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4B352-A600-4BC2-9F3F-608EFF4FA9F3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B7F4-6B39-49F1-A333-28E77A796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7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7B7F4-6B39-49F1-A333-28E77A796D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6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6ACAB-E362-4F9C-9DAD-146C287F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0AA16-E39E-4098-B5A5-43F1C61B6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CFA74-7519-4E3E-895E-8E54BAD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8A07B-8AF3-4103-8FB3-F214AA0A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10A78-09A8-4746-9768-ECDB702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653C1-F75F-4C3B-A2B1-F87F22CF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3D948-04F5-4AAA-9F27-2E03A95C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5F166-4AF8-44A0-9CA2-F098E52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FB6AC-6C49-4CCF-90B2-4D01C58B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03F82-AF2E-4FB1-8DDC-206557B0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CB70A-9F4C-45DE-A2C8-3DE08FE2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12520-0504-4FC9-A590-288F0C461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787C5-C16A-4674-BD94-58FD310A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2DE83-662D-4758-9D1F-15486E67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2382E-764B-4D4A-8A48-F62A4136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0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09E5-0ADB-4D0A-BD4A-3F2596C4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7A8B-92F7-4F5F-ADDE-0A6ADB93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1EBD9-5CDB-4752-8F3D-82E2F6F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2EC09-084F-4B58-B454-1C40835B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3B15D-CE27-42A8-9AD7-F030693F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57E9B-7ED2-4BDC-A641-250AA32C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3B064-ACA3-4F3F-9245-3F3828AF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1C7AD-A7D0-43D6-B0E4-91990CB0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617E1-7406-4A58-A374-06FF40C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F6D2D-E4F7-4ECD-9DBE-8D06D48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A7B75-F5F7-4117-8F41-6253F5A0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7F2E8-F60F-4381-9415-524B4C82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615E3-E305-45B9-84E3-47198767A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CB6F5-5784-4B86-B4F8-E1510E1F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27ABE-C28F-4656-994A-1D68A32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ECFDB-F45D-44E5-9DA2-43E6FDC5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6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F6F0-0EE1-4C44-8D75-2010EB39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8D8C3-F89E-47F3-BBD3-0B1F0637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9C72E-DEE1-4A32-983C-D40666A8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A93BE-2A96-4987-A940-6C3B235AE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FF492-FAA5-445F-9682-311740E7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FE22A8-618C-4812-9CE8-A2E5785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150A6-AE42-49A1-835C-86F768FE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07F34B-DCA3-4E98-96F5-09848C85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E8B03-77F1-4317-A1D9-5ABF40F0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FC776-5648-4E9B-8693-003F8566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B3444A-67A9-4FF5-B310-3629116A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26D3D-2FFA-4B78-8D0A-D7A22165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63C9-ECDA-4D9E-9B74-C831BA6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B49D7-19B3-46AD-A9EF-8DC0552D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A4B73-D1FB-44FB-80A9-23C10CC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FBAA-9F27-4E4D-9C3F-96D777CF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8989C-8ABF-4D69-90AC-02D31624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381F6-C6EC-4D55-B7E9-8B3F9EAE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8FA3-C4AA-4890-8F27-06A2F9F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60651-E0F6-4297-AC98-59A2080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7D70A-75C9-45A4-99A9-C40F20C3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3B517-3C68-4AC0-8389-41E88EB8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590458-1AD8-4A4A-81A3-448FAB69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12EEC-5880-4C7D-92C8-AA888BA24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4BB83-A913-402B-81DF-1FB0BCB2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0E065-A3A3-4EF3-8DF8-BBDE82BA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B253B-9E7F-452F-BE89-C32751C7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43DAE-7AE1-4C1E-B232-8072EFF1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85B08-E195-4A3C-9243-4335E36F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3F3AB-4B88-4440-8511-0077F3A18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891E-51F0-4EFC-99FB-EF11C5A4D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FE2F1-7DD3-40AF-9150-6E007EF2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732F2-B4F4-4AE9-A30E-CE249FB63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95C5-5C34-43E9-BEA0-1BE1D68AB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zhiqiang8909/xxl-jo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eless.si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json.com/yasuoyihang.html" TargetMode="External"/><Relationship Id="rId2" Type="http://schemas.openxmlformats.org/officeDocument/2006/relationships/hyperlink" Target="http://127.0.0.1/xxl-job-adm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5E37-2055-4707-94B8-D59816BA9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XXL-JOB</a:t>
            </a:r>
            <a:r>
              <a:rPr lang="zh-CN" altLang="en-US" dirty="0"/>
              <a:t>钉钉报警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2468C-FB05-4E79-B280-EE5ED1DAB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</a:t>
            </a:r>
            <a:r>
              <a:rPr lang="en-US" altLang="zh-CN" dirty="0">
                <a:hlinkClick r:id="rId2"/>
              </a:rPr>
              <a:t>https://github.com/hezhiqiang8909/</a:t>
            </a:r>
            <a:r>
              <a:rPr lang="en-US" altLang="zh-CN" dirty="0" err="1">
                <a:hlinkClick r:id="rId2"/>
              </a:rPr>
              <a:t>xxl</a:t>
            </a:r>
            <a:r>
              <a:rPr lang="en-US" altLang="zh-CN" dirty="0">
                <a:hlinkClick r:id="rId2"/>
              </a:rPr>
              <a:t>-job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59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FBC10-4D6F-4288-BEF4-6226CF8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钉钉报警</a:t>
            </a:r>
            <a:r>
              <a:rPr lang="en-US" altLang="zh-CN" dirty="0"/>
              <a:t>Admin</a:t>
            </a:r>
            <a:r>
              <a:rPr lang="zh-CN" altLang="en-US" dirty="0"/>
              <a:t>填写格式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F2E32-6BE2-4511-A853-F38D5D22B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798" y="1825625"/>
            <a:ext cx="727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4B30C-CE36-479F-A20D-05051AC9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C0333-D133-44B7-8C04-6F306CD7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作者本人是一名运维，不懂</a:t>
            </a:r>
            <a:r>
              <a:rPr lang="en-US" altLang="zh-CN" dirty="0"/>
              <a:t>JAVA</a:t>
            </a:r>
            <a:r>
              <a:rPr lang="zh-CN" altLang="en-US" dirty="0"/>
              <a:t>开发，因业务需求用到许雪里大神的</a:t>
            </a:r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项目，但是项目默认是邮件报警，因运维业务需求需要二次开发钉钉报警，作者不会</a:t>
            </a:r>
            <a:r>
              <a:rPr lang="en-US" altLang="zh-CN" dirty="0"/>
              <a:t>JAVA</a:t>
            </a:r>
            <a:r>
              <a:rPr lang="zh-CN" altLang="en-US" dirty="0"/>
              <a:t>代码，在</a:t>
            </a:r>
            <a:r>
              <a:rPr lang="en-US" altLang="zh-CN" dirty="0" err="1"/>
              <a:t>xxl</a:t>
            </a:r>
            <a:r>
              <a:rPr lang="en-US" altLang="zh-CN" dirty="0"/>
              <a:t>-job</a:t>
            </a:r>
            <a:r>
              <a:rPr lang="zh-CN" altLang="en-US" dirty="0"/>
              <a:t>项目社区群寻求帮助，有幸得到</a:t>
            </a:r>
            <a:r>
              <a:rPr lang="en-US" altLang="zh-CN" dirty="0">
                <a:hlinkClick r:id="rId2"/>
              </a:rPr>
              <a:t>JAVA</a:t>
            </a:r>
            <a:r>
              <a:rPr lang="zh-CN" altLang="en-US" dirty="0">
                <a:hlinkClick r:id="rId2"/>
              </a:rPr>
              <a:t>大神</a:t>
            </a:r>
            <a:r>
              <a:rPr lang="zh-CN" altLang="en-US" dirty="0"/>
              <a:t>的帮助。</a:t>
            </a:r>
          </a:p>
        </p:txBody>
      </p:sp>
    </p:spTree>
    <p:extLst>
      <p:ext uri="{BB962C8B-B14F-4D97-AF65-F5344CB8AC3E}">
        <p14:creationId xmlns:p14="http://schemas.microsoft.com/office/powerpoint/2010/main" val="28803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3E225-B5D9-4CFC-8D4C-0BCA1546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修改数据库修改邮件报警数据</a:t>
            </a:r>
            <a:r>
              <a:rPr lang="en-US" altLang="zh-CN" sz="2000" dirty="0" err="1"/>
              <a:t>xxl_job_info</a:t>
            </a:r>
            <a:r>
              <a:rPr lang="zh-CN" altLang="en-US" sz="2000" dirty="0"/>
              <a:t>表，</a:t>
            </a:r>
            <a:r>
              <a:rPr lang="en-US" altLang="zh-CN" sz="2000" dirty="0" err="1"/>
              <a:t>alarm_email</a:t>
            </a:r>
            <a:r>
              <a:rPr lang="zh-CN" altLang="en-US" sz="2000" dirty="0"/>
              <a:t>子段类型，修改为</a:t>
            </a:r>
            <a:r>
              <a:rPr lang="en-US" altLang="zh-CN" sz="2000" dirty="0"/>
              <a:t>text</a:t>
            </a:r>
            <a:endParaRPr lang="zh-CN" altLang="en-US" sz="2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47E56B-0222-463E-BC12-168B1DCCC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917"/>
            <a:ext cx="10515600" cy="3370753"/>
          </a:xfrm>
        </p:spPr>
      </p:pic>
    </p:spTree>
    <p:extLst>
      <p:ext uri="{BB962C8B-B14F-4D97-AF65-F5344CB8AC3E}">
        <p14:creationId xmlns:p14="http://schemas.microsoft.com/office/powerpoint/2010/main" val="329630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A6914-513A-4BAD-8BC0-BEC43548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修改</a:t>
            </a:r>
            <a:r>
              <a:rPr lang="en-US" altLang="zh-CN" dirty="0"/>
              <a:t>admin</a:t>
            </a:r>
            <a:r>
              <a:rPr lang="zh-CN" altLang="en-US" dirty="0"/>
              <a:t>中心邮件报警处填写长度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D3F0DB-941C-4210-A2AF-B4B664EF0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152" y="1825625"/>
            <a:ext cx="8335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198B5-4E9F-4755-9D66-E5E4ED98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修改</a:t>
            </a:r>
            <a:r>
              <a:rPr lang="en-US" altLang="zh-CN" dirty="0"/>
              <a:t>admin</a:t>
            </a:r>
            <a:r>
              <a:rPr lang="zh-CN" altLang="en-US" dirty="0"/>
              <a:t>中心邮件报警处填写长度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F93B27-C4CA-4050-91C5-7F9A8429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905" y="1825625"/>
            <a:ext cx="7556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5E78D-5313-49CA-A852-EFF3641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修改钉钉报警</a:t>
            </a:r>
            <a:r>
              <a:rPr lang="en-US" altLang="zh-CN" dirty="0"/>
              <a:t>,Alibaba JAVA </a:t>
            </a:r>
            <a:r>
              <a:rPr lang="zh-CN" altLang="en-US" dirty="0"/>
              <a:t>依赖库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48CCD0-4944-4DB3-81EA-3582565F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20" y="1825625"/>
            <a:ext cx="7665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4EE17-3D79-4C9B-A139-C75C77C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修改钉钉报警</a:t>
            </a:r>
            <a:r>
              <a:rPr lang="en-US" altLang="zh-CN" dirty="0"/>
              <a:t>,Alibaba JAVA </a:t>
            </a:r>
            <a:r>
              <a:rPr lang="zh-CN" altLang="en-US" dirty="0"/>
              <a:t>依赖库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9A89BD-64CC-4B3F-BC2B-046C26A5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401" y="1825625"/>
            <a:ext cx="7533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1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89F9-1147-4832-A3D3-D99FBFD6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钉钉报警</a:t>
            </a:r>
            <a:r>
              <a:rPr lang="en-US" altLang="zh-CN" dirty="0"/>
              <a:t>Admin</a:t>
            </a:r>
            <a:r>
              <a:rPr lang="zh-CN" altLang="en-US" dirty="0"/>
              <a:t>填写格式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1E74A-0191-4825-AE91-7D6DD4944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766222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"rootUrl": "调度中心首页地址，用于快速跳转查看日志 如 </a:t>
            </a:r>
            <a:r>
              <a:rPr kumimoji="0" lang="zh-CN" altLang="zh-CN" sz="1200" b="0" i="0" u="sng" strike="noStrike" cap="none" normalizeH="0" baseline="0" dirty="0">
                <a:ln>
                  <a:noFill/>
                </a:ln>
                <a:solidFill>
                  <a:srgbClr val="1E5494"/>
                </a:solidFill>
                <a:effectLst/>
                <a:latin typeface="Arial" panose="020B0604020202020204" pitchFamily="34" charset="0"/>
                <a:ea typeface="lucida Grande"/>
                <a:hlinkClick r:id="rId2"/>
              </a:rPr>
              <a:t>http://127.0.0.1/xxl-job-admin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",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"env_tag": "环境标签，用于区分多个环境",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"dingDingPara":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"access_token": [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     "你的群TOKEN"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],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"atList": [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     "需要AT的列表，手机号"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     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   },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"emailPara":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    "emails":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        "告警邮箱地址"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   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  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ucida Grande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lucida Gran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200" dirty="0"/>
              <a:t>建议使用工具 </a:t>
            </a:r>
            <a:r>
              <a:rPr lang="en-US" altLang="zh-CN" sz="1200" dirty="0">
                <a:hlinkClick r:id="rId3"/>
              </a:rPr>
              <a:t>https://www.sojson.com/yasuoyihang.html</a:t>
            </a:r>
            <a:r>
              <a:rPr lang="en-US" altLang="zh-CN" sz="1200" dirty="0"/>
              <a:t> </a:t>
            </a:r>
            <a:r>
              <a:rPr lang="zh-CN" altLang="en-US" sz="1200" dirty="0"/>
              <a:t>一行化成这样</a:t>
            </a:r>
            <a:r>
              <a:rPr lang="en-US" altLang="zh-CN" sz="1200" dirty="0"/>
              <a:t>,</a:t>
            </a:r>
            <a:r>
              <a:rPr lang="zh-CN" altLang="en-US" sz="1200" dirty="0"/>
              <a:t>免去空格</a:t>
            </a:r>
            <a:r>
              <a:rPr lang="en-US" altLang="zh-CN" sz="1200" dirty="0"/>
              <a:t>,</a:t>
            </a:r>
            <a:r>
              <a:rPr lang="zh-CN" altLang="en-US" sz="1200" dirty="0"/>
              <a:t>换行在数据库中的不必要占用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5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B8D10-7766-4A37-83D8-6FDC057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钉钉报警</a:t>
            </a:r>
            <a:r>
              <a:rPr lang="en-US" altLang="zh-CN" dirty="0"/>
              <a:t>Admin</a:t>
            </a:r>
            <a:r>
              <a:rPr lang="zh-CN" altLang="en-US" dirty="0"/>
              <a:t>填写格式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F9612-FAD2-46F9-AED0-F2BC0BE1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建议使用工具一行化成，这样免去空格</a:t>
            </a:r>
            <a:r>
              <a:rPr lang="en-US" altLang="zh-CN" dirty="0"/>
              <a:t>,</a:t>
            </a:r>
            <a:r>
              <a:rPr lang="zh-CN" altLang="en-US" dirty="0"/>
              <a:t>换行在数据库中的不必要占用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B2F79-FC94-456F-9D38-6AB3B67B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" y="0"/>
            <a:ext cx="12042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433</Words>
  <Application>Microsoft Office PowerPoint</Application>
  <PresentationFormat>宽屏</PresentationFormat>
  <Paragraphs>25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XXL-JOB钉钉报警</vt:lpstr>
      <vt:lpstr>作者描述</vt:lpstr>
      <vt:lpstr>修改数据库修改邮件报警数据xxl_job_info表，alarm_email子段类型，修改为text</vt:lpstr>
      <vt:lpstr>1.修改admin中心邮件报警处填写长度</vt:lpstr>
      <vt:lpstr>2.修改admin中心邮件报警处填写长度</vt:lpstr>
      <vt:lpstr>1.修改钉钉报警,Alibaba JAVA 依赖库</vt:lpstr>
      <vt:lpstr>2.修改钉钉报警,Alibaba JAVA 依赖库</vt:lpstr>
      <vt:lpstr>1.钉钉报警Admin填写格式</vt:lpstr>
      <vt:lpstr>2.钉钉报警Admin填写格式</vt:lpstr>
      <vt:lpstr>2.钉钉报警Admin填写格式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XXL-JOB钉钉报警</dc:title>
  <dc:creator>root root</dc:creator>
  <cp:lastModifiedBy>root root</cp:lastModifiedBy>
  <cp:revision>5</cp:revision>
  <dcterms:created xsi:type="dcterms:W3CDTF">2019-11-08T04:56:52Z</dcterms:created>
  <dcterms:modified xsi:type="dcterms:W3CDTF">2019-11-08T05:31:02Z</dcterms:modified>
</cp:coreProperties>
</file>