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4" autoAdjust="0"/>
    <p:restoredTop sz="94660"/>
  </p:normalViewPr>
  <p:slideViewPr>
    <p:cSldViewPr snapToGrid="0">
      <p:cViewPr>
        <p:scale>
          <a:sx n="100" d="100"/>
          <a:sy n="100" d="100"/>
        </p:scale>
        <p:origin x="-490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2F45-3D35-49D3-9ED4-DA24F0F5A19D}" type="datetimeFigureOut">
              <a:rPr lang="zh-CN" altLang="en-US" smtClean="0"/>
              <a:t>2019/6/24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98319-21A4-4C06-ADC7-6089E0DC55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832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2F45-3D35-49D3-9ED4-DA24F0F5A19D}" type="datetimeFigureOut">
              <a:rPr lang="zh-CN" altLang="en-US" smtClean="0"/>
              <a:t>2019/6/24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98319-21A4-4C06-ADC7-6089E0DC55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1895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2F45-3D35-49D3-9ED4-DA24F0F5A19D}" type="datetimeFigureOut">
              <a:rPr lang="zh-CN" altLang="en-US" smtClean="0"/>
              <a:t>2019/6/24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98319-21A4-4C06-ADC7-6089E0DC55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4518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2F45-3D35-49D3-9ED4-DA24F0F5A19D}" type="datetimeFigureOut">
              <a:rPr lang="zh-CN" altLang="en-US" smtClean="0"/>
              <a:t>2019/6/24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98319-21A4-4C06-ADC7-6089E0DC55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0450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2F45-3D35-49D3-9ED4-DA24F0F5A19D}" type="datetimeFigureOut">
              <a:rPr lang="zh-CN" altLang="en-US" smtClean="0"/>
              <a:t>2019/6/24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98319-21A4-4C06-ADC7-6089E0DC55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1375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2F45-3D35-49D3-9ED4-DA24F0F5A19D}" type="datetimeFigureOut">
              <a:rPr lang="zh-CN" altLang="en-US" smtClean="0"/>
              <a:t>2019/6/24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98319-21A4-4C06-ADC7-6089E0DC55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3456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2F45-3D35-49D3-9ED4-DA24F0F5A19D}" type="datetimeFigureOut">
              <a:rPr lang="zh-CN" altLang="en-US" smtClean="0"/>
              <a:t>2019/6/24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98319-21A4-4C06-ADC7-6089E0DC55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4944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2F45-3D35-49D3-9ED4-DA24F0F5A19D}" type="datetimeFigureOut">
              <a:rPr lang="zh-CN" altLang="en-US" smtClean="0"/>
              <a:t>2019/6/24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98319-21A4-4C06-ADC7-6089E0DC55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7995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2F45-3D35-49D3-9ED4-DA24F0F5A19D}" type="datetimeFigureOut">
              <a:rPr lang="zh-CN" altLang="en-US" smtClean="0"/>
              <a:t>2019/6/24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98319-21A4-4C06-ADC7-6089E0DC55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4263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2F45-3D35-49D3-9ED4-DA24F0F5A19D}" type="datetimeFigureOut">
              <a:rPr lang="zh-CN" altLang="en-US" smtClean="0"/>
              <a:t>2019/6/24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98319-21A4-4C06-ADC7-6089E0DC55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2922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2F45-3D35-49D3-9ED4-DA24F0F5A19D}" type="datetimeFigureOut">
              <a:rPr lang="zh-CN" altLang="en-US" smtClean="0"/>
              <a:t>2019/6/24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98319-21A4-4C06-ADC7-6089E0DC55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8682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42F45-3D35-49D3-9ED4-DA24F0F5A19D}" type="datetimeFigureOut">
              <a:rPr lang="zh-CN" altLang="en-US" smtClean="0"/>
              <a:t>2019/6/24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98319-21A4-4C06-ADC7-6089E0DC55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2786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组合 137"/>
          <p:cNvGrpSpPr/>
          <p:nvPr/>
        </p:nvGrpSpPr>
        <p:grpSpPr>
          <a:xfrm>
            <a:off x="1080516" y="968153"/>
            <a:ext cx="9753604" cy="4679269"/>
            <a:chOff x="1080516" y="968153"/>
            <a:chExt cx="9753604" cy="4679269"/>
          </a:xfrm>
        </p:grpSpPr>
        <p:sp>
          <p:nvSpPr>
            <p:cNvPr id="37" name="圆角矩形 36"/>
            <p:cNvSpPr/>
            <p:nvPr/>
          </p:nvSpPr>
          <p:spPr>
            <a:xfrm>
              <a:off x="1770859" y="3906042"/>
              <a:ext cx="1476000" cy="1741380"/>
            </a:xfrm>
            <a:prstGeom prst="roundRect">
              <a:avLst>
                <a:gd name="adj" fmla="val 588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CN" sz="1200" dirty="0" smtClean="0"/>
                <a:t>LED</a:t>
              </a:r>
              <a:endParaRPr lang="zh-CN" altLang="en-US" sz="1200" dirty="0" smtClean="0"/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1770859" y="2103120"/>
              <a:ext cx="1476000" cy="50895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CN" sz="1200" dirty="0" smtClean="0"/>
                <a:t>LCD</a:t>
              </a:r>
              <a:endParaRPr lang="zh-CN" altLang="en-US" sz="1200" dirty="0"/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1770859" y="2704094"/>
              <a:ext cx="1476000" cy="50895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CN" sz="1200" dirty="0" smtClean="0"/>
                <a:t>LCD</a:t>
              </a:r>
              <a:endParaRPr lang="zh-CN" altLang="en-US" sz="1200" dirty="0" smtClean="0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1770859" y="3305068"/>
              <a:ext cx="1476000" cy="50895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CN" sz="1200" dirty="0" smtClean="0"/>
                <a:t>LCD</a:t>
              </a:r>
              <a:endParaRPr lang="zh-CN" altLang="en-US" sz="1200" dirty="0" smtClean="0"/>
            </a:p>
          </p:txBody>
        </p:sp>
        <p:sp>
          <p:nvSpPr>
            <p:cNvPr id="7" name="矩形 6"/>
            <p:cNvSpPr/>
            <p:nvPr/>
          </p:nvSpPr>
          <p:spPr>
            <a:xfrm>
              <a:off x="1831241" y="4216592"/>
              <a:ext cx="180000" cy="18000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2515151" y="4216592"/>
              <a:ext cx="180000" cy="18000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2059211" y="4216592"/>
              <a:ext cx="180000" cy="18000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2287181" y="4216592"/>
              <a:ext cx="180000" cy="18000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2743121" y="4216592"/>
              <a:ext cx="180000" cy="18000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2971089" y="4216592"/>
              <a:ext cx="180000" cy="18000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1831241" y="4463883"/>
              <a:ext cx="180000" cy="18000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2515151" y="4463883"/>
              <a:ext cx="180000" cy="18000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2059211" y="4463883"/>
              <a:ext cx="180000" cy="18000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2287181" y="4463883"/>
              <a:ext cx="180000" cy="18000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2743121" y="4463883"/>
              <a:ext cx="180000" cy="18000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2971089" y="4463883"/>
              <a:ext cx="180000" cy="18000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1831241" y="4711174"/>
              <a:ext cx="180000" cy="18000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2515151" y="4711174"/>
              <a:ext cx="180000" cy="18000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2059211" y="4711174"/>
              <a:ext cx="180000" cy="18000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2287181" y="4711174"/>
              <a:ext cx="180000" cy="18000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2743121" y="4711174"/>
              <a:ext cx="180000" cy="18000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2971089" y="4711174"/>
              <a:ext cx="180000" cy="18000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1831241" y="4958465"/>
              <a:ext cx="180000" cy="18000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2515151" y="4958465"/>
              <a:ext cx="180000" cy="18000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2059211" y="4958465"/>
              <a:ext cx="180000" cy="18000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2287181" y="4958465"/>
              <a:ext cx="180000" cy="18000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2743121" y="4958465"/>
              <a:ext cx="180000" cy="18000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2971089" y="4958465"/>
              <a:ext cx="180000" cy="18000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1831241" y="5228761"/>
              <a:ext cx="180000" cy="18000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2515151" y="5228761"/>
              <a:ext cx="180000" cy="18000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2059211" y="5228761"/>
              <a:ext cx="180000" cy="18000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/>
            <p:cNvSpPr/>
            <p:nvPr/>
          </p:nvSpPr>
          <p:spPr>
            <a:xfrm>
              <a:off x="2287181" y="5228761"/>
              <a:ext cx="180000" cy="18000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/>
            <p:cNvSpPr/>
            <p:nvPr/>
          </p:nvSpPr>
          <p:spPr>
            <a:xfrm>
              <a:off x="2743121" y="5228761"/>
              <a:ext cx="180000" cy="18000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2971089" y="5228761"/>
              <a:ext cx="180000" cy="18000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2467181" y="2281400"/>
              <a:ext cx="683908" cy="267419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/>
                <a:t>STB</a:t>
              </a:r>
              <a:endParaRPr lang="zh-CN" altLang="en-US" sz="1200" dirty="0"/>
            </a:p>
          </p:txBody>
        </p:sp>
        <p:sp>
          <p:nvSpPr>
            <p:cNvPr id="39" name="矩形 38"/>
            <p:cNvSpPr/>
            <p:nvPr/>
          </p:nvSpPr>
          <p:spPr>
            <a:xfrm>
              <a:off x="2467181" y="2882374"/>
              <a:ext cx="683908" cy="267419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/>
                <a:t>STB</a:t>
              </a:r>
              <a:endParaRPr lang="zh-CN" altLang="en-US" sz="1200" dirty="0"/>
            </a:p>
          </p:txBody>
        </p:sp>
        <p:sp>
          <p:nvSpPr>
            <p:cNvPr id="40" name="矩形 39"/>
            <p:cNvSpPr/>
            <p:nvPr/>
          </p:nvSpPr>
          <p:spPr>
            <a:xfrm>
              <a:off x="2467181" y="3483348"/>
              <a:ext cx="683908" cy="267419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/>
                <a:t>STB</a:t>
              </a:r>
              <a:endParaRPr lang="zh-CN" altLang="en-US" sz="1200" dirty="0"/>
            </a:p>
          </p:txBody>
        </p:sp>
        <p:sp>
          <p:nvSpPr>
            <p:cNvPr id="41" name="矩形 40"/>
            <p:cNvSpPr/>
            <p:nvPr/>
          </p:nvSpPr>
          <p:spPr>
            <a:xfrm>
              <a:off x="3948048" y="4610144"/>
              <a:ext cx="1583927" cy="3810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zh-CN" sz="1200" dirty="0"/>
                <a:t>LED</a:t>
              </a:r>
              <a:r>
                <a:rPr lang="ja-JP" altLang="en-US" sz="1200" dirty="0"/>
                <a:t>コントロール</a:t>
              </a:r>
              <a:endParaRPr lang="zh-CN" altLang="en-US" sz="1200" dirty="0"/>
            </a:p>
          </p:txBody>
        </p:sp>
        <p:cxnSp>
          <p:nvCxnSpPr>
            <p:cNvPr id="43" name="肘形连接符 42"/>
            <p:cNvCxnSpPr>
              <a:stCxn id="24" idx="3"/>
              <a:endCxn id="41" idx="1"/>
            </p:cNvCxnSpPr>
            <p:nvPr/>
          </p:nvCxnSpPr>
          <p:spPr>
            <a:xfrm flipV="1">
              <a:off x="3151089" y="4800645"/>
              <a:ext cx="796959" cy="52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肘形连接符 43"/>
            <p:cNvCxnSpPr>
              <a:stCxn id="12" idx="3"/>
              <a:endCxn id="41" idx="1"/>
            </p:cNvCxnSpPr>
            <p:nvPr/>
          </p:nvCxnSpPr>
          <p:spPr>
            <a:xfrm>
              <a:off x="3151089" y="4306592"/>
              <a:ext cx="796959" cy="49405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肘形连接符 49"/>
            <p:cNvCxnSpPr>
              <a:stCxn id="36" idx="3"/>
              <a:endCxn id="41" idx="1"/>
            </p:cNvCxnSpPr>
            <p:nvPr/>
          </p:nvCxnSpPr>
          <p:spPr>
            <a:xfrm flipV="1">
              <a:off x="3151089" y="4800645"/>
              <a:ext cx="796959" cy="51811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肘形连接符 51"/>
            <p:cNvCxnSpPr>
              <a:stCxn id="18" idx="3"/>
              <a:endCxn id="41" idx="1"/>
            </p:cNvCxnSpPr>
            <p:nvPr/>
          </p:nvCxnSpPr>
          <p:spPr>
            <a:xfrm>
              <a:off x="3151089" y="4553883"/>
              <a:ext cx="796959" cy="24676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肘形连接符 57"/>
            <p:cNvCxnSpPr>
              <a:stCxn id="30" idx="3"/>
              <a:endCxn id="41" idx="1"/>
            </p:cNvCxnSpPr>
            <p:nvPr/>
          </p:nvCxnSpPr>
          <p:spPr>
            <a:xfrm flipV="1">
              <a:off x="3151089" y="4800645"/>
              <a:ext cx="796959" cy="24782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矩形 61"/>
            <p:cNvSpPr/>
            <p:nvPr/>
          </p:nvSpPr>
          <p:spPr>
            <a:xfrm>
              <a:off x="5875821" y="4666934"/>
              <a:ext cx="683908" cy="267419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/>
                <a:t>STB</a:t>
              </a:r>
              <a:endParaRPr lang="zh-CN" altLang="en-US" sz="1200" dirty="0"/>
            </a:p>
          </p:txBody>
        </p:sp>
        <p:cxnSp>
          <p:nvCxnSpPr>
            <p:cNvPr id="65" name="直接连接符 64"/>
            <p:cNvCxnSpPr>
              <a:stCxn id="41" idx="3"/>
              <a:endCxn id="62" idx="1"/>
            </p:cNvCxnSpPr>
            <p:nvPr/>
          </p:nvCxnSpPr>
          <p:spPr>
            <a:xfrm flipV="1">
              <a:off x="5531975" y="4800644"/>
              <a:ext cx="343846" cy="1"/>
            </a:xfrm>
            <a:prstGeom prst="line">
              <a:avLst/>
            </a:prstGeom>
            <a:ln w="1270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矩形 65"/>
            <p:cNvSpPr/>
            <p:nvPr/>
          </p:nvSpPr>
          <p:spPr>
            <a:xfrm>
              <a:off x="1080516" y="2222940"/>
              <a:ext cx="548640" cy="26931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3</a:t>
              </a:r>
              <a:r>
                <a:rPr lang="ja-JP" altLang="en-US" sz="12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階</a:t>
              </a:r>
              <a:endParaRPr lang="zh-CN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1080516" y="2823914"/>
              <a:ext cx="548640" cy="26931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</a:t>
              </a:r>
              <a:r>
                <a:rPr lang="ja-JP" altLang="en-US" sz="12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階</a:t>
              </a:r>
              <a:endParaRPr lang="zh-CN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1080516" y="3750767"/>
              <a:ext cx="548640" cy="26931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  <a:r>
                <a:rPr lang="ja-JP" altLang="en-US" sz="12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階</a:t>
              </a:r>
              <a:endParaRPr lang="zh-CN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69" name="肘形连接符 68"/>
            <p:cNvCxnSpPr>
              <a:stCxn id="40" idx="3"/>
              <a:endCxn id="72" idx="1"/>
            </p:cNvCxnSpPr>
            <p:nvPr/>
          </p:nvCxnSpPr>
          <p:spPr>
            <a:xfrm flipV="1">
              <a:off x="3151089" y="3617057"/>
              <a:ext cx="2380886" cy="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0070C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圆角矩形 71"/>
            <p:cNvSpPr/>
            <p:nvPr/>
          </p:nvSpPr>
          <p:spPr>
            <a:xfrm>
              <a:off x="5531975" y="3433961"/>
              <a:ext cx="1371600" cy="36619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100" dirty="0" smtClean="0"/>
                <a:t>Switch</a:t>
              </a:r>
              <a:r>
                <a:rPr lang="ja-JP" altLang="en-US" sz="1100" dirty="0"/>
                <a:t> </a:t>
              </a:r>
              <a:r>
                <a:rPr lang="en-US" altLang="ja-JP" sz="1100" dirty="0" smtClean="0"/>
                <a:t>Hub</a:t>
              </a:r>
              <a:endParaRPr lang="zh-CN" altLang="en-US" sz="1100" dirty="0"/>
            </a:p>
          </p:txBody>
        </p:sp>
        <p:sp>
          <p:nvSpPr>
            <p:cNvPr id="77" name="圆角矩形 76"/>
            <p:cNvSpPr/>
            <p:nvPr/>
          </p:nvSpPr>
          <p:spPr>
            <a:xfrm>
              <a:off x="5531975" y="2832987"/>
              <a:ext cx="1371600" cy="36619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100" dirty="0" smtClean="0"/>
                <a:t>Switch</a:t>
              </a:r>
              <a:r>
                <a:rPr lang="ja-JP" altLang="en-US" sz="1100" dirty="0"/>
                <a:t> </a:t>
              </a:r>
              <a:r>
                <a:rPr lang="en-US" altLang="ja-JP" sz="1100" dirty="0" smtClean="0"/>
                <a:t>Hub</a:t>
              </a:r>
              <a:endParaRPr lang="zh-CN" altLang="en-US" sz="1100" dirty="0"/>
            </a:p>
          </p:txBody>
        </p:sp>
        <p:sp>
          <p:nvSpPr>
            <p:cNvPr id="78" name="圆角矩形 77"/>
            <p:cNvSpPr/>
            <p:nvPr/>
          </p:nvSpPr>
          <p:spPr>
            <a:xfrm>
              <a:off x="5531975" y="2232013"/>
              <a:ext cx="1371600" cy="36619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100" dirty="0" smtClean="0"/>
                <a:t>Switch</a:t>
              </a:r>
              <a:r>
                <a:rPr lang="ja-JP" altLang="en-US" sz="1100" dirty="0"/>
                <a:t> </a:t>
              </a:r>
              <a:r>
                <a:rPr lang="en-US" altLang="ja-JP" sz="1100" dirty="0" smtClean="0"/>
                <a:t>Hub</a:t>
              </a:r>
              <a:endParaRPr lang="zh-CN" altLang="en-US" sz="1100" dirty="0"/>
            </a:p>
          </p:txBody>
        </p:sp>
        <p:cxnSp>
          <p:nvCxnSpPr>
            <p:cNvPr id="79" name="肘形连接符 78"/>
            <p:cNvCxnSpPr>
              <a:stCxn id="39" idx="3"/>
              <a:endCxn id="77" idx="1"/>
            </p:cNvCxnSpPr>
            <p:nvPr/>
          </p:nvCxnSpPr>
          <p:spPr>
            <a:xfrm flipV="1">
              <a:off x="3151089" y="3016083"/>
              <a:ext cx="2380886" cy="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0070C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肘形连接符 81"/>
            <p:cNvCxnSpPr>
              <a:stCxn id="38" idx="3"/>
              <a:endCxn id="78" idx="1"/>
            </p:cNvCxnSpPr>
            <p:nvPr/>
          </p:nvCxnSpPr>
          <p:spPr>
            <a:xfrm flipV="1">
              <a:off x="3151089" y="2415109"/>
              <a:ext cx="2380886" cy="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0070C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连接符 91"/>
            <p:cNvCxnSpPr>
              <a:stCxn id="72" idx="2"/>
              <a:endCxn id="62" idx="0"/>
            </p:cNvCxnSpPr>
            <p:nvPr/>
          </p:nvCxnSpPr>
          <p:spPr>
            <a:xfrm>
              <a:off x="6217775" y="3800152"/>
              <a:ext cx="0" cy="866782"/>
            </a:xfrm>
            <a:prstGeom prst="line">
              <a:avLst/>
            </a:prstGeom>
            <a:ln w="12700">
              <a:solidFill>
                <a:srgbClr val="0070C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云形 95"/>
            <p:cNvSpPr/>
            <p:nvPr/>
          </p:nvSpPr>
          <p:spPr>
            <a:xfrm>
              <a:off x="7719060" y="2715595"/>
              <a:ext cx="1219200" cy="600974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/>
                <a:t>Internet</a:t>
              </a:r>
              <a:endParaRPr lang="zh-CN" altLang="en-US" sz="1200" dirty="0"/>
            </a:p>
          </p:txBody>
        </p:sp>
        <p:pic>
          <p:nvPicPr>
            <p:cNvPr id="97" name="图片 9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828558" y="2115249"/>
              <a:ext cx="455467" cy="398009"/>
            </a:xfrm>
            <a:prstGeom prst="rect">
              <a:avLst/>
            </a:prstGeom>
          </p:spPr>
        </p:pic>
        <p:cxnSp>
          <p:nvCxnSpPr>
            <p:cNvPr id="98" name="肘形连接符 97"/>
            <p:cNvCxnSpPr>
              <a:stCxn id="78" idx="3"/>
              <a:endCxn id="96" idx="3"/>
            </p:cNvCxnSpPr>
            <p:nvPr/>
          </p:nvCxnSpPr>
          <p:spPr>
            <a:xfrm>
              <a:off x="6903575" y="2415109"/>
              <a:ext cx="1425085" cy="334847"/>
            </a:xfrm>
            <a:prstGeom prst="bentConnector2">
              <a:avLst/>
            </a:prstGeom>
            <a:ln w="12700">
              <a:solidFill>
                <a:srgbClr val="0070C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肘形连接符 100"/>
            <p:cNvCxnSpPr>
              <a:stCxn id="72" idx="3"/>
              <a:endCxn id="96" idx="1"/>
            </p:cNvCxnSpPr>
            <p:nvPr/>
          </p:nvCxnSpPr>
          <p:spPr>
            <a:xfrm flipV="1">
              <a:off x="6903575" y="3315929"/>
              <a:ext cx="1425085" cy="301128"/>
            </a:xfrm>
            <a:prstGeom prst="bentConnector2">
              <a:avLst/>
            </a:prstGeom>
            <a:ln w="12700">
              <a:solidFill>
                <a:srgbClr val="0070C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肘形连接符 103"/>
            <p:cNvCxnSpPr>
              <a:stCxn id="77" idx="3"/>
              <a:endCxn id="96" idx="2"/>
            </p:cNvCxnSpPr>
            <p:nvPr/>
          </p:nvCxnSpPr>
          <p:spPr>
            <a:xfrm flipV="1">
              <a:off x="6903575" y="3016082"/>
              <a:ext cx="819267" cy="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0070C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117"/>
            <p:cNvCxnSpPr/>
            <p:nvPr/>
          </p:nvCxnSpPr>
          <p:spPr>
            <a:xfrm>
              <a:off x="7716660" y="4510172"/>
              <a:ext cx="612000" cy="0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连接符 118"/>
            <p:cNvCxnSpPr/>
            <p:nvPr/>
          </p:nvCxnSpPr>
          <p:spPr>
            <a:xfrm>
              <a:off x="7716660" y="4776003"/>
              <a:ext cx="612000" cy="0"/>
            </a:xfrm>
            <a:prstGeom prst="line">
              <a:avLst/>
            </a:prstGeom>
            <a:ln w="1270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连接符 119"/>
            <p:cNvCxnSpPr/>
            <p:nvPr/>
          </p:nvCxnSpPr>
          <p:spPr>
            <a:xfrm>
              <a:off x="7716660" y="5028332"/>
              <a:ext cx="612000" cy="0"/>
            </a:xfrm>
            <a:prstGeom prst="line">
              <a:avLst/>
            </a:prstGeom>
            <a:ln w="12700">
              <a:solidFill>
                <a:srgbClr val="0070C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矩形 120"/>
            <p:cNvSpPr/>
            <p:nvPr/>
          </p:nvSpPr>
          <p:spPr>
            <a:xfrm>
              <a:off x="8487502" y="4375513"/>
              <a:ext cx="1555657" cy="26931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V</a:t>
              </a:r>
              <a:r>
                <a:rPr lang="en-US" altLang="ja-JP" sz="12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ideo</a:t>
              </a:r>
              <a:r>
                <a:rPr lang="ja-JP" altLang="en-US" sz="12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ケーブル</a:t>
              </a:r>
              <a:endParaRPr lang="zh-CN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23" name="矩形 122"/>
            <p:cNvSpPr/>
            <p:nvPr/>
          </p:nvSpPr>
          <p:spPr>
            <a:xfrm>
              <a:off x="8500635" y="4893673"/>
              <a:ext cx="1555657" cy="26931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Lan</a:t>
              </a:r>
              <a:r>
                <a:rPr lang="ja-JP" altLang="en-US" sz="12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ケーブル</a:t>
              </a:r>
              <a:endParaRPr lang="zh-CN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24" name="矩形 123"/>
            <p:cNvSpPr/>
            <p:nvPr/>
          </p:nvSpPr>
          <p:spPr>
            <a:xfrm>
              <a:off x="8500635" y="4649833"/>
              <a:ext cx="1555657" cy="26931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HDMI</a:t>
              </a:r>
              <a:r>
                <a:rPr lang="ja-JP" altLang="en-US" sz="12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ケーブル</a:t>
              </a:r>
              <a:endParaRPr lang="zh-CN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25" name="矩形 124"/>
            <p:cNvSpPr/>
            <p:nvPr/>
          </p:nvSpPr>
          <p:spPr>
            <a:xfrm>
              <a:off x="9278463" y="1759864"/>
              <a:ext cx="1555657" cy="26931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CMS </a:t>
              </a:r>
              <a:r>
                <a:rPr lang="en-US" altLang="zh-CN" sz="1200" dirty="0" err="1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Saas</a:t>
              </a:r>
              <a:r>
                <a:rPr lang="en-US" altLang="zh-CN" sz="12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</a:t>
              </a:r>
              <a:r>
                <a:rPr lang="ja-JP" altLang="en-US" sz="12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サーバー</a:t>
              </a:r>
              <a:endParaRPr lang="zh-CN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pic>
          <p:nvPicPr>
            <p:cNvPr id="128" name="图片 12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828558" y="2573415"/>
              <a:ext cx="455467" cy="398009"/>
            </a:xfrm>
            <a:prstGeom prst="rect">
              <a:avLst/>
            </a:prstGeom>
          </p:spPr>
        </p:pic>
        <p:pic>
          <p:nvPicPr>
            <p:cNvPr id="129" name="图片 12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828558" y="3047098"/>
              <a:ext cx="455467" cy="398009"/>
            </a:xfrm>
            <a:prstGeom prst="rect">
              <a:avLst/>
            </a:prstGeom>
          </p:spPr>
        </p:pic>
        <p:pic>
          <p:nvPicPr>
            <p:cNvPr id="130" name="图片 12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828558" y="3518087"/>
              <a:ext cx="455467" cy="398009"/>
            </a:xfrm>
            <a:prstGeom prst="rect">
              <a:avLst/>
            </a:prstGeom>
          </p:spPr>
        </p:pic>
        <p:cxnSp>
          <p:nvCxnSpPr>
            <p:cNvPr id="131" name="肘形连接符 130"/>
            <p:cNvCxnSpPr/>
            <p:nvPr/>
          </p:nvCxnSpPr>
          <p:spPr>
            <a:xfrm flipV="1">
              <a:off x="8949617" y="3017727"/>
              <a:ext cx="720000" cy="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0070C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圆角矩形 131"/>
            <p:cNvSpPr/>
            <p:nvPr/>
          </p:nvSpPr>
          <p:spPr>
            <a:xfrm>
              <a:off x="9657559" y="2053564"/>
              <a:ext cx="873281" cy="1928326"/>
            </a:xfrm>
            <a:prstGeom prst="roundRect">
              <a:avLst>
                <a:gd name="adj" fmla="val 5889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zh-CN" altLang="en-US" sz="1200" dirty="0" smtClean="0"/>
            </a:p>
          </p:txBody>
        </p:sp>
        <p:pic>
          <p:nvPicPr>
            <p:cNvPr id="136" name="图片 13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000" b="4332"/>
            <a:stretch/>
          </p:blipFill>
          <p:spPr>
            <a:xfrm>
              <a:off x="1760013" y="968153"/>
              <a:ext cx="1690276" cy="984586"/>
            </a:xfrm>
            <a:prstGeom prst="rect">
              <a:avLst/>
            </a:prstGeom>
          </p:spPr>
        </p:pic>
        <p:sp>
          <p:nvSpPr>
            <p:cNvPr id="137" name="矩形 136"/>
            <p:cNvSpPr/>
            <p:nvPr/>
          </p:nvSpPr>
          <p:spPr>
            <a:xfrm>
              <a:off x="3549568" y="1108659"/>
              <a:ext cx="1677752" cy="7316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STB</a:t>
              </a:r>
              <a:r>
                <a:rPr lang="ja-JP" altLang="en-US" sz="12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設備が</a:t>
              </a:r>
              <a:r>
                <a:rPr lang="en-US" altLang="ja-JP" sz="12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LCD</a:t>
              </a:r>
              <a:r>
                <a:rPr lang="ja-JP" altLang="en-US" sz="12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の中に設置されたから、</a:t>
              </a:r>
              <a:r>
                <a:rPr lang="en-US" altLang="ja-JP" sz="12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HDMI</a:t>
              </a:r>
              <a:r>
                <a:rPr lang="ja-JP" altLang="en-US" sz="12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ケーブル不要</a:t>
              </a:r>
              <a:endParaRPr lang="zh-CN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862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25</TotalTime>
  <Words>60</Words>
  <Application>Microsoft Office PowerPoint</Application>
  <PresentationFormat>宽屏</PresentationFormat>
  <Paragraphs>21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ＭＳ Ｐゴシック</vt:lpstr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guowenbo</dc:creator>
  <cp:lastModifiedBy>guowenbo</cp:lastModifiedBy>
  <cp:revision>4</cp:revision>
  <dcterms:created xsi:type="dcterms:W3CDTF">2019-06-24T15:17:35Z</dcterms:created>
  <dcterms:modified xsi:type="dcterms:W3CDTF">2019-06-24T15:42:47Z</dcterms:modified>
</cp:coreProperties>
</file>