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3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9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1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5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7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4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9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2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2F45-3D35-49D3-9ED4-DA24F0F5A19D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770859" y="3906042"/>
            <a:ext cx="1476000" cy="1741380"/>
          </a:xfrm>
          <a:prstGeom prst="roundRect">
            <a:avLst>
              <a:gd name="adj" fmla="val 5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70859" y="2103120"/>
            <a:ext cx="1476000" cy="5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70859" y="2704094"/>
            <a:ext cx="1476000" cy="5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70859" y="3305068"/>
            <a:ext cx="1476000" cy="5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1241" y="4216592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151" y="4216592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9211" y="4216592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7181" y="4216592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121" y="4216592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1089" y="4216592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1241" y="4463883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51" y="4463883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9211" y="4463883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7181" y="4463883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121" y="4463883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71089" y="4463883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31241" y="4711174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151" y="4711174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59211" y="4711174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7181" y="4711174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121" y="4711174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71089" y="4711174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1241" y="4958465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51" y="4958465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59211" y="4958465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87181" y="4958465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43121" y="4958465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71089" y="4958465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31241" y="5228761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15151" y="5228761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59211" y="5228761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87181" y="5228761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121" y="5228761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71089" y="5228761"/>
            <a:ext cx="180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67181" y="2281400"/>
            <a:ext cx="683908" cy="2674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67181" y="2882374"/>
            <a:ext cx="683908" cy="2674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67181" y="3483348"/>
            <a:ext cx="683908" cy="2674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8048" y="4610144"/>
            <a:ext cx="1583927" cy="38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发射卡</a:t>
            </a:r>
          </a:p>
        </p:txBody>
      </p:sp>
      <p:cxnSp>
        <p:nvCxnSpPr>
          <p:cNvPr id="43" name="肘形连接符 42"/>
          <p:cNvCxnSpPr>
            <a:stCxn id="24" idx="3"/>
            <a:endCxn id="41" idx="1"/>
          </p:cNvCxnSpPr>
          <p:nvPr/>
        </p:nvCxnSpPr>
        <p:spPr>
          <a:xfrm flipV="1">
            <a:off x="3151089" y="4800645"/>
            <a:ext cx="796959" cy="52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2" idx="3"/>
            <a:endCxn id="41" idx="1"/>
          </p:cNvCxnSpPr>
          <p:nvPr/>
        </p:nvCxnSpPr>
        <p:spPr>
          <a:xfrm>
            <a:off x="3151089" y="4306592"/>
            <a:ext cx="796959" cy="4940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6" idx="3"/>
            <a:endCxn id="41" idx="1"/>
          </p:cNvCxnSpPr>
          <p:nvPr/>
        </p:nvCxnSpPr>
        <p:spPr>
          <a:xfrm flipV="1">
            <a:off x="3151089" y="4800645"/>
            <a:ext cx="796959" cy="5181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8" idx="3"/>
            <a:endCxn id="41" idx="1"/>
          </p:cNvCxnSpPr>
          <p:nvPr/>
        </p:nvCxnSpPr>
        <p:spPr>
          <a:xfrm>
            <a:off x="3151089" y="4553883"/>
            <a:ext cx="796959" cy="2467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0" idx="3"/>
            <a:endCxn id="41" idx="1"/>
          </p:cNvCxnSpPr>
          <p:nvPr/>
        </p:nvCxnSpPr>
        <p:spPr>
          <a:xfrm flipV="1">
            <a:off x="3151089" y="4800645"/>
            <a:ext cx="796959" cy="24782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75821" y="4606550"/>
            <a:ext cx="683908" cy="39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STB</a:t>
            </a: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</a:p>
        </p:txBody>
      </p:sp>
      <p:cxnSp>
        <p:nvCxnSpPr>
          <p:cNvPr id="65" name="直接连接符 64"/>
          <p:cNvCxnSpPr>
            <a:stCxn id="41" idx="3"/>
            <a:endCxn id="62" idx="1"/>
          </p:cNvCxnSpPr>
          <p:nvPr/>
        </p:nvCxnSpPr>
        <p:spPr>
          <a:xfrm>
            <a:off x="5531975" y="4800645"/>
            <a:ext cx="343846" cy="390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0" idx="3"/>
            <a:endCxn id="72" idx="1"/>
          </p:cNvCxnSpPr>
          <p:nvPr/>
        </p:nvCxnSpPr>
        <p:spPr>
          <a:xfrm flipV="1">
            <a:off x="3151089" y="3617057"/>
            <a:ext cx="238088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5531975" y="3433961"/>
            <a:ext cx="1371600" cy="36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ja-JP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531975" y="2832987"/>
            <a:ext cx="1371600" cy="36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ja-JP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531975" y="2232013"/>
            <a:ext cx="1371600" cy="36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ja-JP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肘形连接符 78"/>
          <p:cNvCxnSpPr>
            <a:stCxn id="39" idx="3"/>
            <a:endCxn id="77" idx="1"/>
          </p:cNvCxnSpPr>
          <p:nvPr/>
        </p:nvCxnSpPr>
        <p:spPr>
          <a:xfrm flipV="1">
            <a:off x="3151089" y="3016083"/>
            <a:ext cx="238088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8" idx="3"/>
            <a:endCxn id="78" idx="1"/>
          </p:cNvCxnSpPr>
          <p:nvPr/>
        </p:nvCxnSpPr>
        <p:spPr>
          <a:xfrm flipV="1">
            <a:off x="3151089" y="2415109"/>
            <a:ext cx="238088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2" idx="2"/>
            <a:endCxn id="62" idx="0"/>
          </p:cNvCxnSpPr>
          <p:nvPr/>
        </p:nvCxnSpPr>
        <p:spPr>
          <a:xfrm>
            <a:off x="6217775" y="3800152"/>
            <a:ext cx="0" cy="80639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云形 95"/>
          <p:cNvSpPr/>
          <p:nvPr/>
        </p:nvSpPr>
        <p:spPr>
          <a:xfrm>
            <a:off x="7719060" y="2715595"/>
            <a:ext cx="1219200" cy="600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58" y="2115249"/>
            <a:ext cx="455467" cy="398009"/>
          </a:xfrm>
          <a:prstGeom prst="rect">
            <a:avLst/>
          </a:prstGeom>
        </p:spPr>
      </p:pic>
      <p:cxnSp>
        <p:nvCxnSpPr>
          <p:cNvPr id="98" name="肘形连接符 97"/>
          <p:cNvCxnSpPr>
            <a:stCxn id="78" idx="3"/>
            <a:endCxn id="96" idx="3"/>
          </p:cNvCxnSpPr>
          <p:nvPr/>
        </p:nvCxnSpPr>
        <p:spPr>
          <a:xfrm>
            <a:off x="6903575" y="2415109"/>
            <a:ext cx="1425085" cy="334847"/>
          </a:xfrm>
          <a:prstGeom prst="bentConnector2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2" idx="3"/>
            <a:endCxn id="96" idx="1"/>
          </p:cNvCxnSpPr>
          <p:nvPr/>
        </p:nvCxnSpPr>
        <p:spPr>
          <a:xfrm flipV="1">
            <a:off x="6903575" y="3315929"/>
            <a:ext cx="1425085" cy="301128"/>
          </a:xfrm>
          <a:prstGeom prst="bentConnector2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77" idx="3"/>
            <a:endCxn id="96" idx="2"/>
          </p:cNvCxnSpPr>
          <p:nvPr/>
        </p:nvCxnSpPr>
        <p:spPr>
          <a:xfrm flipV="1">
            <a:off x="6903575" y="3016082"/>
            <a:ext cx="819267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7716660" y="4510172"/>
            <a:ext cx="61200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7716660" y="4776003"/>
            <a:ext cx="612000" cy="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7716660" y="5028332"/>
            <a:ext cx="612000" cy="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487501" y="4375513"/>
            <a:ext cx="1692000" cy="269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模组连接线（网线）</a:t>
            </a:r>
          </a:p>
        </p:txBody>
      </p:sp>
      <p:sp>
        <p:nvSpPr>
          <p:cNvPr id="123" name="矩形 122"/>
          <p:cNvSpPr/>
          <p:nvPr/>
        </p:nvSpPr>
        <p:spPr>
          <a:xfrm>
            <a:off x="8500635" y="4893673"/>
            <a:ext cx="1555657" cy="269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线（网线）</a:t>
            </a:r>
          </a:p>
        </p:txBody>
      </p:sp>
      <p:sp>
        <p:nvSpPr>
          <p:cNvPr id="124" name="矩形 123"/>
          <p:cNvSpPr/>
          <p:nvPr/>
        </p:nvSpPr>
        <p:spPr>
          <a:xfrm>
            <a:off x="8500635" y="4649833"/>
            <a:ext cx="1555657" cy="269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HDMI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</a:p>
        </p:txBody>
      </p:sp>
      <p:sp>
        <p:nvSpPr>
          <p:cNvPr id="125" name="矩形 124"/>
          <p:cNvSpPr/>
          <p:nvPr/>
        </p:nvSpPr>
        <p:spPr>
          <a:xfrm>
            <a:off x="9278463" y="1759864"/>
            <a:ext cx="1555657" cy="269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CMS </a:t>
            </a:r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58" y="2573415"/>
            <a:ext cx="455467" cy="398009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58" y="3047098"/>
            <a:ext cx="455467" cy="398009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58" y="3518087"/>
            <a:ext cx="455467" cy="398009"/>
          </a:xfrm>
          <a:prstGeom prst="rect">
            <a:avLst/>
          </a:prstGeom>
        </p:spPr>
      </p:pic>
      <p:cxnSp>
        <p:nvCxnSpPr>
          <p:cNvPr id="131" name="肘形连接符 130"/>
          <p:cNvCxnSpPr/>
          <p:nvPr/>
        </p:nvCxnSpPr>
        <p:spPr>
          <a:xfrm flipV="1">
            <a:off x="8949617" y="3017727"/>
            <a:ext cx="72000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>
            <a:off x="9657559" y="2053564"/>
            <a:ext cx="873281" cy="1928326"/>
          </a:xfrm>
          <a:prstGeom prst="roundRect">
            <a:avLst>
              <a:gd name="adj" fmla="val 58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4332"/>
          <a:stretch/>
        </p:blipFill>
        <p:spPr>
          <a:xfrm>
            <a:off x="1760013" y="968153"/>
            <a:ext cx="1690276" cy="984586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3549568" y="1108659"/>
            <a:ext cx="1677752" cy="73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中内置了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STB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盒子所以不需要使用</a:t>
            </a:r>
            <a:r>
              <a:rPr lang="en-US" altLang="ja-JP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HDMI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线路连接</a:t>
            </a:r>
          </a:p>
        </p:txBody>
      </p:sp>
    </p:spTree>
    <p:extLst>
      <p:ext uri="{BB962C8B-B14F-4D97-AF65-F5344CB8AC3E}">
        <p14:creationId xmlns:p14="http://schemas.microsoft.com/office/powerpoint/2010/main" val="197862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49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guowenbo</dc:creator>
  <cp:lastModifiedBy>guowenbo</cp:lastModifiedBy>
  <cp:revision>6</cp:revision>
  <dcterms:created xsi:type="dcterms:W3CDTF">2019-06-24T15:17:35Z</dcterms:created>
  <dcterms:modified xsi:type="dcterms:W3CDTF">2019-11-20T04:41:58Z</dcterms:modified>
</cp:coreProperties>
</file>