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1432" y="-4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3FC5B-E620-3046-922D-F68F02D5C658}" type="datetimeFigureOut">
              <a:rPr lang="en-US" smtClean="0"/>
              <a:t>3/27/16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867C-B397-D143-A94D-A471C471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16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3FC5B-E620-3046-922D-F68F02D5C658}" type="datetimeFigureOut">
              <a:rPr lang="en-US" smtClean="0"/>
              <a:t>3/27/16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867C-B397-D143-A94D-A471C471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0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3FC5B-E620-3046-922D-F68F02D5C658}" type="datetimeFigureOut">
              <a:rPr lang="en-US" smtClean="0"/>
              <a:t>3/27/16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867C-B397-D143-A94D-A471C471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189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3FC5B-E620-3046-922D-F68F02D5C658}" type="datetimeFigureOut">
              <a:rPr lang="en-US" smtClean="0"/>
              <a:t>3/27/16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867C-B397-D143-A94D-A471C471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05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3FC5B-E620-3046-922D-F68F02D5C658}" type="datetimeFigureOut">
              <a:rPr lang="en-US" smtClean="0"/>
              <a:t>3/27/16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867C-B397-D143-A94D-A471C471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35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3FC5B-E620-3046-922D-F68F02D5C658}" type="datetimeFigureOut">
              <a:rPr lang="en-US" smtClean="0"/>
              <a:t>3/27/16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867C-B397-D143-A94D-A471C471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5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3FC5B-E620-3046-922D-F68F02D5C658}" type="datetimeFigureOut">
              <a:rPr lang="en-US" smtClean="0"/>
              <a:t>3/27/16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867C-B397-D143-A94D-A471C471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15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3FC5B-E620-3046-922D-F68F02D5C658}" type="datetimeFigureOut">
              <a:rPr lang="en-US" smtClean="0"/>
              <a:t>3/27/16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867C-B397-D143-A94D-A471C471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39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3FC5B-E620-3046-922D-F68F02D5C658}" type="datetimeFigureOut">
              <a:rPr lang="en-US" smtClean="0"/>
              <a:t>3/27/16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867C-B397-D143-A94D-A471C471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856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3FC5B-E620-3046-922D-F68F02D5C658}" type="datetimeFigureOut">
              <a:rPr lang="en-US" smtClean="0"/>
              <a:t>3/27/16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867C-B397-D143-A94D-A471C471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37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3FC5B-E620-3046-922D-F68F02D5C658}" type="datetimeFigureOut">
              <a:rPr lang="en-US" smtClean="0"/>
              <a:t>3/27/16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867C-B397-D143-A94D-A471C471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094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3FC5B-E620-3046-922D-F68F02D5C658}" type="datetimeFigureOut">
              <a:rPr lang="en-US" smtClean="0"/>
              <a:t>3/27/16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D867C-B397-D143-A94D-A471C471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8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392747" y="1104600"/>
            <a:ext cx="8539585" cy="3949617"/>
            <a:chOff x="392747" y="1104600"/>
            <a:chExt cx="8539585" cy="3949617"/>
          </a:xfrm>
        </p:grpSpPr>
        <p:sp>
          <p:nvSpPr>
            <p:cNvPr id="4" name="Cloud 3"/>
            <p:cNvSpPr/>
            <p:nvPr/>
          </p:nvSpPr>
          <p:spPr>
            <a:xfrm>
              <a:off x="392747" y="1506209"/>
              <a:ext cx="1011264" cy="681979"/>
            </a:xfrm>
            <a:prstGeom prst="clou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98626" y="1628388"/>
              <a:ext cx="877163" cy="27699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User query</a:t>
              </a:r>
              <a:endParaRPr lang="en-US" sz="12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3472" y="1230459"/>
              <a:ext cx="856499" cy="27699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“how to…”</a:t>
              </a:r>
              <a:endParaRPr lang="en-US" sz="12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074333" y="1395710"/>
              <a:ext cx="1336470" cy="792478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89667" y="1104600"/>
              <a:ext cx="1060657" cy="27699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Preprocessing</a:t>
              </a:r>
              <a:endParaRPr lang="en-US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32000" y="1427479"/>
              <a:ext cx="1378803" cy="64633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Tokenization,</a:t>
              </a:r>
            </a:p>
            <a:p>
              <a:r>
                <a:rPr lang="en-US" sz="1200" dirty="0" smtClean="0"/>
                <a:t>sentence analysis,</a:t>
              </a:r>
            </a:p>
            <a:p>
              <a:r>
                <a:rPr lang="en-US" sz="1200" dirty="0" smtClean="0"/>
                <a:t>stop-word removal</a:t>
              </a:r>
            </a:p>
          </p:txBody>
        </p:sp>
        <p:sp>
          <p:nvSpPr>
            <p:cNvPr id="10" name="Can 9"/>
            <p:cNvSpPr/>
            <p:nvPr/>
          </p:nvSpPr>
          <p:spPr>
            <a:xfrm>
              <a:off x="3485445" y="2624668"/>
              <a:ext cx="1368778" cy="1270000"/>
            </a:xfrm>
            <a:prstGeom prst="can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15395" y="3117990"/>
              <a:ext cx="1338828" cy="46166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Database of </a:t>
              </a:r>
            </a:p>
            <a:p>
              <a:r>
                <a:rPr lang="en-US" sz="1200" dirty="0" smtClean="0"/>
                <a:t>knowledge frames</a:t>
              </a:r>
              <a:endParaRPr lang="en-US" sz="1200" dirty="0"/>
            </a:p>
          </p:txBody>
        </p:sp>
        <p:sp>
          <p:nvSpPr>
            <p:cNvPr id="12" name="Multidocument 11"/>
            <p:cNvSpPr/>
            <p:nvPr/>
          </p:nvSpPr>
          <p:spPr>
            <a:xfrm>
              <a:off x="5729110" y="2709087"/>
              <a:ext cx="832556" cy="918512"/>
            </a:xfrm>
            <a:prstGeom prst="flowChartMultidocumen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459906" y="2117067"/>
              <a:ext cx="1261884" cy="46166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Retrieve and sort </a:t>
              </a:r>
            </a:p>
            <a:p>
              <a:r>
                <a:rPr lang="en-US" sz="1200" dirty="0" smtClean="0"/>
                <a:t>(by TFIDF </a:t>
              </a:r>
              <a:r>
                <a:rPr lang="en-US" sz="1200" dirty="0" err="1" smtClean="0"/>
                <a:t>etc</a:t>
              </a:r>
              <a:r>
                <a:rPr lang="en-US" sz="1200" dirty="0" smtClean="0"/>
                <a:t>)</a:t>
              </a:r>
              <a:endParaRPr lang="en-US" sz="1200" dirty="0"/>
            </a:p>
          </p:txBody>
        </p:sp>
        <p:sp>
          <p:nvSpPr>
            <p:cNvPr id="14" name="Cloud 13"/>
            <p:cNvSpPr/>
            <p:nvPr/>
          </p:nvSpPr>
          <p:spPr>
            <a:xfrm>
              <a:off x="7459591" y="2709087"/>
              <a:ext cx="1011264" cy="681979"/>
            </a:xfrm>
            <a:prstGeom prst="clou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492552" y="2855102"/>
              <a:ext cx="1005403" cy="27699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Return result</a:t>
              </a:r>
              <a:endParaRPr lang="en-US" sz="12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407885" y="4137595"/>
              <a:ext cx="1524447" cy="599745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323220" y="3846485"/>
              <a:ext cx="1123324" cy="27699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Postprocessing</a:t>
              </a:r>
              <a:endParaRPr lang="en-US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65553" y="4169364"/>
              <a:ext cx="1444250" cy="46166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Process user choice,</a:t>
              </a:r>
            </a:p>
            <a:p>
              <a:r>
                <a:rPr lang="en-US" sz="1200" dirty="0" smtClean="0"/>
                <a:t>extract new verbs</a:t>
              </a:r>
            </a:p>
          </p:txBody>
        </p:sp>
        <p:cxnSp>
          <p:nvCxnSpPr>
            <p:cNvPr id="20" name="Straight Arrow Connector 19"/>
            <p:cNvCxnSpPr>
              <a:endCxn id="9" idx="1"/>
            </p:cNvCxnSpPr>
            <p:nvPr/>
          </p:nvCxnSpPr>
          <p:spPr>
            <a:xfrm flipV="1">
              <a:off x="1404011" y="1750645"/>
              <a:ext cx="627989" cy="1324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7" idx="2"/>
              <a:endCxn id="10" idx="2"/>
            </p:cNvCxnSpPr>
            <p:nvPr/>
          </p:nvCxnSpPr>
          <p:spPr>
            <a:xfrm rot="16200000" flipH="1">
              <a:off x="2578266" y="2352489"/>
              <a:ext cx="1071480" cy="742877"/>
            </a:xfrm>
            <a:prstGeom prst="bentConnector2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4854223" y="3273299"/>
              <a:ext cx="874887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6584704" y="3132101"/>
              <a:ext cx="874887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7990629" y="3386017"/>
              <a:ext cx="0" cy="508653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>
              <a:stCxn id="18" idx="1"/>
              <a:endCxn id="10" idx="3"/>
            </p:cNvCxnSpPr>
            <p:nvPr/>
          </p:nvCxnSpPr>
          <p:spPr>
            <a:xfrm rot="10800000">
              <a:off x="4169835" y="3894669"/>
              <a:ext cx="3195719" cy="505529"/>
            </a:xfrm>
            <a:prstGeom prst="bentConnector2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4169834" y="4407886"/>
              <a:ext cx="1762021" cy="64633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Enrich the returned </a:t>
              </a:r>
            </a:p>
            <a:p>
              <a:r>
                <a:rPr lang="en-US" sz="1200" dirty="0"/>
                <a:t>f</a:t>
              </a:r>
              <a:r>
                <a:rPr lang="en-US" sz="1200" dirty="0" smtClean="0"/>
                <a:t>rames with the analyzed</a:t>
              </a:r>
            </a:p>
            <a:p>
              <a:r>
                <a:rPr lang="en-US" sz="1200" dirty="0" smtClean="0"/>
                <a:t>user choice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293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48</Words>
  <Application>Microsoft Macintosh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Intuit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Rohan Kekatpure</dc:creator>
  <cp:lastModifiedBy>Rohan Kekatpure</cp:lastModifiedBy>
  <cp:revision>11</cp:revision>
  <dcterms:created xsi:type="dcterms:W3CDTF">2016-02-21T19:10:30Z</dcterms:created>
  <dcterms:modified xsi:type="dcterms:W3CDTF">2016-03-28T01:24:55Z</dcterms:modified>
</cp:coreProperties>
</file>