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C18D-D1E6-2E4D-9C3C-790D07FA7A4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F6CB-9311-554A-8536-C861347A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4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C18D-D1E6-2E4D-9C3C-790D07FA7A4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F6CB-9311-554A-8536-C861347A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8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C18D-D1E6-2E4D-9C3C-790D07FA7A4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F6CB-9311-554A-8536-C861347A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6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C18D-D1E6-2E4D-9C3C-790D07FA7A4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F6CB-9311-554A-8536-C861347A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6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C18D-D1E6-2E4D-9C3C-790D07FA7A4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F6CB-9311-554A-8536-C861347A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1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C18D-D1E6-2E4D-9C3C-790D07FA7A4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F6CB-9311-554A-8536-C861347A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2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C18D-D1E6-2E4D-9C3C-790D07FA7A4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F6CB-9311-554A-8536-C861347A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8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C18D-D1E6-2E4D-9C3C-790D07FA7A4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F6CB-9311-554A-8536-C861347A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42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C18D-D1E6-2E4D-9C3C-790D07FA7A4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F6CB-9311-554A-8536-C861347A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2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C18D-D1E6-2E4D-9C3C-790D07FA7A4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F6CB-9311-554A-8536-C861347A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C18D-D1E6-2E4D-9C3C-790D07FA7A4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F6CB-9311-554A-8536-C861347A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5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AC18D-D1E6-2E4D-9C3C-790D07FA7A4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4F6CB-9311-554A-8536-C861347A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5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13657" y="101705"/>
            <a:ext cx="7319711" cy="4747521"/>
            <a:chOff x="213657" y="101705"/>
            <a:chExt cx="7319711" cy="4747521"/>
          </a:xfrm>
        </p:grpSpPr>
        <p:sp>
          <p:nvSpPr>
            <p:cNvPr id="4" name="Rectangle 3"/>
            <p:cNvSpPr/>
            <p:nvPr/>
          </p:nvSpPr>
          <p:spPr>
            <a:xfrm>
              <a:off x="308617" y="461077"/>
              <a:ext cx="1341333" cy="134133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14119" y="461077"/>
              <a:ext cx="1341333" cy="134133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08617" y="1966585"/>
              <a:ext cx="1341333" cy="134133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10394" y="662878"/>
              <a:ext cx="735952" cy="7359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62794" y="910240"/>
              <a:ext cx="735952" cy="7359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027765" y="900278"/>
              <a:ext cx="735952" cy="7359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253301" y="674742"/>
              <a:ext cx="735952" cy="7359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6614" y="2111046"/>
              <a:ext cx="842738" cy="842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08364" y="2370276"/>
              <a:ext cx="842738" cy="842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33619" y="846869"/>
              <a:ext cx="842738" cy="842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80975" y="597666"/>
              <a:ext cx="842738" cy="842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14907" y="461077"/>
              <a:ext cx="1341333" cy="134133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18346" y="833089"/>
              <a:ext cx="842738" cy="842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796571" y="607626"/>
              <a:ext cx="842738" cy="842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656033" y="471037"/>
              <a:ext cx="1341333" cy="134133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53492" y="2253646"/>
              <a:ext cx="842738" cy="842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500848" y="2253713"/>
              <a:ext cx="842738" cy="842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34780" y="1974684"/>
              <a:ext cx="1341333" cy="134133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532703" y="3941165"/>
              <a:ext cx="498285" cy="4982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370278" y="3775052"/>
              <a:ext cx="842738" cy="842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134780" y="3507893"/>
              <a:ext cx="1341333" cy="134133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891531" y="2241843"/>
              <a:ext cx="842738" cy="842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656033" y="1974684"/>
              <a:ext cx="1341333" cy="134133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656033" y="3504122"/>
              <a:ext cx="1341333" cy="134133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998317" y="3846274"/>
              <a:ext cx="735952" cy="7359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8617" y="101705"/>
              <a:ext cx="5360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02249" y="120316"/>
              <a:ext cx="5360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3657" y="3287617"/>
              <a:ext cx="5360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82574" y="461077"/>
              <a:ext cx="5360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36178" y="1966585"/>
              <a:ext cx="5360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89782" y="3472093"/>
              <a:ext cx="5360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97366" y="422960"/>
              <a:ext cx="5360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97366" y="1975593"/>
              <a:ext cx="5360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997366" y="3528226"/>
              <a:ext cx="5360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9071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9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Intuit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Kekatpure</dc:creator>
  <cp:lastModifiedBy>Rohan Kekatpure</cp:lastModifiedBy>
  <cp:revision>3</cp:revision>
  <dcterms:created xsi:type="dcterms:W3CDTF">2016-02-14T23:25:53Z</dcterms:created>
  <dcterms:modified xsi:type="dcterms:W3CDTF">2016-02-15T02:20:27Z</dcterms:modified>
</cp:coreProperties>
</file>