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FC5B-E620-3046-922D-F68F02D5C658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867C-B397-D143-A94D-A471C471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0154" y="1291938"/>
            <a:ext cx="8481212" cy="3622319"/>
            <a:chOff x="662787" y="1291938"/>
            <a:chExt cx="8079178" cy="2960453"/>
          </a:xfrm>
        </p:grpSpPr>
        <p:sp>
          <p:nvSpPr>
            <p:cNvPr id="4" name="TextBox 3"/>
            <p:cNvSpPr txBox="1"/>
            <p:nvPr/>
          </p:nvSpPr>
          <p:spPr>
            <a:xfrm>
              <a:off x="1934735" y="1291938"/>
              <a:ext cx="1095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concept: circle</a:t>
              </a:r>
            </a:p>
            <a:p>
              <a:r>
                <a:rPr lang="en-US" sz="1200" dirty="0" smtClean="0"/>
                <a:t>type: shape</a:t>
              </a:r>
            </a:p>
            <a:p>
              <a:r>
                <a:rPr lang="en-US" sz="1200" dirty="0" err="1" smtClean="0"/>
                <a:t>param</a:t>
              </a:r>
              <a:r>
                <a:rPr lang="en-US" sz="1200" dirty="0" smtClean="0"/>
                <a:t>: radius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84602" y="1291938"/>
              <a:ext cx="1279166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concept: radius</a:t>
              </a:r>
            </a:p>
            <a:p>
              <a:r>
                <a:rPr lang="en-US" sz="1200" dirty="0" smtClean="0"/>
                <a:t>type: length</a:t>
              </a:r>
            </a:p>
            <a:p>
              <a:r>
                <a:rPr lang="en-US" sz="1200" dirty="0" err="1" smtClean="0"/>
                <a:t>param</a:t>
              </a:r>
              <a:r>
                <a:rPr lang="en-US" sz="1200" dirty="0" smtClean="0"/>
                <a:t>: null</a:t>
              </a:r>
            </a:p>
            <a:p>
              <a:r>
                <a:rPr lang="en-US" sz="1200" dirty="0" err="1" smtClean="0"/>
                <a:t>from_param</a:t>
              </a:r>
              <a:r>
                <a:rPr lang="en-US" sz="1200" dirty="0" smtClean="0"/>
                <a:t>: null</a:t>
              </a:r>
            </a:p>
            <a:p>
              <a:r>
                <a:rPr lang="en-US" sz="1200" dirty="0" err="1" smtClean="0"/>
                <a:t>to_param</a:t>
              </a:r>
              <a:r>
                <a:rPr lang="en-US" sz="1200" dirty="0" smtClean="0"/>
                <a:t>: null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787" y="3236728"/>
              <a:ext cx="182919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concept: diameter</a:t>
              </a:r>
            </a:p>
            <a:p>
              <a:r>
                <a:rPr lang="en-US" sz="1200" dirty="0" smtClean="0"/>
                <a:t>type: length</a:t>
              </a:r>
            </a:p>
            <a:p>
              <a:r>
                <a:rPr lang="en-US" sz="1200" dirty="0" err="1" smtClean="0"/>
                <a:t>param</a:t>
              </a:r>
              <a:r>
                <a:rPr lang="en-US" sz="1200" dirty="0" smtClean="0"/>
                <a:t>: radius</a:t>
              </a:r>
            </a:p>
            <a:p>
              <a:r>
                <a:rPr lang="en-US" sz="1200" dirty="0" err="1" smtClean="0"/>
                <a:t>from_param</a:t>
              </a:r>
              <a:r>
                <a:rPr lang="en-US" sz="1200" dirty="0" smtClean="0"/>
                <a:t>: ‘2 * radius’</a:t>
              </a:r>
            </a:p>
            <a:p>
              <a:r>
                <a:rPr lang="en-US" sz="1200" dirty="0" err="1" smtClean="0"/>
                <a:t>to_param</a:t>
              </a:r>
              <a:r>
                <a:rPr lang="en-US" sz="1200" dirty="0" smtClean="0"/>
                <a:t>: ‘</a:t>
              </a:r>
              <a:r>
                <a:rPr lang="en-US" sz="1200" dirty="0" err="1" smtClean="0"/>
                <a:t>self.length</a:t>
              </a:r>
              <a:r>
                <a:rPr lang="en-US" sz="1200" dirty="0" smtClean="0"/>
                <a:t> / 2’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2806" y="3236728"/>
              <a:ext cx="2959328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concept: area</a:t>
              </a:r>
            </a:p>
            <a:p>
              <a:r>
                <a:rPr lang="en-US" sz="1200" dirty="0" smtClean="0"/>
                <a:t>type: area</a:t>
              </a:r>
            </a:p>
            <a:p>
              <a:r>
                <a:rPr lang="en-US" sz="1200" dirty="0" err="1" smtClean="0"/>
                <a:t>param</a:t>
              </a:r>
              <a:r>
                <a:rPr lang="en-US" sz="1200" dirty="0" smtClean="0"/>
                <a:t>: radius</a:t>
              </a:r>
            </a:p>
            <a:p>
              <a:r>
                <a:rPr lang="en-US" sz="1200" dirty="0" err="1" smtClean="0"/>
                <a:t>from_param</a:t>
              </a:r>
              <a:r>
                <a:rPr lang="en-US" sz="1200" dirty="0" smtClean="0"/>
                <a:t>: ‘CONST_PI * radius * radius’</a:t>
              </a:r>
            </a:p>
            <a:p>
              <a:r>
                <a:rPr lang="en-US" sz="1200" dirty="0" err="1" smtClean="0"/>
                <a:t>to_param</a:t>
              </a:r>
              <a:r>
                <a:rPr lang="en-US" sz="1200" dirty="0" smtClean="0"/>
                <a:t>: ‘</a:t>
              </a:r>
              <a:r>
                <a:rPr lang="en-US" sz="1200" dirty="0" err="1" smtClean="0"/>
                <a:t>sqrt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self.area</a:t>
              </a:r>
              <a:r>
                <a:rPr lang="en-US" sz="1200" dirty="0" smtClean="0"/>
                <a:t>/CONST_PI)’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27419" y="3236728"/>
              <a:ext cx="2914546" cy="830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concept: circumference</a:t>
              </a:r>
            </a:p>
            <a:p>
              <a:r>
                <a:rPr lang="en-US" sz="1200" dirty="0" smtClean="0"/>
                <a:t>type: length</a:t>
              </a:r>
            </a:p>
            <a:p>
              <a:r>
                <a:rPr lang="en-US" sz="1200" dirty="0" err="1" smtClean="0"/>
                <a:t>param</a:t>
              </a:r>
              <a:r>
                <a:rPr lang="en-US" sz="1200" dirty="0" smtClean="0"/>
                <a:t>: radius</a:t>
              </a:r>
            </a:p>
            <a:p>
              <a:r>
                <a:rPr lang="en-US" sz="1200" dirty="0" err="1" smtClean="0"/>
                <a:t>from_param</a:t>
              </a:r>
              <a:r>
                <a:rPr lang="en-US" sz="1200" dirty="0" smtClean="0"/>
                <a:t>: ‘2 * CONST_PI * radius’</a:t>
              </a:r>
            </a:p>
            <a:p>
              <a:r>
                <a:rPr lang="en-US" sz="1200" dirty="0" err="1" smtClean="0"/>
                <a:t>to_param</a:t>
              </a:r>
              <a:r>
                <a:rPr lang="en-US" sz="1200" dirty="0" smtClean="0"/>
                <a:t>: ‘</a:t>
              </a:r>
              <a:r>
                <a:rPr lang="en-US" sz="1200" dirty="0" err="1" smtClean="0"/>
                <a:t>self.length</a:t>
              </a:r>
              <a:r>
                <a:rPr lang="en-US" sz="1200" dirty="0" smtClean="0"/>
                <a:t> / (2 * CONST_PI)’</a:t>
              </a: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1577386" y="2421518"/>
              <a:ext cx="2446389" cy="8152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4142470" y="2421518"/>
              <a:ext cx="0" cy="8152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4242621" y="2421518"/>
              <a:ext cx="3042071" cy="8152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034791" y="1815130"/>
              <a:ext cx="549811" cy="185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oval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05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3917" y="1032704"/>
            <a:ext cx="1485600" cy="701851"/>
            <a:chOff x="923917" y="1032704"/>
            <a:chExt cx="1485600" cy="701851"/>
          </a:xfrm>
        </p:grpSpPr>
        <p:sp>
          <p:nvSpPr>
            <p:cNvPr id="4" name="TextBox 3"/>
            <p:cNvSpPr txBox="1"/>
            <p:nvPr/>
          </p:nvSpPr>
          <p:spPr>
            <a:xfrm>
              <a:off x="923917" y="1088224"/>
              <a:ext cx="1485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target: ${target}</a:t>
              </a:r>
            </a:p>
            <a:p>
              <a:r>
                <a:rPr lang="en-US" sz="1200" dirty="0" smtClean="0"/>
                <a:t>given: ${given}</a:t>
              </a:r>
            </a:p>
            <a:p>
              <a:r>
                <a:rPr lang="en-US" sz="1200" dirty="0" smtClean="0"/>
                <a:t>value: ${</a:t>
              </a:r>
              <a:r>
                <a:rPr lang="en-US" sz="1200" dirty="0" err="1" smtClean="0"/>
                <a:t>val</a:t>
              </a:r>
              <a:r>
                <a:rPr lang="en-US" sz="1200" dirty="0" smtClean="0"/>
                <a:t>}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3917" y="1032704"/>
              <a:ext cx="1319427" cy="7018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30904" y="1638086"/>
            <a:ext cx="2955517" cy="2955517"/>
            <a:chOff x="4830904" y="1638086"/>
            <a:chExt cx="2955517" cy="2955517"/>
          </a:xfrm>
        </p:grpSpPr>
        <p:sp>
          <p:nvSpPr>
            <p:cNvPr id="7" name="Rectangle 6"/>
            <p:cNvSpPr/>
            <p:nvPr/>
          </p:nvSpPr>
          <p:spPr>
            <a:xfrm>
              <a:off x="5210729" y="2156010"/>
              <a:ext cx="2174851" cy="1951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30904" y="1638086"/>
              <a:ext cx="2955517" cy="29555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6641" y="2156010"/>
              <a:ext cx="635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562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124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Kekatpure</dc:creator>
  <cp:lastModifiedBy>Rohan Kekatpure</cp:lastModifiedBy>
  <cp:revision>9</cp:revision>
  <dcterms:created xsi:type="dcterms:W3CDTF">2016-02-21T19:10:30Z</dcterms:created>
  <dcterms:modified xsi:type="dcterms:W3CDTF">2016-02-22T01:22:12Z</dcterms:modified>
</cp:coreProperties>
</file>