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496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677C-16E7-734F-8E22-0956F3A1E662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8099" y="0"/>
            <a:ext cx="7801688" cy="9254310"/>
            <a:chOff x="-38099" y="0"/>
            <a:chExt cx="7801688" cy="9254310"/>
          </a:xfrm>
        </p:grpSpPr>
        <p:pic>
          <p:nvPicPr>
            <p:cNvPr id="5" name="Picture 4" descr="FourPeaksTes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169" y="3085067"/>
              <a:ext cx="3908563" cy="3068090"/>
            </a:xfrm>
            <a:prstGeom prst="rect">
              <a:avLst/>
            </a:prstGeom>
          </p:spPr>
        </p:pic>
        <p:pic>
          <p:nvPicPr>
            <p:cNvPr id="4" name="Picture 3" descr="CountOnesTes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98716" cy="3014134"/>
            </a:xfrm>
            <a:prstGeom prst="rect">
              <a:avLst/>
            </a:prstGeom>
          </p:spPr>
        </p:pic>
        <p:pic>
          <p:nvPicPr>
            <p:cNvPr id="6" name="Picture 5" descr="KnapsackTes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5" y="6115287"/>
              <a:ext cx="3895344" cy="3139023"/>
            </a:xfrm>
            <a:prstGeom prst="rect">
              <a:avLst/>
            </a:prstGeom>
          </p:spPr>
        </p:pic>
        <p:pic>
          <p:nvPicPr>
            <p:cNvPr id="7" name="Picture 6" descr="RastriginTes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492" y="1"/>
              <a:ext cx="3903097" cy="3014134"/>
            </a:xfrm>
            <a:prstGeom prst="rect">
              <a:avLst/>
            </a:prstGeom>
          </p:spPr>
        </p:pic>
        <p:pic>
          <p:nvPicPr>
            <p:cNvPr id="8" name="Picture 7" descr="TravelingSalesmanTes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099" y="3085067"/>
              <a:ext cx="3953768" cy="30175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2900" y="56634"/>
              <a:ext cx="1248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(a) Count ones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9321" y="3110467"/>
              <a:ext cx="1224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(d) </a:t>
              </a:r>
              <a:r>
                <a:rPr lang="en-US" sz="1400" dirty="0" smtClean="0"/>
                <a:t>Four peaks 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457" y="6129587"/>
              <a:ext cx="109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(c) Knapsack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81809" y="27001"/>
              <a:ext cx="1386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(b) </a:t>
              </a:r>
              <a:r>
                <a:rPr lang="en-US" sz="1400" dirty="0" err="1" smtClean="0"/>
                <a:t>Rastrigin</a:t>
              </a:r>
              <a:r>
                <a:rPr lang="en-US" sz="1400" dirty="0" smtClean="0"/>
                <a:t> test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757" y="3105879"/>
              <a:ext cx="1812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(e) Traveling salesman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16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24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Kekatpure</dc:creator>
  <cp:lastModifiedBy>Rohan Kekatpure</cp:lastModifiedBy>
  <cp:revision>11</cp:revision>
  <dcterms:created xsi:type="dcterms:W3CDTF">2015-10-09T21:32:25Z</dcterms:created>
  <dcterms:modified xsi:type="dcterms:W3CDTF">2015-10-25T17:10:43Z</dcterms:modified>
</cp:coreProperties>
</file>