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91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583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874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165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1456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64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11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1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7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20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23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2058" tIns="41029" rIns="82058" bIns="410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677C-16E7-734F-8E22-0956F3A1E662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6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6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3B5C-B752-6148-819A-D7520E4C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9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718" indent="-307718" algn="l" defTabSz="41029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723" indent="-256432" algn="l" defTabSz="41029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728" indent="-205146" algn="l" defTabSz="41029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019" indent="-205146" algn="l" defTabSz="41029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311" indent="-205146" algn="l" defTabSz="41029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4300" y="130794"/>
            <a:ext cx="8877300" cy="7131596"/>
            <a:chOff x="114300" y="130794"/>
            <a:chExt cx="8877300" cy="7131596"/>
          </a:xfrm>
        </p:grpSpPr>
        <p:pic>
          <p:nvPicPr>
            <p:cNvPr id="15" name="Picture 14" descr="kmeans_errs_1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t="10625" r="7917" b="9167"/>
            <a:stretch/>
          </p:blipFill>
          <p:spPr>
            <a:xfrm>
              <a:off x="4941586" y="130794"/>
              <a:ext cx="4050014" cy="3361706"/>
            </a:xfrm>
            <a:prstGeom prst="rect">
              <a:avLst/>
            </a:prstGeom>
          </p:spPr>
        </p:pic>
        <p:pic>
          <p:nvPicPr>
            <p:cNvPr id="17" name="Picture 16" descr="kmeans_errs_2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" t="10207" r="8334" b="9167"/>
            <a:stretch/>
          </p:blipFill>
          <p:spPr>
            <a:xfrm>
              <a:off x="4941586" y="3458129"/>
              <a:ext cx="4050014" cy="380426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4300" y="165100"/>
              <a:ext cx="43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(a)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1300" y="165100"/>
              <a:ext cx="445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(b)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" y="3681464"/>
              <a:ext cx="422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</a:t>
              </a:r>
              <a:r>
                <a:rPr lang="en-US" sz="1800" dirty="0"/>
                <a:t>c</a:t>
              </a:r>
              <a:r>
                <a:rPr lang="en-US" sz="1800" dirty="0" smtClean="0"/>
                <a:t>) 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1300" y="3686794"/>
              <a:ext cx="445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(d) </a:t>
              </a:r>
              <a:endParaRPr lang="en-US" sz="1800" dirty="0"/>
            </a:p>
          </p:txBody>
        </p:sp>
        <p:pic>
          <p:nvPicPr>
            <p:cNvPr id="14" name="Picture 13" descr="kmeans_10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b="6250"/>
            <a:stretch/>
          </p:blipFill>
          <p:spPr>
            <a:xfrm>
              <a:off x="549522" y="165100"/>
              <a:ext cx="4244361" cy="26035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6" name="Picture 15" descr="kmeans_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2" b="6042"/>
            <a:stretch/>
          </p:blipFill>
          <p:spPr>
            <a:xfrm>
              <a:off x="552083" y="2870200"/>
              <a:ext cx="4241800" cy="42418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911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712" y="-1"/>
            <a:ext cx="8663112" cy="6858001"/>
            <a:chOff x="-1712" y="-1"/>
            <a:chExt cx="8663112" cy="6858001"/>
          </a:xfrm>
        </p:grpSpPr>
        <p:pic>
          <p:nvPicPr>
            <p:cNvPr id="5" name="Picture 4" descr="exmax_10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2" b="54375"/>
            <a:stretch/>
          </p:blipFill>
          <p:spPr>
            <a:xfrm>
              <a:off x="393700" y="0"/>
              <a:ext cx="4472314" cy="21717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6" name="Picture 5" descr="exmax_errs_10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t="10417" r="7500" b="9167"/>
            <a:stretch/>
          </p:blipFill>
          <p:spPr>
            <a:xfrm>
              <a:off x="4927600" y="-1"/>
              <a:ext cx="3568700" cy="332733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exmax_errs_20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2" t="10624" r="6459" b="8958"/>
            <a:stretch/>
          </p:blipFill>
          <p:spPr>
            <a:xfrm>
              <a:off x="4927600" y="3390838"/>
              <a:ext cx="3733800" cy="3431540"/>
            </a:xfrm>
            <a:prstGeom prst="rect">
              <a:avLst/>
            </a:prstGeom>
          </p:spPr>
        </p:pic>
        <p:pic>
          <p:nvPicPr>
            <p:cNvPr id="8" name="Picture 7" descr="exmax_20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3" b="5075"/>
            <a:stretch/>
          </p:blipFill>
          <p:spPr>
            <a:xfrm>
              <a:off x="406400" y="2460758"/>
              <a:ext cx="4383414" cy="43972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0" y="125968"/>
              <a:ext cx="43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(a)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712" y="2497826"/>
              <a:ext cx="445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(b)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55976" y="3586984"/>
              <a:ext cx="445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(d)</a:t>
              </a:r>
              <a:endParaRPr 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55976" y="125968"/>
              <a:ext cx="422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(c)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15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0200" y="-31810"/>
            <a:ext cx="8509000" cy="4578410"/>
            <a:chOff x="330200" y="-31810"/>
            <a:chExt cx="8509000" cy="4578410"/>
          </a:xfrm>
        </p:grpSpPr>
        <p:pic>
          <p:nvPicPr>
            <p:cNvPr id="4" name="Picture 3" descr="pcaeig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3" b="5416"/>
            <a:stretch/>
          </p:blipFill>
          <p:spPr>
            <a:xfrm>
              <a:off x="330200" y="368300"/>
              <a:ext cx="4159893" cy="41783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5" name="Picture 4" descr="pcareconstruc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6" b="5625"/>
            <a:stretch/>
          </p:blipFill>
          <p:spPr>
            <a:xfrm>
              <a:off x="4686300" y="368300"/>
              <a:ext cx="4152900" cy="414375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686300" y="-31810"/>
              <a:ext cx="47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200" y="0"/>
              <a:ext cx="463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3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30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Intuit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Kekatpure</dc:creator>
  <cp:lastModifiedBy>Rohan Kekatpure</cp:lastModifiedBy>
  <cp:revision>17</cp:revision>
  <dcterms:created xsi:type="dcterms:W3CDTF">2015-10-09T21:32:25Z</dcterms:created>
  <dcterms:modified xsi:type="dcterms:W3CDTF">2015-11-09T04:58:39Z</dcterms:modified>
</cp:coreProperties>
</file>