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2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1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677C-16E7-734F-8E22-0956F3A1E662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905588" y="2193674"/>
            <a:ext cx="7381181" cy="2027428"/>
            <a:chOff x="905588" y="2193674"/>
            <a:chExt cx="7381181" cy="2027428"/>
          </a:xfrm>
        </p:grpSpPr>
        <p:grpSp>
          <p:nvGrpSpPr>
            <p:cNvPr id="38" name="Group 37"/>
            <p:cNvGrpSpPr/>
            <p:nvPr/>
          </p:nvGrpSpPr>
          <p:grpSpPr>
            <a:xfrm>
              <a:off x="905588" y="2193674"/>
              <a:ext cx="7381181" cy="2027428"/>
              <a:chOff x="905588" y="2193674"/>
              <a:chExt cx="7381181" cy="202742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611676" y="2537049"/>
                <a:ext cx="1485492" cy="1020621"/>
              </a:xfrm>
              <a:prstGeom prst="ellipse">
                <a:avLst/>
              </a:prstGeom>
              <a:noFill/>
              <a:ln w="28575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8887" y="2961739"/>
                <a:ext cx="918486" cy="235132"/>
              </a:xfrm>
              <a:prstGeom prst="rect">
                <a:avLst/>
              </a:prstGeom>
            </p:spPr>
          </p:pic>
          <p:pic>
            <p:nvPicPr>
              <p:cNvPr id="7" name="Picture 6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16509">
                <a:off x="1985131" y="2733069"/>
                <a:ext cx="939800" cy="215900"/>
              </a:xfrm>
              <a:prstGeom prst="rect">
                <a:avLst/>
              </a:prstGeom>
            </p:spPr>
          </p:pic>
          <p:pic>
            <p:nvPicPr>
              <p:cNvPr id="8" name="Picture 7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96717">
                <a:off x="2041833" y="3353040"/>
                <a:ext cx="939800" cy="215900"/>
              </a:xfrm>
              <a:prstGeom prst="rect">
                <a:avLst/>
              </a:prstGeom>
            </p:spPr>
          </p:pic>
          <p:cxnSp>
            <p:nvCxnSpPr>
              <p:cNvPr id="11" name="Straight Connector 10"/>
              <p:cNvCxnSpPr/>
              <p:nvPr/>
            </p:nvCxnSpPr>
            <p:spPr>
              <a:xfrm>
                <a:off x="1241691" y="2276224"/>
                <a:ext cx="3753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241691" y="3223351"/>
                <a:ext cx="2369985" cy="9063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4" idx="2"/>
              </p:cNvCxnSpPr>
              <p:nvPr/>
            </p:nvCxnSpPr>
            <p:spPr>
              <a:xfrm>
                <a:off x="1241691" y="2276224"/>
                <a:ext cx="2369985" cy="7711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5924961" y="2537049"/>
                <a:ext cx="1485492" cy="1020621"/>
              </a:xfrm>
              <a:prstGeom prst="ellipse">
                <a:avLst/>
              </a:prstGeom>
              <a:noFill/>
              <a:ln w="28575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1"/>
              </p:cNvCxnSpPr>
              <p:nvPr/>
            </p:nvCxnSpPr>
            <p:spPr>
              <a:xfrm>
                <a:off x="4995111" y="2269985"/>
                <a:ext cx="1147395" cy="41653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8" idx="3"/>
              </p:cNvCxnSpPr>
              <p:nvPr/>
            </p:nvCxnSpPr>
            <p:spPr>
              <a:xfrm flipV="1">
                <a:off x="4995111" y="3408204"/>
                <a:ext cx="1147395" cy="7214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241691" y="4129658"/>
                <a:ext cx="3753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661" y="3657314"/>
                <a:ext cx="1724728" cy="517419"/>
              </a:xfrm>
              <a:prstGeom prst="rect">
                <a:avLst/>
              </a:prstGeom>
            </p:spPr>
          </p:pic>
          <p:pic>
            <p:nvPicPr>
              <p:cNvPr id="27" name="Picture 26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6916" y="2967080"/>
                <a:ext cx="889000" cy="228600"/>
              </a:xfrm>
              <a:prstGeom prst="rect">
                <a:avLst/>
              </a:prstGeom>
            </p:spPr>
          </p:pic>
          <p:pic>
            <p:nvPicPr>
              <p:cNvPr id="28" name="Picture 27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16509">
                <a:off x="5108232" y="2223823"/>
                <a:ext cx="939800" cy="215900"/>
              </a:xfrm>
              <a:prstGeom prst="rect">
                <a:avLst/>
              </a:prstGeom>
            </p:spPr>
          </p:pic>
          <p:pic>
            <p:nvPicPr>
              <p:cNvPr id="30" name="Picture 29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10138">
                <a:off x="5345205" y="3717929"/>
                <a:ext cx="939800" cy="215900"/>
              </a:xfrm>
              <a:prstGeom prst="rect">
                <a:avLst/>
              </a:prstGeom>
            </p:spPr>
          </p:pic>
          <p:cxnSp>
            <p:nvCxnSpPr>
              <p:cNvPr id="31" name="Straight Connector 30"/>
              <p:cNvCxnSpPr>
                <a:endCxn id="18" idx="2"/>
              </p:cNvCxnSpPr>
              <p:nvPr/>
            </p:nvCxnSpPr>
            <p:spPr>
              <a:xfrm>
                <a:off x="5097168" y="3047360"/>
                <a:ext cx="8277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7885" y="2801819"/>
                <a:ext cx="719372" cy="165261"/>
              </a:xfrm>
              <a:prstGeom prst="rect">
                <a:avLst/>
              </a:prstGeom>
            </p:spPr>
          </p:pic>
          <p:cxnSp>
            <p:nvCxnSpPr>
              <p:cNvPr id="34" name="Straight Connector 33"/>
              <p:cNvCxnSpPr/>
              <p:nvPr/>
            </p:nvCxnSpPr>
            <p:spPr>
              <a:xfrm>
                <a:off x="7410453" y="3060350"/>
                <a:ext cx="8277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 descr="latex-image-1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669" y="2688095"/>
                <a:ext cx="800100" cy="203200"/>
              </a:xfrm>
              <a:prstGeom prst="rect">
                <a:avLst/>
              </a:prstGeom>
            </p:spPr>
          </p:pic>
          <p:pic>
            <p:nvPicPr>
              <p:cNvPr id="36" name="Picture 35" descr="latex-image-1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588" y="2193674"/>
                <a:ext cx="241300" cy="165100"/>
              </a:xfrm>
              <a:prstGeom prst="rect">
                <a:avLst/>
              </a:prstGeom>
            </p:spPr>
          </p:pic>
          <p:pic>
            <p:nvPicPr>
              <p:cNvPr id="37" name="Picture 36" descr="latex-image-1.pd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588" y="4056002"/>
                <a:ext cx="241300" cy="165100"/>
              </a:xfrm>
              <a:prstGeom prst="rect">
                <a:avLst/>
              </a:prstGeom>
            </p:spPr>
          </p:pic>
        </p:grpSp>
        <p:pic>
          <p:nvPicPr>
            <p:cNvPr id="39" name="Picture 38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676" y="3609229"/>
              <a:ext cx="1782702" cy="185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1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79959" y="1877949"/>
            <a:ext cx="5673885" cy="2322462"/>
            <a:chOff x="879959" y="1877949"/>
            <a:chExt cx="5673885" cy="2322462"/>
          </a:xfrm>
        </p:grpSpPr>
        <p:sp>
          <p:nvSpPr>
            <p:cNvPr id="4" name="Oval 3"/>
            <p:cNvSpPr/>
            <p:nvPr/>
          </p:nvSpPr>
          <p:spPr>
            <a:xfrm>
              <a:off x="3611676" y="2537049"/>
              <a:ext cx="1485492" cy="1020621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264371" y="3223351"/>
              <a:ext cx="2369985" cy="9063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4" idx="2"/>
            </p:cNvCxnSpPr>
            <p:nvPr/>
          </p:nvCxnSpPr>
          <p:spPr>
            <a:xfrm>
              <a:off x="1241691" y="2276224"/>
              <a:ext cx="2369985" cy="7711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97168" y="3081214"/>
              <a:ext cx="5159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260" y="2910213"/>
              <a:ext cx="889000" cy="228600"/>
            </a:xfrm>
            <a:prstGeom prst="rect">
              <a:avLst/>
            </a:prstGeom>
          </p:spPr>
        </p:pic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644" y="2955270"/>
              <a:ext cx="838200" cy="190500"/>
            </a:xfrm>
            <a:prstGeom prst="rect">
              <a:avLst/>
            </a:prstGeom>
          </p:spPr>
        </p:pic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917" y="3639314"/>
              <a:ext cx="1955800" cy="2286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59" y="1877949"/>
              <a:ext cx="190500" cy="1905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859" y="4009911"/>
              <a:ext cx="203200" cy="190500"/>
            </a:xfrm>
            <a:prstGeom prst="rect">
              <a:avLst/>
            </a:prstGeom>
          </p:spPr>
        </p:pic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34216">
              <a:off x="2229479" y="2445320"/>
              <a:ext cx="749300" cy="215900"/>
            </a:xfrm>
            <a:prstGeom prst="rect">
              <a:avLst/>
            </a:prstGeom>
          </p:spPr>
        </p:pic>
        <p:pic>
          <p:nvPicPr>
            <p:cNvPr id="17" name="Picture 16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00274">
              <a:off x="2054198" y="3403293"/>
              <a:ext cx="9398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36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42382" y="937225"/>
            <a:ext cx="5640278" cy="3948474"/>
            <a:chOff x="2242382" y="937225"/>
            <a:chExt cx="5640278" cy="39484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42382" y="949679"/>
              <a:ext cx="0" cy="3936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42382" y="4885699"/>
              <a:ext cx="56402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249166" y="3958904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93943" y="3603728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29951" y="3588631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068799" y="3126822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84342" y="3279222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99885" y="2836638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92111" y="2394054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59356" y="1951470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226601" y="1966566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893846" y="1363794"/>
              <a:ext cx="114407" cy="80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2642808" y="949679"/>
              <a:ext cx="4576291" cy="36957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12156" y="948721"/>
              <a:ext cx="0" cy="39360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351704" y="946805"/>
              <a:ext cx="0" cy="39360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091252" y="944889"/>
              <a:ext cx="0" cy="39360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830800" y="942973"/>
              <a:ext cx="0" cy="39360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70348" y="941057"/>
              <a:ext cx="0" cy="39360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09896" y="939141"/>
              <a:ext cx="0" cy="39360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49444" y="937225"/>
              <a:ext cx="0" cy="39360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22171" y="4460753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30860" y="4456621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92755" y="44566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Rk</a:t>
              </a:r>
              <a:endParaRPr lang="en-US" dirty="0"/>
            </a:p>
          </p:txBody>
        </p:sp>
        <p:cxnSp>
          <p:nvCxnSpPr>
            <p:cNvPr id="48" name="Straight Connector 47"/>
            <p:cNvCxnSpPr>
              <a:endCxn id="10" idx="4"/>
            </p:cNvCxnSpPr>
            <p:nvPr/>
          </p:nvCxnSpPr>
          <p:spPr>
            <a:xfrm>
              <a:off x="2577834" y="4038997"/>
              <a:ext cx="72853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716" y="3603728"/>
              <a:ext cx="72853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091252" y="3346921"/>
              <a:ext cx="72853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830820" y="2620995"/>
              <a:ext cx="72853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581360" y="1966566"/>
              <a:ext cx="72853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309896" y="1417320"/>
              <a:ext cx="72853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39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Kekatpure</dc:creator>
  <cp:lastModifiedBy>Rohan Kekatpure</cp:lastModifiedBy>
  <cp:revision>8</cp:revision>
  <dcterms:created xsi:type="dcterms:W3CDTF">2015-10-09T21:32:25Z</dcterms:created>
  <dcterms:modified xsi:type="dcterms:W3CDTF">2015-10-10T01:17:04Z</dcterms:modified>
</cp:coreProperties>
</file>