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B6B60-A205-4D84-9E3C-DDB773323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9600F-A36A-458A-BF6C-10500DFB8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20EF3-93DF-4F54-BFA5-EC274962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0C3E-6DCD-44D1-86FE-A17BB40FDE6F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DC4D5-A132-48A3-98E8-8F3C27CF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028CB-3F74-407B-8BAD-E3E75142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89B7-F607-4C11-8077-EBE62E8C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1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F786-E554-449B-B9FA-FA618DAD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5A9EC-C5B5-4A5D-893C-0AE207851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E4CB0-F550-42E1-AF3D-C801D1B71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0C3E-6DCD-44D1-86FE-A17BB40FDE6F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4F182-8C4F-4001-B01E-3B530302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1BED8-58A2-4658-8613-11587CE4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89B7-F607-4C11-8077-EBE62E8C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0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D8A0DB-A476-4B1D-8D99-79C09D80D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1A3A5-8A2E-4E34-999C-C930D22F1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5B2CB-C0EC-4FC8-A5AC-D0BD2338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0C3E-6DCD-44D1-86FE-A17BB40FDE6F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B7884-C116-4D48-BF08-C58DD73B0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0DB42-B4E7-461D-B679-08BE0AF6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89B7-F607-4C11-8077-EBE62E8C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5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7A9A-8CB2-43FA-B4CA-861DA7997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015ED-7AA1-461A-AB7E-43A0EE0BB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73885-D115-49AF-B028-2762E187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0C3E-6DCD-44D1-86FE-A17BB40FDE6F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6F25E-1357-4D57-9285-C14CE4BA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13538-5615-4846-B971-A0BE4CD8B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89B7-F607-4C11-8077-EBE62E8C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8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FC6E-81B2-4822-A651-98EE29A46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9B896-BBD5-43DA-A87C-620FF6CFF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2861-D8B6-47C4-B56F-203FB0922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0C3E-6DCD-44D1-86FE-A17BB40FDE6F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785AF-92A3-4FA3-B3B4-B8F9F2EB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ED598-0723-4AAB-A7B3-606C23D1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89B7-F607-4C11-8077-EBE62E8C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0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3449-5F9B-490B-B639-BC0A27CA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08361-0299-4B03-9EB9-77312EC8A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482B7-73D1-44C7-B128-1C812A5C7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581FA-1E23-45F0-A067-E9378AC2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0C3E-6DCD-44D1-86FE-A17BB40FDE6F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CEB5B-7593-4FA3-9F32-37E860E7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CF40A-C516-4DF2-8A68-E30D2A2D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89B7-F607-4C11-8077-EBE62E8C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9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15C5-82D7-43AF-B519-3E7F2750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C7DA0-0149-444C-96FE-324FF2776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3F3DF-F8F2-4499-A15F-A0EB41752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122DC-B59D-46AE-9A03-0DE0FF037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6D3D1-BA4F-4398-9007-8F22873A5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6E8A2D-8B70-4D6B-923F-25C7D8F7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0C3E-6DCD-44D1-86FE-A17BB40FDE6F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221B80-1155-4E88-BC0A-3ECA41B4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055C3B-6B94-4277-90E0-E4097A8F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89B7-F607-4C11-8077-EBE62E8C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8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A179-F5E4-4503-81E1-F922B5A3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8CCAE-2741-46EB-AF88-99235B7A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0C3E-6DCD-44D1-86FE-A17BB40FDE6F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82330-E64C-410C-B992-ACAD7831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7A6AC-D3E3-469F-884D-AA4F303D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89B7-F607-4C11-8077-EBE62E8C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2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92439D-9D11-4118-B481-7E5424A9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0C3E-6DCD-44D1-86FE-A17BB40FDE6F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8AA80A-D92A-4BA3-A759-69FA241C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F1A6B-7CBC-4B42-8C61-BFB34674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89B7-F607-4C11-8077-EBE62E8C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9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A6DD0-14B3-4ABE-8AD8-43B0F281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B1784-A3E8-4270-ACE6-EF1302C86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2D65F-4E67-43FE-8C3D-D45C58ED0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608F6-1176-44C2-97B0-312767DB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0C3E-6DCD-44D1-86FE-A17BB40FDE6F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7B3E1-93B1-4F2F-A7E0-6D4DDE0C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DDD95-DF85-4BC4-95B7-99424450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89B7-F607-4C11-8077-EBE62E8C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8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E636-D6A2-45B7-93AE-3B68F590B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60E63-E54A-4B3E-BE25-A0BBEB1D0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29FAF-B8F1-4C90-9BB3-451ACE399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1575B-6E6A-418C-AB67-F65FAB2DE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0C3E-6DCD-44D1-86FE-A17BB40FDE6F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5B552-24A2-43CF-A0F3-C9B44983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AF05F-0818-4602-A422-632329AF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89B7-F607-4C11-8077-EBE62E8C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8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F5B63-7AE4-48A4-BEB7-96BDBB6E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17128-1FF1-474C-BDA6-E9E87C9BA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60EF9-4C36-4EC2-A62E-0C9265DC3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60C3E-6DCD-44D1-86FE-A17BB40FDE6F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DBB81-479B-4F83-9BB3-3A3D4B097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A8886-4674-4472-8900-62499E13F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089B7-F607-4C11-8077-EBE62E8C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1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37E3687-0631-49A6-A0E4-0D3FC8893B15}"/>
              </a:ext>
            </a:extLst>
          </p:cNvPr>
          <p:cNvGrpSpPr/>
          <p:nvPr/>
        </p:nvGrpSpPr>
        <p:grpSpPr>
          <a:xfrm>
            <a:off x="2856001" y="1148551"/>
            <a:ext cx="4320000" cy="4320000"/>
            <a:chOff x="2856001" y="1148551"/>
            <a:chExt cx="4320000" cy="4320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C49C0D6-06E1-416D-A1A8-B2CD55E9D768}"/>
                </a:ext>
              </a:extLst>
            </p:cNvPr>
            <p:cNvSpPr/>
            <p:nvPr/>
          </p:nvSpPr>
          <p:spPr>
            <a:xfrm>
              <a:off x="2856001" y="1148551"/>
              <a:ext cx="4320000" cy="4320000"/>
            </a:xfrm>
            <a:prstGeom prst="roundRect">
              <a:avLst/>
            </a:prstGeom>
            <a:solidFill>
              <a:schemeClr val="tx1"/>
            </a:solidFill>
            <a:ln w="152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0" dirty="0">
                <a:solidFill>
                  <a:schemeClr val="accent4"/>
                </a:solidFill>
                <a:latin typeface="Arial Black" panose="020B0A04020102020204" pitchFamily="34" charset="0"/>
              </a:endParaRPr>
            </a:p>
            <a:p>
              <a:pPr algn="ctr"/>
              <a:endParaRPr lang="en-US" sz="13800" dirty="0">
                <a:solidFill>
                  <a:schemeClr val="accent4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3141B3-C688-4612-828E-5F6375267BC6}"/>
                </a:ext>
              </a:extLst>
            </p:cNvPr>
            <p:cNvSpPr/>
            <p:nvPr/>
          </p:nvSpPr>
          <p:spPr>
            <a:xfrm>
              <a:off x="2978092" y="1269000"/>
              <a:ext cx="1886668" cy="221599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r"/>
              <a:r>
                <a:rPr lang="en-US" sz="138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U</a:t>
              </a:r>
              <a:endParaRPr lang="en-US" sz="2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C80B8A-7BCD-4EC3-A82F-6C326DA60070}"/>
                </a:ext>
              </a:extLst>
            </p:cNvPr>
            <p:cNvSpPr/>
            <p:nvPr/>
          </p:nvSpPr>
          <p:spPr>
            <a:xfrm>
              <a:off x="4940385" y="1268999"/>
              <a:ext cx="2022477" cy="221599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r>
                <a:rPr lang="en-US" sz="138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W</a:t>
              </a:r>
              <a:endParaRPr lang="en-US" sz="2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8C746F5-7BFC-4745-8EB2-57D7095E409B}"/>
                </a:ext>
              </a:extLst>
            </p:cNvPr>
            <p:cNvSpPr/>
            <p:nvPr/>
          </p:nvSpPr>
          <p:spPr>
            <a:xfrm>
              <a:off x="3053708" y="3252560"/>
              <a:ext cx="1886668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38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O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E0A52C-DEAD-4ED3-A0A5-62929A4F7240}"/>
                </a:ext>
              </a:extLst>
            </p:cNvPr>
            <p:cNvSpPr/>
            <p:nvPr/>
          </p:nvSpPr>
          <p:spPr>
            <a:xfrm>
              <a:off x="5091624" y="3252560"/>
              <a:ext cx="1795737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8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C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968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37E3687-0631-49A6-A0E4-0D3FC8893B15}"/>
              </a:ext>
            </a:extLst>
          </p:cNvPr>
          <p:cNvGrpSpPr/>
          <p:nvPr/>
        </p:nvGrpSpPr>
        <p:grpSpPr>
          <a:xfrm>
            <a:off x="2856001" y="1148551"/>
            <a:ext cx="4320000" cy="4320000"/>
            <a:chOff x="2856001" y="1148551"/>
            <a:chExt cx="4320000" cy="4320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C49C0D6-06E1-416D-A1A8-B2CD55E9D768}"/>
                </a:ext>
              </a:extLst>
            </p:cNvPr>
            <p:cNvSpPr/>
            <p:nvPr/>
          </p:nvSpPr>
          <p:spPr>
            <a:xfrm>
              <a:off x="2856001" y="1148551"/>
              <a:ext cx="4320000" cy="4320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52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0" dirty="0">
                <a:solidFill>
                  <a:schemeClr val="accent4"/>
                </a:solidFill>
                <a:latin typeface="Arial Black" panose="020B0A04020102020204" pitchFamily="34" charset="0"/>
              </a:endParaRPr>
            </a:p>
            <a:p>
              <a:pPr algn="ctr"/>
              <a:endParaRPr lang="en-US" sz="13800" dirty="0">
                <a:solidFill>
                  <a:schemeClr val="accent4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3141B3-C688-4612-828E-5F6375267BC6}"/>
                </a:ext>
              </a:extLst>
            </p:cNvPr>
            <p:cNvSpPr/>
            <p:nvPr/>
          </p:nvSpPr>
          <p:spPr>
            <a:xfrm>
              <a:off x="2961314" y="1699887"/>
              <a:ext cx="1903446" cy="178510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r"/>
              <a:r>
                <a:rPr lang="en-US" sz="110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U</a:t>
              </a:r>
              <a:endParaRPr lang="en-US" sz="110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C80B8A-7BCD-4EC3-A82F-6C326DA60070}"/>
                </a:ext>
              </a:extLst>
            </p:cNvPr>
            <p:cNvSpPr/>
            <p:nvPr/>
          </p:nvSpPr>
          <p:spPr>
            <a:xfrm>
              <a:off x="4940385" y="1699886"/>
              <a:ext cx="2160000" cy="178510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r>
                <a:rPr lang="en-US" sz="110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W</a:t>
              </a:r>
              <a:endParaRPr lang="en-US" sz="110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8C746F5-7BFC-4745-8EB2-57D7095E409B}"/>
                </a:ext>
              </a:extLst>
            </p:cNvPr>
            <p:cNvSpPr/>
            <p:nvPr/>
          </p:nvSpPr>
          <p:spPr>
            <a:xfrm>
              <a:off x="2961314" y="3252560"/>
              <a:ext cx="1979062" cy="178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10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O</a:t>
              </a:r>
              <a:endParaRPr lang="en-US" sz="110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E0A52C-DEAD-4ED3-A0A5-62929A4F7240}"/>
                </a:ext>
              </a:extLst>
            </p:cNvPr>
            <p:cNvSpPr/>
            <p:nvPr/>
          </p:nvSpPr>
          <p:spPr>
            <a:xfrm>
              <a:off x="5053807" y="3259189"/>
              <a:ext cx="1665775" cy="178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C</a:t>
              </a:r>
              <a:endParaRPr lang="en-US" sz="1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46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8C38FD4-B8AC-4B81-8768-4611E2058E4C}"/>
              </a:ext>
            </a:extLst>
          </p:cNvPr>
          <p:cNvGrpSpPr/>
          <p:nvPr/>
        </p:nvGrpSpPr>
        <p:grpSpPr>
          <a:xfrm>
            <a:off x="343949" y="464487"/>
            <a:ext cx="11702478" cy="5794804"/>
            <a:chOff x="-878708" y="411149"/>
            <a:chExt cx="11702478" cy="57948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4DAF73-8734-40B5-9D75-8E0B15F3E072}"/>
                </a:ext>
              </a:extLst>
            </p:cNvPr>
            <p:cNvSpPr/>
            <p:nvPr/>
          </p:nvSpPr>
          <p:spPr>
            <a:xfrm>
              <a:off x="-878708" y="411149"/>
              <a:ext cx="11702478" cy="5794804"/>
            </a:xfrm>
            <a:prstGeom prst="rect">
              <a:avLst/>
            </a:prstGeom>
            <a:solidFill>
              <a:schemeClr val="tx1"/>
            </a:solidFill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37E3687-0631-49A6-A0E4-0D3FC8893B15}"/>
                </a:ext>
              </a:extLst>
            </p:cNvPr>
            <p:cNvGrpSpPr/>
            <p:nvPr/>
          </p:nvGrpSpPr>
          <p:grpSpPr>
            <a:xfrm>
              <a:off x="2704760" y="1148551"/>
              <a:ext cx="4320000" cy="4320000"/>
              <a:chOff x="2704760" y="1148551"/>
              <a:chExt cx="4546866" cy="4320000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BC49C0D6-06E1-416D-A1A8-B2CD55E9D768}"/>
                  </a:ext>
                </a:extLst>
              </p:cNvPr>
              <p:cNvSpPr/>
              <p:nvPr/>
            </p:nvSpPr>
            <p:spPr>
              <a:xfrm>
                <a:off x="2856001" y="1148551"/>
                <a:ext cx="4319999" cy="4320000"/>
              </a:xfrm>
              <a:prstGeom prst="roundRect">
                <a:avLst/>
              </a:prstGeom>
              <a:solidFill>
                <a:schemeClr val="tx1"/>
              </a:solidFill>
              <a:ln w="152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800" dirty="0">
                  <a:solidFill>
                    <a:schemeClr val="accent4"/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en-US" sz="13800" dirty="0">
                  <a:solidFill>
                    <a:schemeClr val="accent4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3141B3-C688-4612-828E-5F6375267BC6}"/>
                  </a:ext>
                </a:extLst>
              </p:cNvPr>
              <p:cNvSpPr/>
              <p:nvPr/>
            </p:nvSpPr>
            <p:spPr>
              <a:xfrm>
                <a:off x="2704760" y="1269000"/>
                <a:ext cx="2160000" cy="2215991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13800" dirty="0">
                    <a:solidFill>
                      <a:schemeClr val="accent4"/>
                    </a:solidFill>
                    <a:latin typeface="Arial Black" panose="020B0A04020102020204" pitchFamily="34" charset="0"/>
                  </a:rPr>
                  <a:t>U</a:t>
                </a:r>
                <a:endParaRPr lang="en-US" sz="2400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C80B8A-7BCD-4EC3-A82F-6C326DA60070}"/>
                  </a:ext>
                </a:extLst>
              </p:cNvPr>
              <p:cNvSpPr/>
              <p:nvPr/>
            </p:nvSpPr>
            <p:spPr>
              <a:xfrm>
                <a:off x="4940385" y="1268999"/>
                <a:ext cx="2160000" cy="2215991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800" dirty="0">
                    <a:solidFill>
                      <a:schemeClr val="accent4"/>
                    </a:solidFill>
                    <a:latin typeface="Arial Black" panose="020B0A04020102020204" pitchFamily="34" charset="0"/>
                  </a:rPr>
                  <a:t>W</a:t>
                </a:r>
                <a:endParaRPr lang="en-US" sz="2400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C746F5-7BFC-4745-8EB2-57D7095E409B}"/>
                  </a:ext>
                </a:extLst>
              </p:cNvPr>
              <p:cNvSpPr/>
              <p:nvPr/>
            </p:nvSpPr>
            <p:spPr>
              <a:xfrm>
                <a:off x="2780376" y="3252560"/>
                <a:ext cx="2160000" cy="221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13800" dirty="0">
                    <a:solidFill>
                      <a:schemeClr val="accent4"/>
                    </a:solidFill>
                    <a:latin typeface="Arial Black" panose="020B0A04020102020204" pitchFamily="34" charset="0"/>
                  </a:rPr>
                  <a:t>O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9E0A52C-DEAD-4ED3-A0A5-62929A4F7240}"/>
                  </a:ext>
                </a:extLst>
              </p:cNvPr>
              <p:cNvSpPr/>
              <p:nvPr/>
            </p:nvSpPr>
            <p:spPr>
              <a:xfrm>
                <a:off x="5091624" y="3252560"/>
                <a:ext cx="2160002" cy="221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800" dirty="0">
                    <a:solidFill>
                      <a:schemeClr val="accent4"/>
                    </a:solidFill>
                    <a:latin typeface="Arial Black" panose="020B0A04020102020204" pitchFamily="34" charset="0"/>
                  </a:rPr>
                  <a:t>C</a:t>
                </a:r>
                <a:endParaRPr 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658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1C2B3C9-A05D-4926-9EA2-6600A63E6008}"/>
              </a:ext>
            </a:extLst>
          </p:cNvPr>
          <p:cNvGrpSpPr/>
          <p:nvPr/>
        </p:nvGrpSpPr>
        <p:grpSpPr>
          <a:xfrm>
            <a:off x="0" y="0"/>
            <a:ext cx="4860000" cy="4860000"/>
            <a:chOff x="3666000" y="999000"/>
            <a:chExt cx="4860000" cy="486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E28FBB-B67E-4336-B70F-19C31476D00F}"/>
                </a:ext>
              </a:extLst>
            </p:cNvPr>
            <p:cNvSpPr/>
            <p:nvPr/>
          </p:nvSpPr>
          <p:spPr>
            <a:xfrm>
              <a:off x="3666000" y="999000"/>
              <a:ext cx="4860000" cy="48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94E7BD1-6B49-4B42-A251-85E4625476B5}"/>
                </a:ext>
              </a:extLst>
            </p:cNvPr>
            <p:cNvGrpSpPr/>
            <p:nvPr/>
          </p:nvGrpSpPr>
          <p:grpSpPr>
            <a:xfrm>
              <a:off x="3936000" y="1269000"/>
              <a:ext cx="4320000" cy="4320000"/>
              <a:chOff x="2856001" y="1148551"/>
              <a:chExt cx="4320000" cy="4320000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7DE3ACB-F4FD-4716-BC0B-EFC27D89D6CD}"/>
                  </a:ext>
                </a:extLst>
              </p:cNvPr>
              <p:cNvSpPr/>
              <p:nvPr/>
            </p:nvSpPr>
            <p:spPr>
              <a:xfrm>
                <a:off x="2856001" y="1148551"/>
                <a:ext cx="4320000" cy="4320000"/>
              </a:xfrm>
              <a:prstGeom prst="roundRect">
                <a:avLst/>
              </a:prstGeom>
              <a:solidFill>
                <a:schemeClr val="tx1"/>
              </a:solidFill>
              <a:ln w="152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 dirty="0">
                  <a:solidFill>
                    <a:schemeClr val="accent4"/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en-US" sz="13800" dirty="0">
                  <a:solidFill>
                    <a:schemeClr val="accent4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9CA90B3-09A1-41C5-8C21-C7226505BA5F}"/>
                  </a:ext>
                </a:extLst>
              </p:cNvPr>
              <p:cNvSpPr/>
              <p:nvPr/>
            </p:nvSpPr>
            <p:spPr>
              <a:xfrm>
                <a:off x="2978092" y="1269000"/>
                <a:ext cx="1886668" cy="2215991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 algn="r"/>
                <a:r>
                  <a:rPr lang="en-US" sz="13800" dirty="0">
                    <a:solidFill>
                      <a:schemeClr val="accent4"/>
                    </a:solidFill>
                    <a:latin typeface="Arial Black" panose="020B0A04020102020204" pitchFamily="34" charset="0"/>
                  </a:rPr>
                  <a:t>U</a:t>
                </a:r>
                <a:endParaRPr lang="en-US" sz="2400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CDFDBE2-6B0C-48C1-9301-3D8E5BA4A965}"/>
                  </a:ext>
                </a:extLst>
              </p:cNvPr>
              <p:cNvSpPr/>
              <p:nvPr/>
            </p:nvSpPr>
            <p:spPr>
              <a:xfrm>
                <a:off x="4940385" y="1268999"/>
                <a:ext cx="2022477" cy="2215991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r>
                  <a:rPr lang="en-US" sz="13800" dirty="0">
                    <a:solidFill>
                      <a:schemeClr val="accent4"/>
                    </a:solidFill>
                    <a:latin typeface="Arial Black" panose="020B0A04020102020204" pitchFamily="34" charset="0"/>
                  </a:rPr>
                  <a:t>W</a:t>
                </a:r>
                <a:endParaRPr lang="en-US" sz="24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6F425EA-1CBE-46E6-B5BB-DD2AB228CD2D}"/>
                  </a:ext>
                </a:extLst>
              </p:cNvPr>
              <p:cNvSpPr/>
              <p:nvPr/>
            </p:nvSpPr>
            <p:spPr>
              <a:xfrm>
                <a:off x="3053708" y="3252560"/>
                <a:ext cx="1886668" cy="221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3800" dirty="0">
                    <a:solidFill>
                      <a:schemeClr val="accent4"/>
                    </a:solidFill>
                    <a:latin typeface="Arial Black" panose="020B0A04020102020204" pitchFamily="34" charset="0"/>
                  </a:rPr>
                  <a:t>O</a:t>
                </a:r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2030E45-6035-4F3C-9ED4-FF11D1181C2E}"/>
                  </a:ext>
                </a:extLst>
              </p:cNvPr>
              <p:cNvSpPr/>
              <p:nvPr/>
            </p:nvSpPr>
            <p:spPr>
              <a:xfrm>
                <a:off x="5091624" y="3252560"/>
                <a:ext cx="1795737" cy="221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3800" dirty="0">
                    <a:solidFill>
                      <a:schemeClr val="accent4"/>
                    </a:solidFill>
                    <a:latin typeface="Arial Black" panose="020B0A04020102020204" pitchFamily="34" charset="0"/>
                  </a:rPr>
                  <a:t>C</a:t>
                </a:r>
                <a:endParaRPr 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refresh button">
            <a:extLst>
              <a:ext uri="{FF2B5EF4-FFF2-40B4-BE49-F238E27FC236}">
                <a16:creationId xmlns:a16="http://schemas.microsoft.com/office/drawing/2014/main" id="{6759A204-04BE-4DB8-8201-DEDA145F42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2963" y="1928813"/>
            <a:ext cx="28860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9E8BC-5719-4E99-8493-52BA3D989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047" y="1668753"/>
            <a:ext cx="2886075" cy="300037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7DDCD85-9A77-4305-BA15-E50F8F439081}"/>
              </a:ext>
            </a:extLst>
          </p:cNvPr>
          <p:cNvGrpSpPr/>
          <p:nvPr/>
        </p:nvGrpSpPr>
        <p:grpSpPr>
          <a:xfrm>
            <a:off x="5620624" y="545283"/>
            <a:ext cx="6392716" cy="5400000"/>
            <a:chOff x="5620624" y="545283"/>
            <a:chExt cx="6392716" cy="5400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566D844-06F7-44AC-9882-22236257AD6D}"/>
                </a:ext>
              </a:extLst>
            </p:cNvPr>
            <p:cNvSpPr/>
            <p:nvPr/>
          </p:nvSpPr>
          <p:spPr>
            <a:xfrm>
              <a:off x="5620624" y="545283"/>
              <a:ext cx="5400000" cy="540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A2E1919-0C34-428D-AC5E-3C1F1CC4F7A9}"/>
                </a:ext>
              </a:extLst>
            </p:cNvPr>
            <p:cNvSpPr/>
            <p:nvPr/>
          </p:nvSpPr>
          <p:spPr>
            <a:xfrm>
              <a:off x="6610624" y="1535283"/>
              <a:ext cx="3420000" cy="342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81241E0-95ED-4218-9D49-CD02A5568941}"/>
                </a:ext>
              </a:extLst>
            </p:cNvPr>
            <p:cNvSpPr/>
            <p:nvPr/>
          </p:nvSpPr>
          <p:spPr>
            <a:xfrm>
              <a:off x="7150624" y="2075283"/>
              <a:ext cx="2340000" cy="234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E0E279EC-F203-4D07-8427-B27D7EF7A46E}"/>
                </a:ext>
              </a:extLst>
            </p:cNvPr>
            <p:cNvSpPr/>
            <p:nvPr/>
          </p:nvSpPr>
          <p:spPr>
            <a:xfrm rot="8085592">
              <a:off x="8946246" y="2089950"/>
              <a:ext cx="3456086" cy="2678103"/>
            </a:xfrm>
            <a:prstGeom prst="triangle">
              <a:avLst>
                <a:gd name="adj" fmla="val 7671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Triangle 11">
              <a:extLst>
                <a:ext uri="{FF2B5EF4-FFF2-40B4-BE49-F238E27FC236}">
                  <a16:creationId xmlns:a16="http://schemas.microsoft.com/office/drawing/2014/main" id="{F8908F6A-70B6-40C4-9548-BE3080B4E853}"/>
                </a:ext>
              </a:extLst>
            </p:cNvPr>
            <p:cNvSpPr/>
            <p:nvPr/>
          </p:nvSpPr>
          <p:spPr>
            <a:xfrm flipH="1">
              <a:off x="8689624" y="1668753"/>
              <a:ext cx="1296000" cy="12960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073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7D0E77B-B46E-4E04-904C-7EF21BF4EC97}"/>
              </a:ext>
            </a:extLst>
          </p:cNvPr>
          <p:cNvGrpSpPr/>
          <p:nvPr/>
        </p:nvGrpSpPr>
        <p:grpSpPr>
          <a:xfrm>
            <a:off x="2676000" y="18000"/>
            <a:ext cx="6840000" cy="6840000"/>
            <a:chOff x="3266256" y="-1303508"/>
            <a:chExt cx="6840000" cy="684000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2F38D13-325A-4302-9993-ACE7ACCE1FAC}"/>
                </a:ext>
              </a:extLst>
            </p:cNvPr>
            <p:cNvSpPr/>
            <p:nvPr/>
          </p:nvSpPr>
          <p:spPr>
            <a:xfrm>
              <a:off x="3266256" y="-1303508"/>
              <a:ext cx="6840000" cy="68400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6872A8E-15AC-4007-9EE2-25C13510CB31}"/>
                </a:ext>
              </a:extLst>
            </p:cNvPr>
            <p:cNvGrpSpPr/>
            <p:nvPr/>
          </p:nvGrpSpPr>
          <p:grpSpPr>
            <a:xfrm>
              <a:off x="4706255" y="-191135"/>
              <a:ext cx="3960001" cy="5165608"/>
              <a:chOff x="694267" y="170000"/>
              <a:chExt cx="3960001" cy="5165608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16EADA7-D89D-4D16-B07C-14F0B75AC65C}"/>
                  </a:ext>
                </a:extLst>
              </p:cNvPr>
              <p:cNvSpPr/>
              <p:nvPr/>
            </p:nvSpPr>
            <p:spPr>
              <a:xfrm>
                <a:off x="694267" y="170000"/>
                <a:ext cx="3600000" cy="3600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573381D-3D51-4359-9371-D1973865954B}"/>
                  </a:ext>
                </a:extLst>
              </p:cNvPr>
              <p:cNvSpPr/>
              <p:nvPr/>
            </p:nvSpPr>
            <p:spPr>
              <a:xfrm>
                <a:off x="1414267" y="890000"/>
                <a:ext cx="2160000" cy="216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A145C794-5443-4102-9096-7CF3C7494070}"/>
                  </a:ext>
                </a:extLst>
              </p:cNvPr>
              <p:cNvSpPr/>
              <p:nvPr/>
            </p:nvSpPr>
            <p:spPr>
              <a:xfrm rot="2700000">
                <a:off x="2854268" y="3535608"/>
                <a:ext cx="2880000" cy="720000"/>
              </a:xfrm>
              <a:prstGeom prst="roundRect">
                <a:avLst>
                  <a:gd name="adj" fmla="val 31818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990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16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WZTLEI</dc:creator>
  <cp:lastModifiedBy>WZTLEI</cp:lastModifiedBy>
  <cp:revision>11</cp:revision>
  <dcterms:created xsi:type="dcterms:W3CDTF">2019-06-16T16:05:29Z</dcterms:created>
  <dcterms:modified xsi:type="dcterms:W3CDTF">2019-06-29T01:37:36Z</dcterms:modified>
</cp:coreProperties>
</file>