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6B60-A205-4D84-9E3C-DDB77332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600F-A36A-458A-BF6C-10500DFB8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0EF3-93DF-4F54-BFA5-EC27496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C4D5-A132-48A3-98E8-8F3C27C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28CB-3F74-407B-8BAD-E3E7514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F786-E554-449B-B9FA-FA618DA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A9EC-C5B5-4A5D-893C-0AE20785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4CB0-F550-42E1-AF3D-C801D1B7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F182-8C4F-4001-B01E-3B530302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BED8-58A2-4658-8613-11587CE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8A0DB-A476-4B1D-8D99-79C09D80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A3A5-8A2E-4E34-999C-C930D22F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B2CB-C0EC-4FC8-A5AC-D0BD233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884-C116-4D48-BF08-C58DD73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DB42-B4E7-461D-B679-08BE0AF6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A9A-8CB2-43FA-B4CA-861DA79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15ED-7AA1-461A-AB7E-43A0EE0B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3885-D115-49AF-B028-2762E187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F25E-1357-4D57-9285-C14CE4B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3538-5615-4846-B971-A0BE4CD8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C6E-81B2-4822-A651-98EE29A4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B896-BBD5-43DA-A87C-620FF6CF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2861-D8B6-47C4-B56F-203FB092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85AF-92A3-4FA3-B3B4-B8F9F2E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D598-0723-4AAB-A7B3-606C23D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449-5F9B-490B-B639-BC0A27C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8361-0299-4B03-9EB9-77312EC8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82B7-73D1-44C7-B128-1C812A5C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81FA-1E23-45F0-A067-E9378AC2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EB5B-7593-4FA3-9F32-37E860E7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40A-C516-4DF2-8A68-E30D2A2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15C5-82D7-43AF-B519-3E7F275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7DA0-0149-444C-96FE-324FF277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F3DF-F8F2-4499-A15F-A0EB417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22DC-B59D-46AE-9A03-0DE0FF037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D3D1-BA4F-4398-9007-8F22873A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E8A2D-8B70-4D6B-923F-25C7D8F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21B80-1155-4E88-BC0A-3ECA41B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5C3B-6B94-4277-90E0-E4097A8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179-F5E4-4503-81E1-F922B5A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CCAE-2741-46EB-AF88-99235B7A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2330-E64C-410C-B992-ACAD7831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A6AC-D3E3-469F-884D-AA4F303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2439D-9D11-4118-B481-7E5424A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A80A-D92A-4BA3-A759-69FA241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1A6B-7CBC-4B42-8C61-BFB3467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6DD0-14B3-4ABE-8AD8-43B0F281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784-A3E8-4270-ACE6-EF1302C8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D65F-4E67-43FE-8C3D-D45C58ED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08F6-1176-44C2-97B0-312767D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7B3E1-93B1-4F2F-A7E0-6D4DDE0C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DD95-DF85-4BC4-95B7-99424450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636-D6A2-45B7-93AE-3B68F590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0E63-E54A-4B3E-BE25-A0BBEB1D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9FAF-B8F1-4C90-9BB3-451ACE39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575B-6E6A-418C-AB67-F65FAB2D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B552-24A2-43CF-A0F3-C9B44983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F05F-0818-4602-A422-632329A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F5B63-7AE4-48A4-BEB7-96BDBB6E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7128-1FF1-474C-BDA6-E9E87C9B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0EF9-4C36-4EC2-A62E-0C9265DC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0C3E-6DCD-44D1-86FE-A17BB40FDE6F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BB81-479B-4F83-9BB3-3A3D4B09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8886-4674-4472-8900-62499E13F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/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78092" y="1269000"/>
              <a:ext cx="1886668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268999"/>
              <a:ext cx="2022477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3053708" y="3252560"/>
              <a:ext cx="188666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91624" y="3252560"/>
              <a:ext cx="179573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6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61314" y="1699887"/>
              <a:ext cx="1903446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1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699886"/>
              <a:ext cx="2160000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1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2961314" y="3252560"/>
              <a:ext cx="197906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sz="1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53807" y="3259189"/>
              <a:ext cx="16657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1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6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C38FD4-B8AC-4B81-8768-4611E2058E4C}"/>
              </a:ext>
            </a:extLst>
          </p:cNvPr>
          <p:cNvGrpSpPr/>
          <p:nvPr/>
        </p:nvGrpSpPr>
        <p:grpSpPr>
          <a:xfrm>
            <a:off x="343949" y="464487"/>
            <a:ext cx="11702478" cy="5794804"/>
            <a:chOff x="-878708" y="411149"/>
            <a:chExt cx="11702478" cy="57948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4DAF73-8734-40B5-9D75-8E0B15F3E072}"/>
                </a:ext>
              </a:extLst>
            </p:cNvPr>
            <p:cNvSpPr/>
            <p:nvPr/>
          </p:nvSpPr>
          <p:spPr>
            <a:xfrm>
              <a:off x="-878708" y="411149"/>
              <a:ext cx="11702478" cy="5794804"/>
            </a:xfrm>
            <a:prstGeom prst="rect">
              <a:avLst/>
            </a:prstGeom>
            <a:solidFill>
              <a:schemeClr val="tx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7E3687-0631-49A6-A0E4-0D3FC8893B15}"/>
                </a:ext>
              </a:extLst>
            </p:cNvPr>
            <p:cNvGrpSpPr/>
            <p:nvPr/>
          </p:nvGrpSpPr>
          <p:grpSpPr>
            <a:xfrm>
              <a:off x="2704760" y="1148551"/>
              <a:ext cx="4320000" cy="4320000"/>
              <a:chOff x="2704760" y="1148551"/>
              <a:chExt cx="4546866" cy="432000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C49C0D6-06E1-416D-A1A8-B2CD55E9D768}"/>
                  </a:ext>
                </a:extLst>
              </p:cNvPr>
              <p:cNvSpPr/>
              <p:nvPr/>
            </p:nvSpPr>
            <p:spPr>
              <a:xfrm>
                <a:off x="2856001" y="1148551"/>
                <a:ext cx="4320000" cy="4320000"/>
              </a:xfrm>
              <a:prstGeom prst="roundRect">
                <a:avLst/>
              </a:prstGeom>
              <a:solidFill>
                <a:schemeClr val="tx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3141B3-C688-4612-828E-5F6375267BC6}"/>
                  </a:ext>
                </a:extLst>
              </p:cNvPr>
              <p:cNvSpPr/>
              <p:nvPr/>
            </p:nvSpPr>
            <p:spPr>
              <a:xfrm>
                <a:off x="2704760" y="1269000"/>
                <a:ext cx="2160000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U</a:t>
                </a:r>
                <a:endParaRPr 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80B8A-7BCD-4EC3-A82F-6C326DA60070}"/>
                  </a:ext>
                </a:extLst>
              </p:cNvPr>
              <p:cNvSpPr/>
              <p:nvPr/>
            </p:nvSpPr>
            <p:spPr>
              <a:xfrm>
                <a:off x="4940385" y="1268999"/>
                <a:ext cx="2160000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W</a:t>
                </a:r>
                <a:endParaRPr lang="en-US" sz="2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C746F5-7BFC-4745-8EB2-57D7095E409B}"/>
                  </a:ext>
                </a:extLst>
              </p:cNvPr>
              <p:cNvSpPr/>
              <p:nvPr/>
            </p:nvSpPr>
            <p:spPr>
              <a:xfrm>
                <a:off x="2780376" y="3252560"/>
                <a:ext cx="2160000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E0A52C-DEAD-4ED3-A0A5-62929A4F7240}"/>
                  </a:ext>
                </a:extLst>
              </p:cNvPr>
              <p:cNvSpPr/>
              <p:nvPr/>
            </p:nvSpPr>
            <p:spPr>
              <a:xfrm>
                <a:off x="5091624" y="3252560"/>
                <a:ext cx="2160002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C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58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6</cp:revision>
  <dcterms:created xsi:type="dcterms:W3CDTF">2019-06-16T16:05:29Z</dcterms:created>
  <dcterms:modified xsi:type="dcterms:W3CDTF">2019-06-16T17:46:06Z</dcterms:modified>
</cp:coreProperties>
</file>