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2"/>
    <p:sldId id="416" r:id="rId3"/>
    <p:sldId id="583" r:id="rId4"/>
    <p:sldId id="575" r:id="rId5"/>
    <p:sldId id="603" r:id="rId6"/>
    <p:sldId id="602" r:id="rId7"/>
    <p:sldId id="577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07" autoAdjust="0"/>
  </p:normalViewPr>
  <p:slideViewPr>
    <p:cSldViewPr snapToGrid="0" snapToObjects="1">
      <p:cViewPr varScale="1">
        <p:scale>
          <a:sx n="55" d="100"/>
          <a:sy n="55" d="100"/>
        </p:scale>
        <p:origin x="-1806" y="-7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3BF1-04EE-45EB-8326-7EF71692A57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78007-426A-4885-85BC-D17D6BD30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8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78007-426A-4885-85BC-D17D6BD3099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78007-426A-4885-85BC-D17D6BD309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96AD3-C83C-4DD5-9BED-7FCDFA36F5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E540B-9DA1-44EA-8A47-764A804E79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5F38A-5089-4AF1-BC19-F0B2B28BB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9F70D9D-E716-45E1-BDA8-34D01CCF2D4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85836-9BEA-4BD1-B59C-0330DB43B01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34E8B-9768-46F5-8959-C577D209325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B4A9B-84FD-44AE-B975-4A85DEC220E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66C7F-B2D8-4822-9401-AF8FADC2CBE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2F9AE-DC91-44CA-89EE-21E6B0F732B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B3548-4641-4866-ADBB-BD1BF3C8394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EE4A7-D812-4570-9872-1022670F475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7F71-40A9-4251-B9AA-AEC60FF3327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DE2BDBE-3104-4CE8-81F2-706E19C6206A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 flipV="1">
            <a:off x="2814" y="2501079"/>
            <a:ext cx="9100820" cy="139806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rot="10800000" wrap="none" lIns="90170" tIns="46990" rIns="90170" bIns="46990" anchor="ctr"/>
          <a:lstStyle/>
          <a:p>
            <a:pPr algn="ctr"/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工作汇报（</a:t>
            </a:r>
            <a:r>
              <a:rPr lang="en-US" altLang="zh-CN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9.11-9.14</a:t>
            </a:r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endParaRPr lang="zh-CN" altLang="en-US" sz="4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982326" y="4792696"/>
            <a:ext cx="286574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李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82326" y="5402296"/>
            <a:ext cx="28657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期：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2017.9.18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advTm="2190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82" y="1158586"/>
            <a:ext cx="8499835" cy="441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2096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80090" y="2424214"/>
            <a:ext cx="4058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池的功能改进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4467" y="3508276"/>
            <a:ext cx="356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接手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安昊哲的工作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64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主要技术路线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15526" y="943645"/>
            <a:ext cx="631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参考：</a:t>
            </a:r>
            <a:r>
              <a:rPr lang="en-US" altLang="zh-CN" sz="2400" dirty="0" smtClean="0"/>
              <a:t>https</a:t>
            </a:r>
            <a:r>
              <a:rPr lang="en-US" altLang="zh-CN" sz="2400" dirty="0"/>
              <a:t>://github.com/jhao104/proxy_pool</a:t>
            </a:r>
            <a:endParaRPr lang="zh-CN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5" y="1405310"/>
            <a:ext cx="4670704" cy="490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58" y="1597141"/>
            <a:ext cx="3754163" cy="452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46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主要技术路线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29" y="933465"/>
            <a:ext cx="8824532" cy="315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64234" y="439884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 </a:t>
            </a:r>
            <a:r>
              <a:rPr lang="en-US" altLang="zh-CN" dirty="0" err="1"/>
              <a:t>proxy_ip_pool</a:t>
            </a:r>
            <a:r>
              <a:rPr lang="en-US" altLang="zh-CN" dirty="0"/>
              <a:t>(self):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读代理</a:t>
            </a:r>
            <a:r>
              <a:rPr lang="en-US" altLang="zh-CN" dirty="0" err="1"/>
              <a:t>ip</a:t>
            </a:r>
            <a:r>
              <a:rPr lang="zh-CN" altLang="en-US" dirty="0"/>
              <a:t>的文件</a:t>
            </a:r>
          </a:p>
          <a:p>
            <a:r>
              <a:rPr lang="zh-CN" altLang="en-US" dirty="0"/>
              <a:t>    随机取一个可用的代理</a:t>
            </a:r>
            <a:r>
              <a:rPr lang="en-US" altLang="zh-CN" dirty="0" err="1"/>
              <a:t>ip</a:t>
            </a:r>
            <a:r>
              <a:rPr lang="zh-CN" altLang="en-US" dirty="0"/>
              <a:t>的索引</a:t>
            </a:r>
          </a:p>
          <a:p>
            <a:r>
              <a:rPr lang="zh-CN" altLang="en-US" dirty="0"/>
              <a:t>    按索引取这个</a:t>
            </a:r>
            <a:r>
              <a:rPr lang="en-US" altLang="zh-CN" dirty="0" err="1"/>
              <a:t>ip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664234" y="2070340"/>
            <a:ext cx="7375585" cy="8453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84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309" y="985282"/>
            <a:ext cx="6096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1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测试代理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池</a:t>
            </a:r>
            <a:endParaRPr lang="zh-CN" altLang="en-US" sz="3200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上周进展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67" y="1772368"/>
            <a:ext cx="6194267" cy="202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372444" y="4156043"/>
            <a:ext cx="79261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2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调研市场上的虚拟助手，设计给</a:t>
            </a:r>
            <a:r>
              <a:rPr lang="zh-CN" altLang="en-US" sz="3200" dirty="0"/>
              <a:t>京东方员工用</a:t>
            </a:r>
            <a:r>
              <a:rPr lang="zh-CN" altLang="en-US" sz="3200" dirty="0" smtClean="0"/>
              <a:t>的个人虚拟助手有哪些</a:t>
            </a:r>
            <a:r>
              <a:rPr lang="zh-CN" altLang="en-US" sz="3200" dirty="0"/>
              <a:t>功能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961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本周计划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6912" y="1173575"/>
            <a:ext cx="83430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一、代理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池的功能改进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能检测可用的代理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个数，如果个数太少，则运行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proxy_getter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2.minisb.py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能够对代理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进行删除操作，即将不可用的代理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911" y="4336410"/>
            <a:ext cx="5875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接手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安昊哲的工作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32761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145</Words>
  <Application>Microsoft Office PowerPoint</Application>
  <PresentationFormat>全屏显示(4:3)</PresentationFormat>
  <Paragraphs>24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借用机100</cp:lastModifiedBy>
  <cp:revision>2636</cp:revision>
  <dcterms:created xsi:type="dcterms:W3CDTF">2013-01-25T01:44:00Z</dcterms:created>
  <dcterms:modified xsi:type="dcterms:W3CDTF">2017-09-18T09:14:50Z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