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8" r:id="rId2"/>
    <p:sldId id="416" r:id="rId3"/>
    <p:sldId id="419" r:id="rId4"/>
    <p:sldId id="575" r:id="rId5"/>
    <p:sldId id="576" r:id="rId6"/>
    <p:sldId id="577" r:id="rId7"/>
    <p:sldId id="271" r:id="rId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06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207" autoAdjust="0"/>
  </p:normalViewPr>
  <p:slideViewPr>
    <p:cSldViewPr snapToGrid="0" snapToObjects="1">
      <p:cViewPr varScale="1">
        <p:scale>
          <a:sx n="55" d="100"/>
          <a:sy n="55" d="100"/>
        </p:scale>
        <p:origin x="-1806" y="-78"/>
      </p:cViewPr>
      <p:guideLst>
        <p:guide orient="horz" pos="215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613BF1-04EE-45EB-8326-7EF71692A573}" type="datetimeFigureOut">
              <a:rPr lang="zh-CN" altLang="en-US" smtClean="0"/>
              <a:t>2017/8/21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378007-426A-4885-85BC-D17D6BD309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889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78007-426A-4885-85BC-D17D6BD3099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zh-CN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78007-426A-4885-85BC-D17D6BD3099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我的报告结束，大家有什么问题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596AD3-C83C-4DD5-9BED-7FCDFA36F5F6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DE540B-9DA1-44EA-8A47-764A804E79D0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05F38A-5089-4AF1-BC19-F0B2B28BB184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1"/>
            <a:ext cx="8229600" cy="452596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A9F70D9D-E716-45E1-BDA8-34D01CCF2D40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685836-9BEA-4BD1-B59C-0330DB43B01F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934E8B-9768-46F5-8959-C577D2093251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1B4A9B-84FD-44AE-B975-4A85DEC220EF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66C7F-B2D8-4822-9401-AF8FADC2CBE8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52F9AE-DC91-44CA-89EE-21E6B0F732BF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DB3548-4641-4866-ADBB-BD1BF3C83948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1EE4A7-D812-4570-9872-1022670F4755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807F71-40A9-4251-B9AA-AEC60FF33279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EDE2BDBE-3104-4CE8-81F2-706E19C6206A}" type="slidenum">
              <a:rPr lang="zh-CN" alt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 flipV="1">
            <a:off x="2814" y="2501079"/>
            <a:ext cx="9100820" cy="1398066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rot="10800000" wrap="none" lIns="90170" tIns="46990" rIns="90170" bIns="46990" anchor="ctr"/>
          <a:lstStyle/>
          <a:p>
            <a:pPr algn="ctr"/>
            <a:r>
              <a:rPr lang="zh-CN" altLang="en-US" sz="4000" b="1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工作</a:t>
            </a:r>
            <a:r>
              <a:rPr lang="zh-CN" altLang="en-US" sz="4000" b="1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汇报（</a:t>
            </a:r>
            <a:r>
              <a:rPr lang="en-US" altLang="zh-CN" sz="4000" b="1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8.14-8.17</a:t>
            </a:r>
            <a:r>
              <a:rPr lang="zh-CN" altLang="en-US" sz="4000" b="1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）</a:t>
            </a:r>
            <a:endParaRPr lang="zh-CN" altLang="en-US" sz="40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2982326" y="4792696"/>
            <a:ext cx="286574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李  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诚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982326" y="5402296"/>
            <a:ext cx="28657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  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期：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2017.8.21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advTm="21903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92228" y="219594"/>
            <a:ext cx="6324686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背景</a:t>
            </a:r>
            <a:endParaRPr 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 rot="10800000" flipH="1" flipV="1">
            <a:off x="0" y="681258"/>
            <a:ext cx="9144000" cy="76201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92228" y="1532578"/>
            <a:ext cx="82099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/>
              <a:t>     </a:t>
            </a:r>
            <a:r>
              <a:rPr lang="zh-CN" altLang="en-US" sz="3200" dirty="0" smtClean="0"/>
              <a:t>大规模网页爬虫的过程中会遇到各种问题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94520" y="3519714"/>
            <a:ext cx="23487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网页请求失败</a:t>
            </a:r>
            <a:endParaRPr lang="zh-CN" altLang="zh-CN" sz="2800" b="1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326149" y="4241463"/>
            <a:ext cx="1988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抓取速度慢</a:t>
            </a:r>
            <a:endParaRPr lang="zh-CN" altLang="zh-CN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advTm="20967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92228" y="219594"/>
            <a:ext cx="6324686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 rot="10800000" flipH="1" flipV="1">
            <a:off x="0" y="681258"/>
            <a:ext cx="9144000" cy="76201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86014" y="2317408"/>
            <a:ext cx="80643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/>
              <a:t>     </a:t>
            </a:r>
            <a:r>
              <a:rPr lang="zh-CN" altLang="en-US" sz="3200" dirty="0" smtClean="0"/>
              <a:t>设计一个爬虫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状态监控模块</a:t>
            </a:r>
            <a:r>
              <a:rPr lang="zh-CN" altLang="en-US" sz="3200" dirty="0" smtClean="0"/>
              <a:t>用于监控爬虫的状态，根据状态推断出爬虫是不是出现问题了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advTm="29671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92228" y="219594"/>
            <a:ext cx="6324686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主要技术路线</a:t>
            </a:r>
            <a:endParaRPr 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 rot="10800000" flipH="1" flipV="1">
            <a:off x="0" y="681258"/>
            <a:ext cx="9144000" cy="76201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92228" y="2001514"/>
            <a:ext cx="897614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latin typeface="+mn-ea"/>
                <a:ea typeface="+mn-ea"/>
              </a:rPr>
              <a:t>1.</a:t>
            </a:r>
            <a:r>
              <a:rPr lang="zh-CN" altLang="en-US" sz="3200" dirty="0" smtClean="0">
                <a:latin typeface="+mn-ea"/>
                <a:ea typeface="+mn-ea"/>
              </a:rPr>
              <a:t>读取抓取完成的</a:t>
            </a:r>
            <a:r>
              <a:rPr lang="zh-CN" altLang="en-US" sz="3200" b="1" dirty="0" smtClean="0">
                <a:solidFill>
                  <a:srgbClr val="FF0000"/>
                </a:solidFill>
                <a:latin typeface="+mn-ea"/>
                <a:ea typeface="+mn-ea"/>
              </a:rPr>
              <a:t>网页数量   </a:t>
            </a:r>
            <a:r>
              <a:rPr lang="zh-CN" altLang="en-US" sz="3200" dirty="0" smtClean="0">
                <a:latin typeface="+mn-ea"/>
                <a:ea typeface="+mn-ea"/>
              </a:rPr>
              <a:t>获得</a:t>
            </a:r>
            <a:r>
              <a:rPr lang="zh-CN" altLang="en-US" sz="3200" b="1" dirty="0" smtClean="0">
                <a:solidFill>
                  <a:srgbClr val="FF0000"/>
                </a:solidFill>
                <a:latin typeface="+mn-ea"/>
                <a:ea typeface="+mn-ea"/>
              </a:rPr>
              <a:t>网页增量</a:t>
            </a:r>
            <a:r>
              <a:rPr lang="zh-CN" altLang="en-US" sz="3200" dirty="0" smtClean="0">
                <a:latin typeface="+mn-ea"/>
                <a:ea typeface="+mn-ea"/>
              </a:rPr>
              <a:t>，生成</a:t>
            </a:r>
            <a:r>
              <a:rPr lang="zh-CN" altLang="en-US" sz="3200" b="1" dirty="0" smtClean="0">
                <a:solidFill>
                  <a:srgbClr val="FF0000"/>
                </a:solidFill>
                <a:latin typeface="+mn-ea"/>
                <a:ea typeface="+mn-ea"/>
              </a:rPr>
              <a:t>日志文件</a:t>
            </a:r>
            <a:endParaRPr lang="zh-CN" altLang="en-US" sz="3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2228" y="3355944"/>
            <a:ext cx="89761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latin typeface="+mn-ea"/>
                <a:ea typeface="+mn-ea"/>
              </a:rPr>
              <a:t>2.</a:t>
            </a:r>
            <a:r>
              <a:rPr lang="zh-CN" altLang="en-US" sz="3200" dirty="0" smtClean="0">
                <a:latin typeface="+mn-ea"/>
                <a:ea typeface="+mn-ea"/>
              </a:rPr>
              <a:t>将日志文件发送至</a:t>
            </a:r>
            <a:r>
              <a:rPr lang="zh-CN" altLang="en-US" sz="3200" b="1" dirty="0" smtClean="0">
                <a:solidFill>
                  <a:srgbClr val="FF0000"/>
                </a:solidFill>
                <a:latin typeface="+mn-ea"/>
                <a:ea typeface="+mn-ea"/>
              </a:rPr>
              <a:t>邮箱</a:t>
            </a:r>
            <a:endParaRPr lang="zh-CN" altLang="en-US" sz="3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9351" y="4181211"/>
            <a:ext cx="89761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latin typeface="+mn-ea"/>
                <a:ea typeface="+mn-ea"/>
              </a:rPr>
              <a:t>3.</a:t>
            </a:r>
            <a:r>
              <a:rPr lang="zh-CN" altLang="en-US" sz="3200" dirty="0" smtClean="0">
                <a:latin typeface="+mn-ea"/>
                <a:ea typeface="+mn-ea"/>
              </a:rPr>
              <a:t>用</a:t>
            </a:r>
            <a:r>
              <a:rPr lang="en-US" altLang="zh-CN" sz="3200" dirty="0" smtClean="0">
                <a:latin typeface="+mn-ea"/>
                <a:ea typeface="+mn-ea"/>
              </a:rPr>
              <a:t>Shell</a:t>
            </a:r>
            <a:r>
              <a:rPr lang="zh-CN" altLang="en-US" sz="3200" dirty="0" smtClean="0">
                <a:latin typeface="+mn-ea"/>
                <a:ea typeface="+mn-ea"/>
              </a:rPr>
              <a:t>脚本实现以上程序每天</a:t>
            </a:r>
            <a:r>
              <a:rPr lang="zh-CN" altLang="en-US" sz="3200" b="1" dirty="0" smtClean="0">
                <a:solidFill>
                  <a:srgbClr val="FF0000"/>
                </a:solidFill>
                <a:latin typeface="+mn-ea"/>
                <a:ea typeface="+mn-ea"/>
              </a:rPr>
              <a:t>固定时间</a:t>
            </a:r>
            <a:r>
              <a:rPr lang="zh-CN" altLang="en-US" sz="3200" dirty="0" smtClean="0">
                <a:latin typeface="+mn-ea"/>
                <a:ea typeface="+mn-ea"/>
              </a:rPr>
              <a:t>运行</a:t>
            </a:r>
            <a:endParaRPr lang="zh-CN" altLang="en-US" sz="3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28463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92228" y="219594"/>
            <a:ext cx="6324686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上周进展</a:t>
            </a:r>
            <a:endParaRPr 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 rot="10800000" flipH="1" flipV="1">
            <a:off x="0" y="681258"/>
            <a:ext cx="9144000" cy="76201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txBody>
          <a:bodyPr anchor="ctr"/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83" y="2743200"/>
            <a:ext cx="8483034" cy="2536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167851" y="1110207"/>
            <a:ext cx="897614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latin typeface="+mn-ea"/>
                <a:ea typeface="+mn-ea"/>
              </a:rPr>
              <a:t>实现了</a:t>
            </a:r>
            <a:r>
              <a:rPr lang="zh-CN" altLang="en-US" sz="3200" b="1" dirty="0" smtClean="0">
                <a:solidFill>
                  <a:srgbClr val="FF0000"/>
                </a:solidFill>
                <a:latin typeface="+mn-ea"/>
                <a:ea typeface="+mn-ea"/>
              </a:rPr>
              <a:t>外部监控模块</a:t>
            </a:r>
            <a:r>
              <a:rPr lang="zh-CN" altLang="en-US" sz="3200" dirty="0" smtClean="0">
                <a:latin typeface="+mn-ea"/>
                <a:ea typeface="+mn-ea"/>
              </a:rPr>
              <a:t>，每天固定时间将生成的日志发送到邮箱</a:t>
            </a:r>
            <a:endParaRPr lang="zh-CN" altLang="en-US" sz="3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8051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92228" y="219594"/>
            <a:ext cx="6324686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本周计划</a:t>
            </a:r>
            <a:endParaRPr 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 rot="10800000" flipH="1" flipV="1">
            <a:off x="0" y="681258"/>
            <a:ext cx="9144000" cy="76201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314326" y="2955349"/>
            <a:ext cx="49836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  <a:latin typeface="+mn-ea"/>
                <a:ea typeface="+mn-ea"/>
              </a:rPr>
              <a:t>加快</a:t>
            </a:r>
            <a:r>
              <a:rPr lang="zh-CN" altLang="en-US" sz="3200" dirty="0" smtClean="0">
                <a:latin typeface="+mn-ea"/>
                <a:ea typeface="+mn-ea"/>
              </a:rPr>
              <a:t>网页的</a:t>
            </a:r>
            <a:r>
              <a:rPr lang="zh-CN" altLang="en-US" sz="3200" b="1" dirty="0" smtClean="0">
                <a:solidFill>
                  <a:srgbClr val="FF0000"/>
                </a:solidFill>
                <a:latin typeface="+mn-ea"/>
                <a:ea typeface="+mn-ea"/>
              </a:rPr>
              <a:t>抓取速度</a:t>
            </a:r>
            <a:endParaRPr lang="zh-CN" altLang="en-US" sz="3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52327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122619" y="2855013"/>
            <a:ext cx="5314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汇报结束，谢谢观看！</a:t>
            </a:r>
            <a:endParaRPr lang="zh-CN" altLang="en-US" sz="40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F0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134</Words>
  <Application>Microsoft Office PowerPoint</Application>
  <PresentationFormat>全屏显示(4:3)</PresentationFormat>
  <Paragraphs>21</Paragraphs>
  <Slides>7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借用机100</cp:lastModifiedBy>
  <cp:revision>2364</cp:revision>
  <dcterms:created xsi:type="dcterms:W3CDTF">2013-01-25T01:44:00Z</dcterms:created>
  <dcterms:modified xsi:type="dcterms:W3CDTF">2017-08-21T08:30:19Z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