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416" r:id="rId3"/>
    <p:sldId id="583" r:id="rId4"/>
    <p:sldId id="575" r:id="rId5"/>
    <p:sldId id="593" r:id="rId6"/>
    <p:sldId id="594" r:id="rId7"/>
    <p:sldId id="577" r:id="rId8"/>
    <p:sldId id="595" r:id="rId9"/>
    <p:sldId id="596" r:id="rId10"/>
    <p:sldId id="598" r:id="rId11"/>
    <p:sldId id="597" r:id="rId12"/>
    <p:sldId id="599" r:id="rId13"/>
    <p:sldId id="600" r:id="rId14"/>
    <p:sldId id="60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7" autoAdjust="0"/>
  </p:normalViewPr>
  <p:slideViewPr>
    <p:cSldViewPr snapToGrid="0" snapToObjects="1">
      <p:cViewPr varScale="1">
        <p:scale>
          <a:sx n="55" d="100"/>
          <a:sy n="55" d="100"/>
        </p:scale>
        <p:origin x="-1806" y="-7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3BF1-04EE-45EB-8326-7EF71692A57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8007-426A-4885-85BC-D17D6BD30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8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6AD3-C83C-4DD5-9BED-7FCDFA36F5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E540B-9DA1-44EA-8A47-764A804E79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5F38A-5089-4AF1-BC19-F0B2B28BB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9F70D9D-E716-45E1-BDA8-34D01CCF2D4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5836-9BEA-4BD1-B59C-0330DB43B01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34E8B-9768-46F5-8959-C577D209325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4A9B-84FD-44AE-B975-4A85DEC220E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66C7F-B2D8-4822-9401-AF8FADC2CBE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2F9AE-DC91-44CA-89EE-21E6B0F732B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B3548-4641-4866-ADBB-BD1BF3C8394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EE4A7-D812-4570-9872-1022670F475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7F71-40A9-4251-B9AA-AEC60FF3327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DE2BDBE-3104-4CE8-81F2-706E19C6206A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 flipV="1">
            <a:off x="2814" y="2501079"/>
            <a:ext cx="9100820" cy="139806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10800000" wrap="none" lIns="90170" tIns="46990" rIns="90170" bIns="46990" anchor="ctr"/>
          <a:lstStyle/>
          <a:p>
            <a:pPr algn="ctr"/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工作汇报（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8.27-8.31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982326" y="4792696"/>
            <a:ext cx="28657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82326" y="5402296"/>
            <a:ext cx="2865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2017.9.4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advTm="2190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680" y="942793"/>
            <a:ext cx="1431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sina</a:t>
            </a:r>
            <a:endParaRPr lang="en-US" altLang="zh-CN" sz="3200" b="1" dirty="0" smtClean="0">
              <a:latin typeface="+mn-ea"/>
              <a:ea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8" y="2283844"/>
            <a:ext cx="4032490" cy="307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830794" y="2382582"/>
            <a:ext cx="351250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线程退出</a:t>
            </a:r>
            <a:endParaRPr lang="en-US" altLang="zh-CN" sz="3200" dirty="0" smtClean="0"/>
          </a:p>
          <a:p>
            <a:r>
              <a:rPr lang="zh-CN" altLang="en-US" sz="3200" dirty="0" smtClean="0"/>
              <a:t>对目标</a:t>
            </a:r>
            <a:r>
              <a:rPr lang="en-US" altLang="zh-CN" sz="3200" dirty="0" err="1" smtClean="0"/>
              <a:t>url</a:t>
            </a:r>
            <a:r>
              <a:rPr lang="zh-CN" altLang="en-US" sz="3200" dirty="0" smtClean="0"/>
              <a:t>访问失败</a:t>
            </a:r>
            <a:endParaRPr lang="en-US" altLang="zh-CN" sz="3200" dirty="0" smtClean="0"/>
          </a:p>
          <a:p>
            <a:r>
              <a:rPr lang="en-US" altLang="zh-CN" sz="3200" dirty="0" err="1" smtClean="0"/>
              <a:t>db.queue</a:t>
            </a:r>
            <a:r>
              <a:rPr lang="zh-CN" altLang="en-US" sz="3200" dirty="0" smtClean="0"/>
              <a:t>不为空</a:t>
            </a:r>
            <a:endParaRPr lang="en-US" altLang="zh-CN" sz="3200" dirty="0" smtClean="0"/>
          </a:p>
          <a:p>
            <a:r>
              <a:rPr lang="en-US" altLang="zh-CN" sz="3200" dirty="0" err="1" smtClean="0"/>
              <a:t>url</a:t>
            </a:r>
            <a:r>
              <a:rPr lang="zh-CN" altLang="en-US" sz="3200" dirty="0"/>
              <a:t>失效</a:t>
            </a:r>
          </a:p>
        </p:txBody>
      </p:sp>
      <p:sp>
        <p:nvSpPr>
          <p:cNvPr id="7" name="矩形 6"/>
          <p:cNvSpPr/>
          <p:nvPr/>
        </p:nvSpPr>
        <p:spPr>
          <a:xfrm>
            <a:off x="5517040" y="4708838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完成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抓取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3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680" y="942793"/>
            <a:ext cx="1431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aiaiyi</a:t>
            </a:r>
            <a:endParaRPr lang="en-US" altLang="zh-CN" sz="3200" b="1" dirty="0" smtClean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0794" y="2382582"/>
            <a:ext cx="351250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线程退出</a:t>
            </a:r>
            <a:endParaRPr lang="en-US" altLang="zh-CN" sz="3200" dirty="0" smtClean="0"/>
          </a:p>
          <a:p>
            <a:r>
              <a:rPr lang="zh-CN" altLang="en-US" sz="3200" dirty="0" smtClean="0"/>
              <a:t>对目标</a:t>
            </a:r>
            <a:r>
              <a:rPr lang="en-US" altLang="zh-CN" sz="3200" dirty="0" err="1" smtClean="0"/>
              <a:t>url</a:t>
            </a:r>
            <a:r>
              <a:rPr lang="zh-CN" altLang="en-US" sz="3200" dirty="0" smtClean="0"/>
              <a:t>访问失败</a:t>
            </a:r>
            <a:endParaRPr lang="en-US" altLang="zh-CN" sz="3200" dirty="0" smtClean="0"/>
          </a:p>
          <a:p>
            <a:r>
              <a:rPr lang="en-US" altLang="zh-CN" sz="3200" dirty="0" err="1" smtClean="0"/>
              <a:t>url</a:t>
            </a:r>
            <a:r>
              <a:rPr lang="zh-CN" altLang="en-US" sz="3200" dirty="0" smtClean="0"/>
              <a:t>可以正常打开</a:t>
            </a:r>
            <a:endParaRPr lang="en-US" altLang="zh-CN" sz="3200" dirty="0" smtClean="0"/>
          </a:p>
          <a:p>
            <a:r>
              <a:rPr lang="en-US" altLang="zh-CN" sz="3200" dirty="0" err="1" smtClean="0"/>
              <a:t>db.queue</a:t>
            </a:r>
            <a:r>
              <a:rPr lang="zh-CN" altLang="en-US" sz="3200" dirty="0" smtClean="0"/>
              <a:t>不为空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" y="2232184"/>
            <a:ext cx="4498576" cy="266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517040" y="4708838"/>
            <a:ext cx="1372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</a:rPr>
              <a:t>ip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被封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2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680" y="942793"/>
            <a:ext cx="1431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xywy</a:t>
            </a:r>
            <a:endParaRPr lang="en-US" altLang="zh-CN" sz="3200" b="1" dirty="0" smtClean="0">
              <a:latin typeface="+mn-ea"/>
              <a:ea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5" y="2262906"/>
            <a:ext cx="4179677" cy="287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830794" y="2779397"/>
            <a:ext cx="40334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线程退出</a:t>
            </a:r>
            <a:endParaRPr lang="en-US" altLang="zh-CN" sz="3200" dirty="0" smtClean="0"/>
          </a:p>
          <a:p>
            <a:r>
              <a:rPr lang="en-US" altLang="zh-CN" sz="3200" dirty="0" err="1" smtClean="0"/>
              <a:t>db.queue</a:t>
            </a:r>
            <a:r>
              <a:rPr lang="en-US" altLang="zh-CN" sz="3200" dirty="0" smtClean="0"/>
              <a:t>  5</a:t>
            </a:r>
            <a:r>
              <a:rPr lang="zh-CN" altLang="en-US" sz="3200" dirty="0" smtClean="0"/>
              <a:t>条</a:t>
            </a:r>
            <a:r>
              <a:rPr lang="en-US" altLang="zh-CN" sz="3200" dirty="0" err="1" smtClean="0"/>
              <a:t>url</a:t>
            </a:r>
            <a:r>
              <a:rPr lang="zh-CN" altLang="en-US" sz="3200" dirty="0" smtClean="0"/>
              <a:t>记录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517040" y="4708838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完成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抓取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8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680" y="661545"/>
            <a:ext cx="1431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dxy</a:t>
            </a:r>
            <a:endParaRPr lang="en-US" altLang="zh-CN" sz="3200" b="1" dirty="0" smtClean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48" y="1397479"/>
            <a:ext cx="5425238" cy="229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79680" y="3688961"/>
            <a:ext cx="1431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huaban</a:t>
            </a:r>
            <a:endParaRPr lang="en-US" altLang="zh-CN" sz="3200" b="1" dirty="0" smtClean="0">
              <a:latin typeface="+mn-ea"/>
              <a:ea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48" y="4273736"/>
            <a:ext cx="5425238" cy="250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414852" y="2250832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正常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14851" y="5094674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正常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3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680" y="661545"/>
            <a:ext cx="1431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699pic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0" y="2178203"/>
            <a:ext cx="4218228" cy="208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830794" y="2382582"/>
            <a:ext cx="35125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对目标</a:t>
            </a:r>
            <a:r>
              <a:rPr lang="en-US" altLang="zh-CN" sz="3200" dirty="0" err="1" smtClean="0"/>
              <a:t>url</a:t>
            </a:r>
            <a:r>
              <a:rPr lang="zh-CN" altLang="en-US" sz="3200" dirty="0" smtClean="0"/>
              <a:t>访问失败</a:t>
            </a:r>
            <a:endParaRPr lang="en-US" altLang="zh-CN" sz="3200" dirty="0" smtClean="0"/>
          </a:p>
          <a:p>
            <a:r>
              <a:rPr lang="en-US" altLang="zh-CN" sz="3200" dirty="0" err="1" smtClean="0"/>
              <a:t>url</a:t>
            </a:r>
            <a:r>
              <a:rPr lang="zh-CN" altLang="en-US" sz="3200" dirty="0" smtClean="0"/>
              <a:t>可以正常打开</a:t>
            </a:r>
            <a:endParaRPr lang="en-US" altLang="zh-CN" sz="3200" dirty="0" smtClean="0"/>
          </a:p>
          <a:p>
            <a:r>
              <a:rPr lang="en-US" altLang="zh-CN" sz="3200" dirty="0" err="1" smtClean="0"/>
              <a:t>db.queue</a:t>
            </a:r>
            <a:r>
              <a:rPr lang="zh-CN" altLang="en-US" sz="3200" dirty="0" smtClean="0"/>
              <a:t>不为空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517040" y="4708838"/>
            <a:ext cx="1372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</a:rPr>
              <a:t>ip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被封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5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8063" y="613325"/>
            <a:ext cx="5111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21fh</a:t>
            </a:r>
            <a:r>
              <a:rPr lang="zh-CN" altLang="en-US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err="1" smtClean="0">
                <a:latin typeface="+mn-ea"/>
                <a:ea typeface="+mn-ea"/>
              </a:rPr>
              <a:t>xywy</a:t>
            </a:r>
            <a:r>
              <a:rPr lang="zh-CN" altLang="en-US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err="1" smtClean="0">
                <a:latin typeface="+mn-ea"/>
                <a:ea typeface="+mn-ea"/>
              </a:rPr>
              <a:t>dxy</a:t>
            </a:r>
            <a:r>
              <a:rPr lang="zh-CN" altLang="en-US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err="1" smtClean="0">
                <a:latin typeface="+mn-ea"/>
                <a:ea typeface="+mn-ea"/>
              </a:rPr>
              <a:t>huaban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91" y="1536220"/>
            <a:ext cx="957981" cy="215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809595" y="102908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08-25 06:00</a:t>
            </a:r>
            <a:endParaRPr lang="zh-CN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621" y="1536220"/>
            <a:ext cx="945509" cy="20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7378632" y="102988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08-25 </a:t>
            </a:r>
            <a:r>
              <a:rPr lang="en-US" altLang="zh-CN" dirty="0" smtClean="0"/>
              <a:t>18:00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08535" y="101343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08-23 </a:t>
            </a:r>
            <a:r>
              <a:rPr lang="en-US" altLang="zh-CN" dirty="0"/>
              <a:t>18:00</a:t>
            </a:r>
            <a:endParaRPr lang="zh-CN" altLang="en-US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2" t="7861"/>
          <a:stretch/>
        </p:blipFill>
        <p:spPr bwMode="auto">
          <a:xfrm>
            <a:off x="350544" y="1497116"/>
            <a:ext cx="5355531" cy="215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9" y="4342298"/>
            <a:ext cx="965710" cy="21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5273" y="388269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08-26 06:00</a:t>
            </a:r>
            <a:endParaRPr lang="zh-CN" altLang="en-US" dirty="0"/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63" y="4359551"/>
            <a:ext cx="898932" cy="21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2087055" y="391720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08-26 18:00</a:t>
            </a:r>
            <a:endParaRPr lang="zh-CN" altLang="en-US" dirty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84" y="4394057"/>
            <a:ext cx="890684" cy="21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3691584" y="393445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08-27 06:00</a:t>
            </a:r>
            <a:endParaRPr lang="zh-CN" altLang="en-US" dirty="0"/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30" y="4348921"/>
            <a:ext cx="927953" cy="224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5209848" y="396896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08-27 18:00</a:t>
            </a:r>
            <a:endParaRPr lang="zh-CN" altLang="en-US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96" y="4375345"/>
            <a:ext cx="941248" cy="205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710859" y="396896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08-28 06:00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1052193" y="1811547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 bwMode="auto">
          <a:xfrm>
            <a:off x="1049316" y="2843850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/>
          <p:cNvCxnSpPr/>
          <p:nvPr/>
        </p:nvCxnSpPr>
        <p:spPr bwMode="auto">
          <a:xfrm>
            <a:off x="1063692" y="3099768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 bwMode="auto">
          <a:xfrm>
            <a:off x="1095321" y="3614481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/>
          <p:nvPr/>
        </p:nvCxnSpPr>
        <p:spPr bwMode="auto">
          <a:xfrm>
            <a:off x="687003" y="4655415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直接连接符 34"/>
          <p:cNvCxnSpPr/>
          <p:nvPr/>
        </p:nvCxnSpPr>
        <p:spPr bwMode="auto">
          <a:xfrm>
            <a:off x="649620" y="5687718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直接连接符 35"/>
          <p:cNvCxnSpPr/>
          <p:nvPr/>
        </p:nvCxnSpPr>
        <p:spPr bwMode="auto">
          <a:xfrm>
            <a:off x="681249" y="5978142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 bwMode="auto">
          <a:xfrm>
            <a:off x="712878" y="6544614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advTm="2096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34241" y="2977443"/>
            <a:ext cx="4675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查重慢的问题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64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2228" y="993367"/>
            <a:ext cx="4675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查重方式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9978" y="2325596"/>
            <a:ext cx="4884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url</a:t>
            </a:r>
            <a:r>
              <a:rPr lang="zh-CN" altLang="en-US" sz="3200" b="1" dirty="0" smtClean="0">
                <a:latin typeface="+mn-ea"/>
                <a:ea typeface="+mn-ea"/>
              </a:rPr>
              <a:t>以磁盘文件的形式保存</a:t>
            </a:r>
            <a:endParaRPr lang="en-US" altLang="zh-CN" sz="3200" b="1" dirty="0" smtClean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4354" y="3064598"/>
            <a:ext cx="4436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url</a:t>
            </a:r>
            <a:r>
              <a:rPr lang="zh-CN" altLang="en-US" sz="3200" b="1" dirty="0" smtClean="0">
                <a:latin typeface="+mn-ea"/>
                <a:ea typeface="+mn-ea"/>
              </a:rPr>
              <a:t>存入数据库</a:t>
            </a:r>
            <a:endParaRPr lang="en-US" altLang="zh-CN" sz="3200" b="1" dirty="0" smtClean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4354" y="3883600"/>
            <a:ext cx="18512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HashSet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929978" y="4676319"/>
            <a:ext cx="2371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Bloom Filter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84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1931" y="984177"/>
            <a:ext cx="5048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Bloom </a:t>
            </a:r>
            <a:r>
              <a:rPr lang="en-US" altLang="zh-CN" sz="3200" b="1" dirty="0" smtClean="0"/>
              <a:t>Filter</a:t>
            </a:r>
            <a:r>
              <a:rPr lang="zh-CN" altLang="en-US" sz="3200" b="1" dirty="0" smtClean="0"/>
              <a:t>用于网页查重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388186" y="1690775"/>
            <a:ext cx="8367628" cy="690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准备阶段：读取数据库中</a:t>
            </a:r>
            <a:r>
              <a:rPr lang="zh-CN" altLang="en-US" sz="2800" dirty="0" smtClean="0"/>
              <a:t>历史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，存入</a:t>
            </a:r>
            <a:r>
              <a:rPr lang="en-US" altLang="zh-CN" sz="2800" dirty="0" smtClean="0"/>
              <a:t>Bloom Filter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18387" y="2574378"/>
            <a:ext cx="1489705" cy="4966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14729" y="3736612"/>
            <a:ext cx="4594982" cy="465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判断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Bloom Filter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中是否存在</a:t>
            </a:r>
          </a:p>
        </p:txBody>
      </p:sp>
      <p:sp>
        <p:nvSpPr>
          <p:cNvPr id="11" name="下箭头 10"/>
          <p:cNvSpPr/>
          <p:nvPr/>
        </p:nvSpPr>
        <p:spPr bwMode="auto">
          <a:xfrm>
            <a:off x="3420373" y="3137121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3417487" y="4259883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2993" y="42729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498117" y="4889686"/>
            <a:ext cx="4594982" cy="465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存入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Bloom Filter</a:t>
            </a:r>
            <a:r>
              <a:rPr lang="zh-CN" altLang="en-US" sz="2800" dirty="0" smtClean="0"/>
              <a:t>和数据库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3414610" y="5447463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13167" y="6042760"/>
            <a:ext cx="2369380" cy="465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/>
              <a:t>加入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队列尾端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4451" y="33901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 bwMode="auto">
          <a:xfrm rot="16200000">
            <a:off x="6295103" y="3700384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909771" y="3726901"/>
            <a:ext cx="1630374" cy="465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舍弃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17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上周进展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7" y="3018200"/>
            <a:ext cx="2513393" cy="253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图片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6" r="-61" b="48421"/>
          <a:stretch/>
        </p:blipFill>
        <p:spPr bwMode="auto">
          <a:xfrm>
            <a:off x="3329795" y="3398795"/>
            <a:ext cx="2620992" cy="76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872983" y="4359317"/>
            <a:ext cx="61556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763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之前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加入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Blom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Filter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后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8" name="图片 17"/>
          <p:cNvPicPr/>
          <p:nvPr/>
        </p:nvPicPr>
        <p:blipFill rotWithShape="1">
          <a:blip r:embed="rId4"/>
          <a:srcRect l="25753" r="-153" b="46739"/>
          <a:stretch/>
        </p:blipFill>
        <p:spPr bwMode="auto">
          <a:xfrm>
            <a:off x="6084226" y="3398795"/>
            <a:ext cx="2383259" cy="7559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矩形 18"/>
          <p:cNvSpPr/>
          <p:nvPr/>
        </p:nvSpPr>
        <p:spPr>
          <a:xfrm>
            <a:off x="221931" y="984177"/>
            <a:ext cx="5048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Bloom </a:t>
            </a:r>
            <a:r>
              <a:rPr lang="en-US" altLang="zh-CN" sz="3200" b="1" dirty="0" smtClean="0"/>
              <a:t>Filter</a:t>
            </a:r>
            <a:r>
              <a:rPr lang="zh-CN" altLang="en-US" sz="3200" b="1" dirty="0" smtClean="0"/>
              <a:t>用于网页查重</a:t>
            </a:r>
            <a:endParaRPr lang="zh-CN" altLang="en-US" sz="3200" b="1" dirty="0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-1063578" y="5861179"/>
            <a:ext cx="4790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763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查重时间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对比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94894" y="2433425"/>
            <a:ext cx="5111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21fh</a:t>
            </a:r>
            <a:r>
              <a:rPr lang="zh-CN" altLang="en-US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err="1" smtClean="0">
                <a:latin typeface="+mn-ea"/>
                <a:ea typeface="+mn-ea"/>
              </a:rPr>
              <a:t>haodf</a:t>
            </a:r>
            <a:r>
              <a:rPr lang="zh-CN" altLang="en-US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err="1" smtClean="0">
                <a:latin typeface="+mn-ea"/>
                <a:ea typeface="+mn-ea"/>
              </a:rPr>
              <a:t>aiaiyi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086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本周计划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9679" y="942793"/>
            <a:ext cx="7573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解决爬虫遇到的问题</a:t>
            </a:r>
            <a:endParaRPr lang="en-US" altLang="zh-CN" sz="3200" b="1" dirty="0" smtClean="0">
              <a:latin typeface="+mn-ea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31" y="1747157"/>
            <a:ext cx="6270369" cy="207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22" y="3823967"/>
            <a:ext cx="67246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033016" y="5627028"/>
            <a:ext cx="4267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32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本周计划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9680" y="942793"/>
            <a:ext cx="1431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21fh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73" y="1527568"/>
            <a:ext cx="6067653" cy="456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518247" y="2840623"/>
            <a:ext cx="6048000" cy="21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61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680" y="942793"/>
            <a:ext cx="1431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haodf</a:t>
            </a:r>
            <a:endParaRPr lang="en-US" altLang="zh-CN" sz="3200" b="1" dirty="0" smtClean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3" y="1527568"/>
            <a:ext cx="4847686" cy="470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809433" y="4708837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完成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抓取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31500" y="2921191"/>
            <a:ext cx="27126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线程退出</a:t>
            </a:r>
            <a:endParaRPr lang="en-US" altLang="zh-CN" sz="3200" dirty="0" smtClean="0"/>
          </a:p>
          <a:p>
            <a:r>
              <a:rPr lang="en-US" altLang="zh-CN" sz="3200" dirty="0" err="1" smtClean="0"/>
              <a:t>db.queue</a:t>
            </a:r>
            <a:r>
              <a:rPr lang="zh-CN" altLang="en-US" sz="3200" dirty="0" smtClean="0"/>
              <a:t>为空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71210532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219</Words>
  <Application>Microsoft Office PowerPoint</Application>
  <PresentationFormat>全屏显示(4:3)</PresentationFormat>
  <Paragraphs>71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借用机100</cp:lastModifiedBy>
  <cp:revision>2558</cp:revision>
  <dcterms:created xsi:type="dcterms:W3CDTF">2013-01-25T01:44:00Z</dcterms:created>
  <dcterms:modified xsi:type="dcterms:W3CDTF">2017-09-11T04:19:12Z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