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416" r:id="rId3"/>
    <p:sldId id="583" r:id="rId4"/>
    <p:sldId id="575" r:id="rId5"/>
    <p:sldId id="602" r:id="rId6"/>
    <p:sldId id="57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07" autoAdjust="0"/>
  </p:normalViewPr>
  <p:slideViewPr>
    <p:cSldViewPr snapToGrid="0" snapToObjects="1">
      <p:cViewPr varScale="1">
        <p:scale>
          <a:sx n="55" d="100"/>
          <a:sy n="55" d="100"/>
        </p:scale>
        <p:origin x="-1806" y="-78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3BF1-04EE-45EB-8326-7EF71692A573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8007-426A-4885-85BC-D17D6BD30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8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78007-426A-4885-85BC-D17D6BD309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6AD3-C83C-4DD5-9BED-7FCDFA36F5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E540B-9DA1-44EA-8A47-764A804E79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5F38A-5089-4AF1-BC19-F0B2B28BB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9F70D9D-E716-45E1-BDA8-34D01CCF2D4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85836-9BEA-4BD1-B59C-0330DB43B01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34E8B-9768-46F5-8959-C577D209325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4A9B-84FD-44AE-B975-4A85DEC220E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66C7F-B2D8-4822-9401-AF8FADC2CBE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2F9AE-DC91-44CA-89EE-21E6B0F732B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B3548-4641-4866-ADBB-BD1BF3C8394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EE4A7-D812-4570-9872-1022670F475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7F71-40A9-4251-B9AA-AEC60FF3327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E2BDBE-3104-4CE8-81F2-706E19C6206A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 flipV="1">
            <a:off x="2814" y="2501079"/>
            <a:ext cx="9100820" cy="139806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10800000" wrap="none" lIns="90170" tIns="46990" rIns="90170" bIns="46990" anchor="ctr"/>
          <a:lstStyle/>
          <a:p>
            <a:pPr algn="ctr"/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工作汇报（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9.18-9.21</a:t>
            </a:r>
            <a:r>
              <a:rPr lang="zh-CN" altLang="en-US" sz="4000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982326" y="4792696"/>
            <a:ext cx="286574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李 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82326" y="5402296"/>
            <a:ext cx="2865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期：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2017.9.25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advTm="219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7" y="1240405"/>
            <a:ext cx="8561786" cy="435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0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80090" y="2424214"/>
            <a:ext cx="4058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爬虫项目维护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467" y="3508276"/>
            <a:ext cx="356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接手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安昊哲的工作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64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主要技术路线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13" y="1125837"/>
            <a:ext cx="7821429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4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444" y="2278382"/>
            <a:ext cx="609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1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 代理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池的改进</a:t>
            </a:r>
            <a:endParaRPr lang="zh-CN" altLang="en-US" sz="32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上周进展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43" y="3552126"/>
            <a:ext cx="7926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 smtClean="0"/>
              <a:t>接手安昊哲的工作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96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2228" y="219594"/>
            <a:ext cx="6324686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本周计划</a:t>
            </a:r>
            <a:endParaRPr 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0" y="681258"/>
            <a:ext cx="9144000" cy="7620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0980" y="2620991"/>
            <a:ext cx="8343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一、爬虫项目维护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706" y="3910128"/>
            <a:ext cx="5875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二、优化症状解析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3276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55</Words>
  <Application>Microsoft Office PowerPoint</Application>
  <PresentationFormat>全屏显示(4:3)</PresentationFormat>
  <Paragraphs>16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借用机100</cp:lastModifiedBy>
  <cp:revision>2642</cp:revision>
  <dcterms:created xsi:type="dcterms:W3CDTF">2013-01-25T01:44:00Z</dcterms:created>
  <dcterms:modified xsi:type="dcterms:W3CDTF">2017-11-06T03:16:08Z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