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416" r:id="rId3"/>
    <p:sldId id="583" r:id="rId4"/>
    <p:sldId id="575" r:id="rId5"/>
    <p:sldId id="594" r:id="rId6"/>
    <p:sldId id="602" r:id="rId7"/>
    <p:sldId id="57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9.4-9.7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2017.9.11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57" y="2290733"/>
            <a:ext cx="6932376" cy="7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9" y="3862073"/>
            <a:ext cx="7495460" cy="8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4128" y="3021905"/>
            <a:ext cx="6167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构建代理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池，解决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被封问题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6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94444" y="667599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https://github.com/jhao104/proxy_pool</a:t>
            </a:r>
            <a:endParaRPr lang="zh-CN" altLang="en-US" sz="2400" dirty="0"/>
          </a:p>
        </p:txBody>
      </p:sp>
      <p:pic>
        <p:nvPicPr>
          <p:cNvPr id="2050" name="Picture 2" descr="https://camo.githubusercontent.com/583fcc7cd62289814f86f52a0152835b11802979/68747470733a2f2f706963322e7a68696d672e636f6d2f76322d66323735366461323938366161386138636162316639353632613131356235355f6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1" y="1108131"/>
            <a:ext cx="8134709" cy="56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675520" y="1838167"/>
            <a:ext cx="1489705" cy="4966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71862" y="3000401"/>
            <a:ext cx="4594982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判断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Bloom Filter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中是否存在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3177506" y="2400910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3174620" y="3523672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0126" y="3536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1255250" y="4153475"/>
            <a:ext cx="4594982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存入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Bloom Filter</a:t>
            </a:r>
            <a:r>
              <a:rPr lang="zh-CN" altLang="en-US" sz="2800" dirty="0" smtClean="0"/>
              <a:t>和数据库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3171743" y="4711252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270300" y="5306549"/>
            <a:ext cx="2369380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/>
              <a:t>加入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队列尾端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51584" y="26539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 bwMode="auto">
          <a:xfrm rot="16200000">
            <a:off x="6052236" y="2964173"/>
            <a:ext cx="484632" cy="53766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66904" y="2990690"/>
            <a:ext cx="1630374" cy="465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舍弃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1749" y="942125"/>
            <a:ext cx="7735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用文本文件替换</a:t>
            </a:r>
            <a:r>
              <a:rPr lang="en-US" altLang="zh-CN" sz="3200" dirty="0" err="1" smtClean="0"/>
              <a:t>leveldb</a:t>
            </a:r>
            <a:r>
              <a:rPr lang="zh-CN" altLang="en-US" sz="3200" dirty="0" smtClean="0"/>
              <a:t>数据库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086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749" y="942125"/>
            <a:ext cx="6096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构建代理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池</a:t>
            </a:r>
            <a:endParaRPr lang="zh-CN" altLang="en-US" sz="32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344" y="2113485"/>
            <a:ext cx="5949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00B050"/>
                </a:solidFill>
              </a:rPr>
              <a:t>ProxyGetter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</a:t>
            </a:r>
            <a:r>
              <a:rPr lang="zh-CN" altLang="en-US" sz="2800" dirty="0" smtClean="0">
                <a:solidFill>
                  <a:srgbClr val="00B050"/>
                </a:solidFill>
              </a:rPr>
              <a:t>可用    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aiaiyi</a:t>
            </a:r>
            <a:r>
              <a:rPr lang="zh-CN" altLang="en-US" sz="2800" dirty="0" smtClean="0">
                <a:solidFill>
                  <a:srgbClr val="00B050"/>
                </a:solidFill>
              </a:rPr>
              <a:t>测试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9819" y="3206033"/>
            <a:ext cx="3767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SSDB           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出错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819" y="421373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Schedule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819" y="5276387"/>
            <a:ext cx="1622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FF00"/>
                </a:solidFill>
              </a:rPr>
              <a:t>ProxyApi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3119071"/>
            <a:ext cx="403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module named '</a:t>
            </a:r>
            <a:r>
              <a:rPr lang="en-US" altLang="zh-CN" dirty="0" err="1"/>
              <a:t>ssdb.connection</a:t>
            </a:r>
            <a:r>
              <a:rPr lang="en-US" altLang="zh-CN" dirty="0"/>
              <a:t>'; '</a:t>
            </a:r>
            <a:r>
              <a:rPr lang="en-US" altLang="zh-CN" dirty="0" err="1"/>
              <a:t>ssdb</a:t>
            </a:r>
            <a:r>
              <a:rPr lang="en-US" altLang="zh-CN" dirty="0"/>
              <a:t>' is not a 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1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1873" y="2177695"/>
            <a:ext cx="7556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构建代理</a:t>
            </a:r>
            <a:r>
              <a:rPr lang="en-US" altLang="zh-C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IP</a:t>
            </a:r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池，解决代理</a:t>
            </a:r>
            <a:r>
              <a:rPr lang="en-US" altLang="zh-C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IP</a:t>
            </a:r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存储问题：</a:t>
            </a:r>
            <a:endParaRPr lang="en-US" altLang="zh-C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解决</a:t>
            </a:r>
            <a:r>
              <a:rPr lang="en-US" altLang="zh-C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SSDB</a:t>
            </a:r>
            <a:r>
              <a:rPr lang="zh-CN" altLang="en-US" sz="36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问题</a:t>
            </a:r>
            <a:endParaRPr lang="en-US" altLang="zh-C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换别的数据库</a:t>
            </a:r>
            <a:endParaRPr lang="en-US" altLang="zh-C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lang="zh-CN" altLang="en-US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换成文本文件存储</a:t>
            </a:r>
            <a:endParaRPr lang="en-US" altLang="zh-CN" sz="36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121</Words>
  <Application>Microsoft Office PowerPoint</Application>
  <PresentationFormat>全屏显示(4:3)</PresentationFormat>
  <Paragraphs>31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2606</cp:revision>
  <dcterms:created xsi:type="dcterms:W3CDTF">2013-01-25T01:44:00Z</dcterms:created>
  <dcterms:modified xsi:type="dcterms:W3CDTF">2017-09-11T09:32:55Z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