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416" r:id="rId3"/>
    <p:sldId id="583" r:id="rId4"/>
    <p:sldId id="575" r:id="rId5"/>
    <p:sldId id="602" r:id="rId6"/>
    <p:sldId id="603" r:id="rId7"/>
    <p:sldId id="57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9.25-9.30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2017.10.9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83" y="2076448"/>
            <a:ext cx="9169983" cy="313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07223" y="2475973"/>
            <a:ext cx="4058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项目维护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1599" y="3560035"/>
            <a:ext cx="6062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解决常见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主谓搭配噪声大的问题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6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66" y="914197"/>
            <a:ext cx="6814868" cy="583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7717" y="740207"/>
            <a:ext cx="6977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用</a:t>
            </a:r>
            <a:r>
              <a:rPr lang="en-US" altLang="zh-CN" sz="3200" b="1" dirty="0" smtClean="0"/>
              <a:t>ac</a:t>
            </a:r>
            <a:r>
              <a:rPr lang="zh-CN" altLang="en-US" sz="3200" b="1" dirty="0" smtClean="0"/>
              <a:t>算法进行常见主谓搭配的统计</a:t>
            </a:r>
            <a:endParaRPr lang="zh-CN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2"/>
          <a:stretch/>
        </p:blipFill>
        <p:spPr bwMode="auto">
          <a:xfrm>
            <a:off x="1161005" y="1928460"/>
            <a:ext cx="6504318" cy="456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17" y="1431761"/>
            <a:ext cx="7665307" cy="29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6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3" y="1456692"/>
            <a:ext cx="6970526" cy="47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6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0980" y="2620991"/>
            <a:ext cx="8343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一、爬虫项目维护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706" y="3910128"/>
            <a:ext cx="695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、解决常见主谓搭配噪声大的问题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60</Words>
  <Application>Microsoft Office PowerPoint</Application>
  <PresentationFormat>全屏显示(4:3)</PresentationFormat>
  <Paragraphs>15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2651</cp:revision>
  <dcterms:created xsi:type="dcterms:W3CDTF">2013-01-25T01:44:00Z</dcterms:created>
  <dcterms:modified xsi:type="dcterms:W3CDTF">2017-10-09T07:05:03Z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