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416" r:id="rId3"/>
    <p:sldId id="583" r:id="rId4"/>
    <p:sldId id="575" r:id="rId5"/>
    <p:sldId id="584" r:id="rId6"/>
    <p:sldId id="585" r:id="rId7"/>
    <p:sldId id="419" r:id="rId8"/>
    <p:sldId id="586" r:id="rId9"/>
    <p:sldId id="588" r:id="rId10"/>
    <p:sldId id="576" r:id="rId11"/>
    <p:sldId id="589" r:id="rId12"/>
    <p:sldId id="57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5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h21.com.c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8.21-8.24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2017.8.28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7850" y="972170"/>
            <a:ext cx="89761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通过分析</a:t>
            </a:r>
            <a:r>
              <a:rPr lang="en-US" altLang="zh-CN" sz="3200" dirty="0" smtClean="0">
                <a:latin typeface="+mn-ea"/>
                <a:ea typeface="+mn-ea"/>
              </a:rPr>
              <a:t>log</a:t>
            </a:r>
            <a:r>
              <a:rPr lang="zh-CN" altLang="en-US" sz="3200" dirty="0" smtClean="0">
                <a:latin typeface="+mn-ea"/>
                <a:ea typeface="+mn-ea"/>
              </a:rPr>
              <a:t>日志确定爬虫爬去网页速度慢的原因</a:t>
            </a:r>
            <a:endParaRPr lang="en-US" altLang="zh-CN" sz="3200" dirty="0" smtClean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优化爬虫程序，提升了爬虫的速度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5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305" y="215755"/>
            <a:ext cx="5111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21fh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xywy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dxy</a:t>
            </a:r>
            <a:r>
              <a:rPr lang="zh-CN" altLang="en-US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err="1" smtClean="0">
                <a:latin typeface="+mn-ea"/>
                <a:ea typeface="+mn-ea"/>
              </a:rPr>
              <a:t>huaban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91" y="1536220"/>
            <a:ext cx="957981" cy="215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809595" y="102908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08-25 06:00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21" y="1536220"/>
            <a:ext cx="945509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378632" y="102988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08-25 </a:t>
            </a:r>
            <a:r>
              <a:rPr lang="en-US" altLang="zh-CN" dirty="0" smtClean="0"/>
              <a:t>18:00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08535" y="101343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08-23 </a:t>
            </a:r>
            <a:r>
              <a:rPr lang="en-US" altLang="zh-CN" dirty="0"/>
              <a:t>18:00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t="7861"/>
          <a:stretch/>
        </p:blipFill>
        <p:spPr bwMode="auto">
          <a:xfrm>
            <a:off x="350544" y="1497116"/>
            <a:ext cx="5355531" cy="215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9" y="4342298"/>
            <a:ext cx="965710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65273" y="388269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08-26 06:00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63" y="4359551"/>
            <a:ext cx="898932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087055" y="391720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08-26 18:00</a:t>
            </a:r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84" y="4394057"/>
            <a:ext cx="890684" cy="21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691584" y="393445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08-27 06:00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0" y="4348921"/>
            <a:ext cx="927953" cy="224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209848" y="396896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08-27 18:00</a:t>
            </a:r>
            <a:endParaRPr lang="zh-CN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96" y="4375345"/>
            <a:ext cx="941248" cy="205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710859" y="396896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08-28 06:00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052193" y="1811547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>
            <a:off x="1049316" y="2843850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 bwMode="auto">
          <a:xfrm>
            <a:off x="1063692" y="3099768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 bwMode="auto">
          <a:xfrm>
            <a:off x="1095321" y="3614481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 bwMode="auto">
          <a:xfrm>
            <a:off x="687003" y="4655415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 bwMode="auto">
          <a:xfrm>
            <a:off x="649620" y="5687718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/>
          <p:nvPr/>
        </p:nvCxnSpPr>
        <p:spPr bwMode="auto">
          <a:xfrm>
            <a:off x="681249" y="5978142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 bwMode="auto">
          <a:xfrm>
            <a:off x="712878" y="6544614"/>
            <a:ext cx="7621440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018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679" y="1995215"/>
            <a:ext cx="75738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分析日志，继续优化程序，提高爬虫爬网页的速度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61" y="3458843"/>
            <a:ext cx="75738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试着解决一下</a:t>
            </a:r>
            <a:r>
              <a:rPr lang="en-US" altLang="zh-CN" sz="3200" dirty="0" err="1" smtClean="0">
                <a:latin typeface="+mn-ea"/>
                <a:ea typeface="+mn-ea"/>
              </a:rPr>
              <a:t>sina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 smtClean="0">
                <a:latin typeface="+mn-ea"/>
                <a:ea typeface="+mn-ea"/>
              </a:rPr>
              <a:t>699pic</a:t>
            </a:r>
            <a:r>
              <a:rPr lang="zh-CN" altLang="en-US" sz="3200" dirty="0" smtClean="0">
                <a:latin typeface="+mn-ea"/>
                <a:ea typeface="+mn-ea"/>
              </a:rPr>
              <a:t>等不</a:t>
            </a:r>
            <a:r>
              <a:rPr lang="zh-CN" altLang="en-US" sz="3200" dirty="0" smtClean="0">
                <a:latin typeface="+mn-ea"/>
                <a:ea typeface="+mn-ea"/>
              </a:rPr>
              <a:t>更新的问题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7" y="1099419"/>
            <a:ext cx="8483034" cy="253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24987" y="1798367"/>
            <a:ext cx="8374675" cy="216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575" y="2950482"/>
            <a:ext cx="8374675" cy="216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0145" y="3408883"/>
            <a:ext cx="8374675" cy="216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5985" y="5063216"/>
            <a:ext cx="3896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网页抓取慢的问题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63087" y="2700067"/>
            <a:ext cx="8374675" cy="216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309" y="2977444"/>
            <a:ext cx="83331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从程序内部生成日志，分析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解决网页抓取慢的问题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2228" y="1601830"/>
            <a:ext cx="89761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以飞华健康网为例：</a:t>
            </a:r>
            <a:r>
              <a:rPr lang="en-US" altLang="zh-CN" sz="3200" b="1" dirty="0" smtClean="0">
                <a:latin typeface="+mn-ea"/>
                <a:ea typeface="+mn-ea"/>
                <a:hlinkClick r:id="rId2"/>
              </a:rPr>
              <a:t>http</a:t>
            </a:r>
            <a:r>
              <a:rPr lang="en-US" altLang="zh-CN" sz="3200" b="1" dirty="0">
                <a:latin typeface="+mn-ea"/>
                <a:ea typeface="+mn-ea"/>
                <a:hlinkClick r:id="rId2"/>
              </a:rPr>
              <a:t>://www.fh21.com.cn</a:t>
            </a:r>
            <a:r>
              <a:rPr lang="en-US" altLang="zh-CN" sz="3200" b="1" dirty="0" smtClean="0">
                <a:latin typeface="+mn-ea"/>
                <a:ea typeface="+mn-ea"/>
                <a:hlinkClick r:id="rId2"/>
              </a:rPr>
              <a:t>/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228" y="3187310"/>
            <a:ext cx="897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取队列数据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抓取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存储网页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解析页面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存入队列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7849" y="916406"/>
            <a:ext cx="6923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分析日志文件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8" y="3388184"/>
            <a:ext cx="8606300" cy="22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7472116" y="5230513"/>
            <a:ext cx="1181261" cy="2760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25" y="2239332"/>
            <a:ext cx="897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取队列数据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抓取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存储网页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解析页面</a:t>
            </a:r>
            <a:r>
              <a:rPr lang="en-US" altLang="zh-CN" sz="3200" b="1" dirty="0" smtClean="0">
                <a:latin typeface="+mn-ea"/>
                <a:ea typeface="+mn-ea"/>
              </a:rPr>
              <a:t>-</a:t>
            </a:r>
            <a:r>
              <a:rPr lang="zh-CN" altLang="en-US" sz="3200" b="1" dirty="0" smtClean="0">
                <a:latin typeface="+mn-ea"/>
                <a:ea typeface="+mn-ea"/>
              </a:rPr>
              <a:t>存入队列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16282" y="2271146"/>
            <a:ext cx="1835339" cy="521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6261529" y="5262142"/>
            <a:ext cx="967407" cy="2760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92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976" y="893575"/>
            <a:ext cx="439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解析页面的过程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1" r="17610"/>
          <a:stretch/>
        </p:blipFill>
        <p:spPr bwMode="auto">
          <a:xfrm>
            <a:off x="4848041" y="3349909"/>
            <a:ext cx="3120415" cy="119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102028" y="3349909"/>
            <a:ext cx="1831137" cy="11956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349953" y="1690777"/>
            <a:ext cx="3100585" cy="690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获取页面中的网址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4609" y="3477370"/>
            <a:ext cx="3332233" cy="690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判断网址是否合法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3349" y="5272936"/>
            <a:ext cx="3864799" cy="9304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/>
              <a:t>对每个合法网址检查数据库中是否已经存在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1657929" y="2597966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655052" y="4441160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1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3"/>
          <a:stretch/>
        </p:blipFill>
        <p:spPr bwMode="auto">
          <a:xfrm>
            <a:off x="0" y="1286996"/>
            <a:ext cx="4451850" cy="38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7" b="6168"/>
          <a:stretch/>
        </p:blipFill>
        <p:spPr bwMode="auto">
          <a:xfrm>
            <a:off x="4822393" y="1428500"/>
            <a:ext cx="4321605" cy="358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35" y="5111307"/>
            <a:ext cx="6030265" cy="8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6136"/>
            <a:ext cx="3027236" cy="4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572" y="721044"/>
            <a:ext cx="205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PageN_1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713" y="703791"/>
            <a:ext cx="205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PageN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0741" y="5996987"/>
            <a:ext cx="3659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大量重复的网址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advTm="2967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7849" y="916406"/>
            <a:ext cx="6923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2</a:t>
            </a:r>
            <a:r>
              <a:rPr lang="en-US" altLang="zh-CN" sz="3200" dirty="0" smtClean="0">
                <a:latin typeface="+mn-ea"/>
                <a:ea typeface="+mn-ea"/>
              </a:rPr>
              <a:t>.</a:t>
            </a:r>
            <a:r>
              <a:rPr lang="zh-CN" altLang="en-US" sz="3200" dirty="0" smtClean="0">
                <a:latin typeface="+mn-ea"/>
                <a:ea typeface="+mn-ea"/>
              </a:rPr>
              <a:t>增加一个队列，存入解析过的网址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71361" y="1690777"/>
            <a:ext cx="3100585" cy="690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获取页面中的网址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6017" y="3010268"/>
            <a:ext cx="3332233" cy="690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判断网址是否合法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40210" y="5628062"/>
            <a:ext cx="4114286" cy="9304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/>
              <a:t>对每个合法网址检查数据库中是否已经存在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779337" y="2469950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3755060" y="3822426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00058" y="4467180"/>
            <a:ext cx="3575134" cy="4966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/>
              <a:t>判断队列中是否存在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742868" y="5090394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7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3" r="37062"/>
          <a:stretch/>
        </p:blipFill>
        <p:spPr bwMode="auto">
          <a:xfrm>
            <a:off x="197103" y="940969"/>
            <a:ext cx="8710232" cy="248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53461" y="1750094"/>
            <a:ext cx="2923092" cy="2142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0847" y="3479895"/>
            <a:ext cx="4549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队列中已经存在的网址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7" b="58094"/>
          <a:stretch/>
        </p:blipFill>
        <p:spPr bwMode="auto">
          <a:xfrm>
            <a:off x="1288996" y="4290226"/>
            <a:ext cx="6526445" cy="222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41007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257</Words>
  <Application>Microsoft Office PowerPoint</Application>
  <PresentationFormat>全屏显示(4:3)</PresentationFormat>
  <Paragraphs>50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2475</cp:revision>
  <dcterms:created xsi:type="dcterms:W3CDTF">2013-01-25T01:44:00Z</dcterms:created>
  <dcterms:modified xsi:type="dcterms:W3CDTF">2017-08-28T02:22:14Z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