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6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2C60-5206-43F7-B2B0-544B375091D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1431-C273-4803-9B6E-F9FC26D1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7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51431-C273-4803-9B6E-F9FC26D131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4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3057" y="761086"/>
            <a:ext cx="5579273" cy="5463052"/>
            <a:chOff x="3123057" y="761086"/>
            <a:chExt cx="5579273" cy="54630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057" y="761086"/>
              <a:ext cx="5579273" cy="546305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90353" y="2579218"/>
              <a:ext cx="3844976" cy="1511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ctr" latinLnBrk="1">
                <a:lnSpc>
                  <a:spcPct val="113400"/>
                </a:lnSpc>
              </a:pPr>
              <a:r>
                <a:rPr lang="en-US" sz="4200" b="1">
                  <a:solidFill>
                    <a:srgbClr val="52AEA6"/>
                  </a:solidFill>
                  <a:latin typeface="Microsoft YaHei"/>
                  <a:ea typeface="Microsoft YaHei"/>
                </a:rPr>
                <a:t>夏日海滨</a:t>
              </a:r>
              <a:endParaRPr lang="en-US" sz="1100"/>
            </a:p>
            <a:p>
              <a:pPr algn="ctr" latinLnBrk="1">
                <a:lnSpc>
                  <a:spcPct val="113400"/>
                </a:lnSpc>
              </a:pPr>
              <a:r>
                <a:rPr lang="en-US" sz="4200" b="1">
                  <a:solidFill>
                    <a:srgbClr val="52AEA6"/>
                  </a:solidFill>
                  <a:latin typeface="Microsoft YaHei"/>
                  <a:ea typeface="Microsoft YaHei"/>
                </a:rPr>
                <a:t>渐变色模板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"/>
          <p:cNvSpPr/>
          <p:nvPr/>
        </p:nvSpPr>
        <p:spPr>
          <a:xfrm>
            <a:off x="30226" y="1270"/>
            <a:ext cx="11519602" cy="6513787"/>
          </a:xfrm>
          <a:custGeom>
            <a:avLst/>
            <a:gdLst/>
            <a:ahLst/>
            <a:cxnLst/>
            <a:rect l="l" t="t" r="r" b="b"/>
            <a:pathLst>
              <a:path w="11519602" h="6513787">
                <a:moveTo>
                  <a:pt x="1715396" y="0"/>
                </a:moveTo>
                <a:lnTo>
                  <a:pt x="11519602" y="0"/>
                </a:lnTo>
                <a:lnTo>
                  <a:pt x="9804206" y="6513787"/>
                </a:lnTo>
                <a:lnTo>
                  <a:pt x="0" y="651378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12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62100"/>
            <a:ext cx="3137573" cy="3066907"/>
          </a:xfrm>
          <a:prstGeom prst="rect">
            <a:avLst/>
          </a:prstGeom>
        </p:spPr>
      </p:pic>
      <p:sp>
        <p:nvSpPr>
          <p:cNvPr id="122" name="TextBox 3"/>
          <p:cNvSpPr txBox="1"/>
          <p:nvPr/>
        </p:nvSpPr>
        <p:spPr>
          <a:xfrm>
            <a:off x="5600700" y="2260600"/>
            <a:ext cx="3407283" cy="9842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5400" b="1">
                <a:solidFill>
                  <a:srgbClr val="0DD2D9"/>
                </a:solidFill>
                <a:latin typeface="Microsoft YaHei"/>
                <a:ea typeface="Microsoft YaHei"/>
              </a:rPr>
              <a:t>谢谢欣赏</a:t>
            </a:r>
            <a:endParaRPr lang="en-US" sz="1100"/>
          </a:p>
        </p:txBody>
      </p:sp>
      <p:sp>
        <p:nvSpPr>
          <p:cNvPr id="123" name="TextBox 4"/>
          <p:cNvSpPr txBox="1"/>
          <p:nvPr/>
        </p:nvSpPr>
        <p:spPr>
          <a:xfrm>
            <a:off x="5651500" y="2984500"/>
            <a:ext cx="4459414" cy="9842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4000" b="1">
                <a:solidFill>
                  <a:srgbClr val="606060"/>
                </a:solidFill>
                <a:latin typeface="Calibri"/>
                <a:ea typeface="Calibri"/>
              </a:rPr>
              <a:t>Thank you！</a:t>
            </a:r>
            <a:endParaRPr lang="en-US" sz="1100"/>
          </a:p>
        </p:txBody>
      </p:sp>
      <p:sp>
        <p:nvSpPr>
          <p:cNvPr id="124" name="TextBox 5"/>
          <p:cNvSpPr txBox="1"/>
          <p:nvPr/>
        </p:nvSpPr>
        <p:spPr>
          <a:xfrm>
            <a:off x="3416300" y="4711700"/>
            <a:ext cx="4699762" cy="520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29600"/>
              </a:lnSpc>
            </a:pPr>
            <a:r>
              <a:rPr lang="en-US" sz="1200" spc="300">
                <a:solidFill>
                  <a:srgbClr val="BDBDBD"/>
                </a:solidFill>
                <a:latin typeface="Microsoft YaHei"/>
                <a:ea typeface="Microsoft YaHei"/>
              </a:rPr>
              <a:t>这里拥有碧绿的海水，洁白的沙滩，摇曳的棕榈树。</a:t>
            </a:r>
            <a:endParaRPr lang="en-US" sz="1100"/>
          </a:p>
          <a:p>
            <a:pPr algn="ctr" latinLnBrk="1">
              <a:lnSpc>
                <a:spcPct val="129600"/>
              </a:lnSpc>
            </a:pPr>
            <a:r>
              <a:rPr lang="en-US" sz="1200" spc="300">
                <a:solidFill>
                  <a:srgbClr val="BDBDBD"/>
                </a:solidFill>
                <a:latin typeface="Microsoft YaHei"/>
                <a:ea typeface="Microsoft YaHei"/>
              </a:rPr>
              <a:t>那里的夏日永远年轻鲜活而生动。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3977767" y="447167"/>
            <a:ext cx="3601720" cy="736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000" b="1" spc="300">
                <a:solidFill>
                  <a:srgbClr val="0DD2D9"/>
                </a:solidFill>
                <a:latin typeface="Microsoft YaHei"/>
                <a:ea typeface="Microsoft YaHei"/>
              </a:rPr>
              <a:t>单击输入标题</a:t>
            </a:r>
            <a:endParaRPr lang="en-US" sz="1100"/>
          </a:p>
        </p:txBody>
      </p:sp>
      <p:sp>
        <p:nvSpPr>
          <p:cNvPr id="6" name="TextBox 2"/>
          <p:cNvSpPr txBox="1"/>
          <p:nvPr/>
        </p:nvSpPr>
        <p:spPr>
          <a:xfrm>
            <a:off x="4097147" y="1206500"/>
            <a:ext cx="3362770" cy="2857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400" b="0" spc="50">
                <a:solidFill>
                  <a:srgbClr val="BDBDBD"/>
                </a:solidFill>
                <a:latin typeface="Calibri"/>
                <a:ea typeface="Calibri"/>
              </a:rPr>
              <a:t>Insert the title of your subtitle Here</a:t>
            </a:r>
            <a:endParaRPr lang="en-US" sz="1100"/>
          </a:p>
        </p:txBody>
      </p:sp>
      <p:grpSp>
        <p:nvGrpSpPr>
          <p:cNvPr id="7" name="Group 3"/>
          <p:cNvGrpSpPr/>
          <p:nvPr/>
        </p:nvGrpSpPr>
        <p:grpSpPr>
          <a:xfrm>
            <a:off x="4063175" y="2197064"/>
            <a:ext cx="3393853" cy="3303374"/>
            <a:chOff x="4063175" y="2197064"/>
            <a:chExt cx="3393853" cy="3303374"/>
          </a:xfrm>
        </p:grpSpPr>
        <p:sp>
          <p:nvSpPr>
            <p:cNvPr id="8" name="Freeform 7"/>
            <p:cNvSpPr/>
            <p:nvPr/>
          </p:nvSpPr>
          <p:spPr>
            <a:xfrm>
              <a:off x="4343400" y="2362200"/>
              <a:ext cx="2871902" cy="2607080"/>
            </a:xfrm>
            <a:custGeom>
              <a:avLst/>
              <a:gdLst/>
              <a:ahLst/>
              <a:cxnLst/>
              <a:rect l="l" t="t" r="r" b="b"/>
              <a:pathLst>
                <a:path w="2871902" h="2607080">
                  <a:moveTo>
                    <a:pt x="0" y="2607080"/>
                  </a:moveTo>
                  <a:lnTo>
                    <a:pt x="2871902" y="2607080"/>
                  </a:lnTo>
                  <a:lnTo>
                    <a:pt x="1435951" y="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52400">
              <a:solidFill>
                <a:srgbClr val="0DD2D9">
                  <a:alpha val="47843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231575" y="2197064"/>
              <a:ext cx="1031653" cy="1080874"/>
            </a:xfrm>
            <a:custGeom>
              <a:avLst/>
              <a:gdLst/>
              <a:ahLst/>
              <a:cxnLst/>
              <a:rect l="l" t="t" r="r" b="b"/>
              <a:pathLst>
                <a:path w="1031653" h="1080874">
                  <a:moveTo>
                    <a:pt x="825" y="540437"/>
                  </a:moveTo>
                  <a:cubicBezTo>
                    <a:pt x="0" y="355896"/>
                    <a:pt x="97977" y="185019"/>
                    <a:pt x="257658" y="92510"/>
                  </a:cubicBezTo>
                  <a:cubicBezTo>
                    <a:pt x="417339" y="0"/>
                    <a:pt x="614313" y="0"/>
                    <a:pt x="773994" y="92510"/>
                  </a:cubicBezTo>
                  <a:cubicBezTo>
                    <a:pt x="933675" y="185019"/>
                    <a:pt x="1031653" y="355896"/>
                    <a:pt x="1030827" y="540437"/>
                  </a:cubicBezTo>
                  <a:cubicBezTo>
                    <a:pt x="1031653" y="724978"/>
                    <a:pt x="933675" y="895855"/>
                    <a:pt x="773994" y="988365"/>
                  </a:cubicBezTo>
                  <a:cubicBezTo>
                    <a:pt x="614313" y="1080874"/>
                    <a:pt x="417339" y="1080874"/>
                    <a:pt x="257658" y="988365"/>
                  </a:cubicBezTo>
                  <a:cubicBezTo>
                    <a:pt x="97977" y="895855"/>
                    <a:pt x="0" y="724978"/>
                    <a:pt x="825" y="54043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9DECF0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63175" y="4419564"/>
              <a:ext cx="1031653" cy="1080874"/>
            </a:xfrm>
            <a:custGeom>
              <a:avLst/>
              <a:gdLst/>
              <a:ahLst/>
              <a:cxnLst/>
              <a:rect l="l" t="t" r="r" b="b"/>
              <a:pathLst>
                <a:path w="1031653" h="1080874">
                  <a:moveTo>
                    <a:pt x="825" y="540437"/>
                  </a:moveTo>
                  <a:cubicBezTo>
                    <a:pt x="0" y="355896"/>
                    <a:pt x="97977" y="185019"/>
                    <a:pt x="257658" y="92510"/>
                  </a:cubicBezTo>
                  <a:cubicBezTo>
                    <a:pt x="417339" y="0"/>
                    <a:pt x="614313" y="0"/>
                    <a:pt x="773994" y="92510"/>
                  </a:cubicBezTo>
                  <a:cubicBezTo>
                    <a:pt x="933675" y="185019"/>
                    <a:pt x="1031653" y="355896"/>
                    <a:pt x="1030827" y="540437"/>
                  </a:cubicBezTo>
                  <a:cubicBezTo>
                    <a:pt x="1031653" y="724978"/>
                    <a:pt x="933675" y="895855"/>
                    <a:pt x="773994" y="988365"/>
                  </a:cubicBezTo>
                  <a:cubicBezTo>
                    <a:pt x="614313" y="1080874"/>
                    <a:pt x="417339" y="1080874"/>
                    <a:pt x="257658" y="988365"/>
                  </a:cubicBezTo>
                  <a:cubicBezTo>
                    <a:pt x="97977" y="895855"/>
                    <a:pt x="0" y="724978"/>
                    <a:pt x="825" y="54043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9DECF0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25375" y="4419564"/>
              <a:ext cx="1031653" cy="1080874"/>
            </a:xfrm>
            <a:custGeom>
              <a:avLst/>
              <a:gdLst/>
              <a:ahLst/>
              <a:cxnLst/>
              <a:rect l="l" t="t" r="r" b="b"/>
              <a:pathLst>
                <a:path w="1031653" h="1080874">
                  <a:moveTo>
                    <a:pt x="825" y="540437"/>
                  </a:moveTo>
                  <a:cubicBezTo>
                    <a:pt x="0" y="355896"/>
                    <a:pt x="97977" y="185019"/>
                    <a:pt x="257658" y="92510"/>
                  </a:cubicBezTo>
                  <a:cubicBezTo>
                    <a:pt x="417339" y="0"/>
                    <a:pt x="614313" y="0"/>
                    <a:pt x="773994" y="92510"/>
                  </a:cubicBezTo>
                  <a:cubicBezTo>
                    <a:pt x="933675" y="185019"/>
                    <a:pt x="1031653" y="355896"/>
                    <a:pt x="1030827" y="540437"/>
                  </a:cubicBezTo>
                  <a:cubicBezTo>
                    <a:pt x="1031653" y="724978"/>
                    <a:pt x="933675" y="895855"/>
                    <a:pt x="773994" y="988365"/>
                  </a:cubicBezTo>
                  <a:cubicBezTo>
                    <a:pt x="614313" y="1080874"/>
                    <a:pt x="417339" y="1080874"/>
                    <a:pt x="257658" y="988365"/>
                  </a:cubicBezTo>
                  <a:cubicBezTo>
                    <a:pt x="97977" y="895855"/>
                    <a:pt x="0" y="724978"/>
                    <a:pt x="825" y="540437"/>
                  </a:cubicBezTo>
                  <a:close/>
                </a:path>
              </a:pathLst>
            </a:custGeom>
            <a:solidFill>
              <a:srgbClr val="FFFFFF"/>
            </a:solidFill>
            <a:ln w="76200">
              <a:solidFill>
                <a:srgbClr val="9DECF0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12" name="Freeform 4"/>
          <p:cNvSpPr/>
          <p:nvPr/>
        </p:nvSpPr>
        <p:spPr>
          <a:xfrm>
            <a:off x="5550815" y="2553647"/>
            <a:ext cx="419892" cy="341162"/>
          </a:xfrm>
          <a:custGeom>
            <a:avLst/>
            <a:gdLst/>
            <a:ahLst/>
            <a:cxnLst/>
            <a:rect l="l" t="t" r="r" b="b"/>
            <a:pathLst>
              <a:path w="419892" h="341162">
                <a:moveTo>
                  <a:pt x="124656" y="196825"/>
                </a:moveTo>
                <a:cubicBezTo>
                  <a:pt x="124656" y="243929"/>
                  <a:pt x="162842" y="282116"/>
                  <a:pt x="209945" y="282116"/>
                </a:cubicBezTo>
                <a:cubicBezTo>
                  <a:pt x="257049" y="282116"/>
                  <a:pt x="295235" y="243929"/>
                  <a:pt x="295235" y="196825"/>
                </a:cubicBezTo>
                <a:cubicBezTo>
                  <a:pt x="295235" y="149721"/>
                  <a:pt x="257049" y="111535"/>
                  <a:pt x="209945" y="111535"/>
                </a:cubicBezTo>
                <a:cubicBezTo>
                  <a:pt x="162842" y="111535"/>
                  <a:pt x="124656" y="149721"/>
                  <a:pt x="124656" y="196825"/>
                </a:cubicBezTo>
                <a:close/>
                <a:moveTo>
                  <a:pt x="393648" y="52487"/>
                </a:moveTo>
                <a:lnTo>
                  <a:pt x="301797" y="52487"/>
                </a:lnTo>
                <a:cubicBezTo>
                  <a:pt x="295235" y="26244"/>
                  <a:pt x="288675" y="0"/>
                  <a:pt x="262432" y="0"/>
                </a:cubicBezTo>
                <a:lnTo>
                  <a:pt x="157459" y="0"/>
                </a:lnTo>
                <a:cubicBezTo>
                  <a:pt x="131216" y="0"/>
                  <a:pt x="124656" y="26244"/>
                  <a:pt x="118094" y="52487"/>
                </a:cubicBezTo>
                <a:lnTo>
                  <a:pt x="26243" y="52487"/>
                </a:lnTo>
                <a:cubicBezTo>
                  <a:pt x="11815" y="52487"/>
                  <a:pt x="0" y="64302"/>
                  <a:pt x="0" y="78731"/>
                </a:cubicBezTo>
                <a:lnTo>
                  <a:pt x="0" y="314919"/>
                </a:lnTo>
                <a:cubicBezTo>
                  <a:pt x="0" y="329347"/>
                  <a:pt x="11815" y="341162"/>
                  <a:pt x="26243" y="341162"/>
                </a:cubicBezTo>
                <a:lnTo>
                  <a:pt x="393648" y="341162"/>
                </a:lnTo>
                <a:cubicBezTo>
                  <a:pt x="408076" y="341162"/>
                  <a:pt x="419891" y="329347"/>
                  <a:pt x="419891" y="314919"/>
                </a:cubicBezTo>
                <a:lnTo>
                  <a:pt x="419891" y="78731"/>
                </a:lnTo>
                <a:cubicBezTo>
                  <a:pt x="419891" y="64302"/>
                  <a:pt x="408076" y="52487"/>
                  <a:pt x="393648" y="52487"/>
                </a:cubicBezTo>
                <a:close/>
                <a:moveTo>
                  <a:pt x="209945" y="313292"/>
                </a:moveTo>
                <a:cubicBezTo>
                  <a:pt x="145618" y="313292"/>
                  <a:pt x="93492" y="261149"/>
                  <a:pt x="93492" y="196825"/>
                </a:cubicBezTo>
                <a:cubicBezTo>
                  <a:pt x="93492" y="132497"/>
                  <a:pt x="145618" y="80357"/>
                  <a:pt x="209945" y="80357"/>
                </a:cubicBezTo>
                <a:cubicBezTo>
                  <a:pt x="274273" y="80357"/>
                  <a:pt x="326426" y="132497"/>
                  <a:pt x="326426" y="196825"/>
                </a:cubicBezTo>
                <a:cubicBezTo>
                  <a:pt x="326426" y="261149"/>
                  <a:pt x="274273" y="313292"/>
                  <a:pt x="209945" y="313292"/>
                </a:cubicBezTo>
                <a:close/>
                <a:moveTo>
                  <a:pt x="393648" y="131217"/>
                </a:moveTo>
                <a:lnTo>
                  <a:pt x="341161" y="131217"/>
                </a:lnTo>
                <a:lnTo>
                  <a:pt x="341161" y="104974"/>
                </a:lnTo>
                <a:lnTo>
                  <a:pt x="393648" y="104974"/>
                </a:lnTo>
                <a:lnTo>
                  <a:pt x="393648" y="131217"/>
                </a:lnTo>
                <a:close/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3" name="Freeform 5"/>
          <p:cNvSpPr/>
          <p:nvPr/>
        </p:nvSpPr>
        <p:spPr>
          <a:xfrm>
            <a:off x="4344315" y="4788847"/>
            <a:ext cx="419892" cy="341162"/>
          </a:xfrm>
          <a:custGeom>
            <a:avLst/>
            <a:gdLst/>
            <a:ahLst/>
            <a:cxnLst/>
            <a:rect l="l" t="t" r="r" b="b"/>
            <a:pathLst>
              <a:path w="419892" h="341162">
                <a:moveTo>
                  <a:pt x="124656" y="196825"/>
                </a:moveTo>
                <a:cubicBezTo>
                  <a:pt x="124656" y="243929"/>
                  <a:pt x="162842" y="282116"/>
                  <a:pt x="209945" y="282116"/>
                </a:cubicBezTo>
                <a:cubicBezTo>
                  <a:pt x="257049" y="282116"/>
                  <a:pt x="295235" y="243929"/>
                  <a:pt x="295235" y="196825"/>
                </a:cubicBezTo>
                <a:cubicBezTo>
                  <a:pt x="295235" y="149721"/>
                  <a:pt x="257049" y="111535"/>
                  <a:pt x="209945" y="111535"/>
                </a:cubicBezTo>
                <a:cubicBezTo>
                  <a:pt x="162842" y="111535"/>
                  <a:pt x="124656" y="149721"/>
                  <a:pt x="124656" y="196825"/>
                </a:cubicBezTo>
                <a:close/>
                <a:moveTo>
                  <a:pt x="393648" y="52487"/>
                </a:moveTo>
                <a:lnTo>
                  <a:pt x="301797" y="52487"/>
                </a:lnTo>
                <a:cubicBezTo>
                  <a:pt x="295235" y="26244"/>
                  <a:pt x="288675" y="0"/>
                  <a:pt x="262432" y="0"/>
                </a:cubicBezTo>
                <a:lnTo>
                  <a:pt x="157459" y="0"/>
                </a:lnTo>
                <a:cubicBezTo>
                  <a:pt x="131216" y="0"/>
                  <a:pt x="124656" y="26244"/>
                  <a:pt x="118094" y="52487"/>
                </a:cubicBezTo>
                <a:lnTo>
                  <a:pt x="26243" y="52487"/>
                </a:lnTo>
                <a:cubicBezTo>
                  <a:pt x="11815" y="52487"/>
                  <a:pt x="0" y="64302"/>
                  <a:pt x="0" y="78731"/>
                </a:cubicBezTo>
                <a:lnTo>
                  <a:pt x="0" y="314919"/>
                </a:lnTo>
                <a:cubicBezTo>
                  <a:pt x="0" y="329347"/>
                  <a:pt x="11815" y="341162"/>
                  <a:pt x="26243" y="341162"/>
                </a:cubicBezTo>
                <a:lnTo>
                  <a:pt x="393648" y="341162"/>
                </a:lnTo>
                <a:cubicBezTo>
                  <a:pt x="408076" y="341162"/>
                  <a:pt x="419891" y="329347"/>
                  <a:pt x="419891" y="314919"/>
                </a:cubicBezTo>
                <a:lnTo>
                  <a:pt x="419891" y="78731"/>
                </a:lnTo>
                <a:cubicBezTo>
                  <a:pt x="419891" y="64302"/>
                  <a:pt x="408076" y="52487"/>
                  <a:pt x="393648" y="52487"/>
                </a:cubicBezTo>
                <a:close/>
                <a:moveTo>
                  <a:pt x="209945" y="313292"/>
                </a:moveTo>
                <a:cubicBezTo>
                  <a:pt x="145618" y="313292"/>
                  <a:pt x="93492" y="261149"/>
                  <a:pt x="93492" y="196825"/>
                </a:cubicBezTo>
                <a:cubicBezTo>
                  <a:pt x="93492" y="132497"/>
                  <a:pt x="145618" y="80357"/>
                  <a:pt x="209945" y="80357"/>
                </a:cubicBezTo>
                <a:cubicBezTo>
                  <a:pt x="274273" y="80357"/>
                  <a:pt x="326426" y="132497"/>
                  <a:pt x="326426" y="196825"/>
                </a:cubicBezTo>
                <a:cubicBezTo>
                  <a:pt x="326426" y="261149"/>
                  <a:pt x="274273" y="313292"/>
                  <a:pt x="209945" y="313292"/>
                </a:cubicBezTo>
                <a:close/>
                <a:moveTo>
                  <a:pt x="393648" y="131217"/>
                </a:moveTo>
                <a:lnTo>
                  <a:pt x="341161" y="131217"/>
                </a:lnTo>
                <a:lnTo>
                  <a:pt x="341161" y="104974"/>
                </a:lnTo>
                <a:lnTo>
                  <a:pt x="393648" y="104974"/>
                </a:lnTo>
                <a:lnTo>
                  <a:pt x="393648" y="131217"/>
                </a:lnTo>
                <a:close/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4" name="Freeform 6"/>
          <p:cNvSpPr/>
          <p:nvPr/>
        </p:nvSpPr>
        <p:spPr>
          <a:xfrm>
            <a:off x="6731915" y="4788847"/>
            <a:ext cx="419892" cy="341162"/>
          </a:xfrm>
          <a:custGeom>
            <a:avLst/>
            <a:gdLst/>
            <a:ahLst/>
            <a:cxnLst/>
            <a:rect l="l" t="t" r="r" b="b"/>
            <a:pathLst>
              <a:path w="419892" h="341162">
                <a:moveTo>
                  <a:pt x="124656" y="196825"/>
                </a:moveTo>
                <a:cubicBezTo>
                  <a:pt x="124656" y="243929"/>
                  <a:pt x="162842" y="282116"/>
                  <a:pt x="209945" y="282116"/>
                </a:cubicBezTo>
                <a:cubicBezTo>
                  <a:pt x="257049" y="282116"/>
                  <a:pt x="295235" y="243929"/>
                  <a:pt x="295235" y="196825"/>
                </a:cubicBezTo>
                <a:cubicBezTo>
                  <a:pt x="295235" y="149721"/>
                  <a:pt x="257049" y="111535"/>
                  <a:pt x="209945" y="111535"/>
                </a:cubicBezTo>
                <a:cubicBezTo>
                  <a:pt x="162842" y="111535"/>
                  <a:pt x="124656" y="149721"/>
                  <a:pt x="124656" y="196825"/>
                </a:cubicBezTo>
                <a:close/>
                <a:moveTo>
                  <a:pt x="393648" y="52487"/>
                </a:moveTo>
                <a:lnTo>
                  <a:pt x="301797" y="52487"/>
                </a:lnTo>
                <a:cubicBezTo>
                  <a:pt x="295235" y="26244"/>
                  <a:pt x="288675" y="0"/>
                  <a:pt x="262432" y="0"/>
                </a:cubicBezTo>
                <a:lnTo>
                  <a:pt x="157459" y="0"/>
                </a:lnTo>
                <a:cubicBezTo>
                  <a:pt x="131216" y="0"/>
                  <a:pt x="124656" y="26244"/>
                  <a:pt x="118094" y="52487"/>
                </a:cubicBezTo>
                <a:lnTo>
                  <a:pt x="26243" y="52487"/>
                </a:lnTo>
                <a:cubicBezTo>
                  <a:pt x="11815" y="52487"/>
                  <a:pt x="0" y="64302"/>
                  <a:pt x="0" y="78731"/>
                </a:cubicBezTo>
                <a:lnTo>
                  <a:pt x="0" y="314919"/>
                </a:lnTo>
                <a:cubicBezTo>
                  <a:pt x="0" y="329347"/>
                  <a:pt x="11815" y="341162"/>
                  <a:pt x="26243" y="341162"/>
                </a:cubicBezTo>
                <a:lnTo>
                  <a:pt x="393648" y="341162"/>
                </a:lnTo>
                <a:cubicBezTo>
                  <a:pt x="408076" y="341162"/>
                  <a:pt x="419891" y="329347"/>
                  <a:pt x="419891" y="314919"/>
                </a:cubicBezTo>
                <a:lnTo>
                  <a:pt x="419891" y="78731"/>
                </a:lnTo>
                <a:cubicBezTo>
                  <a:pt x="419891" y="64302"/>
                  <a:pt x="408076" y="52487"/>
                  <a:pt x="393648" y="52487"/>
                </a:cubicBezTo>
                <a:close/>
                <a:moveTo>
                  <a:pt x="209945" y="313292"/>
                </a:moveTo>
                <a:cubicBezTo>
                  <a:pt x="145618" y="313292"/>
                  <a:pt x="93492" y="261149"/>
                  <a:pt x="93492" y="196825"/>
                </a:cubicBezTo>
                <a:cubicBezTo>
                  <a:pt x="93492" y="132497"/>
                  <a:pt x="145618" y="80357"/>
                  <a:pt x="209945" y="80357"/>
                </a:cubicBezTo>
                <a:cubicBezTo>
                  <a:pt x="274273" y="80357"/>
                  <a:pt x="326426" y="132497"/>
                  <a:pt x="326426" y="196825"/>
                </a:cubicBezTo>
                <a:cubicBezTo>
                  <a:pt x="326426" y="261149"/>
                  <a:pt x="274273" y="313292"/>
                  <a:pt x="209945" y="313292"/>
                </a:cubicBezTo>
                <a:close/>
                <a:moveTo>
                  <a:pt x="393648" y="131217"/>
                </a:moveTo>
                <a:lnTo>
                  <a:pt x="341161" y="131217"/>
                </a:lnTo>
                <a:lnTo>
                  <a:pt x="341161" y="104974"/>
                </a:lnTo>
                <a:lnTo>
                  <a:pt x="393648" y="104974"/>
                </a:lnTo>
                <a:lnTo>
                  <a:pt x="393648" y="131217"/>
                </a:lnTo>
                <a:close/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15" name="Group 7"/>
          <p:cNvGrpSpPr/>
          <p:nvPr/>
        </p:nvGrpSpPr>
        <p:grpSpPr>
          <a:xfrm>
            <a:off x="7124700" y="2336800"/>
            <a:ext cx="2045271" cy="756729"/>
            <a:chOff x="7124700" y="2336800"/>
            <a:chExt cx="2045271" cy="756729"/>
          </a:xfrm>
        </p:grpSpPr>
        <p:sp>
          <p:nvSpPr>
            <p:cNvPr id="16" name="Freeform 15"/>
            <p:cNvSpPr/>
            <p:nvPr/>
          </p:nvSpPr>
          <p:spPr>
            <a:xfrm>
              <a:off x="7124700" y="2336800"/>
              <a:ext cx="108539" cy="756729"/>
            </a:xfrm>
            <a:custGeom>
              <a:avLst/>
              <a:gdLst/>
              <a:ahLst/>
              <a:cxnLst/>
              <a:rect l="l" t="t" r="r" b="b"/>
              <a:pathLst>
                <a:path w="108539" h="756729">
                  <a:moveTo>
                    <a:pt x="0" y="0"/>
                  </a:moveTo>
                  <a:lnTo>
                    <a:pt x="108539" y="0"/>
                  </a:lnTo>
                  <a:lnTo>
                    <a:pt x="108539" y="756729"/>
                  </a:lnTo>
                  <a:lnTo>
                    <a:pt x="0" y="756729"/>
                  </a:lnTo>
                  <a:close/>
                </a:path>
              </a:pathLst>
            </a:custGeom>
            <a:solidFill>
              <a:srgbClr val="0DD2D9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3300" y="2349500"/>
              <a:ext cx="1816671" cy="381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2000" b="1">
                  <a:solidFill>
                    <a:srgbClr val="606060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600" y="2794000"/>
              <a:ext cx="1816671" cy="2349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200" spc="150">
                  <a:solidFill>
                    <a:srgbClr val="606060"/>
                  </a:solidFill>
                  <a:latin typeface="Microsoft YaHei"/>
                  <a:ea typeface="Microsoft YaHei"/>
                </a:rPr>
                <a:t>单击输入内容</a:t>
              </a:r>
              <a:endParaRPr lang="en-US" sz="1100"/>
            </a:p>
          </p:txBody>
        </p:sp>
      </p:grpSp>
      <p:grpSp>
        <p:nvGrpSpPr>
          <p:cNvPr id="19" name="Group 8"/>
          <p:cNvGrpSpPr/>
          <p:nvPr/>
        </p:nvGrpSpPr>
        <p:grpSpPr>
          <a:xfrm>
            <a:off x="1803400" y="4597400"/>
            <a:ext cx="2045271" cy="756729"/>
            <a:chOff x="1803400" y="4597400"/>
            <a:chExt cx="2045271" cy="756729"/>
          </a:xfrm>
        </p:grpSpPr>
        <p:sp>
          <p:nvSpPr>
            <p:cNvPr id="20" name="Freeform 19"/>
            <p:cNvSpPr/>
            <p:nvPr/>
          </p:nvSpPr>
          <p:spPr>
            <a:xfrm>
              <a:off x="1803400" y="4597400"/>
              <a:ext cx="108539" cy="756729"/>
            </a:xfrm>
            <a:custGeom>
              <a:avLst/>
              <a:gdLst/>
              <a:ahLst/>
              <a:cxnLst/>
              <a:rect l="l" t="t" r="r" b="b"/>
              <a:pathLst>
                <a:path w="108539" h="756729">
                  <a:moveTo>
                    <a:pt x="0" y="0"/>
                  </a:moveTo>
                  <a:lnTo>
                    <a:pt x="108539" y="0"/>
                  </a:lnTo>
                  <a:lnTo>
                    <a:pt x="108539" y="756729"/>
                  </a:lnTo>
                  <a:lnTo>
                    <a:pt x="0" y="756729"/>
                  </a:lnTo>
                  <a:close/>
                </a:path>
              </a:pathLst>
            </a:custGeom>
            <a:solidFill>
              <a:srgbClr val="0DD2D9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2000" y="4610100"/>
              <a:ext cx="1816671" cy="381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2000" b="1">
                  <a:solidFill>
                    <a:srgbClr val="606060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9300" y="5054600"/>
              <a:ext cx="1816671" cy="2349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200" spc="150">
                  <a:solidFill>
                    <a:srgbClr val="606060"/>
                  </a:solidFill>
                  <a:latin typeface="Microsoft YaHei"/>
                  <a:ea typeface="Microsoft YaHei"/>
                </a:rPr>
                <a:t>单击输入内容</a:t>
              </a:r>
              <a:endParaRPr lang="en-US" sz="1100"/>
            </a:p>
          </p:txBody>
        </p:sp>
      </p:grpSp>
      <p:grpSp>
        <p:nvGrpSpPr>
          <p:cNvPr id="23" name="Group 9"/>
          <p:cNvGrpSpPr/>
          <p:nvPr/>
        </p:nvGrpSpPr>
        <p:grpSpPr>
          <a:xfrm>
            <a:off x="8356600" y="4584700"/>
            <a:ext cx="2045271" cy="756729"/>
            <a:chOff x="8356600" y="4584700"/>
            <a:chExt cx="2045271" cy="756729"/>
          </a:xfrm>
        </p:grpSpPr>
        <p:sp>
          <p:nvSpPr>
            <p:cNvPr id="24" name="Freeform 23"/>
            <p:cNvSpPr/>
            <p:nvPr/>
          </p:nvSpPr>
          <p:spPr>
            <a:xfrm>
              <a:off x="8356600" y="4584700"/>
              <a:ext cx="108539" cy="756729"/>
            </a:xfrm>
            <a:custGeom>
              <a:avLst/>
              <a:gdLst/>
              <a:ahLst/>
              <a:cxnLst/>
              <a:rect l="l" t="t" r="r" b="b"/>
              <a:pathLst>
                <a:path w="108539" h="756729">
                  <a:moveTo>
                    <a:pt x="0" y="0"/>
                  </a:moveTo>
                  <a:lnTo>
                    <a:pt x="108539" y="0"/>
                  </a:lnTo>
                  <a:lnTo>
                    <a:pt x="108539" y="756729"/>
                  </a:lnTo>
                  <a:lnTo>
                    <a:pt x="0" y="756729"/>
                  </a:lnTo>
                  <a:close/>
                </a:path>
              </a:pathLst>
            </a:custGeom>
            <a:solidFill>
              <a:srgbClr val="0DD2D9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5200" y="4597400"/>
              <a:ext cx="1816671" cy="3810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2000" b="1">
                  <a:solidFill>
                    <a:srgbClr val="606060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72500" y="5041900"/>
              <a:ext cx="1816671" cy="2349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200" spc="150">
                  <a:solidFill>
                    <a:srgbClr val="606060"/>
                  </a:solidFill>
                  <a:latin typeface="Microsoft YaHei"/>
                  <a:ea typeface="Microsoft YaHei"/>
                </a:rPr>
                <a:t>单击输入内容</a:t>
              </a:r>
              <a:endParaRPr lang="en-US"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38300"/>
            <a:ext cx="2801594" cy="3462615"/>
          </a:xfrm>
          <a:prstGeom prst="roundRect">
            <a:avLst/>
          </a:prstGeom>
        </p:spPr>
      </p:pic>
      <p:pic>
        <p:nvPicPr>
          <p:cNvPr id="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56" y="1646428"/>
            <a:ext cx="2801594" cy="3462615"/>
          </a:xfrm>
          <a:prstGeom prst="roundRect">
            <a:avLst/>
          </a:prstGeom>
        </p:spPr>
      </p:pic>
      <p:pic>
        <p:nvPicPr>
          <p:cNvPr id="2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07" y="1646428"/>
            <a:ext cx="2801594" cy="3462615"/>
          </a:xfrm>
          <a:prstGeom prst="roundRect">
            <a:avLst/>
          </a:prstGeom>
        </p:spPr>
      </p:pic>
      <p:sp>
        <p:nvSpPr>
          <p:cNvPr id="30" name="TextBox 4"/>
          <p:cNvSpPr txBox="1"/>
          <p:nvPr/>
        </p:nvSpPr>
        <p:spPr>
          <a:xfrm>
            <a:off x="469900" y="215900"/>
            <a:ext cx="3601720" cy="736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4000" b="1" spc="300">
                <a:solidFill>
                  <a:srgbClr val="52AEA6"/>
                </a:solidFill>
                <a:latin typeface="Microsoft YaHei"/>
                <a:ea typeface="Microsoft YaHei"/>
              </a:rPr>
              <a:t>单击输入标题</a:t>
            </a:r>
            <a:endParaRPr lang="en-US" sz="1100"/>
          </a:p>
        </p:txBody>
      </p:sp>
      <p:sp>
        <p:nvSpPr>
          <p:cNvPr id="31" name="Freeform 5"/>
          <p:cNvSpPr/>
          <p:nvPr/>
        </p:nvSpPr>
        <p:spPr>
          <a:xfrm>
            <a:off x="2133600" y="2298700"/>
            <a:ext cx="576476" cy="582874"/>
          </a:xfrm>
          <a:custGeom>
            <a:avLst/>
            <a:gdLst/>
            <a:ahLst/>
            <a:cxnLst/>
            <a:rect l="l" t="t" r="r" b="b"/>
            <a:pathLst>
              <a:path w="576476" h="582874">
                <a:moveTo>
                  <a:pt x="288238" y="0"/>
                </a:moveTo>
                <a:cubicBezTo>
                  <a:pt x="130632" y="0"/>
                  <a:pt x="0" y="132011"/>
                  <a:pt x="0" y="291388"/>
                </a:cubicBezTo>
                <a:cubicBezTo>
                  <a:pt x="0" y="450765"/>
                  <a:pt x="130632" y="582874"/>
                  <a:pt x="288238" y="582874"/>
                </a:cubicBezTo>
                <a:cubicBezTo>
                  <a:pt x="445843" y="582874"/>
                  <a:pt x="576476" y="450765"/>
                  <a:pt x="576476" y="291388"/>
                </a:cubicBezTo>
                <a:cubicBezTo>
                  <a:pt x="576476" y="132011"/>
                  <a:pt x="445843" y="0"/>
                  <a:pt x="288238" y="0"/>
                </a:cubicBezTo>
                <a:close/>
                <a:moveTo>
                  <a:pt x="90074" y="109270"/>
                </a:moveTo>
                <a:lnTo>
                  <a:pt x="99131" y="100214"/>
                </a:lnTo>
                <a:cubicBezTo>
                  <a:pt x="123813" y="75481"/>
                  <a:pt x="152803" y="55465"/>
                  <a:pt x="184677" y="41149"/>
                </a:cubicBezTo>
                <a:cubicBezTo>
                  <a:pt x="194578" y="35949"/>
                  <a:pt x="205426" y="32802"/>
                  <a:pt x="216572" y="31895"/>
                </a:cubicBezTo>
                <a:lnTo>
                  <a:pt x="243644" y="22740"/>
                </a:lnTo>
                <a:lnTo>
                  <a:pt x="220707" y="40952"/>
                </a:lnTo>
                <a:cubicBezTo>
                  <a:pt x="191772" y="68830"/>
                  <a:pt x="167449" y="101128"/>
                  <a:pt x="148647" y="136637"/>
                </a:cubicBezTo>
                <a:lnTo>
                  <a:pt x="144119" y="141166"/>
                </a:lnTo>
                <a:lnTo>
                  <a:pt x="139591" y="136637"/>
                </a:lnTo>
                <a:cubicBezTo>
                  <a:pt x="123605" y="133219"/>
                  <a:pt x="108366" y="126950"/>
                  <a:pt x="94603" y="118130"/>
                </a:cubicBezTo>
                <a:lnTo>
                  <a:pt x="85546" y="113503"/>
                </a:lnTo>
                <a:lnTo>
                  <a:pt x="90074" y="108975"/>
                </a:lnTo>
                <a:close/>
                <a:moveTo>
                  <a:pt x="22543" y="273176"/>
                </a:moveTo>
                <a:cubicBezTo>
                  <a:pt x="24221" y="243727"/>
                  <a:pt x="30294" y="214693"/>
                  <a:pt x="40558" y="187040"/>
                </a:cubicBezTo>
                <a:cubicBezTo>
                  <a:pt x="48572" y="169861"/>
                  <a:pt x="57578" y="153164"/>
                  <a:pt x="67531" y="137031"/>
                </a:cubicBezTo>
                <a:lnTo>
                  <a:pt x="72059" y="132404"/>
                </a:lnTo>
                <a:lnTo>
                  <a:pt x="76588" y="137031"/>
                </a:lnTo>
                <a:cubicBezTo>
                  <a:pt x="94603" y="141559"/>
                  <a:pt x="112618" y="150616"/>
                  <a:pt x="130632" y="155243"/>
                </a:cubicBezTo>
                <a:lnTo>
                  <a:pt x="135161" y="159771"/>
                </a:lnTo>
                <a:lnTo>
                  <a:pt x="130632" y="164299"/>
                </a:lnTo>
                <a:cubicBezTo>
                  <a:pt x="116819" y="198989"/>
                  <a:pt x="109254" y="235850"/>
                  <a:pt x="108286" y="273176"/>
                </a:cubicBezTo>
                <a:lnTo>
                  <a:pt x="108286" y="282331"/>
                </a:lnTo>
                <a:lnTo>
                  <a:pt x="22543" y="282331"/>
                </a:lnTo>
                <a:lnTo>
                  <a:pt x="22543" y="273176"/>
                </a:lnTo>
                <a:close/>
                <a:moveTo>
                  <a:pt x="76588" y="446237"/>
                </a:moveTo>
                <a:lnTo>
                  <a:pt x="72059" y="450765"/>
                </a:lnTo>
                <a:lnTo>
                  <a:pt x="67531" y="446237"/>
                </a:lnTo>
                <a:cubicBezTo>
                  <a:pt x="57600" y="430058"/>
                  <a:pt x="48595" y="413329"/>
                  <a:pt x="40558" y="396130"/>
                </a:cubicBezTo>
                <a:cubicBezTo>
                  <a:pt x="30236" y="368357"/>
                  <a:pt x="24163" y="339185"/>
                  <a:pt x="22543" y="309600"/>
                </a:cubicBezTo>
                <a:lnTo>
                  <a:pt x="22543" y="300543"/>
                </a:lnTo>
                <a:lnTo>
                  <a:pt x="108286" y="300543"/>
                </a:lnTo>
                <a:lnTo>
                  <a:pt x="108286" y="309600"/>
                </a:lnTo>
                <a:cubicBezTo>
                  <a:pt x="109280" y="347102"/>
                  <a:pt x="116912" y="384131"/>
                  <a:pt x="130829" y="418969"/>
                </a:cubicBezTo>
                <a:lnTo>
                  <a:pt x="135358" y="423497"/>
                </a:lnTo>
                <a:lnTo>
                  <a:pt x="130829" y="428025"/>
                </a:lnTo>
                <a:cubicBezTo>
                  <a:pt x="112814" y="432554"/>
                  <a:pt x="94800" y="441709"/>
                  <a:pt x="76785" y="446237"/>
                </a:cubicBezTo>
                <a:close/>
                <a:moveTo>
                  <a:pt x="216572" y="551275"/>
                </a:moveTo>
                <a:cubicBezTo>
                  <a:pt x="205560" y="550389"/>
                  <a:pt x="194842" y="547274"/>
                  <a:pt x="185071" y="542119"/>
                </a:cubicBezTo>
                <a:cubicBezTo>
                  <a:pt x="152279" y="529486"/>
                  <a:pt x="122958" y="509242"/>
                  <a:pt x="99525" y="483054"/>
                </a:cubicBezTo>
                <a:lnTo>
                  <a:pt x="90468" y="473998"/>
                </a:lnTo>
                <a:lnTo>
                  <a:pt x="85940" y="469371"/>
                </a:lnTo>
                <a:lnTo>
                  <a:pt x="94996" y="464843"/>
                </a:lnTo>
                <a:cubicBezTo>
                  <a:pt x="108760" y="456086"/>
                  <a:pt x="124005" y="449914"/>
                  <a:pt x="139984" y="446631"/>
                </a:cubicBezTo>
                <a:lnTo>
                  <a:pt x="144513" y="442103"/>
                </a:lnTo>
                <a:lnTo>
                  <a:pt x="149041" y="446631"/>
                </a:lnTo>
                <a:cubicBezTo>
                  <a:pt x="167769" y="481820"/>
                  <a:pt x="191958" y="513817"/>
                  <a:pt x="220707" y="541430"/>
                </a:cubicBezTo>
                <a:lnTo>
                  <a:pt x="243250" y="559642"/>
                </a:lnTo>
                <a:lnTo>
                  <a:pt x="216572" y="551275"/>
                </a:lnTo>
                <a:close/>
                <a:moveTo>
                  <a:pt x="279673" y="555803"/>
                </a:moveTo>
                <a:lnTo>
                  <a:pt x="270223" y="551275"/>
                </a:lnTo>
                <a:cubicBezTo>
                  <a:pt x="251547" y="538588"/>
                  <a:pt x="233633" y="524815"/>
                  <a:pt x="216572" y="510027"/>
                </a:cubicBezTo>
                <a:cubicBezTo>
                  <a:pt x="198557" y="487189"/>
                  <a:pt x="180542" y="468977"/>
                  <a:pt x="167351" y="441709"/>
                </a:cubicBezTo>
                <a:lnTo>
                  <a:pt x="162823" y="437180"/>
                </a:lnTo>
                <a:lnTo>
                  <a:pt x="171880" y="432554"/>
                </a:lnTo>
                <a:cubicBezTo>
                  <a:pt x="203381" y="428025"/>
                  <a:pt x="239411" y="423497"/>
                  <a:pt x="270912" y="418969"/>
                </a:cubicBezTo>
                <a:lnTo>
                  <a:pt x="279969" y="418969"/>
                </a:lnTo>
                <a:lnTo>
                  <a:pt x="279969" y="555508"/>
                </a:lnTo>
                <a:close/>
                <a:moveTo>
                  <a:pt x="279673" y="401052"/>
                </a:moveTo>
                <a:lnTo>
                  <a:pt x="270617" y="401052"/>
                </a:lnTo>
                <a:cubicBezTo>
                  <a:pt x="234099" y="401089"/>
                  <a:pt x="197726" y="405652"/>
                  <a:pt x="162331" y="414637"/>
                </a:cubicBezTo>
                <a:lnTo>
                  <a:pt x="153372" y="419264"/>
                </a:lnTo>
                <a:lnTo>
                  <a:pt x="153372" y="410109"/>
                </a:lnTo>
                <a:cubicBezTo>
                  <a:pt x="138987" y="378630"/>
                  <a:pt x="131310" y="344502"/>
                  <a:pt x="130829" y="309895"/>
                </a:cubicBezTo>
                <a:lnTo>
                  <a:pt x="130829" y="300838"/>
                </a:lnTo>
                <a:lnTo>
                  <a:pt x="279476" y="300838"/>
                </a:lnTo>
                <a:lnTo>
                  <a:pt x="279476" y="400757"/>
                </a:lnTo>
                <a:close/>
                <a:moveTo>
                  <a:pt x="279673" y="282922"/>
                </a:moveTo>
                <a:lnTo>
                  <a:pt x="130632" y="282922"/>
                </a:lnTo>
                <a:lnTo>
                  <a:pt x="130632" y="273767"/>
                </a:lnTo>
                <a:cubicBezTo>
                  <a:pt x="131115" y="239192"/>
                  <a:pt x="138793" y="205097"/>
                  <a:pt x="153176" y="173651"/>
                </a:cubicBezTo>
                <a:lnTo>
                  <a:pt x="153176" y="169025"/>
                </a:lnTo>
                <a:lnTo>
                  <a:pt x="162134" y="169025"/>
                </a:lnTo>
                <a:cubicBezTo>
                  <a:pt x="197516" y="178090"/>
                  <a:pt x="233895" y="182687"/>
                  <a:pt x="270420" y="182708"/>
                </a:cubicBezTo>
                <a:lnTo>
                  <a:pt x="279477" y="182708"/>
                </a:lnTo>
                <a:lnTo>
                  <a:pt x="279477" y="282331"/>
                </a:lnTo>
                <a:close/>
                <a:moveTo>
                  <a:pt x="279673" y="164792"/>
                </a:moveTo>
                <a:lnTo>
                  <a:pt x="270617" y="164792"/>
                </a:lnTo>
                <a:cubicBezTo>
                  <a:pt x="239115" y="160263"/>
                  <a:pt x="203086" y="155735"/>
                  <a:pt x="171584" y="151108"/>
                </a:cubicBezTo>
                <a:lnTo>
                  <a:pt x="162528" y="146580"/>
                </a:lnTo>
                <a:lnTo>
                  <a:pt x="167056" y="142052"/>
                </a:lnTo>
                <a:cubicBezTo>
                  <a:pt x="179715" y="118144"/>
                  <a:pt x="196361" y="96571"/>
                  <a:pt x="216277" y="78261"/>
                </a:cubicBezTo>
                <a:cubicBezTo>
                  <a:pt x="232155" y="60730"/>
                  <a:pt x="250335" y="45431"/>
                  <a:pt x="270321" y="32781"/>
                </a:cubicBezTo>
                <a:lnTo>
                  <a:pt x="279378" y="28253"/>
                </a:lnTo>
                <a:lnTo>
                  <a:pt x="279378" y="163906"/>
                </a:lnTo>
                <a:close/>
                <a:moveTo>
                  <a:pt x="500282" y="137523"/>
                </a:moveTo>
                <a:lnTo>
                  <a:pt x="504810" y="132897"/>
                </a:lnTo>
                <a:lnTo>
                  <a:pt x="509338" y="137523"/>
                </a:lnTo>
                <a:cubicBezTo>
                  <a:pt x="519140" y="153505"/>
                  <a:pt x="528014" y="170038"/>
                  <a:pt x="535918" y="187040"/>
                </a:cubicBezTo>
                <a:cubicBezTo>
                  <a:pt x="546220" y="214819"/>
                  <a:pt x="552293" y="243987"/>
                  <a:pt x="553932" y="273570"/>
                </a:cubicBezTo>
                <a:lnTo>
                  <a:pt x="553932" y="282725"/>
                </a:lnTo>
                <a:lnTo>
                  <a:pt x="468386" y="282725"/>
                </a:lnTo>
                <a:lnTo>
                  <a:pt x="468386" y="273570"/>
                </a:lnTo>
                <a:cubicBezTo>
                  <a:pt x="468014" y="235545"/>
                  <a:pt x="458778" y="198130"/>
                  <a:pt x="441413" y="164299"/>
                </a:cubicBezTo>
                <a:lnTo>
                  <a:pt x="441413" y="159771"/>
                </a:lnTo>
                <a:lnTo>
                  <a:pt x="445843" y="155243"/>
                </a:lnTo>
                <a:cubicBezTo>
                  <a:pt x="463858" y="150616"/>
                  <a:pt x="481873" y="141559"/>
                  <a:pt x="499888" y="137031"/>
                </a:cubicBezTo>
                <a:close/>
                <a:moveTo>
                  <a:pt x="360297" y="31895"/>
                </a:moveTo>
                <a:cubicBezTo>
                  <a:pt x="371298" y="32777"/>
                  <a:pt x="382010" y="35856"/>
                  <a:pt x="391799" y="40952"/>
                </a:cubicBezTo>
                <a:cubicBezTo>
                  <a:pt x="423702" y="55267"/>
                  <a:pt x="452725" y="75283"/>
                  <a:pt x="477443" y="100017"/>
                </a:cubicBezTo>
                <a:lnTo>
                  <a:pt x="486401" y="109074"/>
                </a:lnTo>
                <a:lnTo>
                  <a:pt x="490930" y="113602"/>
                </a:lnTo>
                <a:lnTo>
                  <a:pt x="482365" y="118130"/>
                </a:lnTo>
                <a:cubicBezTo>
                  <a:pt x="468581" y="126846"/>
                  <a:pt x="453343" y="133015"/>
                  <a:pt x="437377" y="136342"/>
                </a:cubicBezTo>
                <a:lnTo>
                  <a:pt x="432849" y="140870"/>
                </a:lnTo>
                <a:lnTo>
                  <a:pt x="428321" y="136342"/>
                </a:lnTo>
                <a:cubicBezTo>
                  <a:pt x="409519" y="100832"/>
                  <a:pt x="385196" y="68535"/>
                  <a:pt x="356261" y="40656"/>
                </a:cubicBezTo>
                <a:lnTo>
                  <a:pt x="333324" y="22740"/>
                </a:lnTo>
                <a:lnTo>
                  <a:pt x="360297" y="31895"/>
                </a:lnTo>
                <a:close/>
                <a:moveTo>
                  <a:pt x="297294" y="27367"/>
                </a:moveTo>
                <a:lnTo>
                  <a:pt x="306253" y="31895"/>
                </a:lnTo>
                <a:cubicBezTo>
                  <a:pt x="325078" y="44442"/>
                  <a:pt x="343126" y="58117"/>
                  <a:pt x="360297" y="72847"/>
                </a:cubicBezTo>
                <a:cubicBezTo>
                  <a:pt x="378312" y="95587"/>
                  <a:pt x="396327" y="113799"/>
                  <a:pt x="409518" y="141166"/>
                </a:cubicBezTo>
                <a:lnTo>
                  <a:pt x="409518" y="145694"/>
                </a:lnTo>
                <a:lnTo>
                  <a:pt x="405088" y="150222"/>
                </a:lnTo>
                <a:cubicBezTo>
                  <a:pt x="373488" y="154849"/>
                  <a:pt x="337459" y="159377"/>
                  <a:pt x="305957" y="163906"/>
                </a:cubicBezTo>
                <a:lnTo>
                  <a:pt x="297294" y="163906"/>
                </a:lnTo>
                <a:lnTo>
                  <a:pt x="297294" y="27367"/>
                </a:lnTo>
                <a:close/>
                <a:moveTo>
                  <a:pt x="297294" y="182117"/>
                </a:moveTo>
                <a:lnTo>
                  <a:pt x="306253" y="182117"/>
                </a:lnTo>
                <a:cubicBezTo>
                  <a:pt x="342778" y="182097"/>
                  <a:pt x="379157" y="177500"/>
                  <a:pt x="414539" y="168434"/>
                </a:cubicBezTo>
                <a:lnTo>
                  <a:pt x="423595" y="163906"/>
                </a:lnTo>
                <a:lnTo>
                  <a:pt x="423595" y="173061"/>
                </a:lnTo>
                <a:cubicBezTo>
                  <a:pt x="437901" y="204528"/>
                  <a:pt x="445542" y="238614"/>
                  <a:pt x="446040" y="273176"/>
                </a:cubicBezTo>
                <a:lnTo>
                  <a:pt x="446040" y="282331"/>
                </a:lnTo>
                <a:lnTo>
                  <a:pt x="297294" y="282331"/>
                </a:lnTo>
                <a:lnTo>
                  <a:pt x="297294" y="182117"/>
                </a:lnTo>
                <a:close/>
                <a:moveTo>
                  <a:pt x="297294" y="300248"/>
                </a:moveTo>
                <a:lnTo>
                  <a:pt x="445843" y="300248"/>
                </a:lnTo>
                <a:lnTo>
                  <a:pt x="445843" y="309304"/>
                </a:lnTo>
                <a:cubicBezTo>
                  <a:pt x="445357" y="344006"/>
                  <a:pt x="437681" y="378229"/>
                  <a:pt x="423300" y="409814"/>
                </a:cubicBezTo>
                <a:lnTo>
                  <a:pt x="423300" y="414342"/>
                </a:lnTo>
                <a:lnTo>
                  <a:pt x="414243" y="414342"/>
                </a:lnTo>
                <a:cubicBezTo>
                  <a:pt x="378848" y="405357"/>
                  <a:pt x="342475" y="400794"/>
                  <a:pt x="305957" y="400757"/>
                </a:cubicBezTo>
                <a:lnTo>
                  <a:pt x="297294" y="400757"/>
                </a:lnTo>
                <a:lnTo>
                  <a:pt x="297294" y="300543"/>
                </a:lnTo>
                <a:close/>
                <a:moveTo>
                  <a:pt x="297294" y="555212"/>
                </a:moveTo>
                <a:lnTo>
                  <a:pt x="297294" y="418969"/>
                </a:lnTo>
                <a:lnTo>
                  <a:pt x="306253" y="418969"/>
                </a:lnTo>
                <a:cubicBezTo>
                  <a:pt x="337754" y="423497"/>
                  <a:pt x="373784" y="428025"/>
                  <a:pt x="405384" y="432554"/>
                </a:cubicBezTo>
                <a:lnTo>
                  <a:pt x="409814" y="437180"/>
                </a:lnTo>
                <a:lnTo>
                  <a:pt x="409814" y="441709"/>
                </a:lnTo>
                <a:cubicBezTo>
                  <a:pt x="396327" y="468977"/>
                  <a:pt x="378312" y="487189"/>
                  <a:pt x="360593" y="510027"/>
                </a:cubicBezTo>
                <a:cubicBezTo>
                  <a:pt x="343309" y="524837"/>
                  <a:pt x="325164" y="538610"/>
                  <a:pt x="306253" y="551275"/>
                </a:cubicBezTo>
                <a:lnTo>
                  <a:pt x="297294" y="555803"/>
                </a:lnTo>
                <a:close/>
                <a:moveTo>
                  <a:pt x="486401" y="473309"/>
                </a:moveTo>
                <a:lnTo>
                  <a:pt x="477443" y="482365"/>
                </a:lnTo>
                <a:cubicBezTo>
                  <a:pt x="453972" y="508554"/>
                  <a:pt x="424619" y="528797"/>
                  <a:pt x="391799" y="541430"/>
                </a:cubicBezTo>
                <a:cubicBezTo>
                  <a:pt x="382032" y="546598"/>
                  <a:pt x="371312" y="549714"/>
                  <a:pt x="360297" y="550585"/>
                </a:cubicBezTo>
                <a:lnTo>
                  <a:pt x="333324" y="559642"/>
                </a:lnTo>
                <a:lnTo>
                  <a:pt x="355769" y="541430"/>
                </a:lnTo>
                <a:cubicBezTo>
                  <a:pt x="384725" y="513608"/>
                  <a:pt x="409051" y="481339"/>
                  <a:pt x="427828" y="445843"/>
                </a:cubicBezTo>
                <a:lnTo>
                  <a:pt x="432357" y="441315"/>
                </a:lnTo>
                <a:lnTo>
                  <a:pt x="436885" y="445843"/>
                </a:lnTo>
                <a:cubicBezTo>
                  <a:pt x="453062" y="449190"/>
                  <a:pt x="468481" y="455498"/>
                  <a:pt x="482365" y="464449"/>
                </a:cubicBezTo>
                <a:lnTo>
                  <a:pt x="491422" y="468977"/>
                </a:lnTo>
                <a:lnTo>
                  <a:pt x="486894" y="473604"/>
                </a:lnTo>
                <a:close/>
                <a:moveTo>
                  <a:pt x="553932" y="309304"/>
                </a:moveTo>
                <a:cubicBezTo>
                  <a:pt x="552313" y="338890"/>
                  <a:pt x="546239" y="368061"/>
                  <a:pt x="535918" y="395835"/>
                </a:cubicBezTo>
                <a:cubicBezTo>
                  <a:pt x="527881" y="413034"/>
                  <a:pt x="518876" y="429763"/>
                  <a:pt x="508944" y="445942"/>
                </a:cubicBezTo>
                <a:lnTo>
                  <a:pt x="504416" y="450470"/>
                </a:lnTo>
                <a:lnTo>
                  <a:pt x="499888" y="445942"/>
                </a:lnTo>
                <a:cubicBezTo>
                  <a:pt x="481873" y="441413"/>
                  <a:pt x="463858" y="432258"/>
                  <a:pt x="445843" y="427730"/>
                </a:cubicBezTo>
                <a:lnTo>
                  <a:pt x="441413" y="423300"/>
                </a:lnTo>
                <a:lnTo>
                  <a:pt x="441413" y="418772"/>
                </a:lnTo>
                <a:cubicBezTo>
                  <a:pt x="458770" y="384902"/>
                  <a:pt x="468004" y="347458"/>
                  <a:pt x="468386" y="309403"/>
                </a:cubicBezTo>
                <a:lnTo>
                  <a:pt x="468386" y="300346"/>
                </a:lnTo>
                <a:lnTo>
                  <a:pt x="553932" y="300346"/>
                </a:lnTo>
                <a:lnTo>
                  <a:pt x="553932" y="30940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2" name="TextBox 6"/>
          <p:cNvSpPr txBox="1"/>
          <p:nvPr/>
        </p:nvSpPr>
        <p:spPr>
          <a:xfrm>
            <a:off x="1790700" y="3022600"/>
            <a:ext cx="1256474" cy="3492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800" b="1">
                <a:solidFill>
                  <a:srgbClr val="FFFFFF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33" name="TextBox 7"/>
          <p:cNvSpPr txBox="1"/>
          <p:nvPr/>
        </p:nvSpPr>
        <p:spPr>
          <a:xfrm>
            <a:off x="1600200" y="3505200"/>
            <a:ext cx="1640776" cy="520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200" spc="150">
                <a:solidFill>
                  <a:srgbClr val="606060"/>
                </a:solidFill>
                <a:latin typeface="Microsoft YaHei"/>
                <a:ea typeface="Microsoft YaHei"/>
              </a:rPr>
              <a:t>碧绿的海水，洁白的沙滩，摇曳的棕榈树</a:t>
            </a:r>
            <a:endParaRPr lang="en-US" sz="1100"/>
          </a:p>
        </p:txBody>
      </p:sp>
      <p:grpSp>
        <p:nvGrpSpPr>
          <p:cNvPr id="34" name="Group 8"/>
          <p:cNvGrpSpPr/>
          <p:nvPr/>
        </p:nvGrpSpPr>
        <p:grpSpPr>
          <a:xfrm>
            <a:off x="4953000" y="2362200"/>
            <a:ext cx="1640776" cy="1727200"/>
            <a:chOff x="4953000" y="2362200"/>
            <a:chExt cx="1640776" cy="1727200"/>
          </a:xfrm>
        </p:grpSpPr>
        <p:sp>
          <p:nvSpPr>
            <p:cNvPr id="35" name="Freeform 34"/>
            <p:cNvSpPr/>
            <p:nvPr/>
          </p:nvSpPr>
          <p:spPr>
            <a:xfrm>
              <a:off x="5486400" y="2362200"/>
              <a:ext cx="576476" cy="582874"/>
            </a:xfrm>
            <a:custGeom>
              <a:avLst/>
              <a:gdLst/>
              <a:ahLst/>
              <a:cxnLst/>
              <a:rect l="l" t="t" r="r" b="b"/>
              <a:pathLst>
                <a:path w="576476" h="582874">
                  <a:moveTo>
                    <a:pt x="288238" y="0"/>
                  </a:moveTo>
                  <a:cubicBezTo>
                    <a:pt x="130632" y="0"/>
                    <a:pt x="0" y="132011"/>
                    <a:pt x="0" y="291388"/>
                  </a:cubicBezTo>
                  <a:cubicBezTo>
                    <a:pt x="0" y="450765"/>
                    <a:pt x="130632" y="582874"/>
                    <a:pt x="288238" y="582874"/>
                  </a:cubicBezTo>
                  <a:cubicBezTo>
                    <a:pt x="445843" y="582874"/>
                    <a:pt x="576476" y="450765"/>
                    <a:pt x="576476" y="291388"/>
                  </a:cubicBezTo>
                  <a:cubicBezTo>
                    <a:pt x="576476" y="132011"/>
                    <a:pt x="445843" y="0"/>
                    <a:pt x="288238" y="0"/>
                  </a:cubicBezTo>
                  <a:close/>
                  <a:moveTo>
                    <a:pt x="90074" y="109270"/>
                  </a:moveTo>
                  <a:lnTo>
                    <a:pt x="99131" y="100214"/>
                  </a:lnTo>
                  <a:cubicBezTo>
                    <a:pt x="123813" y="75481"/>
                    <a:pt x="152803" y="55465"/>
                    <a:pt x="184677" y="41149"/>
                  </a:cubicBezTo>
                  <a:cubicBezTo>
                    <a:pt x="194578" y="35949"/>
                    <a:pt x="205426" y="32802"/>
                    <a:pt x="216572" y="31895"/>
                  </a:cubicBezTo>
                  <a:lnTo>
                    <a:pt x="243644" y="22740"/>
                  </a:lnTo>
                  <a:lnTo>
                    <a:pt x="220707" y="40952"/>
                  </a:lnTo>
                  <a:cubicBezTo>
                    <a:pt x="191772" y="68830"/>
                    <a:pt x="167449" y="101128"/>
                    <a:pt x="148647" y="136637"/>
                  </a:cubicBezTo>
                  <a:lnTo>
                    <a:pt x="144119" y="141166"/>
                  </a:lnTo>
                  <a:lnTo>
                    <a:pt x="139591" y="136637"/>
                  </a:lnTo>
                  <a:cubicBezTo>
                    <a:pt x="123605" y="133219"/>
                    <a:pt x="108366" y="126950"/>
                    <a:pt x="94603" y="118130"/>
                  </a:cubicBezTo>
                  <a:lnTo>
                    <a:pt x="85546" y="113503"/>
                  </a:lnTo>
                  <a:lnTo>
                    <a:pt x="90074" y="108975"/>
                  </a:lnTo>
                  <a:close/>
                  <a:moveTo>
                    <a:pt x="22543" y="273176"/>
                  </a:moveTo>
                  <a:cubicBezTo>
                    <a:pt x="24221" y="243727"/>
                    <a:pt x="30294" y="214693"/>
                    <a:pt x="40558" y="187040"/>
                  </a:cubicBezTo>
                  <a:cubicBezTo>
                    <a:pt x="48572" y="169861"/>
                    <a:pt x="57578" y="153164"/>
                    <a:pt x="67531" y="137031"/>
                  </a:cubicBezTo>
                  <a:lnTo>
                    <a:pt x="72059" y="132404"/>
                  </a:lnTo>
                  <a:lnTo>
                    <a:pt x="76588" y="137031"/>
                  </a:lnTo>
                  <a:cubicBezTo>
                    <a:pt x="94603" y="141559"/>
                    <a:pt x="112618" y="150616"/>
                    <a:pt x="130632" y="155243"/>
                  </a:cubicBezTo>
                  <a:lnTo>
                    <a:pt x="135161" y="159771"/>
                  </a:lnTo>
                  <a:lnTo>
                    <a:pt x="130632" y="164299"/>
                  </a:lnTo>
                  <a:cubicBezTo>
                    <a:pt x="116819" y="198989"/>
                    <a:pt x="109254" y="235850"/>
                    <a:pt x="108286" y="273176"/>
                  </a:cubicBezTo>
                  <a:lnTo>
                    <a:pt x="108286" y="282331"/>
                  </a:lnTo>
                  <a:lnTo>
                    <a:pt x="22543" y="282331"/>
                  </a:lnTo>
                  <a:lnTo>
                    <a:pt x="22543" y="273176"/>
                  </a:lnTo>
                  <a:close/>
                  <a:moveTo>
                    <a:pt x="76588" y="446237"/>
                  </a:moveTo>
                  <a:lnTo>
                    <a:pt x="72059" y="450765"/>
                  </a:lnTo>
                  <a:lnTo>
                    <a:pt x="67531" y="446237"/>
                  </a:lnTo>
                  <a:cubicBezTo>
                    <a:pt x="57600" y="430058"/>
                    <a:pt x="48595" y="413329"/>
                    <a:pt x="40558" y="396130"/>
                  </a:cubicBezTo>
                  <a:cubicBezTo>
                    <a:pt x="30236" y="368357"/>
                    <a:pt x="24163" y="339185"/>
                    <a:pt x="22543" y="309600"/>
                  </a:cubicBezTo>
                  <a:lnTo>
                    <a:pt x="22543" y="300543"/>
                  </a:lnTo>
                  <a:lnTo>
                    <a:pt x="108286" y="300543"/>
                  </a:lnTo>
                  <a:lnTo>
                    <a:pt x="108286" y="309600"/>
                  </a:lnTo>
                  <a:cubicBezTo>
                    <a:pt x="109280" y="347102"/>
                    <a:pt x="116912" y="384131"/>
                    <a:pt x="130829" y="418969"/>
                  </a:cubicBezTo>
                  <a:lnTo>
                    <a:pt x="135358" y="423497"/>
                  </a:lnTo>
                  <a:lnTo>
                    <a:pt x="130829" y="428025"/>
                  </a:lnTo>
                  <a:cubicBezTo>
                    <a:pt x="112814" y="432554"/>
                    <a:pt x="94800" y="441709"/>
                    <a:pt x="76785" y="446237"/>
                  </a:cubicBezTo>
                  <a:close/>
                  <a:moveTo>
                    <a:pt x="216572" y="551275"/>
                  </a:moveTo>
                  <a:cubicBezTo>
                    <a:pt x="205560" y="550389"/>
                    <a:pt x="194842" y="547274"/>
                    <a:pt x="185071" y="542119"/>
                  </a:cubicBezTo>
                  <a:cubicBezTo>
                    <a:pt x="152279" y="529486"/>
                    <a:pt x="122958" y="509242"/>
                    <a:pt x="99525" y="483054"/>
                  </a:cubicBezTo>
                  <a:lnTo>
                    <a:pt x="90468" y="473998"/>
                  </a:lnTo>
                  <a:lnTo>
                    <a:pt x="85940" y="469371"/>
                  </a:lnTo>
                  <a:lnTo>
                    <a:pt x="94996" y="464843"/>
                  </a:lnTo>
                  <a:cubicBezTo>
                    <a:pt x="108760" y="456086"/>
                    <a:pt x="124005" y="449914"/>
                    <a:pt x="139984" y="446631"/>
                  </a:cubicBezTo>
                  <a:lnTo>
                    <a:pt x="144513" y="442103"/>
                  </a:lnTo>
                  <a:lnTo>
                    <a:pt x="149041" y="446631"/>
                  </a:lnTo>
                  <a:cubicBezTo>
                    <a:pt x="167769" y="481820"/>
                    <a:pt x="191958" y="513817"/>
                    <a:pt x="220707" y="541430"/>
                  </a:cubicBezTo>
                  <a:lnTo>
                    <a:pt x="243250" y="559642"/>
                  </a:lnTo>
                  <a:lnTo>
                    <a:pt x="216572" y="551275"/>
                  </a:lnTo>
                  <a:close/>
                  <a:moveTo>
                    <a:pt x="279673" y="555803"/>
                  </a:moveTo>
                  <a:lnTo>
                    <a:pt x="270223" y="551275"/>
                  </a:lnTo>
                  <a:cubicBezTo>
                    <a:pt x="251547" y="538588"/>
                    <a:pt x="233633" y="524815"/>
                    <a:pt x="216572" y="510027"/>
                  </a:cubicBezTo>
                  <a:cubicBezTo>
                    <a:pt x="198557" y="487189"/>
                    <a:pt x="180542" y="468977"/>
                    <a:pt x="167351" y="441709"/>
                  </a:cubicBezTo>
                  <a:lnTo>
                    <a:pt x="162823" y="437180"/>
                  </a:lnTo>
                  <a:lnTo>
                    <a:pt x="171880" y="432554"/>
                  </a:lnTo>
                  <a:cubicBezTo>
                    <a:pt x="203381" y="428025"/>
                    <a:pt x="239411" y="423497"/>
                    <a:pt x="270912" y="418969"/>
                  </a:cubicBezTo>
                  <a:lnTo>
                    <a:pt x="279969" y="418969"/>
                  </a:lnTo>
                  <a:lnTo>
                    <a:pt x="279969" y="555508"/>
                  </a:lnTo>
                  <a:close/>
                  <a:moveTo>
                    <a:pt x="279673" y="401052"/>
                  </a:moveTo>
                  <a:lnTo>
                    <a:pt x="270617" y="401052"/>
                  </a:lnTo>
                  <a:cubicBezTo>
                    <a:pt x="234099" y="401089"/>
                    <a:pt x="197726" y="405652"/>
                    <a:pt x="162331" y="414637"/>
                  </a:cubicBezTo>
                  <a:lnTo>
                    <a:pt x="153372" y="419264"/>
                  </a:lnTo>
                  <a:lnTo>
                    <a:pt x="153372" y="410109"/>
                  </a:lnTo>
                  <a:cubicBezTo>
                    <a:pt x="138987" y="378630"/>
                    <a:pt x="131310" y="344502"/>
                    <a:pt x="130829" y="309895"/>
                  </a:cubicBezTo>
                  <a:lnTo>
                    <a:pt x="130829" y="300838"/>
                  </a:lnTo>
                  <a:lnTo>
                    <a:pt x="279476" y="300838"/>
                  </a:lnTo>
                  <a:lnTo>
                    <a:pt x="279476" y="400757"/>
                  </a:lnTo>
                  <a:close/>
                  <a:moveTo>
                    <a:pt x="279673" y="282922"/>
                  </a:moveTo>
                  <a:lnTo>
                    <a:pt x="130632" y="282922"/>
                  </a:lnTo>
                  <a:lnTo>
                    <a:pt x="130632" y="273767"/>
                  </a:lnTo>
                  <a:cubicBezTo>
                    <a:pt x="131115" y="239192"/>
                    <a:pt x="138793" y="205097"/>
                    <a:pt x="153176" y="173651"/>
                  </a:cubicBezTo>
                  <a:lnTo>
                    <a:pt x="153176" y="169025"/>
                  </a:lnTo>
                  <a:lnTo>
                    <a:pt x="162134" y="169025"/>
                  </a:lnTo>
                  <a:cubicBezTo>
                    <a:pt x="197516" y="178090"/>
                    <a:pt x="233895" y="182687"/>
                    <a:pt x="270420" y="182708"/>
                  </a:cubicBezTo>
                  <a:lnTo>
                    <a:pt x="279477" y="182708"/>
                  </a:lnTo>
                  <a:lnTo>
                    <a:pt x="279477" y="282331"/>
                  </a:lnTo>
                  <a:close/>
                  <a:moveTo>
                    <a:pt x="279673" y="164792"/>
                  </a:moveTo>
                  <a:lnTo>
                    <a:pt x="270617" y="164792"/>
                  </a:lnTo>
                  <a:cubicBezTo>
                    <a:pt x="239115" y="160263"/>
                    <a:pt x="203086" y="155735"/>
                    <a:pt x="171584" y="151108"/>
                  </a:cubicBezTo>
                  <a:lnTo>
                    <a:pt x="162528" y="146580"/>
                  </a:lnTo>
                  <a:lnTo>
                    <a:pt x="167056" y="142052"/>
                  </a:lnTo>
                  <a:cubicBezTo>
                    <a:pt x="179715" y="118144"/>
                    <a:pt x="196361" y="96571"/>
                    <a:pt x="216277" y="78261"/>
                  </a:cubicBezTo>
                  <a:cubicBezTo>
                    <a:pt x="232155" y="60730"/>
                    <a:pt x="250335" y="45431"/>
                    <a:pt x="270321" y="32781"/>
                  </a:cubicBezTo>
                  <a:lnTo>
                    <a:pt x="279378" y="28253"/>
                  </a:lnTo>
                  <a:lnTo>
                    <a:pt x="279378" y="163906"/>
                  </a:lnTo>
                  <a:close/>
                  <a:moveTo>
                    <a:pt x="500282" y="137523"/>
                  </a:moveTo>
                  <a:lnTo>
                    <a:pt x="504810" y="132897"/>
                  </a:lnTo>
                  <a:lnTo>
                    <a:pt x="509338" y="137523"/>
                  </a:lnTo>
                  <a:cubicBezTo>
                    <a:pt x="519140" y="153505"/>
                    <a:pt x="528014" y="170038"/>
                    <a:pt x="535918" y="187040"/>
                  </a:cubicBezTo>
                  <a:cubicBezTo>
                    <a:pt x="546220" y="214819"/>
                    <a:pt x="552293" y="243987"/>
                    <a:pt x="553932" y="273570"/>
                  </a:cubicBezTo>
                  <a:lnTo>
                    <a:pt x="553932" y="282725"/>
                  </a:lnTo>
                  <a:lnTo>
                    <a:pt x="468386" y="282725"/>
                  </a:lnTo>
                  <a:lnTo>
                    <a:pt x="468386" y="273570"/>
                  </a:lnTo>
                  <a:cubicBezTo>
                    <a:pt x="468014" y="235545"/>
                    <a:pt x="458778" y="198130"/>
                    <a:pt x="441413" y="164299"/>
                  </a:cubicBezTo>
                  <a:lnTo>
                    <a:pt x="441413" y="159771"/>
                  </a:lnTo>
                  <a:lnTo>
                    <a:pt x="445843" y="155243"/>
                  </a:lnTo>
                  <a:cubicBezTo>
                    <a:pt x="463858" y="150616"/>
                    <a:pt x="481873" y="141559"/>
                    <a:pt x="499888" y="137031"/>
                  </a:cubicBezTo>
                  <a:close/>
                  <a:moveTo>
                    <a:pt x="360297" y="31895"/>
                  </a:moveTo>
                  <a:cubicBezTo>
                    <a:pt x="371298" y="32777"/>
                    <a:pt x="382010" y="35856"/>
                    <a:pt x="391799" y="40952"/>
                  </a:cubicBezTo>
                  <a:cubicBezTo>
                    <a:pt x="423702" y="55267"/>
                    <a:pt x="452725" y="75283"/>
                    <a:pt x="477443" y="100017"/>
                  </a:cubicBezTo>
                  <a:lnTo>
                    <a:pt x="486401" y="109074"/>
                  </a:lnTo>
                  <a:lnTo>
                    <a:pt x="490930" y="113602"/>
                  </a:lnTo>
                  <a:lnTo>
                    <a:pt x="482365" y="118130"/>
                  </a:lnTo>
                  <a:cubicBezTo>
                    <a:pt x="468581" y="126846"/>
                    <a:pt x="453343" y="133015"/>
                    <a:pt x="437377" y="136342"/>
                  </a:cubicBezTo>
                  <a:lnTo>
                    <a:pt x="432849" y="140870"/>
                  </a:lnTo>
                  <a:lnTo>
                    <a:pt x="428321" y="136342"/>
                  </a:lnTo>
                  <a:cubicBezTo>
                    <a:pt x="409519" y="100832"/>
                    <a:pt x="385196" y="68535"/>
                    <a:pt x="356261" y="40656"/>
                  </a:cubicBezTo>
                  <a:lnTo>
                    <a:pt x="333324" y="22740"/>
                  </a:lnTo>
                  <a:lnTo>
                    <a:pt x="360297" y="31895"/>
                  </a:lnTo>
                  <a:close/>
                  <a:moveTo>
                    <a:pt x="297294" y="27367"/>
                  </a:moveTo>
                  <a:lnTo>
                    <a:pt x="306253" y="31895"/>
                  </a:lnTo>
                  <a:cubicBezTo>
                    <a:pt x="325078" y="44442"/>
                    <a:pt x="343126" y="58117"/>
                    <a:pt x="360297" y="72847"/>
                  </a:cubicBezTo>
                  <a:cubicBezTo>
                    <a:pt x="378312" y="95587"/>
                    <a:pt x="396327" y="113799"/>
                    <a:pt x="409518" y="141166"/>
                  </a:cubicBezTo>
                  <a:lnTo>
                    <a:pt x="409518" y="145694"/>
                  </a:lnTo>
                  <a:lnTo>
                    <a:pt x="405088" y="150222"/>
                  </a:lnTo>
                  <a:cubicBezTo>
                    <a:pt x="373488" y="154849"/>
                    <a:pt x="337459" y="159377"/>
                    <a:pt x="305957" y="163906"/>
                  </a:cubicBezTo>
                  <a:lnTo>
                    <a:pt x="297294" y="163906"/>
                  </a:lnTo>
                  <a:lnTo>
                    <a:pt x="297294" y="27367"/>
                  </a:lnTo>
                  <a:close/>
                  <a:moveTo>
                    <a:pt x="297294" y="182117"/>
                  </a:moveTo>
                  <a:lnTo>
                    <a:pt x="306253" y="182117"/>
                  </a:lnTo>
                  <a:cubicBezTo>
                    <a:pt x="342778" y="182097"/>
                    <a:pt x="379157" y="177500"/>
                    <a:pt x="414539" y="168434"/>
                  </a:cubicBezTo>
                  <a:lnTo>
                    <a:pt x="423595" y="163906"/>
                  </a:lnTo>
                  <a:lnTo>
                    <a:pt x="423595" y="173061"/>
                  </a:lnTo>
                  <a:cubicBezTo>
                    <a:pt x="437901" y="204528"/>
                    <a:pt x="445542" y="238614"/>
                    <a:pt x="446040" y="273176"/>
                  </a:cubicBezTo>
                  <a:lnTo>
                    <a:pt x="446040" y="282331"/>
                  </a:lnTo>
                  <a:lnTo>
                    <a:pt x="297294" y="282331"/>
                  </a:lnTo>
                  <a:lnTo>
                    <a:pt x="297294" y="182117"/>
                  </a:lnTo>
                  <a:close/>
                  <a:moveTo>
                    <a:pt x="297294" y="300248"/>
                  </a:moveTo>
                  <a:lnTo>
                    <a:pt x="445843" y="300248"/>
                  </a:lnTo>
                  <a:lnTo>
                    <a:pt x="445843" y="309304"/>
                  </a:lnTo>
                  <a:cubicBezTo>
                    <a:pt x="445357" y="344006"/>
                    <a:pt x="437681" y="378229"/>
                    <a:pt x="423300" y="409814"/>
                  </a:cubicBezTo>
                  <a:lnTo>
                    <a:pt x="423300" y="414342"/>
                  </a:lnTo>
                  <a:lnTo>
                    <a:pt x="414243" y="414342"/>
                  </a:lnTo>
                  <a:cubicBezTo>
                    <a:pt x="378848" y="405357"/>
                    <a:pt x="342475" y="400794"/>
                    <a:pt x="305957" y="400757"/>
                  </a:cubicBezTo>
                  <a:lnTo>
                    <a:pt x="297294" y="400757"/>
                  </a:lnTo>
                  <a:lnTo>
                    <a:pt x="297294" y="300543"/>
                  </a:lnTo>
                  <a:close/>
                  <a:moveTo>
                    <a:pt x="297294" y="555212"/>
                  </a:moveTo>
                  <a:lnTo>
                    <a:pt x="297294" y="418969"/>
                  </a:lnTo>
                  <a:lnTo>
                    <a:pt x="306253" y="418969"/>
                  </a:lnTo>
                  <a:cubicBezTo>
                    <a:pt x="337754" y="423497"/>
                    <a:pt x="373784" y="428025"/>
                    <a:pt x="405384" y="432554"/>
                  </a:cubicBezTo>
                  <a:lnTo>
                    <a:pt x="409814" y="437180"/>
                  </a:lnTo>
                  <a:lnTo>
                    <a:pt x="409814" y="441709"/>
                  </a:lnTo>
                  <a:cubicBezTo>
                    <a:pt x="396327" y="468977"/>
                    <a:pt x="378312" y="487189"/>
                    <a:pt x="360593" y="510027"/>
                  </a:cubicBezTo>
                  <a:cubicBezTo>
                    <a:pt x="343309" y="524837"/>
                    <a:pt x="325164" y="538610"/>
                    <a:pt x="306253" y="551275"/>
                  </a:cubicBezTo>
                  <a:lnTo>
                    <a:pt x="297294" y="555803"/>
                  </a:lnTo>
                  <a:close/>
                  <a:moveTo>
                    <a:pt x="486401" y="473309"/>
                  </a:moveTo>
                  <a:lnTo>
                    <a:pt x="477443" y="482365"/>
                  </a:lnTo>
                  <a:cubicBezTo>
                    <a:pt x="453972" y="508554"/>
                    <a:pt x="424619" y="528797"/>
                    <a:pt x="391799" y="541430"/>
                  </a:cubicBezTo>
                  <a:cubicBezTo>
                    <a:pt x="382032" y="546598"/>
                    <a:pt x="371312" y="549714"/>
                    <a:pt x="360297" y="550585"/>
                  </a:cubicBezTo>
                  <a:lnTo>
                    <a:pt x="333324" y="559642"/>
                  </a:lnTo>
                  <a:lnTo>
                    <a:pt x="355769" y="541430"/>
                  </a:lnTo>
                  <a:cubicBezTo>
                    <a:pt x="384725" y="513608"/>
                    <a:pt x="409051" y="481339"/>
                    <a:pt x="427828" y="445843"/>
                  </a:cubicBezTo>
                  <a:lnTo>
                    <a:pt x="432357" y="441315"/>
                  </a:lnTo>
                  <a:lnTo>
                    <a:pt x="436885" y="445843"/>
                  </a:lnTo>
                  <a:cubicBezTo>
                    <a:pt x="453062" y="449190"/>
                    <a:pt x="468481" y="455498"/>
                    <a:pt x="482365" y="464449"/>
                  </a:cubicBezTo>
                  <a:lnTo>
                    <a:pt x="491422" y="468977"/>
                  </a:lnTo>
                  <a:lnTo>
                    <a:pt x="486894" y="473604"/>
                  </a:lnTo>
                  <a:close/>
                  <a:moveTo>
                    <a:pt x="553932" y="309304"/>
                  </a:moveTo>
                  <a:cubicBezTo>
                    <a:pt x="552313" y="338890"/>
                    <a:pt x="546239" y="368061"/>
                    <a:pt x="535918" y="395835"/>
                  </a:cubicBezTo>
                  <a:cubicBezTo>
                    <a:pt x="527881" y="413034"/>
                    <a:pt x="518876" y="429763"/>
                    <a:pt x="508944" y="445942"/>
                  </a:cubicBezTo>
                  <a:lnTo>
                    <a:pt x="504416" y="450470"/>
                  </a:lnTo>
                  <a:lnTo>
                    <a:pt x="499888" y="445942"/>
                  </a:lnTo>
                  <a:cubicBezTo>
                    <a:pt x="481873" y="441413"/>
                    <a:pt x="463858" y="432258"/>
                    <a:pt x="445843" y="427730"/>
                  </a:cubicBezTo>
                  <a:lnTo>
                    <a:pt x="441413" y="423300"/>
                  </a:lnTo>
                  <a:lnTo>
                    <a:pt x="441413" y="418772"/>
                  </a:lnTo>
                  <a:cubicBezTo>
                    <a:pt x="458770" y="384902"/>
                    <a:pt x="468004" y="347458"/>
                    <a:pt x="468386" y="309403"/>
                  </a:cubicBezTo>
                  <a:lnTo>
                    <a:pt x="468386" y="300346"/>
                  </a:lnTo>
                  <a:lnTo>
                    <a:pt x="553932" y="300346"/>
                  </a:lnTo>
                  <a:lnTo>
                    <a:pt x="553932" y="309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3500" y="3086100"/>
              <a:ext cx="1256474" cy="34925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ctr" latinLnBrk="1">
                <a:lnSpc>
                  <a:spcPct val="113400"/>
                </a:lnSpc>
              </a:pPr>
              <a:r>
                <a:rPr lang="en-US" sz="1800" b="1">
                  <a:solidFill>
                    <a:srgbClr val="FFFFFF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000" y="3568700"/>
              <a:ext cx="1640776" cy="5207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200" spc="150">
                  <a:solidFill>
                    <a:srgbClr val="606060"/>
                  </a:solidFill>
                  <a:latin typeface="Microsoft YaHei"/>
                  <a:ea typeface="Microsoft YaHei"/>
                </a:rPr>
                <a:t>碧绿的海水，洁白的沙滩，摇曳的棕榈树</a:t>
              </a:r>
              <a:endParaRPr lang="en-US" sz="1100"/>
            </a:p>
          </p:txBody>
        </p:sp>
      </p:grpSp>
      <p:grpSp>
        <p:nvGrpSpPr>
          <p:cNvPr id="38" name="Group 9"/>
          <p:cNvGrpSpPr/>
          <p:nvPr/>
        </p:nvGrpSpPr>
        <p:grpSpPr>
          <a:xfrm>
            <a:off x="8267700" y="2362200"/>
            <a:ext cx="1640776" cy="1727200"/>
            <a:chOff x="8267700" y="2362200"/>
            <a:chExt cx="1640776" cy="1727200"/>
          </a:xfrm>
        </p:grpSpPr>
        <p:sp>
          <p:nvSpPr>
            <p:cNvPr id="39" name="Freeform 38"/>
            <p:cNvSpPr/>
            <p:nvPr/>
          </p:nvSpPr>
          <p:spPr>
            <a:xfrm>
              <a:off x="8801100" y="2362200"/>
              <a:ext cx="576476" cy="582874"/>
            </a:xfrm>
            <a:custGeom>
              <a:avLst/>
              <a:gdLst/>
              <a:ahLst/>
              <a:cxnLst/>
              <a:rect l="l" t="t" r="r" b="b"/>
              <a:pathLst>
                <a:path w="576476" h="582874">
                  <a:moveTo>
                    <a:pt x="288238" y="0"/>
                  </a:moveTo>
                  <a:cubicBezTo>
                    <a:pt x="130632" y="0"/>
                    <a:pt x="0" y="132011"/>
                    <a:pt x="0" y="291388"/>
                  </a:cubicBezTo>
                  <a:cubicBezTo>
                    <a:pt x="0" y="450765"/>
                    <a:pt x="130632" y="582874"/>
                    <a:pt x="288238" y="582874"/>
                  </a:cubicBezTo>
                  <a:cubicBezTo>
                    <a:pt x="445843" y="582874"/>
                    <a:pt x="576476" y="450765"/>
                    <a:pt x="576476" y="291388"/>
                  </a:cubicBezTo>
                  <a:cubicBezTo>
                    <a:pt x="576476" y="132011"/>
                    <a:pt x="445843" y="0"/>
                    <a:pt x="288238" y="0"/>
                  </a:cubicBezTo>
                  <a:close/>
                  <a:moveTo>
                    <a:pt x="90074" y="109270"/>
                  </a:moveTo>
                  <a:lnTo>
                    <a:pt x="99131" y="100214"/>
                  </a:lnTo>
                  <a:cubicBezTo>
                    <a:pt x="123813" y="75481"/>
                    <a:pt x="152803" y="55465"/>
                    <a:pt x="184677" y="41149"/>
                  </a:cubicBezTo>
                  <a:cubicBezTo>
                    <a:pt x="194578" y="35949"/>
                    <a:pt x="205426" y="32802"/>
                    <a:pt x="216572" y="31895"/>
                  </a:cubicBezTo>
                  <a:lnTo>
                    <a:pt x="243644" y="22740"/>
                  </a:lnTo>
                  <a:lnTo>
                    <a:pt x="220707" y="40952"/>
                  </a:lnTo>
                  <a:cubicBezTo>
                    <a:pt x="191772" y="68830"/>
                    <a:pt x="167449" y="101128"/>
                    <a:pt x="148647" y="136637"/>
                  </a:cubicBezTo>
                  <a:lnTo>
                    <a:pt x="144119" y="141166"/>
                  </a:lnTo>
                  <a:lnTo>
                    <a:pt x="139591" y="136637"/>
                  </a:lnTo>
                  <a:cubicBezTo>
                    <a:pt x="123605" y="133219"/>
                    <a:pt x="108366" y="126950"/>
                    <a:pt x="94603" y="118130"/>
                  </a:cubicBezTo>
                  <a:lnTo>
                    <a:pt x="85546" y="113503"/>
                  </a:lnTo>
                  <a:lnTo>
                    <a:pt x="90074" y="108975"/>
                  </a:lnTo>
                  <a:close/>
                  <a:moveTo>
                    <a:pt x="22543" y="273176"/>
                  </a:moveTo>
                  <a:cubicBezTo>
                    <a:pt x="24221" y="243727"/>
                    <a:pt x="30294" y="214693"/>
                    <a:pt x="40558" y="187040"/>
                  </a:cubicBezTo>
                  <a:cubicBezTo>
                    <a:pt x="48572" y="169861"/>
                    <a:pt x="57578" y="153164"/>
                    <a:pt x="67531" y="137031"/>
                  </a:cubicBezTo>
                  <a:lnTo>
                    <a:pt x="72059" y="132404"/>
                  </a:lnTo>
                  <a:lnTo>
                    <a:pt x="76588" y="137031"/>
                  </a:lnTo>
                  <a:cubicBezTo>
                    <a:pt x="94603" y="141559"/>
                    <a:pt x="112618" y="150616"/>
                    <a:pt x="130632" y="155243"/>
                  </a:cubicBezTo>
                  <a:lnTo>
                    <a:pt x="135161" y="159771"/>
                  </a:lnTo>
                  <a:lnTo>
                    <a:pt x="130632" y="164299"/>
                  </a:lnTo>
                  <a:cubicBezTo>
                    <a:pt x="116819" y="198989"/>
                    <a:pt x="109254" y="235850"/>
                    <a:pt x="108286" y="273176"/>
                  </a:cubicBezTo>
                  <a:lnTo>
                    <a:pt x="108286" y="282331"/>
                  </a:lnTo>
                  <a:lnTo>
                    <a:pt x="22543" y="282331"/>
                  </a:lnTo>
                  <a:lnTo>
                    <a:pt x="22543" y="273176"/>
                  </a:lnTo>
                  <a:close/>
                  <a:moveTo>
                    <a:pt x="76588" y="446237"/>
                  </a:moveTo>
                  <a:lnTo>
                    <a:pt x="72059" y="450765"/>
                  </a:lnTo>
                  <a:lnTo>
                    <a:pt x="67531" y="446237"/>
                  </a:lnTo>
                  <a:cubicBezTo>
                    <a:pt x="57600" y="430058"/>
                    <a:pt x="48595" y="413329"/>
                    <a:pt x="40558" y="396130"/>
                  </a:cubicBezTo>
                  <a:cubicBezTo>
                    <a:pt x="30236" y="368357"/>
                    <a:pt x="24163" y="339185"/>
                    <a:pt x="22543" y="309600"/>
                  </a:cubicBezTo>
                  <a:lnTo>
                    <a:pt x="22543" y="300543"/>
                  </a:lnTo>
                  <a:lnTo>
                    <a:pt x="108286" y="300543"/>
                  </a:lnTo>
                  <a:lnTo>
                    <a:pt x="108286" y="309600"/>
                  </a:lnTo>
                  <a:cubicBezTo>
                    <a:pt x="109280" y="347102"/>
                    <a:pt x="116912" y="384131"/>
                    <a:pt x="130829" y="418969"/>
                  </a:cubicBezTo>
                  <a:lnTo>
                    <a:pt x="135358" y="423497"/>
                  </a:lnTo>
                  <a:lnTo>
                    <a:pt x="130829" y="428025"/>
                  </a:lnTo>
                  <a:cubicBezTo>
                    <a:pt x="112814" y="432554"/>
                    <a:pt x="94800" y="441709"/>
                    <a:pt x="76785" y="446237"/>
                  </a:cubicBezTo>
                  <a:close/>
                  <a:moveTo>
                    <a:pt x="216572" y="551275"/>
                  </a:moveTo>
                  <a:cubicBezTo>
                    <a:pt x="205560" y="550389"/>
                    <a:pt x="194842" y="547274"/>
                    <a:pt x="185071" y="542119"/>
                  </a:cubicBezTo>
                  <a:cubicBezTo>
                    <a:pt x="152279" y="529486"/>
                    <a:pt x="122958" y="509242"/>
                    <a:pt x="99525" y="483054"/>
                  </a:cubicBezTo>
                  <a:lnTo>
                    <a:pt x="90468" y="473998"/>
                  </a:lnTo>
                  <a:lnTo>
                    <a:pt x="85940" y="469371"/>
                  </a:lnTo>
                  <a:lnTo>
                    <a:pt x="94996" y="464843"/>
                  </a:lnTo>
                  <a:cubicBezTo>
                    <a:pt x="108760" y="456086"/>
                    <a:pt x="124005" y="449914"/>
                    <a:pt x="139984" y="446631"/>
                  </a:cubicBezTo>
                  <a:lnTo>
                    <a:pt x="144513" y="442103"/>
                  </a:lnTo>
                  <a:lnTo>
                    <a:pt x="149041" y="446631"/>
                  </a:lnTo>
                  <a:cubicBezTo>
                    <a:pt x="167769" y="481820"/>
                    <a:pt x="191958" y="513817"/>
                    <a:pt x="220707" y="541430"/>
                  </a:cubicBezTo>
                  <a:lnTo>
                    <a:pt x="243250" y="559642"/>
                  </a:lnTo>
                  <a:lnTo>
                    <a:pt x="216572" y="551275"/>
                  </a:lnTo>
                  <a:close/>
                  <a:moveTo>
                    <a:pt x="279673" y="555803"/>
                  </a:moveTo>
                  <a:lnTo>
                    <a:pt x="270223" y="551275"/>
                  </a:lnTo>
                  <a:cubicBezTo>
                    <a:pt x="251547" y="538588"/>
                    <a:pt x="233633" y="524815"/>
                    <a:pt x="216572" y="510027"/>
                  </a:cubicBezTo>
                  <a:cubicBezTo>
                    <a:pt x="198557" y="487189"/>
                    <a:pt x="180542" y="468977"/>
                    <a:pt x="167351" y="441709"/>
                  </a:cubicBezTo>
                  <a:lnTo>
                    <a:pt x="162823" y="437180"/>
                  </a:lnTo>
                  <a:lnTo>
                    <a:pt x="171880" y="432554"/>
                  </a:lnTo>
                  <a:cubicBezTo>
                    <a:pt x="203381" y="428025"/>
                    <a:pt x="239411" y="423497"/>
                    <a:pt x="270912" y="418969"/>
                  </a:cubicBezTo>
                  <a:lnTo>
                    <a:pt x="279969" y="418969"/>
                  </a:lnTo>
                  <a:lnTo>
                    <a:pt x="279969" y="555508"/>
                  </a:lnTo>
                  <a:close/>
                  <a:moveTo>
                    <a:pt x="279673" y="401052"/>
                  </a:moveTo>
                  <a:lnTo>
                    <a:pt x="270617" y="401052"/>
                  </a:lnTo>
                  <a:cubicBezTo>
                    <a:pt x="234099" y="401089"/>
                    <a:pt x="197726" y="405652"/>
                    <a:pt x="162331" y="414637"/>
                  </a:cubicBezTo>
                  <a:lnTo>
                    <a:pt x="153372" y="419264"/>
                  </a:lnTo>
                  <a:lnTo>
                    <a:pt x="153372" y="410109"/>
                  </a:lnTo>
                  <a:cubicBezTo>
                    <a:pt x="138987" y="378630"/>
                    <a:pt x="131310" y="344502"/>
                    <a:pt x="130829" y="309895"/>
                  </a:cubicBezTo>
                  <a:lnTo>
                    <a:pt x="130829" y="300838"/>
                  </a:lnTo>
                  <a:lnTo>
                    <a:pt x="279476" y="300838"/>
                  </a:lnTo>
                  <a:lnTo>
                    <a:pt x="279476" y="400757"/>
                  </a:lnTo>
                  <a:close/>
                  <a:moveTo>
                    <a:pt x="279673" y="282922"/>
                  </a:moveTo>
                  <a:lnTo>
                    <a:pt x="130632" y="282922"/>
                  </a:lnTo>
                  <a:lnTo>
                    <a:pt x="130632" y="273767"/>
                  </a:lnTo>
                  <a:cubicBezTo>
                    <a:pt x="131115" y="239192"/>
                    <a:pt x="138793" y="205097"/>
                    <a:pt x="153176" y="173651"/>
                  </a:cubicBezTo>
                  <a:lnTo>
                    <a:pt x="153176" y="169025"/>
                  </a:lnTo>
                  <a:lnTo>
                    <a:pt x="162134" y="169025"/>
                  </a:lnTo>
                  <a:cubicBezTo>
                    <a:pt x="197516" y="178090"/>
                    <a:pt x="233895" y="182687"/>
                    <a:pt x="270420" y="182708"/>
                  </a:cubicBezTo>
                  <a:lnTo>
                    <a:pt x="279477" y="182708"/>
                  </a:lnTo>
                  <a:lnTo>
                    <a:pt x="279477" y="282331"/>
                  </a:lnTo>
                  <a:close/>
                  <a:moveTo>
                    <a:pt x="279673" y="164792"/>
                  </a:moveTo>
                  <a:lnTo>
                    <a:pt x="270617" y="164792"/>
                  </a:lnTo>
                  <a:cubicBezTo>
                    <a:pt x="239115" y="160263"/>
                    <a:pt x="203086" y="155735"/>
                    <a:pt x="171584" y="151108"/>
                  </a:cubicBezTo>
                  <a:lnTo>
                    <a:pt x="162528" y="146580"/>
                  </a:lnTo>
                  <a:lnTo>
                    <a:pt x="167056" y="142052"/>
                  </a:lnTo>
                  <a:cubicBezTo>
                    <a:pt x="179715" y="118144"/>
                    <a:pt x="196361" y="96571"/>
                    <a:pt x="216277" y="78261"/>
                  </a:cubicBezTo>
                  <a:cubicBezTo>
                    <a:pt x="232155" y="60730"/>
                    <a:pt x="250335" y="45431"/>
                    <a:pt x="270321" y="32781"/>
                  </a:cubicBezTo>
                  <a:lnTo>
                    <a:pt x="279378" y="28253"/>
                  </a:lnTo>
                  <a:lnTo>
                    <a:pt x="279378" y="163906"/>
                  </a:lnTo>
                  <a:close/>
                  <a:moveTo>
                    <a:pt x="500282" y="137523"/>
                  </a:moveTo>
                  <a:lnTo>
                    <a:pt x="504810" y="132897"/>
                  </a:lnTo>
                  <a:lnTo>
                    <a:pt x="509338" y="137523"/>
                  </a:lnTo>
                  <a:cubicBezTo>
                    <a:pt x="519140" y="153505"/>
                    <a:pt x="528014" y="170038"/>
                    <a:pt x="535918" y="187040"/>
                  </a:cubicBezTo>
                  <a:cubicBezTo>
                    <a:pt x="546220" y="214819"/>
                    <a:pt x="552293" y="243987"/>
                    <a:pt x="553932" y="273570"/>
                  </a:cubicBezTo>
                  <a:lnTo>
                    <a:pt x="553932" y="282725"/>
                  </a:lnTo>
                  <a:lnTo>
                    <a:pt x="468386" y="282725"/>
                  </a:lnTo>
                  <a:lnTo>
                    <a:pt x="468386" y="273570"/>
                  </a:lnTo>
                  <a:cubicBezTo>
                    <a:pt x="468014" y="235545"/>
                    <a:pt x="458778" y="198130"/>
                    <a:pt x="441413" y="164299"/>
                  </a:cubicBezTo>
                  <a:lnTo>
                    <a:pt x="441413" y="159771"/>
                  </a:lnTo>
                  <a:lnTo>
                    <a:pt x="445843" y="155243"/>
                  </a:lnTo>
                  <a:cubicBezTo>
                    <a:pt x="463858" y="150616"/>
                    <a:pt x="481873" y="141559"/>
                    <a:pt x="499888" y="137031"/>
                  </a:cubicBezTo>
                  <a:close/>
                  <a:moveTo>
                    <a:pt x="360297" y="31895"/>
                  </a:moveTo>
                  <a:cubicBezTo>
                    <a:pt x="371298" y="32777"/>
                    <a:pt x="382010" y="35856"/>
                    <a:pt x="391799" y="40952"/>
                  </a:cubicBezTo>
                  <a:cubicBezTo>
                    <a:pt x="423702" y="55267"/>
                    <a:pt x="452725" y="75283"/>
                    <a:pt x="477443" y="100017"/>
                  </a:cubicBezTo>
                  <a:lnTo>
                    <a:pt x="486401" y="109074"/>
                  </a:lnTo>
                  <a:lnTo>
                    <a:pt x="490930" y="113602"/>
                  </a:lnTo>
                  <a:lnTo>
                    <a:pt x="482365" y="118130"/>
                  </a:lnTo>
                  <a:cubicBezTo>
                    <a:pt x="468581" y="126846"/>
                    <a:pt x="453343" y="133015"/>
                    <a:pt x="437377" y="136342"/>
                  </a:cubicBezTo>
                  <a:lnTo>
                    <a:pt x="432849" y="140870"/>
                  </a:lnTo>
                  <a:lnTo>
                    <a:pt x="428321" y="136342"/>
                  </a:lnTo>
                  <a:cubicBezTo>
                    <a:pt x="409519" y="100832"/>
                    <a:pt x="385196" y="68535"/>
                    <a:pt x="356261" y="40656"/>
                  </a:cubicBezTo>
                  <a:lnTo>
                    <a:pt x="333324" y="22740"/>
                  </a:lnTo>
                  <a:lnTo>
                    <a:pt x="360297" y="31895"/>
                  </a:lnTo>
                  <a:close/>
                  <a:moveTo>
                    <a:pt x="297294" y="27367"/>
                  </a:moveTo>
                  <a:lnTo>
                    <a:pt x="306253" y="31895"/>
                  </a:lnTo>
                  <a:cubicBezTo>
                    <a:pt x="325078" y="44442"/>
                    <a:pt x="343126" y="58117"/>
                    <a:pt x="360297" y="72847"/>
                  </a:cubicBezTo>
                  <a:cubicBezTo>
                    <a:pt x="378312" y="95587"/>
                    <a:pt x="396327" y="113799"/>
                    <a:pt x="409518" y="141166"/>
                  </a:cubicBezTo>
                  <a:lnTo>
                    <a:pt x="409518" y="145694"/>
                  </a:lnTo>
                  <a:lnTo>
                    <a:pt x="405088" y="150222"/>
                  </a:lnTo>
                  <a:cubicBezTo>
                    <a:pt x="373488" y="154849"/>
                    <a:pt x="337459" y="159377"/>
                    <a:pt x="305957" y="163906"/>
                  </a:cubicBezTo>
                  <a:lnTo>
                    <a:pt x="297294" y="163906"/>
                  </a:lnTo>
                  <a:lnTo>
                    <a:pt x="297294" y="27367"/>
                  </a:lnTo>
                  <a:close/>
                  <a:moveTo>
                    <a:pt x="297294" y="182117"/>
                  </a:moveTo>
                  <a:lnTo>
                    <a:pt x="306253" y="182117"/>
                  </a:lnTo>
                  <a:cubicBezTo>
                    <a:pt x="342778" y="182097"/>
                    <a:pt x="379157" y="177500"/>
                    <a:pt x="414539" y="168434"/>
                  </a:cubicBezTo>
                  <a:lnTo>
                    <a:pt x="423595" y="163906"/>
                  </a:lnTo>
                  <a:lnTo>
                    <a:pt x="423595" y="173061"/>
                  </a:lnTo>
                  <a:cubicBezTo>
                    <a:pt x="437901" y="204528"/>
                    <a:pt x="445542" y="238614"/>
                    <a:pt x="446040" y="273176"/>
                  </a:cubicBezTo>
                  <a:lnTo>
                    <a:pt x="446040" y="282331"/>
                  </a:lnTo>
                  <a:lnTo>
                    <a:pt x="297294" y="282331"/>
                  </a:lnTo>
                  <a:lnTo>
                    <a:pt x="297294" y="182117"/>
                  </a:lnTo>
                  <a:close/>
                  <a:moveTo>
                    <a:pt x="297294" y="300248"/>
                  </a:moveTo>
                  <a:lnTo>
                    <a:pt x="445843" y="300248"/>
                  </a:lnTo>
                  <a:lnTo>
                    <a:pt x="445843" y="309304"/>
                  </a:lnTo>
                  <a:cubicBezTo>
                    <a:pt x="445357" y="344006"/>
                    <a:pt x="437681" y="378229"/>
                    <a:pt x="423300" y="409814"/>
                  </a:cubicBezTo>
                  <a:lnTo>
                    <a:pt x="423300" y="414342"/>
                  </a:lnTo>
                  <a:lnTo>
                    <a:pt x="414243" y="414342"/>
                  </a:lnTo>
                  <a:cubicBezTo>
                    <a:pt x="378848" y="405357"/>
                    <a:pt x="342475" y="400794"/>
                    <a:pt x="305957" y="400757"/>
                  </a:cubicBezTo>
                  <a:lnTo>
                    <a:pt x="297294" y="400757"/>
                  </a:lnTo>
                  <a:lnTo>
                    <a:pt x="297294" y="300543"/>
                  </a:lnTo>
                  <a:close/>
                  <a:moveTo>
                    <a:pt x="297294" y="555212"/>
                  </a:moveTo>
                  <a:lnTo>
                    <a:pt x="297294" y="418969"/>
                  </a:lnTo>
                  <a:lnTo>
                    <a:pt x="306253" y="418969"/>
                  </a:lnTo>
                  <a:cubicBezTo>
                    <a:pt x="337754" y="423497"/>
                    <a:pt x="373784" y="428025"/>
                    <a:pt x="405384" y="432554"/>
                  </a:cubicBezTo>
                  <a:lnTo>
                    <a:pt x="409814" y="437180"/>
                  </a:lnTo>
                  <a:lnTo>
                    <a:pt x="409814" y="441709"/>
                  </a:lnTo>
                  <a:cubicBezTo>
                    <a:pt x="396327" y="468977"/>
                    <a:pt x="378312" y="487189"/>
                    <a:pt x="360593" y="510027"/>
                  </a:cubicBezTo>
                  <a:cubicBezTo>
                    <a:pt x="343309" y="524837"/>
                    <a:pt x="325164" y="538610"/>
                    <a:pt x="306253" y="551275"/>
                  </a:cubicBezTo>
                  <a:lnTo>
                    <a:pt x="297294" y="555803"/>
                  </a:lnTo>
                  <a:close/>
                  <a:moveTo>
                    <a:pt x="486401" y="473309"/>
                  </a:moveTo>
                  <a:lnTo>
                    <a:pt x="477443" y="482365"/>
                  </a:lnTo>
                  <a:cubicBezTo>
                    <a:pt x="453972" y="508554"/>
                    <a:pt x="424619" y="528797"/>
                    <a:pt x="391799" y="541430"/>
                  </a:cubicBezTo>
                  <a:cubicBezTo>
                    <a:pt x="382032" y="546598"/>
                    <a:pt x="371312" y="549714"/>
                    <a:pt x="360297" y="550585"/>
                  </a:cubicBezTo>
                  <a:lnTo>
                    <a:pt x="333324" y="559642"/>
                  </a:lnTo>
                  <a:lnTo>
                    <a:pt x="355769" y="541430"/>
                  </a:lnTo>
                  <a:cubicBezTo>
                    <a:pt x="384725" y="513608"/>
                    <a:pt x="409051" y="481339"/>
                    <a:pt x="427828" y="445843"/>
                  </a:cubicBezTo>
                  <a:lnTo>
                    <a:pt x="432357" y="441315"/>
                  </a:lnTo>
                  <a:lnTo>
                    <a:pt x="436885" y="445843"/>
                  </a:lnTo>
                  <a:cubicBezTo>
                    <a:pt x="453062" y="449190"/>
                    <a:pt x="468481" y="455498"/>
                    <a:pt x="482365" y="464449"/>
                  </a:cubicBezTo>
                  <a:lnTo>
                    <a:pt x="491422" y="468977"/>
                  </a:lnTo>
                  <a:lnTo>
                    <a:pt x="486894" y="473604"/>
                  </a:lnTo>
                  <a:close/>
                  <a:moveTo>
                    <a:pt x="553932" y="309304"/>
                  </a:moveTo>
                  <a:cubicBezTo>
                    <a:pt x="552313" y="338890"/>
                    <a:pt x="546239" y="368061"/>
                    <a:pt x="535918" y="395835"/>
                  </a:cubicBezTo>
                  <a:cubicBezTo>
                    <a:pt x="527881" y="413034"/>
                    <a:pt x="518876" y="429763"/>
                    <a:pt x="508944" y="445942"/>
                  </a:cubicBezTo>
                  <a:lnTo>
                    <a:pt x="504416" y="450470"/>
                  </a:lnTo>
                  <a:lnTo>
                    <a:pt x="499888" y="445942"/>
                  </a:lnTo>
                  <a:cubicBezTo>
                    <a:pt x="481873" y="441413"/>
                    <a:pt x="463858" y="432258"/>
                    <a:pt x="445843" y="427730"/>
                  </a:cubicBezTo>
                  <a:lnTo>
                    <a:pt x="441413" y="423300"/>
                  </a:lnTo>
                  <a:lnTo>
                    <a:pt x="441413" y="418772"/>
                  </a:lnTo>
                  <a:cubicBezTo>
                    <a:pt x="458770" y="384902"/>
                    <a:pt x="468004" y="347458"/>
                    <a:pt x="468386" y="309403"/>
                  </a:cubicBezTo>
                  <a:lnTo>
                    <a:pt x="468386" y="300346"/>
                  </a:lnTo>
                  <a:lnTo>
                    <a:pt x="553932" y="300346"/>
                  </a:lnTo>
                  <a:lnTo>
                    <a:pt x="553932" y="309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58200" y="3086100"/>
              <a:ext cx="1256474" cy="34925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ctr" latinLnBrk="1">
                <a:lnSpc>
                  <a:spcPct val="113400"/>
                </a:lnSpc>
              </a:pPr>
              <a:r>
                <a:rPr lang="en-US" sz="1800">
                  <a:solidFill>
                    <a:srgbClr val="FFFFFF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67700" y="3568700"/>
              <a:ext cx="1640776" cy="5207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200" spc="150">
                  <a:solidFill>
                    <a:srgbClr val="606060"/>
                  </a:solidFill>
                  <a:latin typeface="Microsoft YaHei"/>
                  <a:ea typeface="Microsoft YaHei"/>
                </a:rPr>
                <a:t>碧绿的海水，洁白的沙滩，摇曳的棕榈树</a:t>
              </a:r>
              <a:endParaRPr lang="en-US"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 txBox="1"/>
          <p:nvPr/>
        </p:nvSpPr>
        <p:spPr>
          <a:xfrm>
            <a:off x="609600" y="508000"/>
            <a:ext cx="2581783" cy="14478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4000" b="1" spc="300">
                <a:solidFill>
                  <a:srgbClr val="0DD2D9"/>
                </a:solidFill>
                <a:latin typeface="Microsoft YaHei"/>
                <a:ea typeface="Microsoft YaHei"/>
              </a:rPr>
              <a:t>夏日</a:t>
            </a:r>
            <a:endParaRPr lang="en-US" sz="1100"/>
          </a:p>
          <a:p>
            <a:pPr algn="l" latinLnBrk="1">
              <a:lnSpc>
                <a:spcPct val="113400"/>
              </a:lnSpc>
            </a:pPr>
            <a:r>
              <a:rPr lang="en-US" sz="4000" b="1" spc="300">
                <a:solidFill>
                  <a:srgbClr val="606060"/>
                </a:solidFill>
                <a:latin typeface="Microsoft YaHei"/>
                <a:ea typeface="Microsoft YaHei"/>
              </a:rPr>
              <a:t>海滨</a:t>
            </a:r>
          </a:p>
        </p:txBody>
      </p:sp>
      <p:pic>
        <p:nvPicPr>
          <p:cNvPr id="4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673100"/>
            <a:ext cx="1462744" cy="1359457"/>
          </a:xfrm>
          <a:prstGeom prst="rect">
            <a:avLst/>
          </a:prstGeom>
          <a:ln w="31750">
            <a:solidFill>
              <a:srgbClr val="0DD2D9"/>
            </a:solidFill>
            <a:prstDash val="solid"/>
            <a:tailEnd/>
          </a:ln>
        </p:spPr>
      </p:pic>
      <p:pic>
        <p:nvPicPr>
          <p:cNvPr id="4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2565400"/>
            <a:ext cx="1462744" cy="1359457"/>
          </a:xfrm>
          <a:prstGeom prst="rect">
            <a:avLst/>
          </a:prstGeom>
          <a:ln w="31750">
            <a:solidFill>
              <a:srgbClr val="0DD2D9"/>
            </a:solidFill>
            <a:prstDash val="solid"/>
            <a:tailEnd/>
          </a:ln>
        </p:spPr>
      </p:pic>
      <p:pic>
        <p:nvPicPr>
          <p:cNvPr id="4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457700"/>
            <a:ext cx="1462744" cy="1359457"/>
          </a:xfrm>
          <a:prstGeom prst="rect">
            <a:avLst/>
          </a:prstGeom>
          <a:ln w="31750">
            <a:solidFill>
              <a:srgbClr val="0DD2D9"/>
            </a:solidFill>
            <a:prstDash val="solid"/>
            <a:tailEnd/>
          </a:ln>
        </p:spPr>
      </p:pic>
      <p:sp>
        <p:nvSpPr>
          <p:cNvPr id="46" name="TextBox 5"/>
          <p:cNvSpPr txBox="1"/>
          <p:nvPr/>
        </p:nvSpPr>
        <p:spPr>
          <a:xfrm>
            <a:off x="6019800" y="774700"/>
            <a:ext cx="1816671" cy="3048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600" b="1">
                <a:solidFill>
                  <a:srgbClr val="606060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47" name="TextBox 6"/>
          <p:cNvSpPr txBox="1"/>
          <p:nvPr/>
        </p:nvSpPr>
        <p:spPr>
          <a:xfrm>
            <a:off x="6032500" y="1016000"/>
            <a:ext cx="1816671" cy="2730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200">
                <a:solidFill>
                  <a:srgbClr val="0DD2D9"/>
                </a:solidFill>
                <a:latin typeface="Calibri"/>
                <a:ea typeface="Calibri"/>
              </a:rPr>
              <a:t>subtitle Here</a:t>
            </a:r>
            <a:endParaRPr lang="en-US" sz="1100"/>
          </a:p>
        </p:txBody>
      </p:sp>
      <p:sp>
        <p:nvSpPr>
          <p:cNvPr id="48" name="TextBox 7"/>
          <p:cNvSpPr txBox="1"/>
          <p:nvPr/>
        </p:nvSpPr>
        <p:spPr>
          <a:xfrm>
            <a:off x="6032500" y="1295400"/>
            <a:ext cx="3857879" cy="520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BDBDBD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  <p:sp>
        <p:nvSpPr>
          <p:cNvPr id="49" name="TextBox 8"/>
          <p:cNvSpPr txBox="1"/>
          <p:nvPr/>
        </p:nvSpPr>
        <p:spPr>
          <a:xfrm>
            <a:off x="6032500" y="2717800"/>
            <a:ext cx="1816671" cy="3048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600" b="1">
                <a:solidFill>
                  <a:srgbClr val="606060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50" name="TextBox 9"/>
          <p:cNvSpPr txBox="1"/>
          <p:nvPr/>
        </p:nvSpPr>
        <p:spPr>
          <a:xfrm>
            <a:off x="6045200" y="2959100"/>
            <a:ext cx="1816671" cy="2730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200">
                <a:solidFill>
                  <a:srgbClr val="0DD2D9"/>
                </a:solidFill>
                <a:latin typeface="Calibri"/>
                <a:ea typeface="Calibri"/>
              </a:rPr>
              <a:t>subtitle Here</a:t>
            </a:r>
            <a:endParaRPr lang="en-US" sz="1100"/>
          </a:p>
        </p:txBody>
      </p:sp>
      <p:sp>
        <p:nvSpPr>
          <p:cNvPr id="51" name="TextBox 10"/>
          <p:cNvSpPr txBox="1"/>
          <p:nvPr/>
        </p:nvSpPr>
        <p:spPr>
          <a:xfrm>
            <a:off x="6045200" y="3238500"/>
            <a:ext cx="3857879" cy="520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BDBDBD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  <p:sp>
        <p:nvSpPr>
          <p:cNvPr id="52" name="TextBox 11"/>
          <p:cNvSpPr txBox="1"/>
          <p:nvPr/>
        </p:nvSpPr>
        <p:spPr>
          <a:xfrm>
            <a:off x="6032500" y="4610100"/>
            <a:ext cx="1816671" cy="3048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600" b="1">
                <a:solidFill>
                  <a:srgbClr val="606060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53" name="TextBox 12"/>
          <p:cNvSpPr txBox="1"/>
          <p:nvPr/>
        </p:nvSpPr>
        <p:spPr>
          <a:xfrm>
            <a:off x="6045200" y="4851400"/>
            <a:ext cx="1816671" cy="2730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200">
                <a:solidFill>
                  <a:srgbClr val="0DD2D9"/>
                </a:solidFill>
                <a:latin typeface="Calibri"/>
                <a:ea typeface="Calibri"/>
              </a:rPr>
              <a:t>subtitle Here</a:t>
            </a:r>
            <a:endParaRPr lang="en-US" sz="1100"/>
          </a:p>
        </p:txBody>
      </p:sp>
      <p:sp>
        <p:nvSpPr>
          <p:cNvPr id="54" name="TextBox 13"/>
          <p:cNvSpPr txBox="1"/>
          <p:nvPr/>
        </p:nvSpPr>
        <p:spPr>
          <a:xfrm>
            <a:off x="6045200" y="5130800"/>
            <a:ext cx="3857879" cy="5207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BDBDBD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  <p:sp>
        <p:nvSpPr>
          <p:cNvPr id="55" name="TextBox 14"/>
          <p:cNvSpPr txBox="1"/>
          <p:nvPr/>
        </p:nvSpPr>
        <p:spPr>
          <a:xfrm>
            <a:off x="673100" y="3086100"/>
            <a:ext cx="2148522" cy="1016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757575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8100"/>
            <a:ext cx="1634786" cy="6562388"/>
          </a:xfrm>
          <a:prstGeom prst="rect">
            <a:avLst/>
          </a:prstGeom>
        </p:spPr>
      </p:pic>
      <p:sp>
        <p:nvSpPr>
          <p:cNvPr id="57" name="TextBox 2"/>
          <p:cNvSpPr txBox="1"/>
          <p:nvPr/>
        </p:nvSpPr>
        <p:spPr>
          <a:xfrm>
            <a:off x="2133600" y="469900"/>
            <a:ext cx="4340416" cy="635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97200"/>
              </a:lnSpc>
            </a:pPr>
            <a:r>
              <a:rPr lang="en-US" sz="4000" b="1" spc="400">
                <a:solidFill>
                  <a:srgbClr val="52AEA6"/>
                </a:solidFill>
                <a:latin typeface="Microsoft YaHei"/>
                <a:ea typeface="Microsoft YaHei"/>
              </a:rPr>
              <a:t>单击输</a:t>
            </a:r>
            <a:r>
              <a:rPr lang="en-US" sz="4000" b="1" spc="300">
                <a:solidFill>
                  <a:srgbClr val="52AEA6"/>
                </a:solidFill>
                <a:latin typeface="Microsoft YaHei"/>
                <a:ea typeface="Microsoft YaHei"/>
              </a:rPr>
              <a:t>入标题</a:t>
            </a:r>
            <a:endParaRPr lang="en-US" sz="1100"/>
          </a:p>
        </p:txBody>
      </p:sp>
      <p:sp>
        <p:nvSpPr>
          <p:cNvPr id="58" name="TextBox 3"/>
          <p:cNvSpPr txBox="1"/>
          <p:nvPr/>
        </p:nvSpPr>
        <p:spPr>
          <a:xfrm>
            <a:off x="2171700" y="1016000"/>
            <a:ext cx="3175952" cy="4508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 spc="100">
                <a:solidFill>
                  <a:srgbClr val="404040"/>
                </a:solidFill>
                <a:latin typeface="Calibri"/>
                <a:ea typeface="Calibri"/>
              </a:rPr>
              <a:t>Insert the title of your subtitle Here</a:t>
            </a:r>
            <a:endParaRPr lang="en-US" sz="1100"/>
          </a:p>
        </p:txBody>
      </p:sp>
      <p:sp>
        <p:nvSpPr>
          <p:cNvPr id="59" name="Freeform 4"/>
          <p:cNvSpPr/>
          <p:nvPr/>
        </p:nvSpPr>
        <p:spPr>
          <a:xfrm>
            <a:off x="3060700" y="1866900"/>
            <a:ext cx="6957391" cy="3816902"/>
          </a:xfrm>
          <a:custGeom>
            <a:avLst/>
            <a:gdLst/>
            <a:ahLst/>
            <a:cxnLst/>
            <a:rect l="l" t="t" r="r" b="b"/>
            <a:pathLst>
              <a:path w="6957391" h="3816902">
                <a:moveTo>
                  <a:pt x="0" y="0"/>
                </a:moveTo>
                <a:lnTo>
                  <a:pt x="6957391" y="0"/>
                </a:lnTo>
                <a:lnTo>
                  <a:pt x="6957391" y="3816902"/>
                </a:lnTo>
                <a:lnTo>
                  <a:pt x="0" y="381690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DD2D9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0" name="TextBox 5"/>
          <p:cNvSpPr txBox="1"/>
          <p:nvPr/>
        </p:nvSpPr>
        <p:spPr>
          <a:xfrm>
            <a:off x="3923792" y="2666111"/>
            <a:ext cx="5340350" cy="1803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marL="200000" indent="-200000" algn="l" latinLnBrk="1">
              <a:lnSpc>
                <a:spcPct val="162000"/>
              </a:lnSpc>
              <a:buFont typeface="Arial"/>
              <a:buChar char="•"/>
            </a:pPr>
            <a:r>
              <a:rPr lang="en-US" sz="1400" b="0" spc="300">
                <a:solidFill>
                  <a:srgbClr val="757575"/>
                </a:solidFill>
                <a:latin typeface="MicrosoftYaHei"/>
                <a:ea typeface="MicrosoftYaHei"/>
              </a:rPr>
              <a:t>由1200多个珊瑚岛组成的马尔代夫是印度洋上的一颗明珠，这里拥有碧绿的海水，洁白的沙滩，摇曳的棕榈树，到处都是人间难得见的美妙景色。</a:t>
            </a:r>
            <a:endParaRPr lang="en-US" sz="1100"/>
          </a:p>
          <a:p>
            <a:pPr marL="200000" indent="-200000" latinLnBrk="1">
              <a:lnSpc>
                <a:spcPct val="162000"/>
              </a:lnSpc>
              <a:buFont typeface="Arial"/>
              <a:buChar char="•"/>
            </a:pPr>
            <a:r>
              <a:rPr lang="en-US" sz="1400" b="0" spc="300">
                <a:solidFill>
                  <a:srgbClr val="757575"/>
                </a:solidFill>
                <a:latin typeface="MicrosoftYaHei"/>
                <a:ea typeface="MicrosoftYaHei"/>
              </a:rPr>
              <a:t>而海底餐厅等极具特色的地方更是让人们大开眼界，堪称是人间天堂。 那里的夏日永远年轻鲜活而生动。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" y="1143"/>
            <a:ext cx="11607558" cy="1168494"/>
          </a:xfrm>
          <a:prstGeom prst="rect">
            <a:avLst/>
          </a:prstGeom>
        </p:spPr>
      </p:pic>
      <p:sp>
        <p:nvSpPr>
          <p:cNvPr id="62" name="TextBox 2"/>
          <p:cNvSpPr txBox="1"/>
          <p:nvPr/>
        </p:nvSpPr>
        <p:spPr>
          <a:xfrm>
            <a:off x="457200" y="203200"/>
            <a:ext cx="3601720" cy="736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4000" b="1" spc="300">
                <a:solidFill>
                  <a:srgbClr val="FFFFFF"/>
                </a:solidFill>
                <a:latin typeface="Microsoft YaHei"/>
                <a:ea typeface="Microsoft YaHei"/>
              </a:rPr>
              <a:t>单击输入标题</a:t>
            </a:r>
            <a:endParaRPr lang="en-US" sz="1100"/>
          </a:p>
        </p:txBody>
      </p:sp>
      <p:sp>
        <p:nvSpPr>
          <p:cNvPr id="63" name="Freeform 3"/>
          <p:cNvSpPr/>
          <p:nvPr/>
        </p:nvSpPr>
        <p:spPr>
          <a:xfrm>
            <a:off x="1778000" y="2006600"/>
            <a:ext cx="5155219" cy="825550"/>
          </a:xfrm>
          <a:custGeom>
            <a:avLst/>
            <a:gdLst/>
            <a:ahLst/>
            <a:cxnLst/>
            <a:rect l="l" t="t" r="r" b="b"/>
            <a:pathLst>
              <a:path w="5155219" h="825550">
                <a:moveTo>
                  <a:pt x="0" y="0"/>
                </a:moveTo>
                <a:lnTo>
                  <a:pt x="5155219" y="0"/>
                </a:lnTo>
                <a:lnTo>
                  <a:pt x="5155219" y="825550"/>
                </a:lnTo>
                <a:lnTo>
                  <a:pt x="0" y="82555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52AEA6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4" name="Freeform 4"/>
          <p:cNvSpPr/>
          <p:nvPr/>
        </p:nvSpPr>
        <p:spPr>
          <a:xfrm>
            <a:off x="1218453" y="1932774"/>
            <a:ext cx="933903" cy="978460"/>
          </a:xfrm>
          <a:custGeom>
            <a:avLst/>
            <a:gdLst/>
            <a:ahLst/>
            <a:cxnLst/>
            <a:rect l="l" t="t" r="r" b="b"/>
            <a:pathLst>
              <a:path w="933903" h="978460">
                <a:moveTo>
                  <a:pt x="747" y="489230"/>
                </a:moveTo>
                <a:cubicBezTo>
                  <a:pt x="0" y="322175"/>
                  <a:pt x="88694" y="167489"/>
                  <a:pt x="233245" y="83744"/>
                </a:cubicBezTo>
                <a:cubicBezTo>
                  <a:pt x="377796" y="0"/>
                  <a:pt x="556106" y="0"/>
                  <a:pt x="700657" y="83744"/>
                </a:cubicBezTo>
                <a:cubicBezTo>
                  <a:pt x="845208" y="167489"/>
                  <a:pt x="933902" y="322175"/>
                  <a:pt x="933155" y="489230"/>
                </a:cubicBezTo>
                <a:cubicBezTo>
                  <a:pt x="933902" y="656286"/>
                  <a:pt x="845208" y="810972"/>
                  <a:pt x="700657" y="894716"/>
                </a:cubicBezTo>
                <a:cubicBezTo>
                  <a:pt x="556106" y="978460"/>
                  <a:pt x="377796" y="978460"/>
                  <a:pt x="233245" y="894716"/>
                </a:cubicBezTo>
                <a:cubicBezTo>
                  <a:pt x="88694" y="810972"/>
                  <a:pt x="0" y="656286"/>
                  <a:pt x="747" y="4892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2AEA6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5" name="TextBox 5"/>
          <p:cNvSpPr txBox="1"/>
          <p:nvPr/>
        </p:nvSpPr>
        <p:spPr>
          <a:xfrm>
            <a:off x="1168400" y="2273300"/>
            <a:ext cx="948880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400" b="1">
                <a:solidFill>
                  <a:srgbClr val="0DD2D9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66" name="Freeform 6"/>
          <p:cNvSpPr/>
          <p:nvPr/>
        </p:nvSpPr>
        <p:spPr>
          <a:xfrm>
            <a:off x="1778000" y="3225800"/>
            <a:ext cx="5155219" cy="825550"/>
          </a:xfrm>
          <a:custGeom>
            <a:avLst/>
            <a:gdLst/>
            <a:ahLst/>
            <a:cxnLst/>
            <a:rect l="l" t="t" r="r" b="b"/>
            <a:pathLst>
              <a:path w="5155219" h="825550">
                <a:moveTo>
                  <a:pt x="0" y="0"/>
                </a:moveTo>
                <a:lnTo>
                  <a:pt x="5155219" y="0"/>
                </a:lnTo>
                <a:lnTo>
                  <a:pt x="5155219" y="825550"/>
                </a:lnTo>
                <a:lnTo>
                  <a:pt x="0" y="82555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52AEA6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7" name="Freeform 7"/>
          <p:cNvSpPr/>
          <p:nvPr/>
        </p:nvSpPr>
        <p:spPr>
          <a:xfrm>
            <a:off x="1231153" y="3151974"/>
            <a:ext cx="933903" cy="978460"/>
          </a:xfrm>
          <a:custGeom>
            <a:avLst/>
            <a:gdLst/>
            <a:ahLst/>
            <a:cxnLst/>
            <a:rect l="l" t="t" r="r" b="b"/>
            <a:pathLst>
              <a:path w="933903" h="978460">
                <a:moveTo>
                  <a:pt x="747" y="489230"/>
                </a:moveTo>
                <a:cubicBezTo>
                  <a:pt x="0" y="322175"/>
                  <a:pt x="88694" y="167489"/>
                  <a:pt x="233245" y="83744"/>
                </a:cubicBezTo>
                <a:cubicBezTo>
                  <a:pt x="377796" y="0"/>
                  <a:pt x="556106" y="0"/>
                  <a:pt x="700657" y="83744"/>
                </a:cubicBezTo>
                <a:cubicBezTo>
                  <a:pt x="845208" y="167489"/>
                  <a:pt x="933902" y="322175"/>
                  <a:pt x="933155" y="489230"/>
                </a:cubicBezTo>
                <a:cubicBezTo>
                  <a:pt x="933902" y="656286"/>
                  <a:pt x="845208" y="810972"/>
                  <a:pt x="700657" y="894716"/>
                </a:cubicBezTo>
                <a:cubicBezTo>
                  <a:pt x="556106" y="978460"/>
                  <a:pt x="377796" y="978460"/>
                  <a:pt x="233245" y="894716"/>
                </a:cubicBezTo>
                <a:cubicBezTo>
                  <a:pt x="88694" y="810972"/>
                  <a:pt x="0" y="656286"/>
                  <a:pt x="747" y="4892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2AEA6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8" name="Freeform 8"/>
          <p:cNvSpPr/>
          <p:nvPr/>
        </p:nvSpPr>
        <p:spPr>
          <a:xfrm>
            <a:off x="1778000" y="4597400"/>
            <a:ext cx="5155219" cy="825550"/>
          </a:xfrm>
          <a:custGeom>
            <a:avLst/>
            <a:gdLst/>
            <a:ahLst/>
            <a:cxnLst/>
            <a:rect l="l" t="t" r="r" b="b"/>
            <a:pathLst>
              <a:path w="5155219" h="825550">
                <a:moveTo>
                  <a:pt x="0" y="0"/>
                </a:moveTo>
                <a:lnTo>
                  <a:pt x="5155219" y="0"/>
                </a:lnTo>
                <a:lnTo>
                  <a:pt x="5155219" y="825550"/>
                </a:lnTo>
                <a:lnTo>
                  <a:pt x="0" y="82555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52AEA6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9" name="Freeform 9"/>
          <p:cNvSpPr/>
          <p:nvPr/>
        </p:nvSpPr>
        <p:spPr>
          <a:xfrm>
            <a:off x="1231153" y="4523574"/>
            <a:ext cx="933903" cy="978460"/>
          </a:xfrm>
          <a:custGeom>
            <a:avLst/>
            <a:gdLst/>
            <a:ahLst/>
            <a:cxnLst/>
            <a:rect l="l" t="t" r="r" b="b"/>
            <a:pathLst>
              <a:path w="933903" h="978460">
                <a:moveTo>
                  <a:pt x="747" y="489230"/>
                </a:moveTo>
                <a:cubicBezTo>
                  <a:pt x="0" y="322175"/>
                  <a:pt x="88694" y="167489"/>
                  <a:pt x="233245" y="83744"/>
                </a:cubicBezTo>
                <a:cubicBezTo>
                  <a:pt x="377796" y="0"/>
                  <a:pt x="556106" y="0"/>
                  <a:pt x="700657" y="83744"/>
                </a:cubicBezTo>
                <a:cubicBezTo>
                  <a:pt x="845208" y="167489"/>
                  <a:pt x="933902" y="322175"/>
                  <a:pt x="933155" y="489230"/>
                </a:cubicBezTo>
                <a:cubicBezTo>
                  <a:pt x="933902" y="656286"/>
                  <a:pt x="845208" y="810972"/>
                  <a:pt x="700657" y="894716"/>
                </a:cubicBezTo>
                <a:cubicBezTo>
                  <a:pt x="556106" y="978460"/>
                  <a:pt x="377796" y="978460"/>
                  <a:pt x="233245" y="894716"/>
                </a:cubicBezTo>
                <a:cubicBezTo>
                  <a:pt x="88694" y="810972"/>
                  <a:pt x="0" y="656286"/>
                  <a:pt x="747" y="4892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2AEA6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0" name="TextBox 10"/>
          <p:cNvSpPr txBox="1"/>
          <p:nvPr/>
        </p:nvSpPr>
        <p:spPr>
          <a:xfrm>
            <a:off x="1193800" y="3492500"/>
            <a:ext cx="948880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400" b="1">
                <a:solidFill>
                  <a:srgbClr val="0DD2D9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71" name="TextBox 11"/>
          <p:cNvSpPr txBox="1"/>
          <p:nvPr/>
        </p:nvSpPr>
        <p:spPr>
          <a:xfrm>
            <a:off x="1206500" y="4864100"/>
            <a:ext cx="948880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400" b="1">
                <a:solidFill>
                  <a:srgbClr val="0DD2D9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pic>
        <p:nvPicPr>
          <p:cNvPr id="7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1943100"/>
            <a:ext cx="2854749" cy="3528312"/>
          </a:xfrm>
          <a:prstGeom prst="roundRect">
            <a:avLst/>
          </a:prstGeom>
        </p:spPr>
      </p:pic>
      <p:sp>
        <p:nvSpPr>
          <p:cNvPr id="73" name="TextBox 13"/>
          <p:cNvSpPr txBox="1"/>
          <p:nvPr/>
        </p:nvSpPr>
        <p:spPr>
          <a:xfrm>
            <a:off x="2595626" y="2152015"/>
            <a:ext cx="3857879" cy="520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757575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  <p:sp>
        <p:nvSpPr>
          <p:cNvPr id="74" name="TextBox 14"/>
          <p:cNvSpPr txBox="1"/>
          <p:nvPr/>
        </p:nvSpPr>
        <p:spPr>
          <a:xfrm>
            <a:off x="2590800" y="3365500"/>
            <a:ext cx="3857879" cy="520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757575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  <p:sp>
        <p:nvSpPr>
          <p:cNvPr id="75" name="TextBox 15"/>
          <p:cNvSpPr txBox="1"/>
          <p:nvPr/>
        </p:nvSpPr>
        <p:spPr>
          <a:xfrm>
            <a:off x="2590800" y="4737100"/>
            <a:ext cx="3857879" cy="520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757575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6832600" y="1346200"/>
            <a:ext cx="2231971" cy="3804497"/>
            <a:chOff x="6832600" y="1346200"/>
            <a:chExt cx="2231971" cy="380449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2600" y="1346200"/>
              <a:ext cx="2231971" cy="3804497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5800" y="1473200"/>
              <a:ext cx="1836392" cy="2831319"/>
            </a:xfrm>
            <a:prstGeom prst="rect">
              <a:avLst/>
            </a:prstGeom>
          </p:spPr>
        </p:pic>
      </p:grpSp>
      <p:grpSp>
        <p:nvGrpSpPr>
          <p:cNvPr id="79" name="Group 2"/>
          <p:cNvGrpSpPr/>
          <p:nvPr/>
        </p:nvGrpSpPr>
        <p:grpSpPr>
          <a:xfrm>
            <a:off x="5588000" y="1841500"/>
            <a:ext cx="2231971" cy="3804497"/>
            <a:chOff x="5588000" y="1841500"/>
            <a:chExt cx="2231971" cy="3804497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000" y="1841500"/>
              <a:ext cx="2231971" cy="3804497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1200" y="1968500"/>
              <a:ext cx="1836392" cy="2831319"/>
            </a:xfrm>
            <a:prstGeom prst="rect">
              <a:avLst/>
            </a:prstGeom>
          </p:spPr>
        </p:pic>
      </p:grpSp>
      <p:sp>
        <p:nvSpPr>
          <p:cNvPr id="82" name="TextBox 3"/>
          <p:cNvSpPr txBox="1"/>
          <p:nvPr/>
        </p:nvSpPr>
        <p:spPr>
          <a:xfrm>
            <a:off x="736600" y="444500"/>
            <a:ext cx="3601720" cy="7366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4000" b="1" spc="300">
                <a:solidFill>
                  <a:srgbClr val="606060"/>
                </a:solidFill>
                <a:latin typeface="Microsoft YaHei"/>
                <a:ea typeface="Microsoft YaHei"/>
              </a:rPr>
              <a:t>单击输入标题</a:t>
            </a:r>
            <a:endParaRPr lang="en-US" sz="1100"/>
          </a:p>
        </p:txBody>
      </p:sp>
      <p:sp>
        <p:nvSpPr>
          <p:cNvPr id="83" name="TextBox 4"/>
          <p:cNvSpPr txBox="1"/>
          <p:nvPr/>
        </p:nvSpPr>
        <p:spPr>
          <a:xfrm>
            <a:off x="774700" y="1219200"/>
            <a:ext cx="3362770" cy="2857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 b="0" spc="50">
                <a:solidFill>
                  <a:srgbClr val="606060"/>
                </a:solidFill>
                <a:latin typeface="Calibri"/>
                <a:ea typeface="Calibri"/>
              </a:rPr>
              <a:t>Insert the title of your subtitle Here</a:t>
            </a:r>
            <a:endParaRPr lang="en-US" sz="1100"/>
          </a:p>
        </p:txBody>
      </p:sp>
      <p:sp>
        <p:nvSpPr>
          <p:cNvPr id="84" name="TextBox 5"/>
          <p:cNvSpPr txBox="1"/>
          <p:nvPr/>
        </p:nvSpPr>
        <p:spPr>
          <a:xfrm>
            <a:off x="774700" y="2273300"/>
            <a:ext cx="1816671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 b="1">
                <a:solidFill>
                  <a:srgbClr val="0DD2D9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85" name="TextBox 6"/>
          <p:cNvSpPr txBox="1"/>
          <p:nvPr/>
        </p:nvSpPr>
        <p:spPr>
          <a:xfrm>
            <a:off x="774700" y="2705100"/>
            <a:ext cx="1108964" cy="2349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200" b="1" spc="150">
                <a:solidFill>
                  <a:srgbClr val="42464B"/>
                </a:solidFill>
                <a:latin typeface="Microsoft YaHei"/>
                <a:ea typeface="Microsoft YaHei"/>
              </a:rPr>
              <a:t>单击输入内容</a:t>
            </a:r>
            <a:endParaRPr lang="en-US" sz="1100"/>
          </a:p>
        </p:txBody>
      </p:sp>
      <p:sp>
        <p:nvSpPr>
          <p:cNvPr id="86" name="TextBox 7"/>
          <p:cNvSpPr txBox="1"/>
          <p:nvPr/>
        </p:nvSpPr>
        <p:spPr>
          <a:xfrm>
            <a:off x="759460" y="3076067"/>
            <a:ext cx="3395853" cy="17018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b="0" spc="150">
                <a:solidFill>
                  <a:srgbClr val="757575"/>
                </a:solidFill>
                <a:latin typeface="MicrosoftYaHei"/>
                <a:ea typeface="MicrosoftYaHei"/>
              </a:rPr>
              <a:t>由1200多个珊瑚岛组成的马尔代夫是印度洋上的一颗明珠，这里拥有碧绿的海水，洁白的沙滩，摇曳的棕榈树，到处都是人间难得见的美妙景色。而海底餐厅等极具特色的地方更是让人们大开眼界，堪称是人间天堂。 那里的夏日永远年轻鲜活而生动</a:t>
            </a:r>
            <a:r>
              <a:rPr lang="en-US" sz="1400" b="0" spc="150">
                <a:solidFill>
                  <a:srgbClr val="757575"/>
                </a:solidFill>
                <a:latin typeface="MicrosoftYaHei"/>
                <a:ea typeface="MicrosoftYaHei"/>
              </a:rPr>
              <a:t>。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2"/>
          <p:cNvSpPr/>
          <p:nvPr/>
        </p:nvSpPr>
        <p:spPr>
          <a:xfrm>
            <a:off x="11633200" y="-25400"/>
            <a:ext cx="0" cy="6725478"/>
          </a:xfrm>
          <a:custGeom>
            <a:avLst/>
            <a:gdLst/>
            <a:ahLst/>
            <a:cxnLst/>
            <a:rect l="l" t="t" r="r" b="b"/>
            <a:pathLst>
              <a:path h="6725478">
                <a:moveTo>
                  <a:pt x="0" y="0"/>
                </a:moveTo>
                <a:lnTo>
                  <a:pt x="0" y="6725478"/>
                </a:lnTo>
              </a:path>
            </a:pathLst>
          </a:custGeom>
          <a:solidFill>
            <a:srgbClr val="42464B"/>
          </a:solidFill>
          <a:ln w="635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Freeform 3"/>
          <p:cNvSpPr/>
          <p:nvPr/>
        </p:nvSpPr>
        <p:spPr>
          <a:xfrm>
            <a:off x="7696200" y="-63500"/>
            <a:ext cx="3865217" cy="6570870"/>
          </a:xfrm>
          <a:custGeom>
            <a:avLst/>
            <a:gdLst/>
            <a:ahLst/>
            <a:cxnLst/>
            <a:rect l="l" t="t" r="r" b="b"/>
            <a:pathLst>
              <a:path w="3865217" h="6570870">
                <a:moveTo>
                  <a:pt x="0" y="0"/>
                </a:moveTo>
                <a:lnTo>
                  <a:pt x="3865217" y="0"/>
                </a:lnTo>
                <a:lnTo>
                  <a:pt x="3865217" y="6570870"/>
                </a:lnTo>
                <a:lnTo>
                  <a:pt x="0" y="6570870"/>
                </a:lnTo>
                <a:close/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9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-12700"/>
            <a:ext cx="4107005" cy="6532780"/>
          </a:xfrm>
          <a:prstGeom prst="rect">
            <a:avLst/>
          </a:prstGeom>
        </p:spPr>
      </p:pic>
      <p:sp>
        <p:nvSpPr>
          <p:cNvPr id="91" name="TextBox 5"/>
          <p:cNvSpPr txBox="1"/>
          <p:nvPr/>
        </p:nvSpPr>
        <p:spPr>
          <a:xfrm>
            <a:off x="622300" y="1943100"/>
            <a:ext cx="2450719" cy="2540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b="0" spc="150">
                <a:solidFill>
                  <a:srgbClr val="BDBDBD"/>
                </a:solidFill>
                <a:latin typeface="MicrosoftYaHei"/>
                <a:ea typeface="MicrosoftYaHei"/>
              </a:rPr>
              <a:t>由1200多个珊瑚岛组成的马尔代夫是印度洋上的一颗明珠，这里拥有碧绿的海水，洁白的沙滩，摇曳的棕榈树，到处都是人间难得见的美妙景色。而海底餐厅等极具特色的地方更是让人们大开眼界，堪称是人间天堂。 那里的夏日永远年轻鲜活而生动</a:t>
            </a:r>
            <a:r>
              <a:rPr lang="en-US" sz="1400" b="0" spc="150">
                <a:solidFill>
                  <a:srgbClr val="BDBDBD"/>
                </a:solidFill>
                <a:latin typeface="MicrosoftYaHei"/>
                <a:ea typeface="MicrosoftYaHei"/>
              </a:rPr>
              <a:t>。</a:t>
            </a:r>
            <a:endParaRPr lang="en-US" sz="1100"/>
          </a:p>
        </p:txBody>
      </p:sp>
      <p:sp>
        <p:nvSpPr>
          <p:cNvPr id="92" name="TextBox 6"/>
          <p:cNvSpPr txBox="1"/>
          <p:nvPr/>
        </p:nvSpPr>
        <p:spPr>
          <a:xfrm>
            <a:off x="8877300" y="2400300"/>
            <a:ext cx="1480820" cy="2159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000" b="1">
                <a:solidFill>
                  <a:srgbClr val="FFFFFF"/>
                </a:solidFill>
                <a:latin typeface="Microsoft YaHei"/>
                <a:ea typeface="Microsoft YaHei"/>
              </a:rPr>
              <a:t>夏日海滨</a:t>
            </a:r>
            <a:endParaRPr lang="en-US" sz="1100"/>
          </a:p>
          <a:p>
            <a:pPr algn="ctr" latinLnBrk="1"/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2705100" y="2019300"/>
            <a:ext cx="6517696" cy="900272"/>
            <a:chOff x="2705100" y="2019300"/>
            <a:chExt cx="6517696" cy="900272"/>
          </a:xfrm>
        </p:grpSpPr>
        <p:sp>
          <p:nvSpPr>
            <p:cNvPr id="94" name="Freeform 93"/>
            <p:cNvSpPr/>
            <p:nvPr/>
          </p:nvSpPr>
          <p:spPr>
            <a:xfrm flipH="1">
              <a:off x="7442200" y="2019300"/>
              <a:ext cx="1780596" cy="900272"/>
            </a:xfrm>
            <a:custGeom>
              <a:avLst/>
              <a:gdLst/>
              <a:ahLst/>
              <a:cxnLst/>
              <a:rect l="l" t="t" r="r" b="b"/>
              <a:pathLst>
                <a:path w="1780596" h="900272">
                  <a:moveTo>
                    <a:pt x="544309" y="900272"/>
                  </a:moveTo>
                  <a:lnTo>
                    <a:pt x="544309" y="548817"/>
                  </a:lnTo>
                  <a:lnTo>
                    <a:pt x="296729" y="548817"/>
                  </a:lnTo>
                  <a:lnTo>
                    <a:pt x="296729" y="675203"/>
                  </a:lnTo>
                  <a:lnTo>
                    <a:pt x="0" y="450136"/>
                  </a:lnTo>
                  <a:lnTo>
                    <a:pt x="296729" y="225067"/>
                  </a:lnTo>
                  <a:lnTo>
                    <a:pt x="296729" y="351455"/>
                  </a:lnTo>
                  <a:lnTo>
                    <a:pt x="544309" y="351455"/>
                  </a:lnTo>
                  <a:lnTo>
                    <a:pt x="544309" y="0"/>
                  </a:lnTo>
                  <a:lnTo>
                    <a:pt x="1780596" y="0"/>
                  </a:lnTo>
                  <a:lnTo>
                    <a:pt x="1780596" y="900272"/>
                  </a:lnTo>
                  <a:lnTo>
                    <a:pt x="544309" y="90027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DD2D9"/>
              </a:solidFill>
              <a:prstDash val="solid"/>
              <a:miter/>
            </a:ln>
            <a:effectLst>
              <a:outerShdw blurRad="25400" dist="25400" dir="3780000" algn="br">
                <a:srgbClr val="757575">
                  <a:alpha val="100000"/>
                </a:srgbClr>
              </a:outerShdw>
            </a:effectLst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5854700" y="2019300"/>
              <a:ext cx="1780596" cy="900272"/>
            </a:xfrm>
            <a:custGeom>
              <a:avLst/>
              <a:gdLst/>
              <a:ahLst/>
              <a:cxnLst/>
              <a:rect l="l" t="t" r="r" b="b"/>
              <a:pathLst>
                <a:path w="1780596" h="900272">
                  <a:moveTo>
                    <a:pt x="544309" y="900272"/>
                  </a:moveTo>
                  <a:lnTo>
                    <a:pt x="544309" y="548817"/>
                  </a:lnTo>
                  <a:lnTo>
                    <a:pt x="296729" y="548817"/>
                  </a:lnTo>
                  <a:lnTo>
                    <a:pt x="296729" y="675203"/>
                  </a:lnTo>
                  <a:lnTo>
                    <a:pt x="0" y="450136"/>
                  </a:lnTo>
                  <a:lnTo>
                    <a:pt x="296729" y="225067"/>
                  </a:lnTo>
                  <a:lnTo>
                    <a:pt x="296729" y="351455"/>
                  </a:lnTo>
                  <a:lnTo>
                    <a:pt x="544309" y="351455"/>
                  </a:lnTo>
                  <a:lnTo>
                    <a:pt x="544309" y="0"/>
                  </a:lnTo>
                  <a:lnTo>
                    <a:pt x="1780596" y="0"/>
                  </a:lnTo>
                  <a:lnTo>
                    <a:pt x="1780596" y="900272"/>
                  </a:lnTo>
                  <a:lnTo>
                    <a:pt x="544309" y="90027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DD2D9"/>
              </a:solidFill>
              <a:prstDash val="solid"/>
              <a:miter/>
            </a:ln>
            <a:effectLst>
              <a:outerShdw blurRad="25400" dist="25400" dir="3780000" algn="br">
                <a:srgbClr val="757575">
                  <a:alpha val="100000"/>
                </a:srgbClr>
              </a:outerShdw>
            </a:effectLst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6" name="Freeform 95"/>
            <p:cNvSpPr/>
            <p:nvPr/>
          </p:nvSpPr>
          <p:spPr>
            <a:xfrm flipH="1">
              <a:off x="4292600" y="2019300"/>
              <a:ext cx="1780596" cy="900272"/>
            </a:xfrm>
            <a:custGeom>
              <a:avLst/>
              <a:gdLst/>
              <a:ahLst/>
              <a:cxnLst/>
              <a:rect l="l" t="t" r="r" b="b"/>
              <a:pathLst>
                <a:path w="1780596" h="900272">
                  <a:moveTo>
                    <a:pt x="544309" y="900272"/>
                  </a:moveTo>
                  <a:lnTo>
                    <a:pt x="544309" y="548817"/>
                  </a:lnTo>
                  <a:lnTo>
                    <a:pt x="296729" y="548817"/>
                  </a:lnTo>
                  <a:lnTo>
                    <a:pt x="296729" y="675203"/>
                  </a:lnTo>
                  <a:lnTo>
                    <a:pt x="0" y="450136"/>
                  </a:lnTo>
                  <a:lnTo>
                    <a:pt x="296729" y="225067"/>
                  </a:lnTo>
                  <a:lnTo>
                    <a:pt x="296729" y="351455"/>
                  </a:lnTo>
                  <a:lnTo>
                    <a:pt x="544309" y="351455"/>
                  </a:lnTo>
                  <a:lnTo>
                    <a:pt x="544309" y="0"/>
                  </a:lnTo>
                  <a:lnTo>
                    <a:pt x="1780596" y="0"/>
                  </a:lnTo>
                  <a:lnTo>
                    <a:pt x="1780596" y="900272"/>
                  </a:lnTo>
                  <a:lnTo>
                    <a:pt x="544309" y="90027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DD2D9"/>
              </a:solidFill>
              <a:prstDash val="solid"/>
              <a:miter/>
            </a:ln>
            <a:effectLst>
              <a:outerShdw blurRad="25400" dist="25400" dir="3780000" algn="br">
                <a:srgbClr val="757575">
                  <a:alpha val="100000"/>
                </a:srgbClr>
              </a:outerShdw>
            </a:effectLst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2705100" y="2019300"/>
              <a:ext cx="1780596" cy="900272"/>
            </a:xfrm>
            <a:custGeom>
              <a:avLst/>
              <a:gdLst/>
              <a:ahLst/>
              <a:cxnLst/>
              <a:rect l="l" t="t" r="r" b="b"/>
              <a:pathLst>
                <a:path w="1780596" h="900272">
                  <a:moveTo>
                    <a:pt x="544309" y="900272"/>
                  </a:moveTo>
                  <a:lnTo>
                    <a:pt x="544309" y="548817"/>
                  </a:lnTo>
                  <a:lnTo>
                    <a:pt x="296729" y="548817"/>
                  </a:lnTo>
                  <a:lnTo>
                    <a:pt x="296729" y="675203"/>
                  </a:lnTo>
                  <a:lnTo>
                    <a:pt x="0" y="450136"/>
                  </a:lnTo>
                  <a:lnTo>
                    <a:pt x="296729" y="225067"/>
                  </a:lnTo>
                  <a:lnTo>
                    <a:pt x="296729" y="351455"/>
                  </a:lnTo>
                  <a:lnTo>
                    <a:pt x="544309" y="351455"/>
                  </a:lnTo>
                  <a:lnTo>
                    <a:pt x="544309" y="0"/>
                  </a:lnTo>
                  <a:lnTo>
                    <a:pt x="1780596" y="0"/>
                  </a:lnTo>
                  <a:lnTo>
                    <a:pt x="1780596" y="900272"/>
                  </a:lnTo>
                  <a:lnTo>
                    <a:pt x="544309" y="90027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DD2D9"/>
              </a:solidFill>
              <a:prstDash val="solid"/>
              <a:miter/>
            </a:ln>
            <a:effectLst>
              <a:outerShdw blurRad="25400" dist="25400" dir="3780000" algn="br">
                <a:srgbClr val="757575">
                  <a:alpha val="100000"/>
                </a:srgbClr>
              </a:outerShdw>
            </a:effectLst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98" name="Group 2"/>
          <p:cNvGrpSpPr/>
          <p:nvPr/>
        </p:nvGrpSpPr>
        <p:grpSpPr>
          <a:xfrm>
            <a:off x="3831971" y="534543"/>
            <a:ext cx="3601720" cy="1060323"/>
            <a:chOff x="3831971" y="534543"/>
            <a:chExt cx="3601720" cy="1060323"/>
          </a:xfrm>
        </p:grpSpPr>
        <p:sp>
          <p:nvSpPr>
            <p:cNvPr id="99" name="TextBox 98"/>
            <p:cNvSpPr txBox="1"/>
            <p:nvPr/>
          </p:nvSpPr>
          <p:spPr>
            <a:xfrm>
              <a:off x="3831971" y="534543"/>
              <a:ext cx="3601720" cy="7366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ctr" latinLnBrk="1">
                <a:lnSpc>
                  <a:spcPct val="113400"/>
                </a:lnSpc>
              </a:pPr>
              <a:r>
                <a:rPr lang="en-US" sz="4000" b="1" spc="300">
                  <a:solidFill>
                    <a:srgbClr val="606060"/>
                  </a:solidFill>
                  <a:latin typeface="Microsoft YaHei"/>
                  <a:ea typeface="Microsoft YaHei"/>
                </a:rPr>
                <a:t>单击输入标题</a:t>
              </a:r>
              <a:endParaRPr lang="en-US" sz="11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51478" y="1309116"/>
              <a:ext cx="3362770" cy="28575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ctr" latinLnBrk="1">
                <a:lnSpc>
                  <a:spcPct val="113400"/>
                </a:lnSpc>
              </a:pPr>
              <a:r>
                <a:rPr lang="en-US" sz="1400" b="0" spc="50">
                  <a:solidFill>
                    <a:srgbClr val="606060"/>
                  </a:solidFill>
                  <a:latin typeface="Calibri"/>
                  <a:ea typeface="Calibri"/>
                </a:rPr>
                <a:t>Insert the title of your subtitle Here</a:t>
              </a:r>
              <a:endParaRPr lang="en-US" sz="1100"/>
            </a:p>
          </p:txBody>
        </p:sp>
      </p:grpSp>
      <p:sp>
        <p:nvSpPr>
          <p:cNvPr id="101" name="TextBox 3"/>
          <p:cNvSpPr txBox="1"/>
          <p:nvPr/>
        </p:nvSpPr>
        <p:spPr>
          <a:xfrm>
            <a:off x="1397000" y="3073400"/>
            <a:ext cx="946277" cy="914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800" b="1">
                <a:solidFill>
                  <a:srgbClr val="0DD2D9"/>
                </a:solidFill>
                <a:latin typeface="simhei"/>
                <a:ea typeface="simhei"/>
              </a:rPr>
              <a:t>01</a:t>
            </a:r>
            <a:endParaRPr lang="en-US" sz="1100"/>
          </a:p>
        </p:txBody>
      </p:sp>
      <p:sp>
        <p:nvSpPr>
          <p:cNvPr id="102" name="TextBox 4"/>
          <p:cNvSpPr txBox="1"/>
          <p:nvPr/>
        </p:nvSpPr>
        <p:spPr>
          <a:xfrm>
            <a:off x="2336800" y="3759200"/>
            <a:ext cx="2705735" cy="76835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29600"/>
              </a:lnSpc>
            </a:pPr>
            <a:r>
              <a:rPr lang="en-US" sz="1200" spc="300">
                <a:solidFill>
                  <a:srgbClr val="757575"/>
                </a:solidFill>
                <a:latin typeface="Microsoft YaHei"/>
                <a:ea typeface="Microsoft YaHei"/>
              </a:rPr>
              <a:t>这里拥有碧绿的海水，洁白的沙滩，摇曳的棕榈树。那里的夏日永远年轻鲜活而生动。</a:t>
            </a:r>
            <a:endParaRPr lang="en-US" sz="1100"/>
          </a:p>
        </p:txBody>
      </p:sp>
      <p:sp>
        <p:nvSpPr>
          <p:cNvPr id="103" name="TextBox 5"/>
          <p:cNvSpPr txBox="1"/>
          <p:nvPr/>
        </p:nvSpPr>
        <p:spPr>
          <a:xfrm>
            <a:off x="2349500" y="3416300"/>
            <a:ext cx="1816671" cy="3048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600" b="1">
                <a:solidFill>
                  <a:srgbClr val="0DD2D9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104" name="TextBox 6"/>
          <p:cNvSpPr txBox="1"/>
          <p:nvPr/>
        </p:nvSpPr>
        <p:spPr>
          <a:xfrm>
            <a:off x="5969000" y="3073400"/>
            <a:ext cx="946277" cy="914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800" b="1">
                <a:solidFill>
                  <a:srgbClr val="0DD2D9"/>
                </a:solidFill>
                <a:latin typeface="simhei"/>
                <a:ea typeface="simhei"/>
              </a:rPr>
              <a:t>02</a:t>
            </a:r>
            <a:endParaRPr lang="en-US" sz="1100"/>
          </a:p>
        </p:txBody>
      </p:sp>
      <p:grpSp>
        <p:nvGrpSpPr>
          <p:cNvPr id="105" name="Group 7"/>
          <p:cNvGrpSpPr/>
          <p:nvPr/>
        </p:nvGrpSpPr>
        <p:grpSpPr>
          <a:xfrm>
            <a:off x="6908800" y="3416300"/>
            <a:ext cx="2705735" cy="1123950"/>
            <a:chOff x="6908800" y="3416300"/>
            <a:chExt cx="2705735" cy="1123950"/>
          </a:xfrm>
        </p:grpSpPr>
        <p:sp>
          <p:nvSpPr>
            <p:cNvPr id="106" name="TextBox 105"/>
            <p:cNvSpPr txBox="1"/>
            <p:nvPr/>
          </p:nvSpPr>
          <p:spPr>
            <a:xfrm>
              <a:off x="6908800" y="3771900"/>
              <a:ext cx="2705735" cy="76835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29600"/>
                </a:lnSpc>
              </a:pPr>
              <a:r>
                <a:rPr lang="en-US" sz="1200" spc="300">
                  <a:solidFill>
                    <a:srgbClr val="757575"/>
                  </a:solidFill>
                  <a:latin typeface="Microsoft YaHei"/>
                  <a:ea typeface="Microsoft YaHei"/>
                </a:rPr>
                <a:t>这里拥有碧绿的海水，洁白的沙滩，摇曳的棕榈树。那里的夏日永远年轻鲜活而生动。</a:t>
              </a:r>
              <a:endParaRPr lang="en-US" sz="11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21500" y="3416300"/>
              <a:ext cx="1816671" cy="3048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600" b="1">
                  <a:solidFill>
                    <a:srgbClr val="0DD2D9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sp>
        <p:nvSpPr>
          <p:cNvPr id="108" name="TextBox 8"/>
          <p:cNvSpPr txBox="1"/>
          <p:nvPr/>
        </p:nvSpPr>
        <p:spPr>
          <a:xfrm>
            <a:off x="1397000" y="4533900"/>
            <a:ext cx="946277" cy="914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800" b="1">
                <a:solidFill>
                  <a:srgbClr val="0DD2D9"/>
                </a:solidFill>
                <a:latin typeface="simhei"/>
                <a:ea typeface="simhei"/>
              </a:rPr>
              <a:t>03</a:t>
            </a:r>
            <a:endParaRPr lang="en-US" sz="1100"/>
          </a:p>
        </p:txBody>
      </p:sp>
      <p:grpSp>
        <p:nvGrpSpPr>
          <p:cNvPr id="109" name="Group 9"/>
          <p:cNvGrpSpPr/>
          <p:nvPr/>
        </p:nvGrpSpPr>
        <p:grpSpPr>
          <a:xfrm>
            <a:off x="2336800" y="4876800"/>
            <a:ext cx="2705735" cy="1123950"/>
            <a:chOff x="2336800" y="4876800"/>
            <a:chExt cx="2705735" cy="1123950"/>
          </a:xfrm>
        </p:grpSpPr>
        <p:sp>
          <p:nvSpPr>
            <p:cNvPr id="110" name="TextBox 109"/>
            <p:cNvSpPr txBox="1"/>
            <p:nvPr/>
          </p:nvSpPr>
          <p:spPr>
            <a:xfrm>
              <a:off x="2336800" y="5232400"/>
              <a:ext cx="2705735" cy="76835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29600"/>
                </a:lnSpc>
              </a:pPr>
              <a:r>
                <a:rPr lang="en-US" sz="1200" spc="300">
                  <a:solidFill>
                    <a:srgbClr val="757575"/>
                  </a:solidFill>
                  <a:latin typeface="Microsoft YaHei"/>
                  <a:ea typeface="Microsoft YaHei"/>
                </a:rPr>
                <a:t>这里拥有碧绿的海水，洁白的沙滩，摇曳的棕榈树。那里的夏日永远年轻鲜活而生动。</a:t>
              </a:r>
              <a:endParaRPr lang="en-US" sz="11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49500" y="4876800"/>
              <a:ext cx="1816671" cy="3048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600" b="1">
                  <a:solidFill>
                    <a:srgbClr val="0DD2D9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sp>
        <p:nvSpPr>
          <p:cNvPr id="112" name="TextBox 10"/>
          <p:cNvSpPr txBox="1"/>
          <p:nvPr/>
        </p:nvSpPr>
        <p:spPr>
          <a:xfrm>
            <a:off x="5969000" y="4533900"/>
            <a:ext cx="946277" cy="9144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800" b="1">
                <a:solidFill>
                  <a:srgbClr val="0DD2D9"/>
                </a:solidFill>
                <a:latin typeface="simhei"/>
                <a:ea typeface="simhei"/>
              </a:rPr>
              <a:t>04</a:t>
            </a:r>
            <a:endParaRPr lang="en-US" sz="1100"/>
          </a:p>
        </p:txBody>
      </p:sp>
      <p:grpSp>
        <p:nvGrpSpPr>
          <p:cNvPr id="113" name="Group 11"/>
          <p:cNvGrpSpPr/>
          <p:nvPr/>
        </p:nvGrpSpPr>
        <p:grpSpPr>
          <a:xfrm>
            <a:off x="6908800" y="4876800"/>
            <a:ext cx="2705735" cy="1123950"/>
            <a:chOff x="6908800" y="4876800"/>
            <a:chExt cx="2705735" cy="1123950"/>
          </a:xfrm>
        </p:grpSpPr>
        <p:sp>
          <p:nvSpPr>
            <p:cNvPr id="114" name="TextBox 113"/>
            <p:cNvSpPr txBox="1"/>
            <p:nvPr/>
          </p:nvSpPr>
          <p:spPr>
            <a:xfrm>
              <a:off x="6908800" y="5232400"/>
              <a:ext cx="2705735" cy="76835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29600"/>
                </a:lnSpc>
              </a:pPr>
              <a:r>
                <a:rPr lang="en-US" sz="1200" spc="300">
                  <a:solidFill>
                    <a:srgbClr val="757575"/>
                  </a:solidFill>
                  <a:latin typeface="Microsoft YaHei"/>
                  <a:ea typeface="Microsoft YaHei"/>
                </a:rPr>
                <a:t>这里拥有碧绿的海水，洁白的沙滩，摇曳的棕榈树。那里的夏日永远年轻鲜活而生动。</a:t>
              </a:r>
              <a:endParaRPr lang="en-US" sz="11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921500" y="4876800"/>
              <a:ext cx="1816671" cy="3048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3400"/>
                </a:lnSpc>
              </a:pPr>
              <a:r>
                <a:rPr lang="en-US" sz="1600" b="1">
                  <a:solidFill>
                    <a:srgbClr val="0DD2D9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sp>
        <p:nvSpPr>
          <p:cNvPr id="116" name="Freeform 12"/>
          <p:cNvSpPr/>
          <p:nvPr/>
        </p:nvSpPr>
        <p:spPr>
          <a:xfrm>
            <a:off x="3098799" y="2260593"/>
            <a:ext cx="414776" cy="408601"/>
          </a:xfrm>
          <a:custGeom>
            <a:avLst/>
            <a:gdLst/>
            <a:ahLst/>
            <a:cxnLst/>
            <a:rect l="l" t="t" r="r" b="b"/>
            <a:pathLst>
              <a:path w="414776" h="408601">
                <a:moveTo>
                  <a:pt x="349314" y="191896"/>
                </a:moveTo>
                <a:lnTo>
                  <a:pt x="414518" y="191896"/>
                </a:lnTo>
                <a:cubicBezTo>
                  <a:pt x="411722" y="145872"/>
                  <a:pt x="393880" y="103888"/>
                  <a:pt x="365797" y="70859"/>
                </a:cubicBezTo>
                <a:cubicBezTo>
                  <a:pt x="351838" y="76649"/>
                  <a:pt x="337752" y="81783"/>
                  <a:pt x="323120" y="86015"/>
                </a:cubicBezTo>
                <a:cubicBezTo>
                  <a:pt x="338383" y="117834"/>
                  <a:pt x="347662" y="153721"/>
                  <a:pt x="349314" y="191896"/>
                </a:cubicBezTo>
                <a:moveTo>
                  <a:pt x="217732" y="306244"/>
                </a:moveTo>
                <a:cubicBezTo>
                  <a:pt x="246853" y="306912"/>
                  <a:pt x="275335" y="310698"/>
                  <a:pt x="302638" y="317224"/>
                </a:cubicBezTo>
                <a:cubicBezTo>
                  <a:pt x="318177" y="286117"/>
                  <a:pt x="327621" y="250544"/>
                  <a:pt x="328782" y="212485"/>
                </a:cubicBezTo>
                <a:lnTo>
                  <a:pt x="217732" y="212485"/>
                </a:lnTo>
                <a:lnTo>
                  <a:pt x="217732" y="306244"/>
                </a:lnTo>
                <a:close/>
                <a:moveTo>
                  <a:pt x="269854" y="42590"/>
                </a:moveTo>
                <a:cubicBezTo>
                  <a:pt x="254531" y="25364"/>
                  <a:pt x="237011" y="10939"/>
                  <a:pt x="217732" y="0"/>
                </a:cubicBezTo>
                <a:lnTo>
                  <a:pt x="217732" y="81783"/>
                </a:lnTo>
                <a:cubicBezTo>
                  <a:pt x="243279" y="81188"/>
                  <a:pt x="268219" y="78095"/>
                  <a:pt x="292275" y="72793"/>
                </a:cubicBezTo>
                <a:cubicBezTo>
                  <a:pt x="285613" y="61965"/>
                  <a:pt x="278023" y="51890"/>
                  <a:pt x="269854" y="42590"/>
                </a:cubicBezTo>
                <a:moveTo>
                  <a:pt x="292275" y="335894"/>
                </a:moveTo>
                <a:cubicBezTo>
                  <a:pt x="268219" y="330518"/>
                  <a:pt x="243279" y="327427"/>
                  <a:pt x="217732" y="326775"/>
                </a:cubicBezTo>
                <a:lnTo>
                  <a:pt x="217732" y="408600"/>
                </a:lnTo>
                <a:cubicBezTo>
                  <a:pt x="237011" y="397677"/>
                  <a:pt x="254531" y="383298"/>
                  <a:pt x="269854" y="366026"/>
                </a:cubicBezTo>
                <a:cubicBezTo>
                  <a:pt x="278023" y="356725"/>
                  <a:pt x="285613" y="346651"/>
                  <a:pt x="292275" y="335894"/>
                </a:cubicBezTo>
                <a:moveTo>
                  <a:pt x="349567" y="212485"/>
                </a:moveTo>
                <a:cubicBezTo>
                  <a:pt x="348407" y="252117"/>
                  <a:pt x="338912" y="289622"/>
                  <a:pt x="323120" y="322547"/>
                </a:cubicBezTo>
                <a:cubicBezTo>
                  <a:pt x="337752" y="326830"/>
                  <a:pt x="351838" y="331967"/>
                  <a:pt x="365797" y="337764"/>
                </a:cubicBezTo>
                <a:cubicBezTo>
                  <a:pt x="394879" y="303629"/>
                  <a:pt x="412849" y="260087"/>
                  <a:pt x="414776" y="212485"/>
                </a:cubicBezTo>
                <a:lnTo>
                  <a:pt x="349567" y="212485"/>
                </a:lnTo>
                <a:close/>
                <a:moveTo>
                  <a:pt x="285359" y="379627"/>
                </a:moveTo>
                <a:lnTo>
                  <a:pt x="285359" y="379627"/>
                </a:lnTo>
                <a:cubicBezTo>
                  <a:pt x="277532" y="388440"/>
                  <a:pt x="269075" y="396717"/>
                  <a:pt x="260088" y="404274"/>
                </a:cubicBezTo>
                <a:cubicBezTo>
                  <a:pt x="294600" y="395206"/>
                  <a:pt x="325622" y="377632"/>
                  <a:pt x="350640" y="353706"/>
                </a:cubicBezTo>
                <a:cubicBezTo>
                  <a:pt x="338459" y="348992"/>
                  <a:pt x="325948" y="344715"/>
                  <a:pt x="313171" y="341085"/>
                </a:cubicBezTo>
                <a:cubicBezTo>
                  <a:pt x="305014" y="355044"/>
                  <a:pt x="295739" y="367896"/>
                  <a:pt x="285359" y="379627"/>
                </a:cubicBezTo>
                <a:moveTo>
                  <a:pt x="285359" y="28989"/>
                </a:moveTo>
                <a:lnTo>
                  <a:pt x="285321" y="28989"/>
                </a:lnTo>
                <a:cubicBezTo>
                  <a:pt x="295739" y="40762"/>
                  <a:pt x="305014" y="53645"/>
                  <a:pt x="313171" y="67535"/>
                </a:cubicBezTo>
                <a:cubicBezTo>
                  <a:pt x="325948" y="63899"/>
                  <a:pt x="338459" y="59670"/>
                  <a:pt x="350640" y="54845"/>
                </a:cubicBezTo>
                <a:cubicBezTo>
                  <a:pt x="325622" y="31038"/>
                  <a:pt x="294600" y="13416"/>
                  <a:pt x="260088" y="4413"/>
                </a:cubicBezTo>
                <a:cubicBezTo>
                  <a:pt x="269075" y="11907"/>
                  <a:pt x="277532" y="20176"/>
                  <a:pt x="285359" y="28989"/>
                </a:cubicBezTo>
                <a:moveTo>
                  <a:pt x="302638" y="91448"/>
                </a:moveTo>
                <a:cubicBezTo>
                  <a:pt x="275335" y="97972"/>
                  <a:pt x="246853" y="101703"/>
                  <a:pt x="217732" y="102446"/>
                </a:cubicBezTo>
                <a:lnTo>
                  <a:pt x="217678" y="191896"/>
                </a:lnTo>
                <a:lnTo>
                  <a:pt x="328634" y="191896"/>
                </a:lnTo>
                <a:cubicBezTo>
                  <a:pt x="326931" y="155414"/>
                  <a:pt x="317613" y="121341"/>
                  <a:pt x="302638" y="91448"/>
                </a:cubicBezTo>
                <a:moveTo>
                  <a:pt x="144812" y="42590"/>
                </a:moveTo>
                <a:cubicBezTo>
                  <a:pt x="136681" y="51890"/>
                  <a:pt x="129108" y="61965"/>
                  <a:pt x="122425" y="72793"/>
                </a:cubicBezTo>
                <a:cubicBezTo>
                  <a:pt x="146557" y="78095"/>
                  <a:pt x="171498" y="81188"/>
                  <a:pt x="197023" y="81783"/>
                </a:cubicBezTo>
                <a:lnTo>
                  <a:pt x="197023" y="0"/>
                </a:lnTo>
                <a:cubicBezTo>
                  <a:pt x="177757" y="10939"/>
                  <a:pt x="160097" y="25364"/>
                  <a:pt x="144812" y="42590"/>
                </a:cubicBezTo>
                <a:moveTo>
                  <a:pt x="86118" y="191896"/>
                </a:moveTo>
                <a:lnTo>
                  <a:pt x="197023" y="191896"/>
                </a:lnTo>
                <a:lnTo>
                  <a:pt x="197023" y="102446"/>
                </a:lnTo>
                <a:cubicBezTo>
                  <a:pt x="167847" y="101703"/>
                  <a:pt x="139399" y="97972"/>
                  <a:pt x="112061" y="91448"/>
                </a:cubicBezTo>
                <a:cubicBezTo>
                  <a:pt x="97027" y="121341"/>
                  <a:pt x="87790" y="155414"/>
                  <a:pt x="86118" y="191896"/>
                </a:cubicBezTo>
                <a:moveTo>
                  <a:pt x="91657" y="86141"/>
                </a:moveTo>
                <a:cubicBezTo>
                  <a:pt x="77041" y="81783"/>
                  <a:pt x="62807" y="76649"/>
                  <a:pt x="48959" y="70859"/>
                </a:cubicBezTo>
                <a:cubicBezTo>
                  <a:pt x="20786" y="103888"/>
                  <a:pt x="2978" y="145872"/>
                  <a:pt x="254" y="191896"/>
                </a:cubicBezTo>
                <a:lnTo>
                  <a:pt x="65369" y="191896"/>
                </a:lnTo>
                <a:cubicBezTo>
                  <a:pt x="67098" y="153721"/>
                  <a:pt x="76390" y="117834"/>
                  <a:pt x="91657" y="86141"/>
                </a:cubicBezTo>
                <a:moveTo>
                  <a:pt x="129341" y="28989"/>
                </a:moveTo>
                <a:cubicBezTo>
                  <a:pt x="137222" y="20058"/>
                  <a:pt x="145685" y="11907"/>
                  <a:pt x="154646" y="4413"/>
                </a:cubicBezTo>
                <a:cubicBezTo>
                  <a:pt x="120138" y="13416"/>
                  <a:pt x="89099" y="31038"/>
                  <a:pt x="64044" y="54845"/>
                </a:cubicBezTo>
                <a:cubicBezTo>
                  <a:pt x="76318" y="59670"/>
                  <a:pt x="88751" y="63899"/>
                  <a:pt x="101512" y="67535"/>
                </a:cubicBezTo>
                <a:cubicBezTo>
                  <a:pt x="109682" y="53645"/>
                  <a:pt x="118978" y="40762"/>
                  <a:pt x="129341" y="28989"/>
                </a:cubicBezTo>
                <a:moveTo>
                  <a:pt x="65205" y="212485"/>
                </a:moveTo>
                <a:lnTo>
                  <a:pt x="0" y="212485"/>
                </a:lnTo>
                <a:cubicBezTo>
                  <a:pt x="1885" y="260087"/>
                  <a:pt x="19897" y="303629"/>
                  <a:pt x="48959" y="337810"/>
                </a:cubicBezTo>
                <a:cubicBezTo>
                  <a:pt x="62807" y="331967"/>
                  <a:pt x="77041" y="326830"/>
                  <a:pt x="91657" y="322547"/>
                </a:cubicBezTo>
                <a:cubicBezTo>
                  <a:pt x="75754" y="289622"/>
                  <a:pt x="66369" y="252117"/>
                  <a:pt x="65205" y="212485"/>
                </a:cubicBezTo>
                <a:moveTo>
                  <a:pt x="129341" y="379627"/>
                </a:moveTo>
                <a:cubicBezTo>
                  <a:pt x="118978" y="367896"/>
                  <a:pt x="109682" y="354921"/>
                  <a:pt x="101512" y="341085"/>
                </a:cubicBezTo>
                <a:cubicBezTo>
                  <a:pt x="88751" y="344715"/>
                  <a:pt x="76318" y="348992"/>
                  <a:pt x="64044" y="353706"/>
                </a:cubicBezTo>
                <a:cubicBezTo>
                  <a:pt x="89099" y="377632"/>
                  <a:pt x="120232" y="395206"/>
                  <a:pt x="154646" y="404274"/>
                </a:cubicBezTo>
                <a:cubicBezTo>
                  <a:pt x="145701" y="396717"/>
                  <a:pt x="137222" y="388440"/>
                  <a:pt x="129341" y="379627"/>
                </a:cubicBezTo>
                <a:moveTo>
                  <a:pt x="112061" y="317224"/>
                </a:moveTo>
                <a:cubicBezTo>
                  <a:pt x="139399" y="310698"/>
                  <a:pt x="167847" y="306912"/>
                  <a:pt x="197023" y="306244"/>
                </a:cubicBezTo>
                <a:lnTo>
                  <a:pt x="197023" y="212485"/>
                </a:lnTo>
                <a:lnTo>
                  <a:pt x="85939" y="212485"/>
                </a:lnTo>
                <a:cubicBezTo>
                  <a:pt x="87121" y="250544"/>
                  <a:pt x="96468" y="286117"/>
                  <a:pt x="112061" y="317224"/>
                </a:cubicBezTo>
                <a:moveTo>
                  <a:pt x="144812" y="366026"/>
                </a:moveTo>
                <a:cubicBezTo>
                  <a:pt x="160097" y="383298"/>
                  <a:pt x="177757" y="397677"/>
                  <a:pt x="197023" y="408600"/>
                </a:cubicBezTo>
                <a:lnTo>
                  <a:pt x="197023" y="326775"/>
                </a:lnTo>
                <a:cubicBezTo>
                  <a:pt x="171498" y="327427"/>
                  <a:pt x="146557" y="330518"/>
                  <a:pt x="122425" y="335894"/>
                </a:cubicBezTo>
                <a:cubicBezTo>
                  <a:pt x="129108" y="346651"/>
                  <a:pt x="136681" y="356725"/>
                  <a:pt x="144812" y="366026"/>
                </a:cubicBezTo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7" name="Freeform 13"/>
          <p:cNvSpPr/>
          <p:nvPr/>
        </p:nvSpPr>
        <p:spPr>
          <a:xfrm>
            <a:off x="4698999" y="2260593"/>
            <a:ext cx="414776" cy="408601"/>
          </a:xfrm>
          <a:custGeom>
            <a:avLst/>
            <a:gdLst/>
            <a:ahLst/>
            <a:cxnLst/>
            <a:rect l="l" t="t" r="r" b="b"/>
            <a:pathLst>
              <a:path w="414776" h="408601">
                <a:moveTo>
                  <a:pt x="349314" y="191896"/>
                </a:moveTo>
                <a:lnTo>
                  <a:pt x="414518" y="191896"/>
                </a:lnTo>
                <a:cubicBezTo>
                  <a:pt x="411722" y="145872"/>
                  <a:pt x="393880" y="103888"/>
                  <a:pt x="365797" y="70859"/>
                </a:cubicBezTo>
                <a:cubicBezTo>
                  <a:pt x="351838" y="76649"/>
                  <a:pt x="337752" y="81783"/>
                  <a:pt x="323120" y="86015"/>
                </a:cubicBezTo>
                <a:cubicBezTo>
                  <a:pt x="338383" y="117834"/>
                  <a:pt x="347662" y="153721"/>
                  <a:pt x="349314" y="191896"/>
                </a:cubicBezTo>
                <a:moveTo>
                  <a:pt x="217732" y="306244"/>
                </a:moveTo>
                <a:cubicBezTo>
                  <a:pt x="246853" y="306912"/>
                  <a:pt x="275335" y="310698"/>
                  <a:pt x="302638" y="317224"/>
                </a:cubicBezTo>
                <a:cubicBezTo>
                  <a:pt x="318177" y="286117"/>
                  <a:pt x="327621" y="250544"/>
                  <a:pt x="328782" y="212485"/>
                </a:cubicBezTo>
                <a:lnTo>
                  <a:pt x="217732" y="212485"/>
                </a:lnTo>
                <a:lnTo>
                  <a:pt x="217732" y="306244"/>
                </a:lnTo>
                <a:close/>
                <a:moveTo>
                  <a:pt x="269854" y="42590"/>
                </a:moveTo>
                <a:cubicBezTo>
                  <a:pt x="254531" y="25364"/>
                  <a:pt x="237011" y="10939"/>
                  <a:pt x="217732" y="0"/>
                </a:cubicBezTo>
                <a:lnTo>
                  <a:pt x="217732" y="81783"/>
                </a:lnTo>
                <a:cubicBezTo>
                  <a:pt x="243279" y="81188"/>
                  <a:pt x="268219" y="78095"/>
                  <a:pt x="292275" y="72793"/>
                </a:cubicBezTo>
                <a:cubicBezTo>
                  <a:pt x="285613" y="61965"/>
                  <a:pt x="278023" y="51890"/>
                  <a:pt x="269854" y="42590"/>
                </a:cubicBezTo>
                <a:moveTo>
                  <a:pt x="292275" y="335894"/>
                </a:moveTo>
                <a:cubicBezTo>
                  <a:pt x="268219" y="330518"/>
                  <a:pt x="243279" y="327427"/>
                  <a:pt x="217732" y="326775"/>
                </a:cubicBezTo>
                <a:lnTo>
                  <a:pt x="217732" y="408600"/>
                </a:lnTo>
                <a:cubicBezTo>
                  <a:pt x="237011" y="397677"/>
                  <a:pt x="254531" y="383298"/>
                  <a:pt x="269854" y="366026"/>
                </a:cubicBezTo>
                <a:cubicBezTo>
                  <a:pt x="278023" y="356725"/>
                  <a:pt x="285613" y="346651"/>
                  <a:pt x="292275" y="335894"/>
                </a:cubicBezTo>
                <a:moveTo>
                  <a:pt x="349567" y="212485"/>
                </a:moveTo>
                <a:cubicBezTo>
                  <a:pt x="348407" y="252117"/>
                  <a:pt x="338912" y="289622"/>
                  <a:pt x="323120" y="322547"/>
                </a:cubicBezTo>
                <a:cubicBezTo>
                  <a:pt x="337752" y="326830"/>
                  <a:pt x="351838" y="331967"/>
                  <a:pt x="365797" y="337764"/>
                </a:cubicBezTo>
                <a:cubicBezTo>
                  <a:pt x="394879" y="303629"/>
                  <a:pt x="412849" y="260087"/>
                  <a:pt x="414776" y="212485"/>
                </a:cubicBezTo>
                <a:lnTo>
                  <a:pt x="349567" y="212485"/>
                </a:lnTo>
                <a:close/>
                <a:moveTo>
                  <a:pt x="285359" y="379627"/>
                </a:moveTo>
                <a:lnTo>
                  <a:pt x="285359" y="379627"/>
                </a:lnTo>
                <a:cubicBezTo>
                  <a:pt x="277532" y="388440"/>
                  <a:pt x="269075" y="396717"/>
                  <a:pt x="260088" y="404274"/>
                </a:cubicBezTo>
                <a:cubicBezTo>
                  <a:pt x="294600" y="395206"/>
                  <a:pt x="325622" y="377632"/>
                  <a:pt x="350640" y="353706"/>
                </a:cubicBezTo>
                <a:cubicBezTo>
                  <a:pt x="338459" y="348992"/>
                  <a:pt x="325948" y="344715"/>
                  <a:pt x="313171" y="341085"/>
                </a:cubicBezTo>
                <a:cubicBezTo>
                  <a:pt x="305014" y="355044"/>
                  <a:pt x="295739" y="367896"/>
                  <a:pt x="285359" y="379627"/>
                </a:cubicBezTo>
                <a:moveTo>
                  <a:pt x="285359" y="28989"/>
                </a:moveTo>
                <a:lnTo>
                  <a:pt x="285321" y="28989"/>
                </a:lnTo>
                <a:cubicBezTo>
                  <a:pt x="295739" y="40762"/>
                  <a:pt x="305014" y="53645"/>
                  <a:pt x="313171" y="67535"/>
                </a:cubicBezTo>
                <a:cubicBezTo>
                  <a:pt x="325948" y="63899"/>
                  <a:pt x="338459" y="59670"/>
                  <a:pt x="350640" y="54845"/>
                </a:cubicBezTo>
                <a:cubicBezTo>
                  <a:pt x="325622" y="31038"/>
                  <a:pt x="294600" y="13416"/>
                  <a:pt x="260088" y="4413"/>
                </a:cubicBezTo>
                <a:cubicBezTo>
                  <a:pt x="269075" y="11907"/>
                  <a:pt x="277532" y="20176"/>
                  <a:pt x="285359" y="28989"/>
                </a:cubicBezTo>
                <a:moveTo>
                  <a:pt x="302638" y="91448"/>
                </a:moveTo>
                <a:cubicBezTo>
                  <a:pt x="275335" y="97972"/>
                  <a:pt x="246853" y="101703"/>
                  <a:pt x="217732" y="102446"/>
                </a:cubicBezTo>
                <a:lnTo>
                  <a:pt x="217678" y="191896"/>
                </a:lnTo>
                <a:lnTo>
                  <a:pt x="328634" y="191896"/>
                </a:lnTo>
                <a:cubicBezTo>
                  <a:pt x="326931" y="155414"/>
                  <a:pt x="317613" y="121341"/>
                  <a:pt x="302638" y="91448"/>
                </a:cubicBezTo>
                <a:moveTo>
                  <a:pt x="144812" y="42590"/>
                </a:moveTo>
                <a:cubicBezTo>
                  <a:pt x="136681" y="51890"/>
                  <a:pt x="129108" y="61965"/>
                  <a:pt x="122425" y="72793"/>
                </a:cubicBezTo>
                <a:cubicBezTo>
                  <a:pt x="146557" y="78095"/>
                  <a:pt x="171498" y="81188"/>
                  <a:pt x="197023" y="81783"/>
                </a:cubicBezTo>
                <a:lnTo>
                  <a:pt x="197023" y="0"/>
                </a:lnTo>
                <a:cubicBezTo>
                  <a:pt x="177757" y="10939"/>
                  <a:pt x="160097" y="25364"/>
                  <a:pt x="144812" y="42590"/>
                </a:cubicBezTo>
                <a:moveTo>
                  <a:pt x="86118" y="191896"/>
                </a:moveTo>
                <a:lnTo>
                  <a:pt x="197023" y="191896"/>
                </a:lnTo>
                <a:lnTo>
                  <a:pt x="197023" y="102446"/>
                </a:lnTo>
                <a:cubicBezTo>
                  <a:pt x="167847" y="101703"/>
                  <a:pt x="139399" y="97972"/>
                  <a:pt x="112061" y="91448"/>
                </a:cubicBezTo>
                <a:cubicBezTo>
                  <a:pt x="97027" y="121341"/>
                  <a:pt x="87790" y="155414"/>
                  <a:pt x="86118" y="191896"/>
                </a:cubicBezTo>
                <a:moveTo>
                  <a:pt x="91657" y="86141"/>
                </a:moveTo>
                <a:cubicBezTo>
                  <a:pt x="77041" y="81783"/>
                  <a:pt x="62807" y="76649"/>
                  <a:pt x="48959" y="70859"/>
                </a:cubicBezTo>
                <a:cubicBezTo>
                  <a:pt x="20786" y="103888"/>
                  <a:pt x="2978" y="145872"/>
                  <a:pt x="254" y="191896"/>
                </a:cubicBezTo>
                <a:lnTo>
                  <a:pt x="65369" y="191896"/>
                </a:lnTo>
                <a:cubicBezTo>
                  <a:pt x="67098" y="153721"/>
                  <a:pt x="76390" y="117834"/>
                  <a:pt x="91657" y="86141"/>
                </a:cubicBezTo>
                <a:moveTo>
                  <a:pt x="129341" y="28989"/>
                </a:moveTo>
                <a:cubicBezTo>
                  <a:pt x="137222" y="20058"/>
                  <a:pt x="145685" y="11907"/>
                  <a:pt x="154646" y="4413"/>
                </a:cubicBezTo>
                <a:cubicBezTo>
                  <a:pt x="120138" y="13416"/>
                  <a:pt x="89099" y="31038"/>
                  <a:pt x="64044" y="54845"/>
                </a:cubicBezTo>
                <a:cubicBezTo>
                  <a:pt x="76318" y="59670"/>
                  <a:pt x="88751" y="63899"/>
                  <a:pt x="101512" y="67535"/>
                </a:cubicBezTo>
                <a:cubicBezTo>
                  <a:pt x="109682" y="53645"/>
                  <a:pt x="118978" y="40762"/>
                  <a:pt x="129341" y="28989"/>
                </a:cubicBezTo>
                <a:moveTo>
                  <a:pt x="65205" y="212485"/>
                </a:moveTo>
                <a:lnTo>
                  <a:pt x="0" y="212485"/>
                </a:lnTo>
                <a:cubicBezTo>
                  <a:pt x="1885" y="260087"/>
                  <a:pt x="19897" y="303629"/>
                  <a:pt x="48959" y="337810"/>
                </a:cubicBezTo>
                <a:cubicBezTo>
                  <a:pt x="62807" y="331967"/>
                  <a:pt x="77041" y="326830"/>
                  <a:pt x="91657" y="322547"/>
                </a:cubicBezTo>
                <a:cubicBezTo>
                  <a:pt x="75754" y="289622"/>
                  <a:pt x="66369" y="252117"/>
                  <a:pt x="65205" y="212485"/>
                </a:cubicBezTo>
                <a:moveTo>
                  <a:pt x="129341" y="379627"/>
                </a:moveTo>
                <a:cubicBezTo>
                  <a:pt x="118978" y="367896"/>
                  <a:pt x="109682" y="354921"/>
                  <a:pt x="101512" y="341085"/>
                </a:cubicBezTo>
                <a:cubicBezTo>
                  <a:pt x="88751" y="344715"/>
                  <a:pt x="76318" y="348992"/>
                  <a:pt x="64044" y="353706"/>
                </a:cubicBezTo>
                <a:cubicBezTo>
                  <a:pt x="89099" y="377632"/>
                  <a:pt x="120232" y="395206"/>
                  <a:pt x="154646" y="404274"/>
                </a:cubicBezTo>
                <a:cubicBezTo>
                  <a:pt x="145701" y="396717"/>
                  <a:pt x="137222" y="388440"/>
                  <a:pt x="129341" y="379627"/>
                </a:cubicBezTo>
                <a:moveTo>
                  <a:pt x="112061" y="317224"/>
                </a:moveTo>
                <a:cubicBezTo>
                  <a:pt x="139399" y="310698"/>
                  <a:pt x="167847" y="306912"/>
                  <a:pt x="197023" y="306244"/>
                </a:cubicBezTo>
                <a:lnTo>
                  <a:pt x="197023" y="212485"/>
                </a:lnTo>
                <a:lnTo>
                  <a:pt x="85939" y="212485"/>
                </a:lnTo>
                <a:cubicBezTo>
                  <a:pt x="87121" y="250544"/>
                  <a:pt x="96468" y="286117"/>
                  <a:pt x="112061" y="317224"/>
                </a:cubicBezTo>
                <a:moveTo>
                  <a:pt x="144812" y="366026"/>
                </a:moveTo>
                <a:cubicBezTo>
                  <a:pt x="160097" y="383298"/>
                  <a:pt x="177757" y="397677"/>
                  <a:pt x="197023" y="408600"/>
                </a:cubicBezTo>
                <a:lnTo>
                  <a:pt x="197023" y="326775"/>
                </a:lnTo>
                <a:cubicBezTo>
                  <a:pt x="171498" y="327427"/>
                  <a:pt x="146557" y="330518"/>
                  <a:pt x="122425" y="335894"/>
                </a:cubicBezTo>
                <a:cubicBezTo>
                  <a:pt x="129108" y="346651"/>
                  <a:pt x="136681" y="356725"/>
                  <a:pt x="144812" y="366026"/>
                </a:cubicBezTo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8" name="Freeform 14"/>
          <p:cNvSpPr/>
          <p:nvPr/>
        </p:nvSpPr>
        <p:spPr>
          <a:xfrm>
            <a:off x="6248399" y="2260593"/>
            <a:ext cx="414776" cy="408601"/>
          </a:xfrm>
          <a:custGeom>
            <a:avLst/>
            <a:gdLst/>
            <a:ahLst/>
            <a:cxnLst/>
            <a:rect l="l" t="t" r="r" b="b"/>
            <a:pathLst>
              <a:path w="414776" h="408601">
                <a:moveTo>
                  <a:pt x="349314" y="191896"/>
                </a:moveTo>
                <a:lnTo>
                  <a:pt x="414518" y="191896"/>
                </a:lnTo>
                <a:cubicBezTo>
                  <a:pt x="411722" y="145872"/>
                  <a:pt x="393880" y="103888"/>
                  <a:pt x="365797" y="70859"/>
                </a:cubicBezTo>
                <a:cubicBezTo>
                  <a:pt x="351838" y="76649"/>
                  <a:pt x="337752" y="81783"/>
                  <a:pt x="323120" y="86015"/>
                </a:cubicBezTo>
                <a:cubicBezTo>
                  <a:pt x="338383" y="117834"/>
                  <a:pt x="347662" y="153721"/>
                  <a:pt x="349314" y="191896"/>
                </a:cubicBezTo>
                <a:moveTo>
                  <a:pt x="217732" y="306244"/>
                </a:moveTo>
                <a:cubicBezTo>
                  <a:pt x="246853" y="306912"/>
                  <a:pt x="275335" y="310698"/>
                  <a:pt x="302638" y="317224"/>
                </a:cubicBezTo>
                <a:cubicBezTo>
                  <a:pt x="318177" y="286117"/>
                  <a:pt x="327621" y="250544"/>
                  <a:pt x="328782" y="212485"/>
                </a:cubicBezTo>
                <a:lnTo>
                  <a:pt x="217732" y="212485"/>
                </a:lnTo>
                <a:lnTo>
                  <a:pt x="217732" y="306244"/>
                </a:lnTo>
                <a:close/>
                <a:moveTo>
                  <a:pt x="269854" y="42590"/>
                </a:moveTo>
                <a:cubicBezTo>
                  <a:pt x="254531" y="25364"/>
                  <a:pt x="237011" y="10939"/>
                  <a:pt x="217732" y="0"/>
                </a:cubicBezTo>
                <a:lnTo>
                  <a:pt x="217732" y="81783"/>
                </a:lnTo>
                <a:cubicBezTo>
                  <a:pt x="243279" y="81188"/>
                  <a:pt x="268219" y="78095"/>
                  <a:pt x="292275" y="72793"/>
                </a:cubicBezTo>
                <a:cubicBezTo>
                  <a:pt x="285613" y="61965"/>
                  <a:pt x="278023" y="51890"/>
                  <a:pt x="269854" y="42590"/>
                </a:cubicBezTo>
                <a:moveTo>
                  <a:pt x="292275" y="335894"/>
                </a:moveTo>
                <a:cubicBezTo>
                  <a:pt x="268219" y="330518"/>
                  <a:pt x="243279" y="327427"/>
                  <a:pt x="217732" y="326775"/>
                </a:cubicBezTo>
                <a:lnTo>
                  <a:pt x="217732" y="408600"/>
                </a:lnTo>
                <a:cubicBezTo>
                  <a:pt x="237011" y="397677"/>
                  <a:pt x="254531" y="383298"/>
                  <a:pt x="269854" y="366026"/>
                </a:cubicBezTo>
                <a:cubicBezTo>
                  <a:pt x="278023" y="356725"/>
                  <a:pt x="285613" y="346651"/>
                  <a:pt x="292275" y="335894"/>
                </a:cubicBezTo>
                <a:moveTo>
                  <a:pt x="349567" y="212485"/>
                </a:moveTo>
                <a:cubicBezTo>
                  <a:pt x="348407" y="252117"/>
                  <a:pt x="338912" y="289622"/>
                  <a:pt x="323120" y="322547"/>
                </a:cubicBezTo>
                <a:cubicBezTo>
                  <a:pt x="337752" y="326830"/>
                  <a:pt x="351838" y="331967"/>
                  <a:pt x="365797" y="337764"/>
                </a:cubicBezTo>
                <a:cubicBezTo>
                  <a:pt x="394879" y="303629"/>
                  <a:pt x="412849" y="260087"/>
                  <a:pt x="414776" y="212485"/>
                </a:cubicBezTo>
                <a:lnTo>
                  <a:pt x="349567" y="212485"/>
                </a:lnTo>
                <a:close/>
                <a:moveTo>
                  <a:pt x="285359" y="379627"/>
                </a:moveTo>
                <a:lnTo>
                  <a:pt x="285359" y="379627"/>
                </a:lnTo>
                <a:cubicBezTo>
                  <a:pt x="277532" y="388440"/>
                  <a:pt x="269075" y="396717"/>
                  <a:pt x="260088" y="404274"/>
                </a:cubicBezTo>
                <a:cubicBezTo>
                  <a:pt x="294600" y="395206"/>
                  <a:pt x="325622" y="377632"/>
                  <a:pt x="350640" y="353706"/>
                </a:cubicBezTo>
                <a:cubicBezTo>
                  <a:pt x="338459" y="348992"/>
                  <a:pt x="325948" y="344715"/>
                  <a:pt x="313171" y="341085"/>
                </a:cubicBezTo>
                <a:cubicBezTo>
                  <a:pt x="305014" y="355044"/>
                  <a:pt x="295739" y="367896"/>
                  <a:pt x="285359" y="379627"/>
                </a:cubicBezTo>
                <a:moveTo>
                  <a:pt x="285359" y="28989"/>
                </a:moveTo>
                <a:lnTo>
                  <a:pt x="285321" y="28989"/>
                </a:lnTo>
                <a:cubicBezTo>
                  <a:pt x="295739" y="40762"/>
                  <a:pt x="305014" y="53645"/>
                  <a:pt x="313171" y="67535"/>
                </a:cubicBezTo>
                <a:cubicBezTo>
                  <a:pt x="325948" y="63899"/>
                  <a:pt x="338459" y="59670"/>
                  <a:pt x="350640" y="54845"/>
                </a:cubicBezTo>
                <a:cubicBezTo>
                  <a:pt x="325622" y="31038"/>
                  <a:pt x="294600" y="13416"/>
                  <a:pt x="260088" y="4413"/>
                </a:cubicBezTo>
                <a:cubicBezTo>
                  <a:pt x="269075" y="11907"/>
                  <a:pt x="277532" y="20176"/>
                  <a:pt x="285359" y="28989"/>
                </a:cubicBezTo>
                <a:moveTo>
                  <a:pt x="302638" y="91448"/>
                </a:moveTo>
                <a:cubicBezTo>
                  <a:pt x="275335" y="97972"/>
                  <a:pt x="246853" y="101703"/>
                  <a:pt x="217732" y="102446"/>
                </a:cubicBezTo>
                <a:lnTo>
                  <a:pt x="217678" y="191896"/>
                </a:lnTo>
                <a:lnTo>
                  <a:pt x="328634" y="191896"/>
                </a:lnTo>
                <a:cubicBezTo>
                  <a:pt x="326931" y="155414"/>
                  <a:pt x="317613" y="121341"/>
                  <a:pt x="302638" y="91448"/>
                </a:cubicBezTo>
                <a:moveTo>
                  <a:pt x="144812" y="42590"/>
                </a:moveTo>
                <a:cubicBezTo>
                  <a:pt x="136681" y="51890"/>
                  <a:pt x="129108" y="61965"/>
                  <a:pt x="122425" y="72793"/>
                </a:cubicBezTo>
                <a:cubicBezTo>
                  <a:pt x="146557" y="78095"/>
                  <a:pt x="171498" y="81188"/>
                  <a:pt x="197023" y="81783"/>
                </a:cubicBezTo>
                <a:lnTo>
                  <a:pt x="197023" y="0"/>
                </a:lnTo>
                <a:cubicBezTo>
                  <a:pt x="177757" y="10939"/>
                  <a:pt x="160097" y="25364"/>
                  <a:pt x="144812" y="42590"/>
                </a:cubicBezTo>
                <a:moveTo>
                  <a:pt x="86118" y="191896"/>
                </a:moveTo>
                <a:lnTo>
                  <a:pt x="197023" y="191896"/>
                </a:lnTo>
                <a:lnTo>
                  <a:pt x="197023" y="102446"/>
                </a:lnTo>
                <a:cubicBezTo>
                  <a:pt x="167847" y="101703"/>
                  <a:pt x="139399" y="97972"/>
                  <a:pt x="112061" y="91448"/>
                </a:cubicBezTo>
                <a:cubicBezTo>
                  <a:pt x="97027" y="121341"/>
                  <a:pt x="87790" y="155414"/>
                  <a:pt x="86118" y="191896"/>
                </a:cubicBezTo>
                <a:moveTo>
                  <a:pt x="91657" y="86141"/>
                </a:moveTo>
                <a:cubicBezTo>
                  <a:pt x="77041" y="81783"/>
                  <a:pt x="62807" y="76649"/>
                  <a:pt x="48959" y="70859"/>
                </a:cubicBezTo>
                <a:cubicBezTo>
                  <a:pt x="20786" y="103888"/>
                  <a:pt x="2978" y="145872"/>
                  <a:pt x="254" y="191896"/>
                </a:cubicBezTo>
                <a:lnTo>
                  <a:pt x="65369" y="191896"/>
                </a:lnTo>
                <a:cubicBezTo>
                  <a:pt x="67098" y="153721"/>
                  <a:pt x="76390" y="117834"/>
                  <a:pt x="91657" y="86141"/>
                </a:cubicBezTo>
                <a:moveTo>
                  <a:pt x="129341" y="28989"/>
                </a:moveTo>
                <a:cubicBezTo>
                  <a:pt x="137222" y="20058"/>
                  <a:pt x="145685" y="11907"/>
                  <a:pt x="154646" y="4413"/>
                </a:cubicBezTo>
                <a:cubicBezTo>
                  <a:pt x="120138" y="13416"/>
                  <a:pt x="89099" y="31038"/>
                  <a:pt x="64044" y="54845"/>
                </a:cubicBezTo>
                <a:cubicBezTo>
                  <a:pt x="76318" y="59670"/>
                  <a:pt x="88751" y="63899"/>
                  <a:pt x="101512" y="67535"/>
                </a:cubicBezTo>
                <a:cubicBezTo>
                  <a:pt x="109682" y="53645"/>
                  <a:pt x="118978" y="40762"/>
                  <a:pt x="129341" y="28989"/>
                </a:cubicBezTo>
                <a:moveTo>
                  <a:pt x="65205" y="212485"/>
                </a:moveTo>
                <a:lnTo>
                  <a:pt x="0" y="212485"/>
                </a:lnTo>
                <a:cubicBezTo>
                  <a:pt x="1885" y="260087"/>
                  <a:pt x="19897" y="303629"/>
                  <a:pt x="48959" y="337810"/>
                </a:cubicBezTo>
                <a:cubicBezTo>
                  <a:pt x="62807" y="331967"/>
                  <a:pt x="77041" y="326830"/>
                  <a:pt x="91657" y="322547"/>
                </a:cubicBezTo>
                <a:cubicBezTo>
                  <a:pt x="75754" y="289622"/>
                  <a:pt x="66369" y="252117"/>
                  <a:pt x="65205" y="212485"/>
                </a:cubicBezTo>
                <a:moveTo>
                  <a:pt x="129341" y="379627"/>
                </a:moveTo>
                <a:cubicBezTo>
                  <a:pt x="118978" y="367896"/>
                  <a:pt x="109682" y="354921"/>
                  <a:pt x="101512" y="341085"/>
                </a:cubicBezTo>
                <a:cubicBezTo>
                  <a:pt x="88751" y="344715"/>
                  <a:pt x="76318" y="348992"/>
                  <a:pt x="64044" y="353706"/>
                </a:cubicBezTo>
                <a:cubicBezTo>
                  <a:pt x="89099" y="377632"/>
                  <a:pt x="120232" y="395206"/>
                  <a:pt x="154646" y="404274"/>
                </a:cubicBezTo>
                <a:cubicBezTo>
                  <a:pt x="145701" y="396717"/>
                  <a:pt x="137222" y="388440"/>
                  <a:pt x="129341" y="379627"/>
                </a:cubicBezTo>
                <a:moveTo>
                  <a:pt x="112061" y="317224"/>
                </a:moveTo>
                <a:cubicBezTo>
                  <a:pt x="139399" y="310698"/>
                  <a:pt x="167847" y="306912"/>
                  <a:pt x="197023" y="306244"/>
                </a:cubicBezTo>
                <a:lnTo>
                  <a:pt x="197023" y="212485"/>
                </a:lnTo>
                <a:lnTo>
                  <a:pt x="85939" y="212485"/>
                </a:lnTo>
                <a:cubicBezTo>
                  <a:pt x="87121" y="250544"/>
                  <a:pt x="96468" y="286117"/>
                  <a:pt x="112061" y="317224"/>
                </a:cubicBezTo>
                <a:moveTo>
                  <a:pt x="144812" y="366026"/>
                </a:moveTo>
                <a:cubicBezTo>
                  <a:pt x="160097" y="383298"/>
                  <a:pt x="177757" y="397677"/>
                  <a:pt x="197023" y="408600"/>
                </a:cubicBezTo>
                <a:lnTo>
                  <a:pt x="197023" y="326775"/>
                </a:lnTo>
                <a:cubicBezTo>
                  <a:pt x="171498" y="327427"/>
                  <a:pt x="146557" y="330518"/>
                  <a:pt x="122425" y="335894"/>
                </a:cubicBezTo>
                <a:cubicBezTo>
                  <a:pt x="129108" y="346651"/>
                  <a:pt x="136681" y="356725"/>
                  <a:pt x="144812" y="366026"/>
                </a:cubicBezTo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9" name="Freeform 15"/>
          <p:cNvSpPr/>
          <p:nvPr/>
        </p:nvSpPr>
        <p:spPr>
          <a:xfrm>
            <a:off x="7835899" y="2260593"/>
            <a:ext cx="414776" cy="408601"/>
          </a:xfrm>
          <a:custGeom>
            <a:avLst/>
            <a:gdLst/>
            <a:ahLst/>
            <a:cxnLst/>
            <a:rect l="l" t="t" r="r" b="b"/>
            <a:pathLst>
              <a:path w="414776" h="408601">
                <a:moveTo>
                  <a:pt x="349314" y="191896"/>
                </a:moveTo>
                <a:lnTo>
                  <a:pt x="414518" y="191896"/>
                </a:lnTo>
                <a:cubicBezTo>
                  <a:pt x="411722" y="145872"/>
                  <a:pt x="393880" y="103888"/>
                  <a:pt x="365797" y="70859"/>
                </a:cubicBezTo>
                <a:cubicBezTo>
                  <a:pt x="351838" y="76649"/>
                  <a:pt x="337752" y="81783"/>
                  <a:pt x="323120" y="86015"/>
                </a:cubicBezTo>
                <a:cubicBezTo>
                  <a:pt x="338383" y="117834"/>
                  <a:pt x="347662" y="153721"/>
                  <a:pt x="349314" y="191896"/>
                </a:cubicBezTo>
                <a:moveTo>
                  <a:pt x="217732" y="306244"/>
                </a:moveTo>
                <a:cubicBezTo>
                  <a:pt x="246853" y="306912"/>
                  <a:pt x="275335" y="310698"/>
                  <a:pt x="302638" y="317224"/>
                </a:cubicBezTo>
                <a:cubicBezTo>
                  <a:pt x="318177" y="286117"/>
                  <a:pt x="327621" y="250544"/>
                  <a:pt x="328782" y="212485"/>
                </a:cubicBezTo>
                <a:lnTo>
                  <a:pt x="217732" y="212485"/>
                </a:lnTo>
                <a:lnTo>
                  <a:pt x="217732" y="306244"/>
                </a:lnTo>
                <a:close/>
                <a:moveTo>
                  <a:pt x="269854" y="42590"/>
                </a:moveTo>
                <a:cubicBezTo>
                  <a:pt x="254531" y="25364"/>
                  <a:pt x="237011" y="10939"/>
                  <a:pt x="217732" y="0"/>
                </a:cubicBezTo>
                <a:lnTo>
                  <a:pt x="217732" y="81783"/>
                </a:lnTo>
                <a:cubicBezTo>
                  <a:pt x="243279" y="81188"/>
                  <a:pt x="268219" y="78095"/>
                  <a:pt x="292275" y="72793"/>
                </a:cubicBezTo>
                <a:cubicBezTo>
                  <a:pt x="285613" y="61965"/>
                  <a:pt x="278023" y="51890"/>
                  <a:pt x="269854" y="42590"/>
                </a:cubicBezTo>
                <a:moveTo>
                  <a:pt x="292275" y="335894"/>
                </a:moveTo>
                <a:cubicBezTo>
                  <a:pt x="268219" y="330518"/>
                  <a:pt x="243279" y="327427"/>
                  <a:pt x="217732" y="326775"/>
                </a:cubicBezTo>
                <a:lnTo>
                  <a:pt x="217732" y="408600"/>
                </a:lnTo>
                <a:cubicBezTo>
                  <a:pt x="237011" y="397677"/>
                  <a:pt x="254531" y="383298"/>
                  <a:pt x="269854" y="366026"/>
                </a:cubicBezTo>
                <a:cubicBezTo>
                  <a:pt x="278023" y="356725"/>
                  <a:pt x="285613" y="346651"/>
                  <a:pt x="292275" y="335894"/>
                </a:cubicBezTo>
                <a:moveTo>
                  <a:pt x="349567" y="212485"/>
                </a:moveTo>
                <a:cubicBezTo>
                  <a:pt x="348407" y="252117"/>
                  <a:pt x="338912" y="289622"/>
                  <a:pt x="323120" y="322547"/>
                </a:cubicBezTo>
                <a:cubicBezTo>
                  <a:pt x="337752" y="326830"/>
                  <a:pt x="351838" y="331967"/>
                  <a:pt x="365797" y="337764"/>
                </a:cubicBezTo>
                <a:cubicBezTo>
                  <a:pt x="394879" y="303629"/>
                  <a:pt x="412849" y="260087"/>
                  <a:pt x="414776" y="212485"/>
                </a:cubicBezTo>
                <a:lnTo>
                  <a:pt x="349567" y="212485"/>
                </a:lnTo>
                <a:close/>
                <a:moveTo>
                  <a:pt x="285359" y="379627"/>
                </a:moveTo>
                <a:lnTo>
                  <a:pt x="285359" y="379627"/>
                </a:lnTo>
                <a:cubicBezTo>
                  <a:pt x="277532" y="388440"/>
                  <a:pt x="269075" y="396717"/>
                  <a:pt x="260088" y="404274"/>
                </a:cubicBezTo>
                <a:cubicBezTo>
                  <a:pt x="294600" y="395206"/>
                  <a:pt x="325622" y="377632"/>
                  <a:pt x="350640" y="353706"/>
                </a:cubicBezTo>
                <a:cubicBezTo>
                  <a:pt x="338459" y="348992"/>
                  <a:pt x="325948" y="344715"/>
                  <a:pt x="313171" y="341085"/>
                </a:cubicBezTo>
                <a:cubicBezTo>
                  <a:pt x="305014" y="355044"/>
                  <a:pt x="295739" y="367896"/>
                  <a:pt x="285359" y="379627"/>
                </a:cubicBezTo>
                <a:moveTo>
                  <a:pt x="285359" y="28989"/>
                </a:moveTo>
                <a:lnTo>
                  <a:pt x="285321" y="28989"/>
                </a:lnTo>
                <a:cubicBezTo>
                  <a:pt x="295739" y="40762"/>
                  <a:pt x="305014" y="53645"/>
                  <a:pt x="313171" y="67535"/>
                </a:cubicBezTo>
                <a:cubicBezTo>
                  <a:pt x="325948" y="63899"/>
                  <a:pt x="338459" y="59670"/>
                  <a:pt x="350640" y="54845"/>
                </a:cubicBezTo>
                <a:cubicBezTo>
                  <a:pt x="325622" y="31038"/>
                  <a:pt x="294600" y="13416"/>
                  <a:pt x="260088" y="4413"/>
                </a:cubicBezTo>
                <a:cubicBezTo>
                  <a:pt x="269075" y="11907"/>
                  <a:pt x="277532" y="20176"/>
                  <a:pt x="285359" y="28989"/>
                </a:cubicBezTo>
                <a:moveTo>
                  <a:pt x="302638" y="91448"/>
                </a:moveTo>
                <a:cubicBezTo>
                  <a:pt x="275335" y="97972"/>
                  <a:pt x="246853" y="101703"/>
                  <a:pt x="217732" y="102446"/>
                </a:cubicBezTo>
                <a:lnTo>
                  <a:pt x="217678" y="191896"/>
                </a:lnTo>
                <a:lnTo>
                  <a:pt x="328634" y="191896"/>
                </a:lnTo>
                <a:cubicBezTo>
                  <a:pt x="326931" y="155414"/>
                  <a:pt x="317613" y="121341"/>
                  <a:pt x="302638" y="91448"/>
                </a:cubicBezTo>
                <a:moveTo>
                  <a:pt x="144812" y="42590"/>
                </a:moveTo>
                <a:cubicBezTo>
                  <a:pt x="136681" y="51890"/>
                  <a:pt x="129108" y="61965"/>
                  <a:pt x="122425" y="72793"/>
                </a:cubicBezTo>
                <a:cubicBezTo>
                  <a:pt x="146557" y="78095"/>
                  <a:pt x="171498" y="81188"/>
                  <a:pt x="197023" y="81783"/>
                </a:cubicBezTo>
                <a:lnTo>
                  <a:pt x="197023" y="0"/>
                </a:lnTo>
                <a:cubicBezTo>
                  <a:pt x="177757" y="10939"/>
                  <a:pt x="160097" y="25364"/>
                  <a:pt x="144812" y="42590"/>
                </a:cubicBezTo>
                <a:moveTo>
                  <a:pt x="86118" y="191896"/>
                </a:moveTo>
                <a:lnTo>
                  <a:pt x="197023" y="191896"/>
                </a:lnTo>
                <a:lnTo>
                  <a:pt x="197023" y="102446"/>
                </a:lnTo>
                <a:cubicBezTo>
                  <a:pt x="167847" y="101703"/>
                  <a:pt x="139399" y="97972"/>
                  <a:pt x="112061" y="91448"/>
                </a:cubicBezTo>
                <a:cubicBezTo>
                  <a:pt x="97027" y="121341"/>
                  <a:pt x="87790" y="155414"/>
                  <a:pt x="86118" y="191896"/>
                </a:cubicBezTo>
                <a:moveTo>
                  <a:pt x="91657" y="86141"/>
                </a:moveTo>
                <a:cubicBezTo>
                  <a:pt x="77041" y="81783"/>
                  <a:pt x="62807" y="76649"/>
                  <a:pt x="48959" y="70859"/>
                </a:cubicBezTo>
                <a:cubicBezTo>
                  <a:pt x="20786" y="103888"/>
                  <a:pt x="2978" y="145872"/>
                  <a:pt x="254" y="191896"/>
                </a:cubicBezTo>
                <a:lnTo>
                  <a:pt x="65369" y="191896"/>
                </a:lnTo>
                <a:cubicBezTo>
                  <a:pt x="67098" y="153721"/>
                  <a:pt x="76390" y="117834"/>
                  <a:pt x="91657" y="86141"/>
                </a:cubicBezTo>
                <a:moveTo>
                  <a:pt x="129341" y="28989"/>
                </a:moveTo>
                <a:cubicBezTo>
                  <a:pt x="137222" y="20058"/>
                  <a:pt x="145685" y="11907"/>
                  <a:pt x="154646" y="4413"/>
                </a:cubicBezTo>
                <a:cubicBezTo>
                  <a:pt x="120138" y="13416"/>
                  <a:pt x="89099" y="31038"/>
                  <a:pt x="64044" y="54845"/>
                </a:cubicBezTo>
                <a:cubicBezTo>
                  <a:pt x="76318" y="59670"/>
                  <a:pt x="88751" y="63899"/>
                  <a:pt x="101512" y="67535"/>
                </a:cubicBezTo>
                <a:cubicBezTo>
                  <a:pt x="109682" y="53645"/>
                  <a:pt x="118978" y="40762"/>
                  <a:pt x="129341" y="28989"/>
                </a:cubicBezTo>
                <a:moveTo>
                  <a:pt x="65205" y="212485"/>
                </a:moveTo>
                <a:lnTo>
                  <a:pt x="0" y="212485"/>
                </a:lnTo>
                <a:cubicBezTo>
                  <a:pt x="1885" y="260087"/>
                  <a:pt x="19897" y="303629"/>
                  <a:pt x="48959" y="337810"/>
                </a:cubicBezTo>
                <a:cubicBezTo>
                  <a:pt x="62807" y="331967"/>
                  <a:pt x="77041" y="326830"/>
                  <a:pt x="91657" y="322547"/>
                </a:cubicBezTo>
                <a:cubicBezTo>
                  <a:pt x="75754" y="289622"/>
                  <a:pt x="66369" y="252117"/>
                  <a:pt x="65205" y="212485"/>
                </a:cubicBezTo>
                <a:moveTo>
                  <a:pt x="129341" y="379627"/>
                </a:moveTo>
                <a:cubicBezTo>
                  <a:pt x="118978" y="367896"/>
                  <a:pt x="109682" y="354921"/>
                  <a:pt x="101512" y="341085"/>
                </a:cubicBezTo>
                <a:cubicBezTo>
                  <a:pt x="88751" y="344715"/>
                  <a:pt x="76318" y="348992"/>
                  <a:pt x="64044" y="353706"/>
                </a:cubicBezTo>
                <a:cubicBezTo>
                  <a:pt x="89099" y="377632"/>
                  <a:pt x="120232" y="395206"/>
                  <a:pt x="154646" y="404274"/>
                </a:cubicBezTo>
                <a:cubicBezTo>
                  <a:pt x="145701" y="396717"/>
                  <a:pt x="137222" y="388440"/>
                  <a:pt x="129341" y="379627"/>
                </a:cubicBezTo>
                <a:moveTo>
                  <a:pt x="112061" y="317224"/>
                </a:moveTo>
                <a:cubicBezTo>
                  <a:pt x="139399" y="310698"/>
                  <a:pt x="167847" y="306912"/>
                  <a:pt x="197023" y="306244"/>
                </a:cubicBezTo>
                <a:lnTo>
                  <a:pt x="197023" y="212485"/>
                </a:lnTo>
                <a:lnTo>
                  <a:pt x="85939" y="212485"/>
                </a:lnTo>
                <a:cubicBezTo>
                  <a:pt x="87121" y="250544"/>
                  <a:pt x="96468" y="286117"/>
                  <a:pt x="112061" y="317224"/>
                </a:cubicBezTo>
                <a:moveTo>
                  <a:pt x="144812" y="366026"/>
                </a:moveTo>
                <a:cubicBezTo>
                  <a:pt x="160097" y="383298"/>
                  <a:pt x="177757" y="397677"/>
                  <a:pt x="197023" y="408600"/>
                </a:cubicBezTo>
                <a:lnTo>
                  <a:pt x="197023" y="326775"/>
                </a:lnTo>
                <a:cubicBezTo>
                  <a:pt x="171498" y="327427"/>
                  <a:pt x="146557" y="330518"/>
                  <a:pt x="122425" y="335894"/>
                </a:cubicBezTo>
                <a:cubicBezTo>
                  <a:pt x="129108" y="346651"/>
                  <a:pt x="136681" y="356725"/>
                  <a:pt x="144812" y="366026"/>
                </a:cubicBezTo>
              </a:path>
            </a:pathLst>
          </a:custGeom>
          <a:solidFill>
            <a:srgbClr val="0DD2D9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</Words>
  <Application>Microsoft Office PowerPoint</Application>
  <PresentationFormat>自定义</PresentationFormat>
  <Paragraphs>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MicrosoftYaHei</vt:lpstr>
      <vt:lpstr>等线</vt:lpstr>
      <vt:lpstr>simhei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2</cp:revision>
  <dcterms:created xsi:type="dcterms:W3CDTF">2006-08-16T00:00:00Z</dcterms:created>
  <dcterms:modified xsi:type="dcterms:W3CDTF">2021-07-06T03:33:41Z</dcterms:modified>
</cp:coreProperties>
</file>