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8" r:id="rId13"/>
    <p:sldId id="302" r:id="rId14"/>
    <p:sldId id="303" r:id="rId15"/>
    <p:sldId id="268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8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90" r:id="rId35"/>
    <p:sldId id="291" r:id="rId36"/>
    <p:sldId id="309" r:id="rId37"/>
    <p:sldId id="293" r:id="rId38"/>
    <p:sldId id="294" r:id="rId39"/>
    <p:sldId id="296" r:id="rId40"/>
    <p:sldId id="295" r:id="rId41"/>
    <p:sldId id="297" r:id="rId42"/>
    <p:sldId id="299" r:id="rId43"/>
    <p:sldId id="300" r:id="rId44"/>
    <p:sldId id="304" r:id="rId45"/>
    <p:sldId id="305" r:id="rId46"/>
    <p:sldId id="306" r:id="rId47"/>
    <p:sldId id="307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DAB11-5206-41EF-B002-ADBB03E13100}" v="10439" dt="2019-02-01T19:30:3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82" autoAdjust="0"/>
  </p:normalViewPr>
  <p:slideViewPr>
    <p:cSldViewPr snapToGrid="0">
      <p:cViewPr varScale="1">
        <p:scale>
          <a:sx n="92" d="100"/>
          <a:sy n="92" d="100"/>
        </p:scale>
        <p:origin x="69" y="345"/>
      </p:cViewPr>
      <p:guideLst/>
    </p:cSldViewPr>
  </p:slideViewPr>
  <p:outlineViewPr>
    <p:cViewPr>
      <p:scale>
        <a:sx n="33" d="100"/>
        <a:sy n="33" d="100"/>
      </p:scale>
      <p:origin x="0" y="-15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立杰" userId="43b29090dfcb437d" providerId="LiveId" clId="{7E61554A-08B5-3F49-A16D-3C4F9B3669C0}"/>
    <pc:docChg chg="modSld">
      <pc:chgData name="陈 立杰" userId="43b29090dfcb437d" providerId="LiveId" clId="{7E61554A-08B5-3F49-A16D-3C4F9B3669C0}" dt="2019-02-01T00:55:31.563" v="27" actId="20577"/>
      <pc:docMkLst>
        <pc:docMk/>
      </pc:docMkLst>
      <pc:sldChg chg="modSp">
        <pc:chgData name="陈 立杰" userId="43b29090dfcb437d" providerId="LiveId" clId="{7E61554A-08B5-3F49-A16D-3C4F9B3669C0}" dt="2019-02-01T00:55:31.563" v="27" actId="20577"/>
        <pc:sldMkLst>
          <pc:docMk/>
          <pc:sldMk cId="2159215601" sldId="260"/>
        </pc:sldMkLst>
        <pc:spChg chg="mod">
          <ac:chgData name="陈 立杰" userId="43b29090dfcb437d" providerId="LiveId" clId="{7E61554A-08B5-3F49-A16D-3C4F9B3669C0}" dt="2019-02-01T00:55:31.563" v="27" actId="20577"/>
          <ac:spMkLst>
            <pc:docMk/>
            <pc:sldMk cId="2159215601" sldId="260"/>
            <ac:spMk id="2" creationId="{ACA0A8A7-6862-40B6-9FDB-C5D733439F88}"/>
          </ac:spMkLst>
        </pc:spChg>
      </pc:sldChg>
    </pc:docChg>
  </pc:docChgLst>
  <pc:docChgLst>
    <pc:chgData name="立杰 陈" userId="43b29090dfcb437d" providerId="LiveId" clId="{8D1DAB11-5206-41EF-B002-ADBB03E13100}"/>
    <pc:docChg chg="undo custSel addSld delSld modSld sldOrd delSection modSection">
      <pc:chgData name="立杰 陈" userId="43b29090dfcb437d" providerId="LiveId" clId="{8D1DAB11-5206-41EF-B002-ADBB03E13100}" dt="2019-02-01T19:41:00.330" v="17530" actId="20577"/>
      <pc:docMkLst>
        <pc:docMk/>
      </pc:docMkLst>
      <pc:sldChg chg="modSp modAnim">
        <pc:chgData name="立杰 陈" userId="43b29090dfcb437d" providerId="LiveId" clId="{8D1DAB11-5206-41EF-B002-ADBB03E13100}" dt="2019-01-31T19:44:51.011" v="15695" actId="20577"/>
        <pc:sldMkLst>
          <pc:docMk/>
          <pc:sldMk cId="3297031244" sldId="258"/>
        </pc:sldMkLst>
        <pc:spChg chg="mod">
          <ac:chgData name="立杰 陈" userId="43b29090dfcb437d" providerId="LiveId" clId="{8D1DAB11-5206-41EF-B002-ADBB03E13100}" dt="2019-01-31T19:44:51.011" v="15695" actId="20577"/>
          <ac:spMkLst>
            <pc:docMk/>
            <pc:sldMk cId="3297031244" sldId="258"/>
            <ac:spMk id="2" creationId="{08BD7471-D98E-47A1-BC7C-58EC829E1571}"/>
          </ac:spMkLst>
        </pc:spChg>
        <pc:spChg chg="mod">
          <ac:chgData name="立杰 陈" userId="43b29090dfcb437d" providerId="LiveId" clId="{8D1DAB11-5206-41EF-B002-ADBB03E13100}" dt="2019-01-21T18:55:03.666" v="4"/>
          <ac:spMkLst>
            <pc:docMk/>
            <pc:sldMk cId="3297031244" sldId="258"/>
            <ac:spMk id="3" creationId="{488C8110-E5AA-4785-92ED-65EB13053460}"/>
          </ac:spMkLst>
        </pc:spChg>
        <pc:spChg chg="mod">
          <ac:chgData name="立杰 陈" userId="43b29090dfcb437d" providerId="LiveId" clId="{8D1DAB11-5206-41EF-B002-ADBB03E13100}" dt="2019-01-30T02:43:26.675" v="11915" actId="20577"/>
          <ac:spMkLst>
            <pc:docMk/>
            <pc:sldMk cId="3297031244" sldId="258"/>
            <ac:spMk id="4" creationId="{8ACF4B6D-1466-484F-9DD4-4CB31575F517}"/>
          </ac:spMkLst>
        </pc:spChg>
        <pc:spChg chg="mod">
          <ac:chgData name="立杰 陈" userId="43b29090dfcb437d" providerId="LiveId" clId="{8D1DAB11-5206-41EF-B002-ADBB03E13100}" dt="2019-01-30T02:43:36.463" v="11916" actId="20577"/>
          <ac:spMkLst>
            <pc:docMk/>
            <pc:sldMk cId="3297031244" sldId="258"/>
            <ac:spMk id="6" creationId="{3F7C6296-BE53-4B93-AC57-3EF3E8D51636}"/>
          </ac:spMkLst>
        </pc:spChg>
        <pc:spChg chg="mod">
          <ac:chgData name="立杰 陈" userId="43b29090dfcb437d" providerId="LiveId" clId="{8D1DAB11-5206-41EF-B002-ADBB03E13100}" dt="2019-01-26T19:38:16.798" v="11413" actId="20577"/>
          <ac:spMkLst>
            <pc:docMk/>
            <pc:sldMk cId="3297031244" sldId="258"/>
            <ac:spMk id="14" creationId="{71F6E751-4AD3-4FBD-A804-942D3F50C824}"/>
          </ac:spMkLst>
        </pc:spChg>
        <pc:spChg chg="mod">
          <ac:chgData name="立杰 陈" userId="43b29090dfcb437d" providerId="LiveId" clId="{8D1DAB11-5206-41EF-B002-ADBB03E13100}" dt="2019-01-30T02:44:00.613" v="11917" actId="20577"/>
          <ac:spMkLst>
            <pc:docMk/>
            <pc:sldMk cId="3297031244" sldId="258"/>
            <ac:spMk id="16" creationId="{82C1E18E-6532-4128-B23C-EC2D36D8AF2F}"/>
          </ac:spMkLst>
        </pc:spChg>
      </pc:sldChg>
      <pc:sldChg chg="modSp modAnim">
        <pc:chgData name="立杰 陈" userId="43b29090dfcb437d" providerId="LiveId" clId="{8D1DAB11-5206-41EF-B002-ADBB03E13100}" dt="2019-01-31T21:00:50.126" v="15719" actId="113"/>
        <pc:sldMkLst>
          <pc:docMk/>
          <pc:sldMk cId="2842023260" sldId="259"/>
        </pc:sldMkLst>
        <pc:spChg chg="mod">
          <ac:chgData name="立杰 陈" userId="43b29090dfcb437d" providerId="LiveId" clId="{8D1DAB11-5206-41EF-B002-ADBB03E13100}" dt="2019-01-26T19:38:09.387" v="11410" actId="20577"/>
          <ac:spMkLst>
            <pc:docMk/>
            <pc:sldMk cId="2842023260" sldId="259"/>
            <ac:spMk id="6" creationId="{301AA700-588C-4B2B-89FB-C9A01449E8CB}"/>
          </ac:spMkLst>
        </pc:spChg>
        <pc:spChg chg="mod">
          <ac:chgData name="立杰 陈" userId="43b29090dfcb437d" providerId="LiveId" clId="{8D1DAB11-5206-41EF-B002-ADBB03E13100}" dt="2019-01-26T19:38:22.520" v="11416" actId="20577"/>
          <ac:spMkLst>
            <pc:docMk/>
            <pc:sldMk cId="2842023260" sldId="259"/>
            <ac:spMk id="7" creationId="{C6074305-C158-4775-9AD1-5E6470AE62CE}"/>
          </ac:spMkLst>
        </pc:spChg>
        <pc:spChg chg="mod">
          <ac:chgData name="立杰 陈" userId="43b29090dfcb437d" providerId="LiveId" clId="{8D1DAB11-5206-41EF-B002-ADBB03E13100}" dt="2019-01-31T19:44:58.065" v="15696"/>
          <ac:spMkLst>
            <pc:docMk/>
            <pc:sldMk cId="2842023260" sldId="259"/>
            <ac:spMk id="8" creationId="{19C22CD7-3DFC-4038-8BD7-A1DD3EF31CBB}"/>
          </ac:spMkLst>
        </pc:spChg>
        <pc:spChg chg="mod">
          <ac:chgData name="立杰 陈" userId="43b29090dfcb437d" providerId="LiveId" clId="{8D1DAB11-5206-41EF-B002-ADBB03E13100}" dt="2019-01-26T19:37:33.329" v="11406" actId="113"/>
          <ac:spMkLst>
            <pc:docMk/>
            <pc:sldMk cId="2842023260" sldId="259"/>
            <ac:spMk id="9" creationId="{C2C18891-AA10-41AD-B6F4-29A57D913BB7}"/>
          </ac:spMkLst>
        </pc:spChg>
        <pc:spChg chg="mod">
          <ac:chgData name="立杰 陈" userId="43b29090dfcb437d" providerId="LiveId" clId="{8D1DAB11-5206-41EF-B002-ADBB03E13100}" dt="2019-01-21T18:56:24.934" v="29" actId="122"/>
          <ac:spMkLst>
            <pc:docMk/>
            <pc:sldMk cId="2842023260" sldId="259"/>
            <ac:spMk id="11" creationId="{D3E79444-21E6-4500-8645-D462C4470D5F}"/>
          </ac:spMkLst>
        </pc:spChg>
        <pc:spChg chg="mod">
          <ac:chgData name="立杰 陈" userId="43b29090dfcb437d" providerId="LiveId" clId="{8D1DAB11-5206-41EF-B002-ADBB03E13100}" dt="2019-01-31T21:00:50.126" v="15719" actId="113"/>
          <ac:spMkLst>
            <pc:docMk/>
            <pc:sldMk cId="2842023260" sldId="259"/>
            <ac:spMk id="12" creationId="{92DC5E68-B78A-4ED2-B33A-CFE385DD5D0C}"/>
          </ac:spMkLst>
        </pc:spChg>
      </pc:sldChg>
      <pc:sldChg chg="addSp delSp modSp modAnim">
        <pc:chgData name="立杰 陈" userId="43b29090dfcb437d" providerId="LiveId" clId="{8D1DAB11-5206-41EF-B002-ADBB03E13100}" dt="2019-02-01T07:02:02.507" v="17284"/>
        <pc:sldMkLst>
          <pc:docMk/>
          <pc:sldMk cId="2159215601" sldId="260"/>
        </pc:sldMkLst>
        <pc:spChg chg="mod">
          <ac:chgData name="立杰 陈" userId="43b29090dfcb437d" providerId="LiveId" clId="{8D1DAB11-5206-41EF-B002-ADBB03E13100}" dt="2019-02-01T02:26:59.343" v="16587" actId="20577"/>
          <ac:spMkLst>
            <pc:docMk/>
            <pc:sldMk cId="2159215601" sldId="260"/>
            <ac:spMk id="2" creationId="{ACA0A8A7-6862-40B6-9FDB-C5D733439F88}"/>
          </ac:spMkLst>
        </pc:spChg>
        <pc:spChg chg="add mod">
          <ac:chgData name="立杰 陈" userId="43b29090dfcb437d" providerId="LiveId" clId="{8D1DAB11-5206-41EF-B002-ADBB03E13100}" dt="2019-01-31T21:02:30.048" v="15733" actId="1076"/>
          <ac:spMkLst>
            <pc:docMk/>
            <pc:sldMk cId="2159215601" sldId="260"/>
            <ac:spMk id="3" creationId="{5CE60C3B-6CDD-4866-A955-8F17DF67223F}"/>
          </ac:spMkLst>
        </pc:spChg>
        <pc:spChg chg="add del mod">
          <ac:chgData name="立杰 陈" userId="43b29090dfcb437d" providerId="LiveId" clId="{8D1DAB11-5206-41EF-B002-ADBB03E13100}" dt="2019-01-31T21:04:05.142" v="15752" actId="478"/>
          <ac:spMkLst>
            <pc:docMk/>
            <pc:sldMk cId="2159215601" sldId="260"/>
            <ac:spMk id="4" creationId="{0BF20A10-2AAA-44FF-91DA-DFCCC112E000}"/>
          </ac:spMkLst>
        </pc:spChg>
        <pc:spChg chg="add mod">
          <ac:chgData name="立杰 陈" userId="43b29090dfcb437d" providerId="LiveId" clId="{8D1DAB11-5206-41EF-B002-ADBB03E13100}" dt="2019-02-01T02:27:31.459" v="16597" actId="13822"/>
          <ac:spMkLst>
            <pc:docMk/>
            <pc:sldMk cId="2159215601" sldId="260"/>
            <ac:spMk id="4" creationId="{F665351A-F01A-453A-821C-CAE5D0273E7E}"/>
          </ac:spMkLst>
        </pc:spChg>
        <pc:spChg chg="add mod">
          <ac:chgData name="立杰 陈" userId="43b29090dfcb437d" providerId="LiveId" clId="{8D1DAB11-5206-41EF-B002-ADBB03E13100}" dt="2019-01-31T21:03:15.451" v="15746" actId="13822"/>
          <ac:spMkLst>
            <pc:docMk/>
            <pc:sldMk cId="2159215601" sldId="260"/>
            <ac:spMk id="7" creationId="{EA16068E-8DEA-43A6-AAF0-DB633877CB9F}"/>
          </ac:spMkLst>
        </pc:spChg>
        <pc:spChg chg="mod">
          <ac:chgData name="立杰 陈" userId="43b29090dfcb437d" providerId="LiveId" clId="{8D1DAB11-5206-41EF-B002-ADBB03E13100}" dt="2019-01-31T19:45:00.892" v="15697"/>
          <ac:spMkLst>
            <pc:docMk/>
            <pc:sldMk cId="2159215601" sldId="260"/>
            <ac:spMk id="8" creationId="{19C22CD7-3DFC-4038-8BD7-A1DD3EF31CBB}"/>
          </ac:spMkLst>
        </pc:spChg>
        <pc:spChg chg="mod">
          <ac:chgData name="立杰 陈" userId="43b29090dfcb437d" providerId="LiveId" clId="{8D1DAB11-5206-41EF-B002-ADBB03E13100}" dt="2019-01-21T18:56:32.543" v="31" actId="122"/>
          <ac:spMkLst>
            <pc:docMk/>
            <pc:sldMk cId="2159215601" sldId="260"/>
            <ac:spMk id="9" creationId="{C2C18891-AA10-41AD-B6F4-29A57D913BB7}"/>
          </ac:spMkLst>
        </pc:spChg>
        <pc:spChg chg="mod">
          <ac:chgData name="立杰 陈" userId="43b29090dfcb437d" providerId="LiveId" clId="{8D1DAB11-5206-41EF-B002-ADBB03E13100}" dt="2019-01-31T21:01:18.718" v="15723" actId="1076"/>
          <ac:spMkLst>
            <pc:docMk/>
            <pc:sldMk cId="2159215601" sldId="260"/>
            <ac:spMk id="10" creationId="{1B70B113-9B34-4438-8FAA-16E5655DD61A}"/>
          </ac:spMkLst>
        </pc:spChg>
        <pc:spChg chg="add mod">
          <ac:chgData name="立杰 陈" userId="43b29090dfcb437d" providerId="LiveId" clId="{8D1DAB11-5206-41EF-B002-ADBB03E13100}" dt="2019-01-31T21:03:19.626" v="15747" actId="13822"/>
          <ac:spMkLst>
            <pc:docMk/>
            <pc:sldMk cId="2159215601" sldId="260"/>
            <ac:spMk id="11" creationId="{2F06617D-F12C-4ADF-A20C-3BCD02AC0B80}"/>
          </ac:spMkLst>
        </pc:spChg>
        <pc:spChg chg="add mod">
          <ac:chgData name="立杰 陈" userId="43b29090dfcb437d" providerId="LiveId" clId="{8D1DAB11-5206-41EF-B002-ADBB03E13100}" dt="2019-01-31T21:04:45.587" v="15762" actId="14100"/>
          <ac:spMkLst>
            <pc:docMk/>
            <pc:sldMk cId="2159215601" sldId="260"/>
            <ac:spMk id="12" creationId="{2D15C908-64EF-4EBD-862F-D9D2AC5CEC92}"/>
          </ac:spMkLst>
        </pc:spChg>
        <pc:spChg chg="add mod">
          <ac:chgData name="立杰 陈" userId="43b29090dfcb437d" providerId="LiveId" clId="{8D1DAB11-5206-41EF-B002-ADBB03E13100}" dt="2019-01-31T21:04:57.965" v="15766" actId="1076"/>
          <ac:spMkLst>
            <pc:docMk/>
            <pc:sldMk cId="2159215601" sldId="260"/>
            <ac:spMk id="13" creationId="{E185C073-7BA5-4091-9A88-BC7417DDA4B5}"/>
          </ac:spMkLst>
        </pc:spChg>
        <pc:spChg chg="add mod">
          <ac:chgData name="立杰 陈" userId="43b29090dfcb437d" providerId="LiveId" clId="{8D1DAB11-5206-41EF-B002-ADBB03E13100}" dt="2019-01-31T21:07:14.326" v="15811" actId="122"/>
          <ac:spMkLst>
            <pc:docMk/>
            <pc:sldMk cId="2159215601" sldId="260"/>
            <ac:spMk id="14" creationId="{6AEC2DDC-B4A9-4776-9704-B7A564364326}"/>
          </ac:spMkLst>
        </pc:spChg>
        <pc:spChg chg="add mod">
          <ac:chgData name="立杰 陈" userId="43b29090dfcb437d" providerId="LiveId" clId="{8D1DAB11-5206-41EF-B002-ADBB03E13100}" dt="2019-01-31T21:07:30.941" v="15814" actId="1076"/>
          <ac:spMkLst>
            <pc:docMk/>
            <pc:sldMk cId="2159215601" sldId="260"/>
            <ac:spMk id="15" creationId="{81947BF6-DAFD-4A6C-8E65-2ED328334114}"/>
          </ac:spMkLst>
        </pc:spChg>
        <pc:cxnChg chg="add del mod">
          <ac:chgData name="立杰 陈" userId="43b29090dfcb437d" providerId="LiveId" clId="{8D1DAB11-5206-41EF-B002-ADBB03E13100}" dt="2019-01-31T21:04:18.671" v="15755" actId="478"/>
          <ac:cxnSpMkLst>
            <pc:docMk/>
            <pc:sldMk cId="2159215601" sldId="260"/>
            <ac:cxnSpMk id="6" creationId="{6B70C8FA-36B3-4C4D-8F83-16FBB402F774}"/>
          </ac:cxnSpMkLst>
        </pc:cxnChg>
      </pc:sldChg>
      <pc:sldChg chg="modSp modAnim">
        <pc:chgData name="立杰 陈" userId="43b29090dfcb437d" providerId="LiveId" clId="{8D1DAB11-5206-41EF-B002-ADBB03E13100}" dt="2019-02-01T02:27:48.884" v="16598" actId="403"/>
        <pc:sldMkLst>
          <pc:docMk/>
          <pc:sldMk cId="4101342444" sldId="261"/>
        </pc:sldMkLst>
        <pc:spChg chg="mod">
          <ac:chgData name="立杰 陈" userId="43b29090dfcb437d" providerId="LiveId" clId="{8D1DAB11-5206-41EF-B002-ADBB03E13100}" dt="2019-02-01T02:27:48.884" v="16598" actId="403"/>
          <ac:spMkLst>
            <pc:docMk/>
            <pc:sldMk cId="4101342444" sldId="261"/>
            <ac:spMk id="6" creationId="{9338CFA2-187D-42C0-B18F-61C08E3B76B8}"/>
          </ac:spMkLst>
        </pc:spChg>
        <pc:spChg chg="mod">
          <ac:chgData name="立杰 陈" userId="43b29090dfcb437d" providerId="LiveId" clId="{8D1DAB11-5206-41EF-B002-ADBB03E13100}" dt="2019-01-25T03:01:09.336" v="5743" actId="20577"/>
          <ac:spMkLst>
            <pc:docMk/>
            <pc:sldMk cId="4101342444" sldId="261"/>
            <ac:spMk id="7" creationId="{2C88C0E1-FE75-4646-8B5B-C3F16769E0C9}"/>
          </ac:spMkLst>
        </pc:spChg>
        <pc:spChg chg="mod">
          <ac:chgData name="立杰 陈" userId="43b29090dfcb437d" providerId="LiveId" clId="{8D1DAB11-5206-41EF-B002-ADBB03E13100}" dt="2019-01-25T03:01:27.682" v="5749" actId="20577"/>
          <ac:spMkLst>
            <pc:docMk/>
            <pc:sldMk cId="4101342444" sldId="261"/>
            <ac:spMk id="11" creationId="{973649EC-A26C-4779-9762-D051B14F802D}"/>
          </ac:spMkLst>
        </pc:spChg>
        <pc:spChg chg="mod">
          <ac:chgData name="立杰 陈" userId="43b29090dfcb437d" providerId="LiveId" clId="{8D1DAB11-5206-41EF-B002-ADBB03E13100}" dt="2019-01-31T19:45:04.231" v="15698"/>
          <ac:spMkLst>
            <pc:docMk/>
            <pc:sldMk cId="4101342444" sldId="261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1-31T21:11:18.271" v="15821" actId="113"/>
        <pc:sldMkLst>
          <pc:docMk/>
          <pc:sldMk cId="167820674" sldId="262"/>
        </pc:sldMkLst>
        <pc:spChg chg="mod">
          <ac:chgData name="立杰 陈" userId="43b29090dfcb437d" providerId="LiveId" clId="{8D1DAB11-5206-41EF-B002-ADBB03E13100}" dt="2019-01-31T21:11:18.271" v="15821" actId="113"/>
          <ac:spMkLst>
            <pc:docMk/>
            <pc:sldMk cId="167820674" sldId="262"/>
            <ac:spMk id="2" creationId="{FD79272A-20D1-4D8A-99C9-86383B7BD4E0}"/>
          </ac:spMkLst>
        </pc:spChg>
        <pc:spChg chg="mod">
          <ac:chgData name="立杰 陈" userId="43b29090dfcb437d" providerId="LiveId" clId="{8D1DAB11-5206-41EF-B002-ADBB03E13100}" dt="2019-01-26T19:40:36.680" v="11420" actId="113"/>
          <ac:spMkLst>
            <pc:docMk/>
            <pc:sldMk cId="167820674" sldId="262"/>
            <ac:spMk id="8" creationId="{AADB6446-BA4D-4579-9FC9-23681C5914E1}"/>
          </ac:spMkLst>
        </pc:spChg>
        <pc:spChg chg="mod">
          <ac:chgData name="立杰 陈" userId="43b29090dfcb437d" providerId="LiveId" clId="{8D1DAB11-5206-41EF-B002-ADBB03E13100}" dt="2019-01-26T19:41:22.824" v="11435" actId="20577"/>
          <ac:spMkLst>
            <pc:docMk/>
            <pc:sldMk cId="167820674" sldId="262"/>
            <ac:spMk id="9" creationId="{89B4F585-CE49-4D6A-A420-B285E4CA4F4B}"/>
          </ac:spMkLst>
        </pc:spChg>
      </pc:sldChg>
      <pc:sldChg chg="modSp modAnim">
        <pc:chgData name="立杰 陈" userId="43b29090dfcb437d" providerId="LiveId" clId="{8D1DAB11-5206-41EF-B002-ADBB03E13100}" dt="2019-02-01T17:57:13.115" v="17345" actId="113"/>
        <pc:sldMkLst>
          <pc:docMk/>
          <pc:sldMk cId="3040064907" sldId="263"/>
        </pc:sldMkLst>
        <pc:spChg chg="mod">
          <ac:chgData name="立杰 陈" userId="43b29090dfcb437d" providerId="LiveId" clId="{8D1DAB11-5206-41EF-B002-ADBB03E13100}" dt="2019-01-25T03:03:05.802" v="5811" actId="20577"/>
          <ac:spMkLst>
            <pc:docMk/>
            <pc:sldMk cId="3040064907" sldId="263"/>
            <ac:spMk id="7" creationId="{735F3D6E-D54C-4AC1-A011-85CE77839153}"/>
          </ac:spMkLst>
        </pc:spChg>
        <pc:spChg chg="mod">
          <ac:chgData name="立杰 陈" userId="43b29090dfcb437d" providerId="LiveId" clId="{8D1DAB11-5206-41EF-B002-ADBB03E13100}" dt="2019-02-01T03:36:54.138" v="17199" actId="113"/>
          <ac:spMkLst>
            <pc:docMk/>
            <pc:sldMk cId="3040064907" sldId="263"/>
            <ac:spMk id="8" creationId="{AADB6446-BA4D-4579-9FC9-23681C5914E1}"/>
          </ac:spMkLst>
        </pc:spChg>
        <pc:spChg chg="mod">
          <ac:chgData name="立杰 陈" userId="43b29090dfcb437d" providerId="LiveId" clId="{8D1DAB11-5206-41EF-B002-ADBB03E13100}" dt="2019-02-01T17:57:13.115" v="17345" actId="113"/>
          <ac:spMkLst>
            <pc:docMk/>
            <pc:sldMk cId="3040064907" sldId="263"/>
            <ac:spMk id="10" creationId="{84E65AD4-2C5F-40C2-BEC8-B472854E5F71}"/>
          </ac:spMkLst>
        </pc:spChg>
      </pc:sldChg>
      <pc:sldChg chg="addSp delSp modSp modAnim">
        <pc:chgData name="立杰 陈" userId="43b29090dfcb437d" providerId="LiveId" clId="{8D1DAB11-5206-41EF-B002-ADBB03E13100}" dt="2019-01-26T19:45:13.632" v="11564" actId="1076"/>
        <pc:sldMkLst>
          <pc:docMk/>
          <pc:sldMk cId="3885521582" sldId="264"/>
        </pc:sldMkLst>
        <pc:spChg chg="add del mod">
          <ac:chgData name="立杰 陈" userId="43b29090dfcb437d" providerId="LiveId" clId="{8D1DAB11-5206-41EF-B002-ADBB03E13100}" dt="2019-01-21T19:01:18.211" v="81" actId="478"/>
          <ac:spMkLst>
            <pc:docMk/>
            <pc:sldMk cId="3885521582" sldId="264"/>
            <ac:spMk id="2" creationId="{3AA62FE9-4CFC-49D4-A738-6241119617BE}"/>
          </ac:spMkLst>
        </pc:spChg>
        <pc:spChg chg="mod">
          <ac:chgData name="立杰 陈" userId="43b29090dfcb437d" providerId="LiveId" clId="{8D1DAB11-5206-41EF-B002-ADBB03E13100}" dt="2019-01-26T19:45:09.041" v="11563" actId="1076"/>
          <ac:spMkLst>
            <pc:docMk/>
            <pc:sldMk cId="3885521582" sldId="264"/>
            <ac:spMk id="6" creationId="{9338CFA2-187D-42C0-B18F-61C08E3B76B8}"/>
          </ac:spMkLst>
        </pc:spChg>
        <pc:spChg chg="mod">
          <ac:chgData name="立杰 陈" userId="43b29090dfcb437d" providerId="LiveId" clId="{8D1DAB11-5206-41EF-B002-ADBB03E13100}" dt="2019-01-26T19:45:13.632" v="11564" actId="1076"/>
          <ac:spMkLst>
            <pc:docMk/>
            <pc:sldMk cId="3885521582" sldId="264"/>
            <ac:spMk id="9" creationId="{6346A71C-C1B8-46F7-9C37-BA7AE07DAF76}"/>
          </ac:spMkLst>
        </pc:spChg>
        <pc:spChg chg="mod">
          <ac:chgData name="立杰 陈" userId="43b29090dfcb437d" providerId="LiveId" clId="{8D1DAB11-5206-41EF-B002-ADBB03E13100}" dt="2019-01-26T19:44:45.819" v="11561" actId="20577"/>
          <ac:spMkLst>
            <pc:docMk/>
            <pc:sldMk cId="3885521582" sldId="264"/>
            <ac:spMk id="11" creationId="{D3772048-0DB0-4A1A-86FE-80E60C84E9AF}"/>
          </ac:spMkLst>
        </pc:spChg>
      </pc:sldChg>
      <pc:sldChg chg="modSp modAnim">
        <pc:chgData name="立杰 陈" userId="43b29090dfcb437d" providerId="LiveId" clId="{8D1DAB11-5206-41EF-B002-ADBB03E13100}" dt="2019-02-01T17:57:46.821" v="17351" actId="1076"/>
        <pc:sldMkLst>
          <pc:docMk/>
          <pc:sldMk cId="2028485987" sldId="265"/>
        </pc:sldMkLst>
        <pc:spChg chg="mod">
          <ac:chgData name="立杰 陈" userId="43b29090dfcb437d" providerId="LiveId" clId="{8D1DAB11-5206-41EF-B002-ADBB03E13100}" dt="2019-02-01T17:57:46.821" v="17351" actId="1076"/>
          <ac:spMkLst>
            <pc:docMk/>
            <pc:sldMk cId="2028485987" sldId="265"/>
            <ac:spMk id="6" creationId="{9338CFA2-187D-42C0-B18F-61C08E3B76B8}"/>
          </ac:spMkLst>
        </pc:spChg>
      </pc:sldChg>
      <pc:sldChg chg="modSp modAnim">
        <pc:chgData name="立杰 陈" userId="43b29090dfcb437d" providerId="LiveId" clId="{8D1DAB11-5206-41EF-B002-ADBB03E13100}" dt="2019-02-01T18:02:29.490" v="17381" actId="20577"/>
        <pc:sldMkLst>
          <pc:docMk/>
          <pc:sldMk cId="718235878" sldId="266"/>
        </pc:sldMkLst>
        <pc:spChg chg="mod">
          <ac:chgData name="立杰 陈" userId="43b29090dfcb437d" providerId="LiveId" clId="{8D1DAB11-5206-41EF-B002-ADBB03E13100}" dt="2019-01-30T17:41:18.446" v="13513" actId="20577"/>
          <ac:spMkLst>
            <pc:docMk/>
            <pc:sldMk cId="718235878" sldId="266"/>
            <ac:spMk id="3" creationId="{72A3EFDB-49A7-4401-8B9B-CE8EFB3448D6}"/>
          </ac:spMkLst>
        </pc:spChg>
        <pc:spChg chg="mod">
          <ac:chgData name="立杰 陈" userId="43b29090dfcb437d" providerId="LiveId" clId="{8D1DAB11-5206-41EF-B002-ADBB03E13100}" dt="2019-01-26T19:47:23.976" v="11655" actId="114"/>
          <ac:spMkLst>
            <pc:docMk/>
            <pc:sldMk cId="718235878" sldId="266"/>
            <ac:spMk id="5" creationId="{D4943651-C0FE-4A88-96B0-BA2190D00DEF}"/>
          </ac:spMkLst>
        </pc:spChg>
        <pc:spChg chg="mod">
          <ac:chgData name="立杰 陈" userId="43b29090dfcb437d" providerId="LiveId" clId="{8D1DAB11-5206-41EF-B002-ADBB03E13100}" dt="2019-02-01T18:02:29.490" v="17381" actId="20577"/>
          <ac:spMkLst>
            <pc:docMk/>
            <pc:sldMk cId="718235878" sldId="266"/>
            <ac:spMk id="13" creationId="{A83B6DE9-690C-4519-9AB8-AA11C1DDC520}"/>
          </ac:spMkLst>
        </pc:spChg>
      </pc:sldChg>
      <pc:sldChg chg="addSp delSp modSp modAnim">
        <pc:chgData name="立杰 陈" userId="43b29090dfcb437d" providerId="LiveId" clId="{8D1DAB11-5206-41EF-B002-ADBB03E13100}" dt="2019-02-01T18:03:22.314" v="17397" actId="20577"/>
        <pc:sldMkLst>
          <pc:docMk/>
          <pc:sldMk cId="3530873640" sldId="267"/>
        </pc:sldMkLst>
        <pc:spChg chg="mod">
          <ac:chgData name="立杰 陈" userId="43b29090dfcb437d" providerId="LiveId" clId="{8D1DAB11-5206-41EF-B002-ADBB03E13100}" dt="2019-02-01T18:03:22.314" v="17397" actId="20577"/>
          <ac:spMkLst>
            <pc:docMk/>
            <pc:sldMk cId="3530873640" sldId="267"/>
            <ac:spMk id="2" creationId="{9B241FA1-A944-44A3-8BDD-6BEC9A2731FE}"/>
          </ac:spMkLst>
        </pc:spChg>
        <pc:spChg chg="add del mod">
          <ac:chgData name="立杰 陈" userId="43b29090dfcb437d" providerId="LiveId" clId="{8D1DAB11-5206-41EF-B002-ADBB03E13100}" dt="2019-01-30T03:28:08.312" v="12525" actId="478"/>
          <ac:spMkLst>
            <pc:docMk/>
            <pc:sldMk cId="3530873640" sldId="267"/>
            <ac:spMk id="3" creationId="{28F2DCAC-2028-4477-8E01-6FABB63FDF0A}"/>
          </ac:spMkLst>
        </pc:spChg>
        <pc:spChg chg="add del mod">
          <ac:chgData name="立杰 陈" userId="43b29090dfcb437d" providerId="LiveId" clId="{8D1DAB11-5206-41EF-B002-ADBB03E13100}" dt="2019-01-30T03:28:08.312" v="12525" actId="478"/>
          <ac:spMkLst>
            <pc:docMk/>
            <pc:sldMk cId="3530873640" sldId="267"/>
            <ac:spMk id="4" creationId="{A98503A2-93B0-4E22-86FF-2749CC864B02}"/>
          </ac:spMkLst>
        </pc:spChg>
        <pc:spChg chg="add mod">
          <ac:chgData name="立杰 陈" userId="43b29090dfcb437d" providerId="LiveId" clId="{8D1DAB11-5206-41EF-B002-ADBB03E13100}" dt="2019-01-26T19:48:34.762" v="11699" actId="14100"/>
          <ac:spMkLst>
            <pc:docMk/>
            <pc:sldMk cId="3530873640" sldId="267"/>
            <ac:spMk id="6" creationId="{768F385C-7156-4983-8293-D0523F325AED}"/>
          </ac:spMkLst>
        </pc:spChg>
        <pc:spChg chg="add mod">
          <ac:chgData name="立杰 陈" userId="43b29090dfcb437d" providerId="LiveId" clId="{8D1DAB11-5206-41EF-B002-ADBB03E13100}" dt="2019-01-26T19:48:51.189" v="11729" actId="14100"/>
          <ac:spMkLst>
            <pc:docMk/>
            <pc:sldMk cId="3530873640" sldId="267"/>
            <ac:spMk id="7" creationId="{7460A1AA-3FA2-4252-BE1C-D4F06C5AE5F3}"/>
          </ac:spMkLst>
        </pc:spChg>
        <pc:spChg chg="mod">
          <ac:chgData name="立杰 陈" userId="43b29090dfcb437d" providerId="LiveId" clId="{8D1DAB11-5206-41EF-B002-ADBB03E13100}" dt="2019-02-01T02:34:46.084" v="16713" actId="1076"/>
          <ac:spMkLst>
            <pc:docMk/>
            <pc:sldMk cId="3530873640" sldId="267"/>
            <ac:spMk id="8" creationId="{81D73B9F-17EC-4917-AA46-F06E94F825D1}"/>
          </ac:spMkLst>
        </pc:spChg>
        <pc:spChg chg="mod">
          <ac:chgData name="立杰 陈" userId="43b29090dfcb437d" providerId="LiveId" clId="{8D1DAB11-5206-41EF-B002-ADBB03E13100}" dt="2019-02-01T02:29:36.934" v="16610" actId="1076"/>
          <ac:spMkLst>
            <pc:docMk/>
            <pc:sldMk cId="3530873640" sldId="267"/>
            <ac:spMk id="9" creationId="{5C4A2A68-5441-42D8-ACBB-A864B1BB7754}"/>
          </ac:spMkLst>
        </pc:spChg>
        <pc:spChg chg="del">
          <ac:chgData name="立杰 陈" userId="43b29090dfcb437d" providerId="LiveId" clId="{8D1DAB11-5206-41EF-B002-ADBB03E13100}" dt="2019-01-26T19:48:10.554" v="11656" actId="478"/>
          <ac:spMkLst>
            <pc:docMk/>
            <pc:sldMk cId="3530873640" sldId="267"/>
            <ac:spMk id="13" creationId="{A83B6DE9-690C-4519-9AB8-AA11C1DDC520}"/>
          </ac:spMkLst>
        </pc:spChg>
      </pc:sldChg>
      <pc:sldChg chg="addSp delSp modSp modAnim">
        <pc:chgData name="立杰 陈" userId="43b29090dfcb437d" providerId="LiveId" clId="{8D1DAB11-5206-41EF-B002-ADBB03E13100}" dt="2019-01-30T20:43:58.457" v="13786" actId="1076"/>
        <pc:sldMkLst>
          <pc:docMk/>
          <pc:sldMk cId="10178388" sldId="268"/>
        </pc:sldMkLst>
        <pc:spChg chg="mod">
          <ac:chgData name="立杰 陈" userId="43b29090dfcb437d" providerId="LiveId" clId="{8D1DAB11-5206-41EF-B002-ADBB03E13100}" dt="2019-01-30T17:54:28.249" v="13570" actId="114"/>
          <ac:spMkLst>
            <pc:docMk/>
            <pc:sldMk cId="10178388" sldId="268"/>
            <ac:spMk id="2" creationId="{9B241FA1-A944-44A3-8BDD-6BEC9A2731FE}"/>
          </ac:spMkLst>
        </pc:spChg>
        <pc:spChg chg="add mod">
          <ac:chgData name="立杰 陈" userId="43b29090dfcb437d" providerId="LiveId" clId="{8D1DAB11-5206-41EF-B002-ADBB03E13100}" dt="2019-01-30T20:43:58.457" v="13786" actId="1076"/>
          <ac:spMkLst>
            <pc:docMk/>
            <pc:sldMk cId="10178388" sldId="268"/>
            <ac:spMk id="3" creationId="{19A7646D-2FA3-4BED-A343-6903BE1875A1}"/>
          </ac:spMkLst>
        </pc:spChg>
        <pc:spChg chg="add del">
          <ac:chgData name="立杰 陈" userId="43b29090dfcb437d" providerId="LiveId" clId="{8D1DAB11-5206-41EF-B002-ADBB03E13100}" dt="2019-01-26T19:49:50.955" v="11736" actId="478"/>
          <ac:spMkLst>
            <pc:docMk/>
            <pc:sldMk cId="10178388" sldId="268"/>
            <ac:spMk id="4" creationId="{CEFF70EC-F522-4007-88C8-1D4A4A62818B}"/>
          </ac:spMkLst>
        </pc:spChg>
        <pc:spChg chg="add mod">
          <ac:chgData name="立杰 陈" userId="43b29090dfcb437d" providerId="LiveId" clId="{8D1DAB11-5206-41EF-B002-ADBB03E13100}" dt="2019-01-30T05:49:34.789" v="13431"/>
          <ac:spMkLst>
            <pc:docMk/>
            <pc:sldMk cId="10178388" sldId="268"/>
            <ac:spMk id="5" creationId="{2E8F259F-9E6C-42D7-A41B-E11742031925}"/>
          </ac:spMkLst>
        </pc:spChg>
        <pc:spChg chg="del">
          <ac:chgData name="立杰 陈" userId="43b29090dfcb437d" providerId="LiveId" clId="{8D1DAB11-5206-41EF-B002-ADBB03E13100}" dt="2019-01-26T19:49:41.015" v="11734" actId="478"/>
          <ac:spMkLst>
            <pc:docMk/>
            <pc:sldMk cId="10178388" sldId="268"/>
            <ac:spMk id="13" creationId="{A83B6DE9-690C-4519-9AB8-AA11C1DDC520}"/>
          </ac:spMkLst>
        </pc:spChg>
        <pc:picChg chg="add mod">
          <ac:chgData name="立杰 陈" userId="43b29090dfcb437d" providerId="LiveId" clId="{8D1DAB11-5206-41EF-B002-ADBB03E13100}" dt="2019-01-26T19:50:57.667" v="11758" actId="1076"/>
          <ac:picMkLst>
            <pc:docMk/>
            <pc:sldMk cId="10178388" sldId="268"/>
            <ac:picMk id="6" creationId="{1DF3F15D-C8EE-4BA9-A3DE-74752CA20EA7}"/>
          </ac:picMkLst>
        </pc:picChg>
      </pc:sldChg>
      <pc:sldChg chg="modSp modAnim">
        <pc:chgData name="立杰 陈" userId="43b29090dfcb437d" providerId="LiveId" clId="{8D1DAB11-5206-41EF-B002-ADBB03E13100}" dt="2019-02-01T18:06:22.320" v="17475" actId="14100"/>
        <pc:sldMkLst>
          <pc:docMk/>
          <pc:sldMk cId="2199392042" sldId="270"/>
        </pc:sldMkLst>
        <pc:spChg chg="mod">
          <ac:chgData name="立杰 陈" userId="43b29090dfcb437d" providerId="LiveId" clId="{8D1DAB11-5206-41EF-B002-ADBB03E13100}" dt="2019-01-30T05:53:31.390" v="13472" actId="20577"/>
          <ac:spMkLst>
            <pc:docMk/>
            <pc:sldMk cId="2199392042" sldId="270"/>
            <ac:spMk id="2" creationId="{9B241FA1-A944-44A3-8BDD-6BEC9A2731FE}"/>
          </ac:spMkLst>
        </pc:spChg>
        <pc:spChg chg="mod">
          <ac:chgData name="立杰 陈" userId="43b29090dfcb437d" providerId="LiveId" clId="{8D1DAB11-5206-41EF-B002-ADBB03E13100}" dt="2019-02-01T18:06:22.320" v="17475" actId="14100"/>
          <ac:spMkLst>
            <pc:docMk/>
            <pc:sldMk cId="2199392042" sldId="270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1-30T17:56:30.148" v="13699" actId="113"/>
        <pc:sldMkLst>
          <pc:docMk/>
          <pc:sldMk cId="371851216" sldId="271"/>
        </pc:sldMkLst>
        <pc:spChg chg="mod">
          <ac:chgData name="立杰 陈" userId="43b29090dfcb437d" providerId="LiveId" clId="{8D1DAB11-5206-41EF-B002-ADBB03E13100}" dt="2019-01-30T17:56:30.148" v="13699" actId="113"/>
          <ac:spMkLst>
            <pc:docMk/>
            <pc:sldMk cId="371851216" sldId="271"/>
            <ac:spMk id="8" creationId="{8DC965CF-28FD-48B0-BC94-F8B6B0D43D45}"/>
          </ac:spMkLst>
        </pc:spChg>
        <pc:spChg chg="mod">
          <ac:chgData name="立杰 陈" userId="43b29090dfcb437d" providerId="LiveId" clId="{8D1DAB11-5206-41EF-B002-ADBB03E13100}" dt="2019-01-26T19:52:29.771" v="11806" actId="1076"/>
          <ac:spMkLst>
            <pc:docMk/>
            <pc:sldMk cId="371851216" sldId="271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2-01T18:08:20.333" v="17476" actId="403"/>
        <pc:sldMkLst>
          <pc:docMk/>
          <pc:sldMk cId="4207236797" sldId="272"/>
        </pc:sldMkLst>
        <pc:spChg chg="mod">
          <ac:chgData name="立杰 陈" userId="43b29090dfcb437d" providerId="LiveId" clId="{8D1DAB11-5206-41EF-B002-ADBB03E13100}" dt="2019-02-01T18:08:20.333" v="17476" actId="403"/>
          <ac:spMkLst>
            <pc:docMk/>
            <pc:sldMk cId="4207236797" sldId="272"/>
            <ac:spMk id="6" creationId="{9ECD131B-4FBD-455C-A6CC-2B3063EFBAE8}"/>
          </ac:spMkLst>
        </pc:spChg>
        <pc:spChg chg="mod">
          <ac:chgData name="立杰 陈" userId="43b29090dfcb437d" providerId="LiveId" clId="{8D1DAB11-5206-41EF-B002-ADBB03E13100}" dt="2019-01-31T21:25:41.874" v="15923" actId="20577"/>
          <ac:spMkLst>
            <pc:docMk/>
            <pc:sldMk cId="4207236797" sldId="272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2-01T18:08:48.056" v="17477" actId="20577"/>
        <pc:sldMkLst>
          <pc:docMk/>
          <pc:sldMk cId="2583284845" sldId="273"/>
        </pc:sldMkLst>
        <pc:spChg chg="mod">
          <ac:chgData name="立杰 陈" userId="43b29090dfcb437d" providerId="LiveId" clId="{8D1DAB11-5206-41EF-B002-ADBB03E13100}" dt="2019-01-30T20:49:37.654" v="13809" actId="1076"/>
          <ac:spMkLst>
            <pc:docMk/>
            <pc:sldMk cId="2583284845" sldId="273"/>
            <ac:spMk id="2" creationId="{7EAB5639-2B41-4F52-8369-A54514160FD1}"/>
          </ac:spMkLst>
        </pc:spChg>
        <pc:spChg chg="mod">
          <ac:chgData name="立杰 陈" userId="43b29090dfcb437d" providerId="LiveId" clId="{8D1DAB11-5206-41EF-B002-ADBB03E13100}" dt="2019-02-01T03:06:03.861" v="17085" actId="113"/>
          <ac:spMkLst>
            <pc:docMk/>
            <pc:sldMk cId="2583284845" sldId="273"/>
            <ac:spMk id="5" creationId="{0DC48A1E-A1DD-4381-8171-CB90ABB81B72}"/>
          </ac:spMkLst>
        </pc:spChg>
        <pc:spChg chg="mod">
          <ac:chgData name="立杰 陈" userId="43b29090dfcb437d" providerId="LiveId" clId="{8D1DAB11-5206-41EF-B002-ADBB03E13100}" dt="2019-02-01T18:08:48.056" v="17477" actId="20577"/>
          <ac:spMkLst>
            <pc:docMk/>
            <pc:sldMk cId="2583284845" sldId="273"/>
            <ac:spMk id="8" creationId="{DA925FF7-CE48-4618-AA7E-3C800D051FFB}"/>
          </ac:spMkLst>
        </pc:spChg>
        <pc:spChg chg="mod">
          <ac:chgData name="立杰 陈" userId="43b29090dfcb437d" providerId="LiveId" clId="{8D1DAB11-5206-41EF-B002-ADBB03E13100}" dt="2019-01-30T20:47:07.297" v="13799" actId="122"/>
          <ac:spMkLst>
            <pc:docMk/>
            <pc:sldMk cId="2583284845" sldId="273"/>
            <ac:spMk id="13" creationId="{A83B6DE9-690C-4519-9AB8-AA11C1DDC520}"/>
          </ac:spMkLst>
        </pc:spChg>
      </pc:sldChg>
      <pc:sldChg chg="addSp delSp modSp modAnim">
        <pc:chgData name="立杰 陈" userId="43b29090dfcb437d" providerId="LiveId" clId="{8D1DAB11-5206-41EF-B002-ADBB03E13100}" dt="2019-02-01T03:09:33.577" v="17101" actId="1076"/>
        <pc:sldMkLst>
          <pc:docMk/>
          <pc:sldMk cId="3660765372" sldId="274"/>
        </pc:sldMkLst>
        <pc:spChg chg="mod">
          <ac:chgData name="立杰 陈" userId="43b29090dfcb437d" providerId="LiveId" clId="{8D1DAB11-5206-41EF-B002-ADBB03E13100}" dt="2019-01-21T19:10:49.012" v="110" actId="20577"/>
          <ac:spMkLst>
            <pc:docMk/>
            <pc:sldMk cId="3660765372" sldId="274"/>
            <ac:spMk id="4" creationId="{8689DFC3-700E-4D16-B22D-E228F1D82CC2}"/>
          </ac:spMkLst>
        </pc:spChg>
        <pc:spChg chg="mod">
          <ac:chgData name="立杰 陈" userId="43b29090dfcb437d" providerId="LiveId" clId="{8D1DAB11-5206-41EF-B002-ADBB03E13100}" dt="2019-01-26T19:55:14.016" v="11815" actId="1076"/>
          <ac:spMkLst>
            <pc:docMk/>
            <pc:sldMk cId="3660765372" sldId="274"/>
            <ac:spMk id="8" creationId="{DA925FF7-CE48-4618-AA7E-3C800D051FFB}"/>
          </ac:spMkLst>
        </pc:spChg>
        <pc:spChg chg="mod">
          <ac:chgData name="立杰 陈" userId="43b29090dfcb437d" providerId="LiveId" clId="{8D1DAB11-5206-41EF-B002-ADBB03E13100}" dt="2019-01-21T19:13:13.917" v="348" actId="1076"/>
          <ac:spMkLst>
            <pc:docMk/>
            <pc:sldMk cId="3660765372" sldId="274"/>
            <ac:spMk id="9" creationId="{79A104FD-D865-4980-8283-A34C767543E0}"/>
          </ac:spMkLst>
        </pc:spChg>
        <pc:spChg chg="add mod">
          <ac:chgData name="立杰 陈" userId="43b29090dfcb437d" providerId="LiveId" clId="{8D1DAB11-5206-41EF-B002-ADBB03E13100}" dt="2019-02-01T03:09:33.577" v="17101" actId="1076"/>
          <ac:spMkLst>
            <pc:docMk/>
            <pc:sldMk cId="3660765372" sldId="274"/>
            <ac:spMk id="10" creationId="{CAE60E33-78B0-40F7-9956-7191BC7DD212}"/>
          </ac:spMkLst>
        </pc:spChg>
        <pc:spChg chg="del mod">
          <ac:chgData name="立杰 陈" userId="43b29090dfcb437d" providerId="LiveId" clId="{8D1DAB11-5206-41EF-B002-ADBB03E13100}" dt="2019-02-01T03:09:28.373" v="17099" actId="478"/>
          <ac:spMkLst>
            <pc:docMk/>
            <pc:sldMk cId="3660765372" sldId="274"/>
            <ac:spMk id="13" creationId="{A83B6DE9-690C-4519-9AB8-AA11C1DDC520}"/>
          </ac:spMkLst>
        </pc:spChg>
      </pc:sldChg>
      <pc:sldChg chg="addSp delSp modSp modAnim">
        <pc:chgData name="立杰 陈" userId="43b29090dfcb437d" providerId="LiveId" clId="{8D1DAB11-5206-41EF-B002-ADBB03E13100}" dt="2019-02-01T03:13:31.694" v="17104"/>
        <pc:sldMkLst>
          <pc:docMk/>
          <pc:sldMk cId="1960273962" sldId="275"/>
        </pc:sldMkLst>
        <pc:spChg chg="add mod">
          <ac:chgData name="立杰 陈" userId="43b29090dfcb437d" providerId="LiveId" clId="{8D1DAB11-5206-41EF-B002-ADBB03E13100}" dt="2019-01-30T20:55:16.033" v="13909" actId="1076"/>
          <ac:spMkLst>
            <pc:docMk/>
            <pc:sldMk cId="1960273962" sldId="275"/>
            <ac:spMk id="2" creationId="{018E62A2-FE1B-4465-927F-437B5DC17D0D}"/>
          </ac:spMkLst>
        </pc:spChg>
        <pc:spChg chg="add del mod">
          <ac:chgData name="立杰 陈" userId="43b29090dfcb437d" providerId="LiveId" clId="{8D1DAB11-5206-41EF-B002-ADBB03E13100}" dt="2019-01-30T20:52:50.915" v="13844" actId="478"/>
          <ac:spMkLst>
            <pc:docMk/>
            <pc:sldMk cId="1960273962" sldId="275"/>
            <ac:spMk id="3" creationId="{EA86C94D-A39F-4606-8712-95513EC64761}"/>
          </ac:spMkLst>
        </pc:spChg>
        <pc:spChg chg="add mod">
          <ac:chgData name="立杰 陈" userId="43b29090dfcb437d" providerId="LiveId" clId="{8D1DAB11-5206-41EF-B002-ADBB03E13100}" dt="2019-01-30T20:55:36.047" v="13913" actId="13822"/>
          <ac:spMkLst>
            <pc:docMk/>
            <pc:sldMk cId="1960273962" sldId="275"/>
            <ac:spMk id="4" creationId="{A05D3657-E949-43A2-8658-4361276BA2E6}"/>
          </ac:spMkLst>
        </pc:spChg>
        <pc:spChg chg="mod">
          <ac:chgData name="立杰 陈" userId="43b29090dfcb437d" providerId="LiveId" clId="{8D1DAB11-5206-41EF-B002-ADBB03E13100}" dt="2019-01-30T20:54:58.909" v="13904" actId="1076"/>
          <ac:spMkLst>
            <pc:docMk/>
            <pc:sldMk cId="1960273962" sldId="275"/>
            <ac:spMk id="5" creationId="{0DC48A1E-A1DD-4381-8171-CB90ABB81B72}"/>
          </ac:spMkLst>
        </pc:spChg>
        <pc:spChg chg="mod">
          <ac:chgData name="立杰 陈" userId="43b29090dfcb437d" providerId="LiveId" clId="{8D1DAB11-5206-41EF-B002-ADBB03E13100}" dt="2019-01-30T20:51:32.439" v="13821" actId="403"/>
          <ac:spMkLst>
            <pc:docMk/>
            <pc:sldMk cId="1960273962" sldId="275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2-01T03:06:45.532" v="17088" actId="20577"/>
        <pc:sldMkLst>
          <pc:docMk/>
          <pc:sldMk cId="3543537544" sldId="276"/>
        </pc:sldMkLst>
        <pc:spChg chg="mod">
          <ac:chgData name="立杰 陈" userId="43b29090dfcb437d" providerId="LiveId" clId="{8D1DAB11-5206-41EF-B002-ADBB03E13100}" dt="2019-01-21T19:10:02.528" v="109" actId="20577"/>
          <ac:spMkLst>
            <pc:docMk/>
            <pc:sldMk cId="3543537544" sldId="276"/>
            <ac:spMk id="6" creationId="{893348FE-265B-4A16-9CA8-EF26085F36D9}"/>
          </ac:spMkLst>
        </pc:spChg>
        <pc:spChg chg="mod">
          <ac:chgData name="立杰 陈" userId="43b29090dfcb437d" providerId="LiveId" clId="{8D1DAB11-5206-41EF-B002-ADBB03E13100}" dt="2019-02-01T03:06:45.532" v="17088" actId="20577"/>
          <ac:spMkLst>
            <pc:docMk/>
            <pc:sldMk cId="3543537544" sldId="276"/>
            <ac:spMk id="8" creationId="{DA925FF7-CE48-4618-AA7E-3C800D051FFB}"/>
          </ac:spMkLst>
        </pc:spChg>
        <pc:spChg chg="mod">
          <ac:chgData name="立杰 陈" userId="43b29090dfcb437d" providerId="LiveId" clId="{8D1DAB11-5206-41EF-B002-ADBB03E13100}" dt="2019-01-30T20:49:50.174" v="13813" actId="403"/>
          <ac:spMkLst>
            <pc:docMk/>
            <pc:sldMk cId="3543537544" sldId="276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1-30T20:56:14.365" v="13927" actId="403"/>
        <pc:sldMkLst>
          <pc:docMk/>
          <pc:sldMk cId="1358044551" sldId="277"/>
        </pc:sldMkLst>
        <pc:spChg chg="mod">
          <ac:chgData name="立杰 陈" userId="43b29090dfcb437d" providerId="LiveId" clId="{8D1DAB11-5206-41EF-B002-ADBB03E13100}" dt="2019-01-26T03:56:55.953" v="11307" actId="14100"/>
          <ac:spMkLst>
            <pc:docMk/>
            <pc:sldMk cId="1358044551" sldId="277"/>
            <ac:spMk id="5" creationId="{0DC48A1E-A1DD-4381-8171-CB90ABB81B72}"/>
          </ac:spMkLst>
        </pc:spChg>
        <pc:spChg chg="mod">
          <ac:chgData name="立杰 陈" userId="43b29090dfcb437d" providerId="LiveId" clId="{8D1DAB11-5206-41EF-B002-ADBB03E13100}" dt="2019-01-26T03:56:55.953" v="11307" actId="14100"/>
          <ac:spMkLst>
            <pc:docMk/>
            <pc:sldMk cId="1358044551" sldId="277"/>
            <ac:spMk id="6" creationId="{2659247E-632C-4571-9C28-4EF426C42A90}"/>
          </ac:spMkLst>
        </pc:spChg>
        <pc:spChg chg="mod">
          <ac:chgData name="立杰 陈" userId="43b29090dfcb437d" providerId="LiveId" clId="{8D1DAB11-5206-41EF-B002-ADBB03E13100}" dt="2019-01-26T03:56:59.490" v="11308" actId="14100"/>
          <ac:spMkLst>
            <pc:docMk/>
            <pc:sldMk cId="1358044551" sldId="277"/>
            <ac:spMk id="7" creationId="{EF939CE8-144A-4B1C-A1D5-A6B596426EAF}"/>
          </ac:spMkLst>
        </pc:spChg>
        <pc:spChg chg="mod">
          <ac:chgData name="立杰 陈" userId="43b29090dfcb437d" providerId="LiveId" clId="{8D1DAB11-5206-41EF-B002-ADBB03E13100}" dt="2019-01-30T20:56:14.365" v="13927" actId="403"/>
          <ac:spMkLst>
            <pc:docMk/>
            <pc:sldMk cId="1358044551" sldId="277"/>
            <ac:spMk id="13" creationId="{A83B6DE9-690C-4519-9AB8-AA11C1DDC520}"/>
          </ac:spMkLst>
        </pc:spChg>
      </pc:sldChg>
      <pc:sldChg chg="modSp modAnim">
        <pc:chgData name="立杰 陈" userId="43b29090dfcb437d" providerId="LiveId" clId="{8D1DAB11-5206-41EF-B002-ADBB03E13100}" dt="2019-02-01T03:16:36.754" v="17106" actId="1076"/>
        <pc:sldMkLst>
          <pc:docMk/>
          <pc:sldMk cId="2829491699" sldId="278"/>
        </pc:sldMkLst>
        <pc:spChg chg="mod">
          <ac:chgData name="立杰 陈" userId="43b29090dfcb437d" providerId="LiveId" clId="{8D1DAB11-5206-41EF-B002-ADBB03E13100}" dt="2019-01-30T20:56:45.519" v="13932" actId="1076"/>
          <ac:spMkLst>
            <pc:docMk/>
            <pc:sldMk cId="2829491699" sldId="278"/>
            <ac:spMk id="5" creationId="{0DC48A1E-A1DD-4381-8171-CB90ABB81B72}"/>
          </ac:spMkLst>
        </pc:spChg>
        <pc:spChg chg="mod">
          <ac:chgData name="立杰 陈" userId="43b29090dfcb437d" providerId="LiveId" clId="{8D1DAB11-5206-41EF-B002-ADBB03E13100}" dt="2019-01-30T20:56:49.325" v="13933" actId="1076"/>
          <ac:spMkLst>
            <pc:docMk/>
            <pc:sldMk cId="2829491699" sldId="278"/>
            <ac:spMk id="8" creationId="{03DC2D31-135C-44DA-ADF9-CFB1C3F8072B}"/>
          </ac:spMkLst>
        </pc:spChg>
        <pc:spChg chg="mod">
          <ac:chgData name="立杰 陈" userId="43b29090dfcb437d" providerId="LiveId" clId="{8D1DAB11-5206-41EF-B002-ADBB03E13100}" dt="2019-02-01T03:16:36.754" v="17106" actId="1076"/>
          <ac:spMkLst>
            <pc:docMk/>
            <pc:sldMk cId="2829491699" sldId="278"/>
            <ac:spMk id="9" creationId="{93210DD5-01A9-4B86-BFC2-A8D4ED0D941C}"/>
          </ac:spMkLst>
        </pc:spChg>
        <pc:spChg chg="mod">
          <ac:chgData name="立杰 陈" userId="43b29090dfcb437d" providerId="LiveId" clId="{8D1DAB11-5206-41EF-B002-ADBB03E13100}" dt="2019-01-30T20:56:40.472" v="13931" actId="403"/>
          <ac:spMkLst>
            <pc:docMk/>
            <pc:sldMk cId="2829491699" sldId="278"/>
            <ac:spMk id="13" creationId="{A83B6DE9-690C-4519-9AB8-AA11C1DDC520}"/>
          </ac:spMkLst>
        </pc:spChg>
      </pc:sldChg>
      <pc:sldChg chg="addSp delSp modSp add modAnim modNotesTx">
        <pc:chgData name="立杰 陈" userId="43b29090dfcb437d" providerId="LiveId" clId="{8D1DAB11-5206-41EF-B002-ADBB03E13100}" dt="2019-02-01T03:19:00.821" v="17110" actId="20577"/>
        <pc:sldMkLst>
          <pc:docMk/>
          <pc:sldMk cId="1417407113" sldId="279"/>
        </pc:sldMkLst>
        <pc:spChg chg="del">
          <ac:chgData name="立杰 陈" userId="43b29090dfcb437d" providerId="LiveId" clId="{8D1DAB11-5206-41EF-B002-ADBB03E13100}" dt="2019-01-21T19:17:07.024" v="444" actId="478"/>
          <ac:spMkLst>
            <pc:docMk/>
            <pc:sldMk cId="1417407113" sldId="279"/>
            <ac:spMk id="2" creationId="{EDD59B64-F991-450A-A738-E95B013DAFC9}"/>
          </ac:spMkLst>
        </pc:spChg>
        <pc:spChg chg="del mod">
          <ac:chgData name="立杰 陈" userId="43b29090dfcb437d" providerId="LiveId" clId="{8D1DAB11-5206-41EF-B002-ADBB03E13100}" dt="2019-01-21T19:17:03.683" v="443" actId="478"/>
          <ac:spMkLst>
            <pc:docMk/>
            <pc:sldMk cId="1417407113" sldId="279"/>
            <ac:spMk id="3" creationId="{73A6061B-D639-44DD-B293-119326C997E2}"/>
          </ac:spMkLst>
        </pc:spChg>
        <pc:spChg chg="add mod">
          <ac:chgData name="立杰 陈" userId="43b29090dfcb437d" providerId="LiveId" clId="{8D1DAB11-5206-41EF-B002-ADBB03E13100}" dt="2019-01-31T19:45:25.431" v="15699" actId="113"/>
          <ac:spMkLst>
            <pc:docMk/>
            <pc:sldMk cId="1417407113" sldId="279"/>
            <ac:spMk id="4" creationId="{EC967100-AF04-4294-A1AB-C6484C22F5D4}"/>
          </ac:spMkLst>
        </pc:spChg>
        <pc:spChg chg="add mod">
          <ac:chgData name="立杰 陈" userId="43b29090dfcb437d" providerId="LiveId" clId="{8D1DAB11-5206-41EF-B002-ADBB03E13100}" dt="2019-01-21T19:21:00.587" v="458" actId="1076"/>
          <ac:spMkLst>
            <pc:docMk/>
            <pc:sldMk cId="1417407113" sldId="279"/>
            <ac:spMk id="5" creationId="{E064D5DE-BEAE-4DA0-B4B2-50CF4A111A50}"/>
          </ac:spMkLst>
        </pc:spChg>
        <pc:spChg chg="add mod">
          <ac:chgData name="立杰 陈" userId="43b29090dfcb437d" providerId="LiveId" clId="{8D1DAB11-5206-41EF-B002-ADBB03E13100}" dt="2019-02-01T03:19:00.821" v="17110" actId="20577"/>
          <ac:spMkLst>
            <pc:docMk/>
            <pc:sldMk cId="1417407113" sldId="279"/>
            <ac:spMk id="6" creationId="{05C8D04A-EEA7-4CED-AD7D-3C4CF34D3559}"/>
          </ac:spMkLst>
        </pc:spChg>
        <pc:spChg chg="add mod">
          <ac:chgData name="立杰 陈" userId="43b29090dfcb437d" providerId="LiveId" clId="{8D1DAB11-5206-41EF-B002-ADBB03E13100}" dt="2019-01-30T21:00:12.291" v="13945" actId="113"/>
          <ac:spMkLst>
            <pc:docMk/>
            <pc:sldMk cId="1417407113" sldId="279"/>
            <ac:spMk id="7" creationId="{0A1FC4D1-5FB9-4DF5-A8F5-1EAA675F87F9}"/>
          </ac:spMkLst>
        </pc:spChg>
      </pc:sldChg>
      <pc:sldChg chg="delSp modSp add modAnim">
        <pc:chgData name="立杰 陈" userId="43b29090dfcb437d" providerId="LiveId" clId="{8D1DAB11-5206-41EF-B002-ADBB03E13100}" dt="2019-02-01T03:19:05.161" v="17111" actId="20577"/>
        <pc:sldMkLst>
          <pc:docMk/>
          <pc:sldMk cId="3183312238" sldId="280"/>
        </pc:sldMkLst>
        <pc:spChg chg="mod">
          <ac:chgData name="立杰 陈" userId="43b29090dfcb437d" providerId="LiveId" clId="{8D1DAB11-5206-41EF-B002-ADBB03E13100}" dt="2019-01-30T21:01:39.781" v="13985" actId="20577"/>
          <ac:spMkLst>
            <pc:docMk/>
            <pc:sldMk cId="3183312238" sldId="280"/>
            <ac:spMk id="4" creationId="{EC967100-AF04-4294-A1AB-C6484C22F5D4}"/>
          </ac:spMkLst>
        </pc:spChg>
        <pc:spChg chg="mod">
          <ac:chgData name="立杰 陈" userId="43b29090dfcb437d" providerId="LiveId" clId="{8D1DAB11-5206-41EF-B002-ADBB03E13100}" dt="2019-01-26T03:57:37.785" v="11316" actId="1076"/>
          <ac:spMkLst>
            <pc:docMk/>
            <pc:sldMk cId="3183312238" sldId="280"/>
            <ac:spMk id="5" creationId="{E064D5DE-BEAE-4DA0-B4B2-50CF4A111A50}"/>
          </ac:spMkLst>
        </pc:spChg>
        <pc:spChg chg="mod">
          <ac:chgData name="立杰 陈" userId="43b29090dfcb437d" providerId="LiveId" clId="{8D1DAB11-5206-41EF-B002-ADBB03E13100}" dt="2019-02-01T03:19:05.161" v="17111" actId="20577"/>
          <ac:spMkLst>
            <pc:docMk/>
            <pc:sldMk cId="3183312238" sldId="280"/>
            <ac:spMk id="6" creationId="{05C8D04A-EEA7-4CED-AD7D-3C4CF34D3559}"/>
          </ac:spMkLst>
        </pc:spChg>
        <pc:spChg chg="del mod">
          <ac:chgData name="立杰 陈" userId="43b29090dfcb437d" providerId="LiveId" clId="{8D1DAB11-5206-41EF-B002-ADBB03E13100}" dt="2019-01-21T19:24:20.043" v="884" actId="478"/>
          <ac:spMkLst>
            <pc:docMk/>
            <pc:sldMk cId="3183312238" sldId="280"/>
            <ac:spMk id="7" creationId="{0A1FC4D1-5FB9-4DF5-A8F5-1EAA675F87F9}"/>
          </ac:spMkLst>
        </pc:spChg>
      </pc:sldChg>
      <pc:sldChg chg="addSp delSp modSp add modAnim">
        <pc:chgData name="立杰 陈" userId="43b29090dfcb437d" providerId="LiveId" clId="{8D1DAB11-5206-41EF-B002-ADBB03E13100}" dt="2019-02-01T03:19:08.274" v="17112" actId="20577"/>
        <pc:sldMkLst>
          <pc:docMk/>
          <pc:sldMk cId="1201325888" sldId="281"/>
        </pc:sldMkLst>
        <pc:spChg chg="add mod">
          <ac:chgData name="立杰 陈" userId="43b29090dfcb437d" providerId="LiveId" clId="{8D1DAB11-5206-41EF-B002-ADBB03E13100}" dt="2019-01-21T19:45:48.086" v="2382" actId="1076"/>
          <ac:spMkLst>
            <pc:docMk/>
            <pc:sldMk cId="1201325888" sldId="281"/>
            <ac:spMk id="2" creationId="{CD7AA439-6247-4BCB-857F-F9A077451007}"/>
          </ac:spMkLst>
        </pc:spChg>
        <pc:spChg chg="add mod">
          <ac:chgData name="立杰 陈" userId="43b29090dfcb437d" providerId="LiveId" clId="{8D1DAB11-5206-41EF-B002-ADBB03E13100}" dt="2019-02-01T03:17:45.964" v="17109" actId="113"/>
          <ac:spMkLst>
            <pc:docMk/>
            <pc:sldMk cId="1201325888" sldId="281"/>
            <ac:spMk id="3" creationId="{FAF82969-0DF4-424D-9EB2-B7B13F142620}"/>
          </ac:spMkLst>
        </pc:spChg>
        <pc:spChg chg="del mod">
          <ac:chgData name="立杰 陈" userId="43b29090dfcb437d" providerId="LiveId" clId="{8D1DAB11-5206-41EF-B002-ADBB03E13100}" dt="2019-01-21T19:40:09.290" v="1832" actId="478"/>
          <ac:spMkLst>
            <pc:docMk/>
            <pc:sldMk cId="1201325888" sldId="281"/>
            <ac:spMk id="4" creationId="{EC967100-AF04-4294-A1AB-C6484C22F5D4}"/>
          </ac:spMkLst>
        </pc:spChg>
        <pc:spChg chg="mod">
          <ac:chgData name="立杰 陈" userId="43b29090dfcb437d" providerId="LiveId" clId="{8D1DAB11-5206-41EF-B002-ADBB03E13100}" dt="2019-01-21T19:40:21.242" v="1858" actId="20577"/>
          <ac:spMkLst>
            <pc:docMk/>
            <pc:sldMk cId="1201325888" sldId="281"/>
            <ac:spMk id="5" creationId="{E064D5DE-BEAE-4DA0-B4B2-50CF4A111A50}"/>
          </ac:spMkLst>
        </pc:spChg>
        <pc:spChg chg="mod">
          <ac:chgData name="立杰 陈" userId="43b29090dfcb437d" providerId="LiveId" clId="{8D1DAB11-5206-41EF-B002-ADBB03E13100}" dt="2019-02-01T03:19:08.274" v="17112" actId="20577"/>
          <ac:spMkLst>
            <pc:docMk/>
            <pc:sldMk cId="1201325888" sldId="281"/>
            <ac:spMk id="6" creationId="{05C8D04A-EEA7-4CED-AD7D-3C4CF34D3559}"/>
          </ac:spMkLst>
        </pc:spChg>
        <pc:spChg chg="add mod">
          <ac:chgData name="立杰 陈" userId="43b29090dfcb437d" providerId="LiveId" clId="{8D1DAB11-5206-41EF-B002-ADBB03E13100}" dt="2019-01-21T19:51:12.740" v="2420" actId="13822"/>
          <ac:spMkLst>
            <pc:docMk/>
            <pc:sldMk cId="1201325888" sldId="281"/>
            <ac:spMk id="7" creationId="{6D5C52C1-1C35-4695-9CA8-DF81536168D6}"/>
          </ac:spMkLst>
        </pc:spChg>
      </pc:sldChg>
      <pc:sldChg chg="addSp delSp modSp add modAnim">
        <pc:chgData name="立杰 陈" userId="43b29090dfcb437d" providerId="LiveId" clId="{8D1DAB11-5206-41EF-B002-ADBB03E13100}" dt="2019-02-01T03:19:11.345" v="17113" actId="20577"/>
        <pc:sldMkLst>
          <pc:docMk/>
          <pc:sldMk cId="3048716512" sldId="282"/>
        </pc:sldMkLst>
        <pc:spChg chg="del">
          <ac:chgData name="立杰 陈" userId="43b29090dfcb437d" providerId="LiveId" clId="{8D1DAB11-5206-41EF-B002-ADBB03E13100}" dt="2019-01-21T19:51:41.766" v="2423" actId="478"/>
          <ac:spMkLst>
            <pc:docMk/>
            <pc:sldMk cId="3048716512" sldId="282"/>
            <ac:spMk id="2" creationId="{CD7AA439-6247-4BCB-857F-F9A077451007}"/>
          </ac:spMkLst>
        </pc:spChg>
        <pc:spChg chg="del">
          <ac:chgData name="立杰 陈" userId="43b29090dfcb437d" providerId="LiveId" clId="{8D1DAB11-5206-41EF-B002-ADBB03E13100}" dt="2019-01-21T19:51:42.597" v="2424" actId="478"/>
          <ac:spMkLst>
            <pc:docMk/>
            <pc:sldMk cId="3048716512" sldId="282"/>
            <ac:spMk id="3" creationId="{FAF82969-0DF4-424D-9EB2-B7B13F142620}"/>
          </ac:spMkLst>
        </pc:spChg>
        <pc:spChg chg="del">
          <ac:chgData name="立杰 陈" userId="43b29090dfcb437d" providerId="LiveId" clId="{8D1DAB11-5206-41EF-B002-ADBB03E13100}" dt="2019-01-21T19:51:40.191" v="2422" actId="478"/>
          <ac:spMkLst>
            <pc:docMk/>
            <pc:sldMk cId="3048716512" sldId="282"/>
            <ac:spMk id="5" creationId="{E064D5DE-BEAE-4DA0-B4B2-50CF4A111A50}"/>
          </ac:spMkLst>
        </pc:spChg>
        <pc:spChg chg="mod">
          <ac:chgData name="立杰 陈" userId="43b29090dfcb437d" providerId="LiveId" clId="{8D1DAB11-5206-41EF-B002-ADBB03E13100}" dt="2019-02-01T03:19:11.345" v="17113" actId="20577"/>
          <ac:spMkLst>
            <pc:docMk/>
            <pc:sldMk cId="3048716512" sldId="282"/>
            <ac:spMk id="6" creationId="{05C8D04A-EEA7-4CED-AD7D-3C4CF34D3559}"/>
          </ac:spMkLst>
        </pc:spChg>
        <pc:spChg chg="del">
          <ac:chgData name="立杰 陈" userId="43b29090dfcb437d" providerId="LiveId" clId="{8D1DAB11-5206-41EF-B002-ADBB03E13100}" dt="2019-01-21T19:51:43.559" v="2425" actId="478"/>
          <ac:spMkLst>
            <pc:docMk/>
            <pc:sldMk cId="3048716512" sldId="282"/>
            <ac:spMk id="7" creationId="{6D5C52C1-1C35-4695-9CA8-DF81536168D6}"/>
          </ac:spMkLst>
        </pc:spChg>
        <pc:spChg chg="add mod">
          <ac:chgData name="立杰 陈" userId="43b29090dfcb437d" providerId="LiveId" clId="{8D1DAB11-5206-41EF-B002-ADBB03E13100}" dt="2019-01-30T21:03:47.381" v="13997" actId="13822"/>
          <ac:spMkLst>
            <pc:docMk/>
            <pc:sldMk cId="3048716512" sldId="282"/>
            <ac:spMk id="8" creationId="{FAD995CD-7653-4B7A-BDE9-B75B01AF5D18}"/>
          </ac:spMkLst>
        </pc:spChg>
        <pc:spChg chg="add mod">
          <ac:chgData name="立杰 陈" userId="43b29090dfcb437d" providerId="LiveId" clId="{8D1DAB11-5206-41EF-B002-ADBB03E13100}" dt="2019-01-21T19:52:07.052" v="2430" actId="1076"/>
          <ac:spMkLst>
            <pc:docMk/>
            <pc:sldMk cId="3048716512" sldId="282"/>
            <ac:spMk id="9" creationId="{28AE92CE-7E1C-4A80-8EC6-FFE0DAA76308}"/>
          </ac:spMkLst>
        </pc:spChg>
      </pc:sldChg>
      <pc:sldChg chg="addSp delSp modSp add modAnim modNotesTx">
        <pc:chgData name="立杰 陈" userId="43b29090dfcb437d" providerId="LiveId" clId="{8D1DAB11-5206-41EF-B002-ADBB03E13100}" dt="2019-02-01T03:19:18.012" v="17114" actId="20577"/>
        <pc:sldMkLst>
          <pc:docMk/>
          <pc:sldMk cId="1450089911" sldId="283"/>
        </pc:sldMkLst>
        <pc:spChg chg="add del mod">
          <ac:chgData name="立杰 陈" userId="43b29090dfcb437d" providerId="LiveId" clId="{8D1DAB11-5206-41EF-B002-ADBB03E13100}" dt="2019-01-21T22:17:26.405" v="4439" actId="478"/>
          <ac:spMkLst>
            <pc:docMk/>
            <pc:sldMk cId="1450089911" sldId="283"/>
            <ac:spMk id="6" creationId="{2659247E-632C-4571-9C28-4EF426C42A90}"/>
          </ac:spMkLst>
        </pc:spChg>
        <pc:spChg chg="mod">
          <ac:chgData name="立杰 陈" userId="43b29090dfcb437d" providerId="LiveId" clId="{8D1DAB11-5206-41EF-B002-ADBB03E13100}" dt="2019-01-21T22:17:49.317" v="4445" actId="1076"/>
          <ac:spMkLst>
            <pc:docMk/>
            <pc:sldMk cId="1450089911" sldId="283"/>
            <ac:spMk id="7" creationId="{EF939CE8-144A-4B1C-A1D5-A6B596426EAF}"/>
          </ac:spMkLst>
        </pc:spChg>
        <pc:spChg chg="mod">
          <ac:chgData name="立杰 陈" userId="43b29090dfcb437d" providerId="LiveId" clId="{8D1DAB11-5206-41EF-B002-ADBB03E13100}" dt="2019-02-01T03:19:18.012" v="17114" actId="20577"/>
          <ac:spMkLst>
            <pc:docMk/>
            <pc:sldMk cId="1450089911" sldId="283"/>
            <ac:spMk id="13" creationId="{A83B6DE9-690C-4519-9AB8-AA11C1DDC520}"/>
          </ac:spMkLst>
        </pc:spChg>
      </pc:sldChg>
      <pc:sldChg chg="addSp modSp add modAnim modNotesTx">
        <pc:chgData name="立杰 陈" userId="43b29090dfcb437d" providerId="LiveId" clId="{8D1DAB11-5206-41EF-B002-ADBB03E13100}" dt="2019-01-31T19:45:45.701" v="15707" actId="403"/>
        <pc:sldMkLst>
          <pc:docMk/>
          <pc:sldMk cId="3757506326" sldId="285"/>
        </pc:sldMkLst>
        <pc:spChg chg="add mod">
          <ac:chgData name="立杰 陈" userId="43b29090dfcb437d" providerId="LiveId" clId="{8D1DAB11-5206-41EF-B002-ADBB03E13100}" dt="2019-01-21T20:08:09.386" v="3249" actId="20577"/>
          <ac:spMkLst>
            <pc:docMk/>
            <pc:sldMk cId="3757506326" sldId="285"/>
            <ac:spMk id="2" creationId="{5685E557-28FE-4348-92B2-70CB12B2505D}"/>
          </ac:spMkLst>
        </pc:spChg>
        <pc:spChg chg="mod">
          <ac:chgData name="立杰 陈" userId="43b29090dfcb437d" providerId="LiveId" clId="{8D1DAB11-5206-41EF-B002-ADBB03E13100}" dt="2019-01-31T19:45:45.701" v="15707" actId="403"/>
          <ac:spMkLst>
            <pc:docMk/>
            <pc:sldMk cId="3757506326" sldId="285"/>
            <ac:spMk id="13" creationId="{A83B6DE9-690C-4519-9AB8-AA11C1DDC520}"/>
          </ac:spMkLst>
        </pc:spChg>
      </pc:sldChg>
      <pc:sldChg chg="addSp delSp modSp add ord modAnim modNotesTx">
        <pc:chgData name="立杰 陈" userId="43b29090dfcb437d" providerId="LiveId" clId="{8D1DAB11-5206-41EF-B002-ADBB03E13100}" dt="2019-01-31T19:45:58.618" v="15712" actId="1076"/>
        <pc:sldMkLst>
          <pc:docMk/>
          <pc:sldMk cId="2435037312" sldId="286"/>
        </pc:sldMkLst>
        <pc:spChg chg="del">
          <ac:chgData name="立杰 陈" userId="43b29090dfcb437d" providerId="LiveId" clId="{8D1DAB11-5206-41EF-B002-ADBB03E13100}" dt="2019-01-21T20:07:31.478" v="3183" actId="478"/>
          <ac:spMkLst>
            <pc:docMk/>
            <pc:sldMk cId="2435037312" sldId="286"/>
            <ac:spMk id="5" creationId="{0DC48A1E-A1DD-4381-8171-CB90ABB81B72}"/>
          </ac:spMkLst>
        </pc:spChg>
        <pc:spChg chg="del">
          <ac:chgData name="立杰 陈" userId="43b29090dfcb437d" providerId="LiveId" clId="{8D1DAB11-5206-41EF-B002-ADBB03E13100}" dt="2019-01-21T20:07:29.876" v="3182" actId="478"/>
          <ac:spMkLst>
            <pc:docMk/>
            <pc:sldMk cId="2435037312" sldId="286"/>
            <ac:spMk id="6" creationId="{2659247E-632C-4571-9C28-4EF426C42A90}"/>
          </ac:spMkLst>
        </pc:spChg>
        <pc:spChg chg="mod">
          <ac:chgData name="立杰 陈" userId="43b29090dfcb437d" providerId="LiveId" clId="{8D1DAB11-5206-41EF-B002-ADBB03E13100}" dt="2019-01-26T03:58:43.198" v="11328" actId="1076"/>
          <ac:spMkLst>
            <pc:docMk/>
            <pc:sldMk cId="2435037312" sldId="286"/>
            <ac:spMk id="7" creationId="{EF939CE8-144A-4B1C-A1D5-A6B596426EAF}"/>
          </ac:spMkLst>
        </pc:spChg>
        <pc:spChg chg="add mod">
          <ac:chgData name="立杰 陈" userId="43b29090dfcb437d" providerId="LiveId" clId="{8D1DAB11-5206-41EF-B002-ADBB03E13100}" dt="2019-01-26T20:03:14.770" v="11831" actId="20577"/>
          <ac:spMkLst>
            <pc:docMk/>
            <pc:sldMk cId="2435037312" sldId="286"/>
            <ac:spMk id="8" creationId="{2590D481-A103-4FF1-A93D-4002E47CFD9C}"/>
          </ac:spMkLst>
        </pc:spChg>
        <pc:spChg chg="mod">
          <ac:chgData name="立杰 陈" userId="43b29090dfcb437d" providerId="LiveId" clId="{8D1DAB11-5206-41EF-B002-ADBB03E13100}" dt="2019-01-31T19:45:58.618" v="15712" actId="1076"/>
          <ac:spMkLst>
            <pc:docMk/>
            <pc:sldMk cId="2435037312" sldId="286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1-30T21:07:04.825" v="14007" actId="403"/>
        <pc:sldMkLst>
          <pc:docMk/>
          <pc:sldMk cId="438610500" sldId="287"/>
        </pc:sldMkLst>
        <pc:spChg chg="add mod">
          <ac:chgData name="立杰 陈" userId="43b29090dfcb437d" providerId="LiveId" clId="{8D1DAB11-5206-41EF-B002-ADBB03E13100}" dt="2019-01-21T22:09:33.377" v="4175" actId="20577"/>
          <ac:spMkLst>
            <pc:docMk/>
            <pc:sldMk cId="438610500" sldId="287"/>
            <ac:spMk id="2" creationId="{39CF771F-3CC8-4E86-B243-BF7C67A6A0E3}"/>
          </ac:spMkLst>
        </pc:spChg>
        <pc:spChg chg="mod">
          <ac:chgData name="立杰 陈" userId="43b29090dfcb437d" providerId="LiveId" clId="{8D1DAB11-5206-41EF-B002-ADBB03E13100}" dt="2019-01-21T22:00:18.384" v="3724" actId="20577"/>
          <ac:spMkLst>
            <pc:docMk/>
            <pc:sldMk cId="438610500" sldId="287"/>
            <ac:spMk id="5" creationId="{0DC48A1E-A1DD-4381-8171-CB90ABB81B72}"/>
          </ac:spMkLst>
        </pc:spChg>
        <pc:spChg chg="del">
          <ac:chgData name="立杰 陈" userId="43b29090dfcb437d" providerId="LiveId" clId="{8D1DAB11-5206-41EF-B002-ADBB03E13100}" dt="2019-01-21T21:44:09.344" v="3498" actId="478"/>
          <ac:spMkLst>
            <pc:docMk/>
            <pc:sldMk cId="438610500" sldId="287"/>
            <ac:spMk id="6" creationId="{2659247E-632C-4571-9C28-4EF426C42A90}"/>
          </ac:spMkLst>
        </pc:spChg>
        <pc:spChg chg="del">
          <ac:chgData name="立杰 陈" userId="43b29090dfcb437d" providerId="LiveId" clId="{8D1DAB11-5206-41EF-B002-ADBB03E13100}" dt="2019-01-21T21:44:07.344" v="3497" actId="478"/>
          <ac:spMkLst>
            <pc:docMk/>
            <pc:sldMk cId="438610500" sldId="287"/>
            <ac:spMk id="7" creationId="{EF939CE8-144A-4B1C-A1D5-A6B596426EAF}"/>
          </ac:spMkLst>
        </pc:spChg>
        <pc:spChg chg="mod">
          <ac:chgData name="立杰 陈" userId="43b29090dfcb437d" providerId="LiveId" clId="{8D1DAB11-5206-41EF-B002-ADBB03E13100}" dt="2019-01-30T21:07:04.825" v="14007" actId="403"/>
          <ac:spMkLst>
            <pc:docMk/>
            <pc:sldMk cId="438610500" sldId="287"/>
            <ac:spMk id="13" creationId="{A83B6DE9-690C-4519-9AB8-AA11C1DDC520}"/>
          </ac:spMkLst>
        </pc:spChg>
      </pc:sldChg>
      <pc:sldChg chg="modSp add modAnim">
        <pc:chgData name="立杰 陈" userId="43b29090dfcb437d" providerId="LiveId" clId="{8D1DAB11-5206-41EF-B002-ADBB03E13100}" dt="2019-02-01T18:10:20.383" v="17478" actId="20577"/>
        <pc:sldMkLst>
          <pc:docMk/>
          <pc:sldMk cId="2671665030" sldId="289"/>
        </pc:sldMkLst>
        <pc:spChg chg="mod">
          <ac:chgData name="立杰 陈" userId="43b29090dfcb437d" providerId="LiveId" clId="{8D1DAB11-5206-41EF-B002-ADBB03E13100}" dt="2019-02-01T18:10:20.383" v="17478" actId="20577"/>
          <ac:spMkLst>
            <pc:docMk/>
            <pc:sldMk cId="2671665030" sldId="289"/>
            <ac:spMk id="5" creationId="{0DC48A1E-A1DD-4381-8171-CB90ABB81B72}"/>
          </ac:spMkLst>
        </pc:spChg>
        <pc:spChg chg="mod">
          <ac:chgData name="立杰 陈" userId="43b29090dfcb437d" providerId="LiveId" clId="{8D1DAB11-5206-41EF-B002-ADBB03E13100}" dt="2019-01-30T20:55:46.405" v="13919" actId="403"/>
          <ac:spMkLst>
            <pc:docMk/>
            <pc:sldMk cId="2671665030" sldId="289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19:30:35.429" v="17492" actId="20577"/>
        <pc:sldMkLst>
          <pc:docMk/>
          <pc:sldMk cId="3096105117" sldId="290"/>
        </pc:sldMkLst>
        <pc:spChg chg="del">
          <ac:chgData name="立杰 陈" userId="43b29090dfcb437d" providerId="LiveId" clId="{8D1DAB11-5206-41EF-B002-ADBB03E13100}" dt="2019-01-21T22:19:10.670" v="4508" actId="478"/>
          <ac:spMkLst>
            <pc:docMk/>
            <pc:sldMk cId="3096105117" sldId="290"/>
            <ac:spMk id="2" creationId="{39CF771F-3CC8-4E86-B243-BF7C67A6A0E3}"/>
          </ac:spMkLst>
        </pc:spChg>
        <pc:spChg chg="del mod">
          <ac:chgData name="立杰 陈" userId="43b29090dfcb437d" providerId="LiveId" clId="{8D1DAB11-5206-41EF-B002-ADBB03E13100}" dt="2019-01-21T22:19:56.879" v="4551" actId="478"/>
          <ac:spMkLst>
            <pc:docMk/>
            <pc:sldMk cId="3096105117" sldId="290"/>
            <ac:spMk id="5" creationId="{0DC48A1E-A1DD-4381-8171-CB90ABB81B72}"/>
          </ac:spMkLst>
        </pc:spChg>
        <pc:spChg chg="add mod">
          <ac:chgData name="立杰 陈" userId="43b29090dfcb437d" providerId="LiveId" clId="{8D1DAB11-5206-41EF-B002-ADBB03E13100}" dt="2019-02-01T19:30:35.429" v="17492" actId="20577"/>
          <ac:spMkLst>
            <pc:docMk/>
            <pc:sldMk cId="3096105117" sldId="290"/>
            <ac:spMk id="6" creationId="{F7D999AB-5528-443A-8105-F018659EEDD6}"/>
          </ac:spMkLst>
        </pc:spChg>
        <pc:spChg chg="add mod">
          <ac:chgData name="立杰 陈" userId="43b29090dfcb437d" providerId="LiveId" clId="{8D1DAB11-5206-41EF-B002-ADBB03E13100}" dt="2019-01-21T22:21:57.806" v="4777" actId="20577"/>
          <ac:spMkLst>
            <pc:docMk/>
            <pc:sldMk cId="3096105117" sldId="290"/>
            <ac:spMk id="7" creationId="{0B838795-E803-47AC-B07C-472AEE946687}"/>
          </ac:spMkLst>
        </pc:spChg>
        <pc:spChg chg="mod">
          <ac:chgData name="立杰 陈" userId="43b29090dfcb437d" providerId="LiveId" clId="{8D1DAB11-5206-41EF-B002-ADBB03E13100}" dt="2019-01-30T21:06:59.517" v="14002" actId="403"/>
          <ac:spMkLst>
            <pc:docMk/>
            <pc:sldMk cId="3096105117" sldId="290"/>
            <ac:spMk id="13" creationId="{A83B6DE9-690C-4519-9AB8-AA11C1DDC520}"/>
          </ac:spMkLst>
        </pc:spChg>
        <pc:picChg chg="add mod">
          <ac:chgData name="立杰 陈" userId="43b29090dfcb437d" providerId="LiveId" clId="{8D1DAB11-5206-41EF-B002-ADBB03E13100}" dt="2019-02-01T19:30:05.360" v="17489" actId="1076"/>
          <ac:picMkLst>
            <pc:docMk/>
            <pc:sldMk cId="3096105117" sldId="290"/>
            <ac:picMk id="3" creationId="{E8186863-1214-44DA-946A-D8A37A1657C6}"/>
          </ac:picMkLst>
        </pc:picChg>
      </pc:sldChg>
      <pc:sldChg chg="addSp delSp modSp add modAnim">
        <pc:chgData name="立杰 陈" userId="43b29090dfcb437d" providerId="LiveId" clId="{8D1DAB11-5206-41EF-B002-ADBB03E13100}" dt="2019-01-31T19:46:13.377" v="15715" actId="403"/>
        <pc:sldMkLst>
          <pc:docMk/>
          <pc:sldMk cId="793658396" sldId="291"/>
        </pc:sldMkLst>
        <pc:spChg chg="add del mod">
          <ac:chgData name="立杰 陈" userId="43b29090dfcb437d" providerId="LiveId" clId="{8D1DAB11-5206-41EF-B002-ADBB03E13100}" dt="2019-01-25T03:09:32.968" v="5945" actId="478"/>
          <ac:spMkLst>
            <pc:docMk/>
            <pc:sldMk cId="793658396" sldId="291"/>
            <ac:spMk id="2" creationId="{071D0F3E-FDCB-4159-BD83-9944EA3881B4}"/>
          </ac:spMkLst>
        </pc:spChg>
        <pc:spChg chg="add del mod">
          <ac:chgData name="立杰 陈" userId="43b29090dfcb437d" providerId="LiveId" clId="{8D1DAB11-5206-41EF-B002-ADBB03E13100}" dt="2019-01-25T03:09:53.686" v="5969" actId="478"/>
          <ac:spMkLst>
            <pc:docMk/>
            <pc:sldMk cId="793658396" sldId="291"/>
            <ac:spMk id="3" creationId="{5656D290-2A00-4BFF-9A69-1028795DBC17}"/>
          </ac:spMkLst>
        </pc:spChg>
        <pc:spChg chg="add del mod">
          <ac:chgData name="立杰 陈" userId="43b29090dfcb437d" providerId="LiveId" clId="{8D1DAB11-5206-41EF-B002-ADBB03E13100}" dt="2019-01-25T03:08:33.329" v="5845" actId="478"/>
          <ac:spMkLst>
            <pc:docMk/>
            <pc:sldMk cId="793658396" sldId="291"/>
            <ac:spMk id="4" creationId="{72C57687-9892-44F1-A1BA-A301E3AC21B7}"/>
          </ac:spMkLst>
        </pc:spChg>
        <pc:spChg chg="add mod">
          <ac:chgData name="立杰 陈" userId="43b29090dfcb437d" providerId="LiveId" clId="{8D1DAB11-5206-41EF-B002-ADBB03E13100}" dt="2019-01-25T03:15:07.316" v="6296" actId="20577"/>
          <ac:spMkLst>
            <pc:docMk/>
            <pc:sldMk cId="793658396" sldId="291"/>
            <ac:spMk id="5" creationId="{4C18861E-C7A7-4431-A855-7A10221FE5F7}"/>
          </ac:spMkLst>
        </pc:spChg>
        <pc:spChg chg="del">
          <ac:chgData name="立杰 陈" userId="43b29090dfcb437d" providerId="LiveId" clId="{8D1DAB11-5206-41EF-B002-ADBB03E13100}" dt="2019-01-21T22:22:43.324" v="4836" actId="478"/>
          <ac:spMkLst>
            <pc:docMk/>
            <pc:sldMk cId="793658396" sldId="291"/>
            <ac:spMk id="6" creationId="{F7D999AB-5528-443A-8105-F018659EEDD6}"/>
          </ac:spMkLst>
        </pc:spChg>
        <pc:spChg chg="mod">
          <ac:chgData name="立杰 陈" userId="43b29090dfcb437d" providerId="LiveId" clId="{8D1DAB11-5206-41EF-B002-ADBB03E13100}" dt="2019-01-25T03:14:44.200" v="6292" actId="1076"/>
          <ac:spMkLst>
            <pc:docMk/>
            <pc:sldMk cId="793658396" sldId="291"/>
            <ac:spMk id="7" creationId="{0B838795-E803-47AC-B07C-472AEE946687}"/>
          </ac:spMkLst>
        </pc:spChg>
        <pc:spChg chg="mod">
          <ac:chgData name="立杰 陈" userId="43b29090dfcb437d" providerId="LiveId" clId="{8D1DAB11-5206-41EF-B002-ADBB03E13100}" dt="2019-01-31T19:46:13.377" v="15715" actId="403"/>
          <ac:spMkLst>
            <pc:docMk/>
            <pc:sldMk cId="793658396" sldId="291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19:41:00.330" v="17530" actId="20577"/>
        <pc:sldMkLst>
          <pc:docMk/>
          <pc:sldMk cId="4127130564" sldId="293"/>
        </pc:sldMkLst>
        <pc:spChg chg="add mod">
          <ac:chgData name="立杰 陈" userId="43b29090dfcb437d" providerId="LiveId" clId="{8D1DAB11-5206-41EF-B002-ADBB03E13100}" dt="2019-02-01T03:42:37.470" v="17201" actId="20577"/>
          <ac:spMkLst>
            <pc:docMk/>
            <pc:sldMk cId="4127130564" sldId="293"/>
            <ac:spMk id="2" creationId="{C37D9AC0-415A-4205-A804-5E01AFF46609}"/>
          </ac:spMkLst>
        </pc:spChg>
        <pc:spChg chg="add del mod">
          <ac:chgData name="立杰 陈" userId="43b29090dfcb437d" providerId="LiveId" clId="{8D1DAB11-5206-41EF-B002-ADBB03E13100}" dt="2019-01-25T03:05:59.763" v="5822" actId="478"/>
          <ac:spMkLst>
            <pc:docMk/>
            <pc:sldMk cId="4127130564" sldId="293"/>
            <ac:spMk id="3" creationId="{65C69C46-AA07-4783-B62E-187FABF26B28}"/>
          </ac:spMkLst>
        </pc:spChg>
        <pc:spChg chg="add del mod">
          <ac:chgData name="立杰 陈" userId="43b29090dfcb437d" providerId="LiveId" clId="{8D1DAB11-5206-41EF-B002-ADBB03E13100}" dt="2019-01-21T22:43:02.645" v="5067" actId="478"/>
          <ac:spMkLst>
            <pc:docMk/>
            <pc:sldMk cId="4127130564" sldId="293"/>
            <ac:spMk id="4" creationId="{E1B4C18B-3F05-43F7-A3F6-5C8C54C98E30}"/>
          </ac:spMkLst>
        </pc:spChg>
        <pc:spChg chg="add mod">
          <ac:chgData name="立杰 陈" userId="43b29090dfcb437d" providerId="LiveId" clId="{8D1DAB11-5206-41EF-B002-ADBB03E13100}" dt="2019-01-26T20:04:45.706" v="11838" actId="20577"/>
          <ac:spMkLst>
            <pc:docMk/>
            <pc:sldMk cId="4127130564" sldId="293"/>
            <ac:spMk id="5" creationId="{D06EE260-B154-438D-AC46-C6D6EC391767}"/>
          </ac:spMkLst>
        </pc:spChg>
        <pc:spChg chg="del mod">
          <ac:chgData name="立杰 陈" userId="43b29090dfcb437d" providerId="LiveId" clId="{8D1DAB11-5206-41EF-B002-ADBB03E13100}" dt="2019-01-21T22:33:46.614" v="4991" actId="478"/>
          <ac:spMkLst>
            <pc:docMk/>
            <pc:sldMk cId="4127130564" sldId="293"/>
            <ac:spMk id="7" creationId="{0B838795-E803-47AC-B07C-472AEE946687}"/>
          </ac:spMkLst>
        </pc:spChg>
        <pc:spChg chg="mod">
          <ac:chgData name="立杰 陈" userId="43b29090dfcb437d" providerId="LiveId" clId="{8D1DAB11-5206-41EF-B002-ADBB03E13100}" dt="2019-02-01T19:41:00.330" v="17530" actId="20577"/>
          <ac:spMkLst>
            <pc:docMk/>
            <pc:sldMk cId="4127130564" sldId="293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05:00:50.810" v="17282" actId="113"/>
        <pc:sldMkLst>
          <pc:docMk/>
          <pc:sldMk cId="2896880047" sldId="294"/>
        </pc:sldMkLst>
        <pc:spChg chg="add mod">
          <ac:chgData name="立杰 陈" userId="43b29090dfcb437d" providerId="LiveId" clId="{8D1DAB11-5206-41EF-B002-ADBB03E13100}" dt="2019-02-01T05:00:41.383" v="17280" actId="114"/>
          <ac:spMkLst>
            <pc:docMk/>
            <pc:sldMk cId="2896880047" sldId="294"/>
            <ac:spMk id="2" creationId="{952017B4-4B7C-48B1-BB92-333AF8C36D65}"/>
          </ac:spMkLst>
        </pc:spChg>
        <pc:spChg chg="del">
          <ac:chgData name="立杰 陈" userId="43b29090dfcb437d" providerId="LiveId" clId="{8D1DAB11-5206-41EF-B002-ADBB03E13100}" dt="2019-01-25T03:18:17.853" v="6542" actId="478"/>
          <ac:spMkLst>
            <pc:docMk/>
            <pc:sldMk cId="2896880047" sldId="294"/>
            <ac:spMk id="2" creationId="{C37D9AC0-415A-4205-A804-5E01AFF46609}"/>
          </ac:spMkLst>
        </pc:spChg>
        <pc:spChg chg="mod">
          <ac:chgData name="立杰 陈" userId="43b29090dfcb437d" providerId="LiveId" clId="{8D1DAB11-5206-41EF-B002-ADBB03E13100}" dt="2019-01-26T02:48:33.034" v="8631" actId="13822"/>
          <ac:spMkLst>
            <pc:docMk/>
            <pc:sldMk cId="2896880047" sldId="294"/>
            <ac:spMk id="3" creationId="{65C69C46-AA07-4783-B62E-187FABF26B28}"/>
          </ac:spMkLst>
        </pc:spChg>
        <pc:spChg chg="add mod">
          <ac:chgData name="立杰 陈" userId="43b29090dfcb437d" providerId="LiveId" clId="{8D1DAB11-5206-41EF-B002-ADBB03E13100}" dt="2019-02-01T05:00:50.810" v="17282" actId="113"/>
          <ac:spMkLst>
            <pc:docMk/>
            <pc:sldMk cId="2896880047" sldId="294"/>
            <ac:spMk id="4" creationId="{2A54C492-60D2-4711-BE81-D99FD117E375}"/>
          </ac:spMkLst>
        </pc:spChg>
        <pc:spChg chg="mod">
          <ac:chgData name="立杰 陈" userId="43b29090dfcb437d" providerId="LiveId" clId="{8D1DAB11-5206-41EF-B002-ADBB03E13100}" dt="2019-01-26T05:00:56.209" v="11400" actId="1076"/>
          <ac:spMkLst>
            <pc:docMk/>
            <pc:sldMk cId="2896880047" sldId="294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03:32:59.018" v="17198" actId="1076"/>
        <pc:sldMkLst>
          <pc:docMk/>
          <pc:sldMk cId="3416898515" sldId="295"/>
        </pc:sldMkLst>
        <pc:spChg chg="add del mod">
          <ac:chgData name="立杰 陈" userId="43b29090dfcb437d" providerId="LiveId" clId="{8D1DAB11-5206-41EF-B002-ADBB03E13100}" dt="2019-01-26T02:52:43.668" v="9018" actId="478"/>
          <ac:spMkLst>
            <pc:docMk/>
            <pc:sldMk cId="3416898515" sldId="295"/>
            <ac:spMk id="2" creationId="{80C78157-9C7F-47D3-A888-A24528689AE6}"/>
          </ac:spMkLst>
        </pc:spChg>
        <pc:spChg chg="mod">
          <ac:chgData name="立杰 陈" userId="43b29090dfcb437d" providerId="LiveId" clId="{8D1DAB11-5206-41EF-B002-ADBB03E13100}" dt="2019-01-30T21:12:51.137" v="14051" actId="113"/>
          <ac:spMkLst>
            <pc:docMk/>
            <pc:sldMk cId="3416898515" sldId="295"/>
            <ac:spMk id="3" creationId="{65C69C46-AA07-4783-B62E-187FABF26B28}"/>
          </ac:spMkLst>
        </pc:spChg>
        <pc:spChg chg="del mod">
          <ac:chgData name="立杰 陈" userId="43b29090dfcb437d" providerId="LiveId" clId="{8D1DAB11-5206-41EF-B002-ADBB03E13100}" dt="2019-01-25T03:24:15.661" v="7127" actId="478"/>
          <ac:spMkLst>
            <pc:docMk/>
            <pc:sldMk cId="3416898515" sldId="295"/>
            <ac:spMk id="4" creationId="{2A54C492-60D2-4711-BE81-D99FD117E375}"/>
          </ac:spMkLst>
        </pc:spChg>
        <pc:spChg chg="add mod">
          <ac:chgData name="立杰 陈" userId="43b29090dfcb437d" providerId="LiveId" clId="{8D1DAB11-5206-41EF-B002-ADBB03E13100}" dt="2019-02-01T03:32:59.018" v="17198" actId="1076"/>
          <ac:spMkLst>
            <pc:docMk/>
            <pc:sldMk cId="3416898515" sldId="295"/>
            <ac:spMk id="4" creationId="{2DBC35D3-EEAF-46C8-B0D9-7C17D903ACE7}"/>
          </ac:spMkLst>
        </pc:spChg>
        <pc:spChg chg="add del mod">
          <ac:chgData name="立杰 陈" userId="43b29090dfcb437d" providerId="LiveId" clId="{8D1DAB11-5206-41EF-B002-ADBB03E13100}" dt="2019-01-26T02:53:09.379" v="9072" actId="478"/>
          <ac:spMkLst>
            <pc:docMk/>
            <pc:sldMk cId="3416898515" sldId="295"/>
            <ac:spMk id="5" creationId="{7F440547-3297-41BF-A03B-E12D5D513368}"/>
          </ac:spMkLst>
        </pc:spChg>
        <pc:spChg chg="mod">
          <ac:chgData name="立杰 陈" userId="43b29090dfcb437d" providerId="LiveId" clId="{8D1DAB11-5206-41EF-B002-ADBB03E13100}" dt="2019-01-31T19:46:22.416" v="15717" actId="404"/>
          <ac:spMkLst>
            <pc:docMk/>
            <pc:sldMk cId="3416898515" sldId="295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07:08:45.084" v="17298" actId="20577"/>
        <pc:sldMkLst>
          <pc:docMk/>
          <pc:sldMk cId="3527701200" sldId="296"/>
        </pc:sldMkLst>
        <pc:spChg chg="add mod">
          <ac:chgData name="立杰 陈" userId="43b29090dfcb437d" providerId="LiveId" clId="{8D1DAB11-5206-41EF-B002-ADBB03E13100}" dt="2019-01-26T03:51:51.344" v="11256" actId="1076"/>
          <ac:spMkLst>
            <pc:docMk/>
            <pc:sldMk cId="3527701200" sldId="296"/>
            <ac:spMk id="2" creationId="{6F93E02C-1629-4CD8-9EBB-A4E9E637FB0F}"/>
          </ac:spMkLst>
        </pc:spChg>
        <pc:spChg chg="mod">
          <ac:chgData name="立杰 陈" userId="43b29090dfcb437d" providerId="LiveId" clId="{8D1DAB11-5206-41EF-B002-ADBB03E13100}" dt="2019-01-31T22:26:22.642" v="16564" actId="1076"/>
          <ac:spMkLst>
            <pc:docMk/>
            <pc:sldMk cId="3527701200" sldId="296"/>
            <ac:spMk id="3" creationId="{65C69C46-AA07-4783-B62E-187FABF26B28}"/>
          </ac:spMkLst>
        </pc:spChg>
        <pc:spChg chg="del mod">
          <ac:chgData name="立杰 陈" userId="43b29090dfcb437d" providerId="LiveId" clId="{8D1DAB11-5206-41EF-B002-ADBB03E13100}" dt="2019-01-25T03:35:08.380" v="7965" actId="478"/>
          <ac:spMkLst>
            <pc:docMk/>
            <pc:sldMk cId="3527701200" sldId="296"/>
            <ac:spMk id="4" creationId="{2A54C492-60D2-4711-BE81-D99FD117E375}"/>
          </ac:spMkLst>
        </pc:spChg>
        <pc:spChg chg="add mod">
          <ac:chgData name="立杰 陈" userId="43b29090dfcb437d" providerId="LiveId" clId="{8D1DAB11-5206-41EF-B002-ADBB03E13100}" dt="2019-02-01T07:08:45.084" v="17298" actId="20577"/>
          <ac:spMkLst>
            <pc:docMk/>
            <pc:sldMk cId="3527701200" sldId="296"/>
            <ac:spMk id="4" creationId="{BF10CF2F-1074-4976-9876-BF9FD0889E7A}"/>
          </ac:spMkLst>
        </pc:spChg>
        <pc:spChg chg="add mod">
          <ac:chgData name="立杰 陈" userId="43b29090dfcb437d" providerId="LiveId" clId="{8D1DAB11-5206-41EF-B002-ADBB03E13100}" dt="2019-01-26T03:51:46.768" v="11254" actId="1076"/>
          <ac:spMkLst>
            <pc:docMk/>
            <pc:sldMk cId="3527701200" sldId="296"/>
            <ac:spMk id="6" creationId="{37C4552D-A579-424E-B8B9-853B8FC0133E}"/>
          </ac:spMkLst>
        </pc:spChg>
        <pc:spChg chg="mod">
          <ac:chgData name="立杰 陈" userId="43b29090dfcb437d" providerId="LiveId" clId="{8D1DAB11-5206-41EF-B002-ADBB03E13100}" dt="2019-01-26T03:51:36.689" v="11252" actId="1076"/>
          <ac:spMkLst>
            <pc:docMk/>
            <pc:sldMk cId="3527701200" sldId="296"/>
            <ac:spMk id="13" creationId="{A83B6DE9-690C-4519-9AB8-AA11C1DDC520}"/>
          </ac:spMkLst>
        </pc:spChg>
      </pc:sldChg>
      <pc:sldChg chg="addSp delSp modSp add modAnim">
        <pc:chgData name="立杰 陈" userId="43b29090dfcb437d" providerId="LiveId" clId="{8D1DAB11-5206-41EF-B002-ADBB03E13100}" dt="2019-02-01T03:22:42.787" v="17119" actId="1076"/>
        <pc:sldMkLst>
          <pc:docMk/>
          <pc:sldMk cId="1135051396" sldId="297"/>
        </pc:sldMkLst>
        <pc:spChg chg="add del mod">
          <ac:chgData name="立杰 陈" userId="43b29090dfcb437d" providerId="LiveId" clId="{8D1DAB11-5206-41EF-B002-ADBB03E13100}" dt="2019-01-26T03:02:57.575" v="9730" actId="478"/>
          <ac:spMkLst>
            <pc:docMk/>
            <pc:sldMk cId="1135051396" sldId="297"/>
            <ac:spMk id="2" creationId="{C710EC22-A5A5-43F3-A39E-57860819B16C}"/>
          </ac:spMkLst>
        </pc:spChg>
        <pc:spChg chg="del">
          <ac:chgData name="立杰 陈" userId="43b29090dfcb437d" providerId="LiveId" clId="{8D1DAB11-5206-41EF-B002-ADBB03E13100}" dt="2019-01-26T02:57:35.097" v="9397" actId="478"/>
          <ac:spMkLst>
            <pc:docMk/>
            <pc:sldMk cId="1135051396" sldId="297"/>
            <ac:spMk id="3" creationId="{65C69C46-AA07-4783-B62E-187FABF26B28}"/>
          </ac:spMkLst>
        </pc:spChg>
        <pc:spChg chg="del mod">
          <ac:chgData name="立杰 陈" userId="43b29090dfcb437d" providerId="LiveId" clId="{8D1DAB11-5206-41EF-B002-ADBB03E13100}" dt="2019-01-26T03:16:20.471" v="10427" actId="478"/>
          <ac:spMkLst>
            <pc:docMk/>
            <pc:sldMk cId="1135051396" sldId="297"/>
            <ac:spMk id="4" creationId="{2DBC35D3-EEAF-46C8-B0D9-7C17D903ACE7}"/>
          </ac:spMkLst>
        </pc:spChg>
        <pc:spChg chg="add mod">
          <ac:chgData name="立杰 陈" userId="43b29090dfcb437d" providerId="LiveId" clId="{8D1DAB11-5206-41EF-B002-ADBB03E13100}" dt="2019-02-01T03:22:36.475" v="17118" actId="1076"/>
          <ac:spMkLst>
            <pc:docMk/>
            <pc:sldMk cId="1135051396" sldId="297"/>
            <ac:spMk id="5" creationId="{25884F79-2E7D-4063-95EF-E1B0CA0B1C84}"/>
          </ac:spMkLst>
        </pc:spChg>
        <pc:spChg chg="add del mod">
          <ac:chgData name="立杰 陈" userId="43b29090dfcb437d" providerId="LiveId" clId="{8D1DAB11-5206-41EF-B002-ADBB03E13100}" dt="2019-01-30T21:13:08.151" v="14053" actId="113"/>
          <ac:spMkLst>
            <pc:docMk/>
            <pc:sldMk cId="1135051396" sldId="297"/>
            <ac:spMk id="6" creationId="{79BA70C6-3397-4532-B1BA-7DB674163424}"/>
          </ac:spMkLst>
        </pc:spChg>
        <pc:spChg chg="add del mod">
          <ac:chgData name="立杰 陈" userId="43b29090dfcb437d" providerId="LiveId" clId="{8D1DAB11-5206-41EF-B002-ADBB03E13100}" dt="2019-01-26T03:07:59.159" v="9947" actId="478"/>
          <ac:spMkLst>
            <pc:docMk/>
            <pc:sldMk cId="1135051396" sldId="297"/>
            <ac:spMk id="6" creationId="{F82C34D6-E0F0-456D-9B14-68D8A8D8069D}"/>
          </ac:spMkLst>
        </pc:spChg>
        <pc:spChg chg="add mod">
          <ac:chgData name="立杰 陈" userId="43b29090dfcb437d" providerId="LiveId" clId="{8D1DAB11-5206-41EF-B002-ADBB03E13100}" dt="2019-02-01T03:22:42.787" v="17119" actId="1076"/>
          <ac:spMkLst>
            <pc:docMk/>
            <pc:sldMk cId="1135051396" sldId="297"/>
            <ac:spMk id="7" creationId="{890D5619-FA7C-41FB-95BF-1991F8F815DC}"/>
          </ac:spMkLst>
        </pc:spChg>
        <pc:spChg chg="add del">
          <ac:chgData name="立杰 陈" userId="43b29090dfcb437d" providerId="LiveId" clId="{8D1DAB11-5206-41EF-B002-ADBB03E13100}" dt="2019-01-26T03:08:20.606" v="9950" actId="478"/>
          <ac:spMkLst>
            <pc:docMk/>
            <pc:sldMk cId="1135051396" sldId="297"/>
            <ac:spMk id="8" creationId="{B1B51766-68D6-4B0C-A67E-EA62386D82C0}"/>
          </ac:spMkLst>
        </pc:spChg>
        <pc:spChg chg="add del mod">
          <ac:chgData name="立杰 陈" userId="43b29090dfcb437d" providerId="LiveId" clId="{8D1DAB11-5206-41EF-B002-ADBB03E13100}" dt="2019-01-26T20:08:52.989" v="11851" actId="478"/>
          <ac:spMkLst>
            <pc:docMk/>
            <pc:sldMk cId="1135051396" sldId="297"/>
            <ac:spMk id="10" creationId="{75A15AE6-FF4B-4F8E-9E80-78670C6CF2E6}"/>
          </ac:spMkLst>
        </pc:spChg>
      </pc:sldChg>
      <pc:sldChg chg="addSp delSp modSp add modAnim">
        <pc:chgData name="立杰 陈" userId="43b29090dfcb437d" providerId="LiveId" clId="{8D1DAB11-5206-41EF-B002-ADBB03E13100}" dt="2019-01-30T23:11:11.152" v="15678" actId="403"/>
        <pc:sldMkLst>
          <pc:docMk/>
          <pc:sldMk cId="3426371535" sldId="299"/>
        </pc:sldMkLst>
        <pc:spChg chg="del">
          <ac:chgData name="立杰 陈" userId="43b29090dfcb437d" providerId="LiveId" clId="{8D1DAB11-5206-41EF-B002-ADBB03E13100}" dt="2019-01-26T03:25:35.390" v="10868" actId="478"/>
          <ac:spMkLst>
            <pc:docMk/>
            <pc:sldMk cId="3426371535" sldId="299"/>
            <ac:spMk id="5" creationId="{25884F79-2E7D-4063-95EF-E1B0CA0B1C84}"/>
          </ac:spMkLst>
        </pc:spChg>
        <pc:spChg chg="add mod">
          <ac:chgData name="立杰 陈" userId="43b29090dfcb437d" providerId="LiveId" clId="{8D1DAB11-5206-41EF-B002-ADBB03E13100}" dt="2019-01-26T03:26:17.747" v="10917" actId="1076"/>
          <ac:spMkLst>
            <pc:docMk/>
            <pc:sldMk cId="3426371535" sldId="299"/>
            <ac:spMk id="6" creationId="{3603D0F7-CBA1-41D4-8801-5E584974B32C}"/>
          </ac:spMkLst>
        </pc:spChg>
        <pc:spChg chg="del">
          <ac:chgData name="立杰 陈" userId="43b29090dfcb437d" providerId="LiveId" clId="{8D1DAB11-5206-41EF-B002-ADBB03E13100}" dt="2019-01-26T03:25:34.482" v="10867" actId="478"/>
          <ac:spMkLst>
            <pc:docMk/>
            <pc:sldMk cId="3426371535" sldId="299"/>
            <ac:spMk id="7" creationId="{890D5619-FA7C-41FB-95BF-1991F8F815DC}"/>
          </ac:spMkLst>
        </pc:spChg>
        <pc:spChg chg="add mod">
          <ac:chgData name="立杰 陈" userId="43b29090dfcb437d" providerId="LiveId" clId="{8D1DAB11-5206-41EF-B002-ADBB03E13100}" dt="2019-01-26T04:59:20.486" v="11370" actId="20577"/>
          <ac:spMkLst>
            <pc:docMk/>
            <pc:sldMk cId="3426371535" sldId="299"/>
            <ac:spMk id="8" creationId="{61AC4745-E6FA-4F3A-B7B0-EAB01C7C4415}"/>
          </ac:spMkLst>
        </pc:spChg>
        <pc:spChg chg="del">
          <ac:chgData name="立杰 陈" userId="43b29090dfcb437d" providerId="LiveId" clId="{8D1DAB11-5206-41EF-B002-ADBB03E13100}" dt="2019-01-26T03:25:36.497" v="10869" actId="478"/>
          <ac:spMkLst>
            <pc:docMk/>
            <pc:sldMk cId="3426371535" sldId="299"/>
            <ac:spMk id="10" creationId="{75A15AE6-FF4B-4F8E-9E80-78670C6CF2E6}"/>
          </ac:spMkLst>
        </pc:spChg>
        <pc:spChg chg="mod">
          <ac:chgData name="立杰 陈" userId="43b29090dfcb437d" providerId="LiveId" clId="{8D1DAB11-5206-41EF-B002-ADBB03E13100}" dt="2019-01-30T23:11:11.152" v="15678" actId="403"/>
          <ac:spMkLst>
            <pc:docMk/>
            <pc:sldMk cId="3426371535" sldId="299"/>
            <ac:spMk id="13" creationId="{A83B6DE9-690C-4519-9AB8-AA11C1DDC520}"/>
          </ac:spMkLst>
        </pc:spChg>
      </pc:sldChg>
      <pc:sldChg chg="addSp delSp modSp add addAnim delAnim modAnim">
        <pc:chgData name="立杰 陈" userId="43b29090dfcb437d" providerId="LiveId" clId="{8D1DAB11-5206-41EF-B002-ADBB03E13100}" dt="2019-02-01T07:08:35.102" v="17296" actId="20577"/>
        <pc:sldMkLst>
          <pc:docMk/>
          <pc:sldMk cId="3958626819" sldId="300"/>
        </pc:sldMkLst>
        <pc:spChg chg="mod">
          <ac:chgData name="立杰 陈" userId="43b29090dfcb437d" providerId="LiveId" clId="{8D1DAB11-5206-41EF-B002-ADBB03E13100}" dt="2019-01-26T04:54:23.986" v="11354" actId="20577"/>
          <ac:spMkLst>
            <pc:docMk/>
            <pc:sldMk cId="3958626819" sldId="300"/>
            <ac:spMk id="2" creationId="{6F93E02C-1629-4CD8-9EBB-A4E9E637FB0F}"/>
          </ac:spMkLst>
        </pc:spChg>
        <pc:spChg chg="del mod">
          <ac:chgData name="立杰 陈" userId="43b29090dfcb437d" providerId="LiveId" clId="{8D1DAB11-5206-41EF-B002-ADBB03E13100}" dt="2019-01-30T21:14:30.538" v="14060" actId="478"/>
          <ac:spMkLst>
            <pc:docMk/>
            <pc:sldMk cId="3958626819" sldId="300"/>
            <ac:spMk id="3" creationId="{65C69C46-AA07-4783-B62E-187FABF26B28}"/>
          </ac:spMkLst>
        </pc:spChg>
        <pc:spChg chg="mod">
          <ac:chgData name="立杰 陈" userId="43b29090dfcb437d" providerId="LiveId" clId="{8D1DAB11-5206-41EF-B002-ADBB03E13100}" dt="2019-02-01T07:08:35.102" v="17296" actId="20577"/>
          <ac:spMkLst>
            <pc:docMk/>
            <pc:sldMk cId="3958626819" sldId="300"/>
            <ac:spMk id="4" creationId="{BF10CF2F-1074-4976-9876-BF9FD0889E7A}"/>
          </ac:spMkLst>
        </pc:spChg>
        <pc:spChg chg="add mod">
          <ac:chgData name="立杰 陈" userId="43b29090dfcb437d" providerId="LiveId" clId="{8D1DAB11-5206-41EF-B002-ADBB03E13100}" dt="2019-01-26T03:40:44.304" v="11205" actId="122"/>
          <ac:spMkLst>
            <pc:docMk/>
            <pc:sldMk cId="3958626819" sldId="300"/>
            <ac:spMk id="5" creationId="{6E890CCC-4EB6-4EE0-B41F-5ABB5A37F504}"/>
          </ac:spMkLst>
        </pc:spChg>
        <pc:spChg chg="mod">
          <ac:chgData name="立杰 陈" userId="43b29090dfcb437d" providerId="LiveId" clId="{8D1DAB11-5206-41EF-B002-ADBB03E13100}" dt="2019-01-26T03:40:46.709" v="11207" actId="122"/>
          <ac:spMkLst>
            <pc:docMk/>
            <pc:sldMk cId="3958626819" sldId="300"/>
            <ac:spMk id="6" creationId="{37C4552D-A579-424E-B8B9-853B8FC0133E}"/>
          </ac:spMkLst>
        </pc:spChg>
        <pc:spChg chg="add del mod">
          <ac:chgData name="立杰 陈" userId="43b29090dfcb437d" providerId="LiveId" clId="{8D1DAB11-5206-41EF-B002-ADBB03E13100}" dt="2019-01-30T21:14:34.334" v="14062" actId="478"/>
          <ac:spMkLst>
            <pc:docMk/>
            <pc:sldMk cId="3958626819" sldId="300"/>
            <ac:spMk id="8" creationId="{004ACDD6-6865-469F-9FAB-B5A0981AE6E9}"/>
          </ac:spMkLst>
        </pc:spChg>
        <pc:spChg chg="mod">
          <ac:chgData name="立杰 陈" userId="43b29090dfcb437d" providerId="LiveId" clId="{8D1DAB11-5206-41EF-B002-ADBB03E13100}" dt="2019-01-30T23:11:06.696" v="15677" actId="403"/>
          <ac:spMkLst>
            <pc:docMk/>
            <pc:sldMk cId="3958626819" sldId="300"/>
            <ac:spMk id="13" creationId="{A83B6DE9-690C-4519-9AB8-AA11C1DDC520}"/>
          </ac:spMkLst>
        </pc:spChg>
      </pc:sldChg>
      <pc:sldChg chg="delSp modSp add">
        <pc:chgData name="立杰 陈" userId="43b29090dfcb437d" providerId="LiveId" clId="{8D1DAB11-5206-41EF-B002-ADBB03E13100}" dt="2019-01-26T03:41:54.065" v="11247" actId="113"/>
        <pc:sldMkLst>
          <pc:docMk/>
          <pc:sldMk cId="2704759111" sldId="301"/>
        </pc:sldMkLst>
        <pc:spChg chg="mod">
          <ac:chgData name="立杰 陈" userId="43b29090dfcb437d" providerId="LiveId" clId="{8D1DAB11-5206-41EF-B002-ADBB03E13100}" dt="2019-01-26T03:41:54.065" v="11247" actId="113"/>
          <ac:spMkLst>
            <pc:docMk/>
            <pc:sldMk cId="2704759111" sldId="301"/>
            <ac:spMk id="2" creationId="{CD4EB851-7601-4F99-940A-BDBBC61E4AB7}"/>
          </ac:spMkLst>
        </pc:spChg>
        <pc:spChg chg="del">
          <ac:chgData name="立杰 陈" userId="43b29090dfcb437d" providerId="LiveId" clId="{8D1DAB11-5206-41EF-B002-ADBB03E13100}" dt="2019-01-26T03:41:04.575" v="11232" actId="478"/>
          <ac:spMkLst>
            <pc:docMk/>
            <pc:sldMk cId="2704759111" sldId="301"/>
            <ac:spMk id="3" creationId="{DB84A967-C7DB-4EED-8B94-5685F74A63BC}"/>
          </ac:spMkLst>
        </pc:spChg>
      </pc:sldChg>
      <pc:sldChg chg="addSp delSp modSp add modTransition delAnim modAnim">
        <pc:chgData name="立杰 陈" userId="43b29090dfcb437d" providerId="LiveId" clId="{8D1DAB11-5206-41EF-B002-ADBB03E13100}" dt="2019-02-01T18:04:51.573" v="17431" actId="20577"/>
        <pc:sldMkLst>
          <pc:docMk/>
          <pc:sldMk cId="3434131251" sldId="302"/>
        </pc:sldMkLst>
        <pc:spChg chg="add mod">
          <ac:chgData name="立杰 陈" userId="43b29090dfcb437d" providerId="LiveId" clId="{8D1DAB11-5206-41EF-B002-ADBB03E13100}" dt="2019-02-01T02:41:06.126" v="16989" actId="1076"/>
          <ac:spMkLst>
            <pc:docMk/>
            <pc:sldMk cId="3434131251" sldId="302"/>
            <ac:spMk id="2" creationId="{5EC6E297-8DC8-4593-85EA-31B5EAAC96A8}"/>
          </ac:spMkLst>
        </pc:spChg>
        <pc:spChg chg="del">
          <ac:chgData name="立杰 陈" userId="43b29090dfcb437d" providerId="LiveId" clId="{8D1DAB11-5206-41EF-B002-ADBB03E13100}" dt="2019-01-30T03:28:53.304" v="12528" actId="478"/>
          <ac:spMkLst>
            <pc:docMk/>
            <pc:sldMk cId="3434131251" sldId="302"/>
            <ac:spMk id="2" creationId="{9B241FA1-A944-44A3-8BDD-6BEC9A2731FE}"/>
          </ac:spMkLst>
        </pc:spChg>
        <pc:spChg chg="del mod">
          <ac:chgData name="立杰 陈" userId="43b29090dfcb437d" providerId="LiveId" clId="{8D1DAB11-5206-41EF-B002-ADBB03E13100}" dt="2019-02-01T02:39:31.728" v="16975" actId="478"/>
          <ac:spMkLst>
            <pc:docMk/>
            <pc:sldMk cId="3434131251" sldId="302"/>
            <ac:spMk id="3" creationId="{28F2DCAC-2028-4477-8E01-6FABB63FDF0A}"/>
          </ac:spMkLst>
        </pc:spChg>
        <pc:spChg chg="mod">
          <ac:chgData name="立杰 陈" userId="43b29090dfcb437d" providerId="LiveId" clId="{8D1DAB11-5206-41EF-B002-ADBB03E13100}" dt="2019-02-01T18:04:51.573" v="17431" actId="20577"/>
          <ac:spMkLst>
            <pc:docMk/>
            <pc:sldMk cId="3434131251" sldId="302"/>
            <ac:spMk id="4" creationId="{A98503A2-93B0-4E22-86FF-2749CC864B02}"/>
          </ac:spMkLst>
        </pc:spChg>
        <pc:spChg chg="add del mod">
          <ac:chgData name="立杰 陈" userId="43b29090dfcb437d" providerId="LiveId" clId="{8D1DAB11-5206-41EF-B002-ADBB03E13100}" dt="2019-02-01T02:39:19.419" v="16971" actId="478"/>
          <ac:spMkLst>
            <pc:docMk/>
            <pc:sldMk cId="3434131251" sldId="302"/>
            <ac:spMk id="5" creationId="{7920F35E-D9CB-46A7-965F-69E7400AE806}"/>
          </ac:spMkLst>
        </pc:spChg>
        <pc:spChg chg="mod">
          <ac:chgData name="立杰 陈" userId="43b29090dfcb437d" providerId="LiveId" clId="{8D1DAB11-5206-41EF-B002-ADBB03E13100}" dt="2019-01-31T21:18:30.045" v="15884" actId="1076"/>
          <ac:spMkLst>
            <pc:docMk/>
            <pc:sldMk cId="3434131251" sldId="302"/>
            <ac:spMk id="7" creationId="{7460A1AA-3FA2-4252-BE1C-D4F06C5AE5F3}"/>
          </ac:spMkLst>
        </pc:spChg>
        <pc:spChg chg="del">
          <ac:chgData name="立杰 陈" userId="43b29090dfcb437d" providerId="LiveId" clId="{8D1DAB11-5206-41EF-B002-ADBB03E13100}" dt="2019-01-30T03:28:55.990" v="12529" actId="478"/>
          <ac:spMkLst>
            <pc:docMk/>
            <pc:sldMk cId="3434131251" sldId="302"/>
            <ac:spMk id="8" creationId="{81D73B9F-17EC-4917-AA46-F06E94F825D1}"/>
          </ac:spMkLst>
        </pc:spChg>
        <pc:spChg chg="add del mod">
          <ac:chgData name="立杰 陈" userId="43b29090dfcb437d" providerId="LiveId" clId="{8D1DAB11-5206-41EF-B002-ADBB03E13100}" dt="2019-02-01T02:39:28.527" v="16974" actId="478"/>
          <ac:spMkLst>
            <pc:docMk/>
            <pc:sldMk cId="3434131251" sldId="302"/>
            <ac:spMk id="8" creationId="{B0741C78-E0DD-40BB-8ACE-D1405FCBD858}"/>
          </ac:spMkLst>
        </pc:spChg>
        <pc:spChg chg="del">
          <ac:chgData name="立杰 陈" userId="43b29090dfcb437d" providerId="LiveId" clId="{8D1DAB11-5206-41EF-B002-ADBB03E13100}" dt="2019-01-30T03:28:58.490" v="12530" actId="478"/>
          <ac:spMkLst>
            <pc:docMk/>
            <pc:sldMk cId="3434131251" sldId="302"/>
            <ac:spMk id="9" creationId="{5C4A2A68-5441-42D8-ACBB-A864B1BB7754}"/>
          </ac:spMkLst>
        </pc:spChg>
        <pc:spChg chg="add mod">
          <ac:chgData name="立杰 陈" userId="43b29090dfcb437d" providerId="LiveId" clId="{8D1DAB11-5206-41EF-B002-ADBB03E13100}" dt="2019-02-01T18:04:12.316" v="17403" actId="20577"/>
          <ac:spMkLst>
            <pc:docMk/>
            <pc:sldMk cId="3434131251" sldId="302"/>
            <ac:spMk id="9" creationId="{B2CE8CDC-AD26-439E-9681-FA66ADA0BD25}"/>
          </ac:spMkLst>
        </pc:spChg>
      </pc:sldChg>
      <pc:sldChg chg="modSp add modAnim">
        <pc:chgData name="立杰 陈" userId="43b29090dfcb437d" providerId="LiveId" clId="{8D1DAB11-5206-41EF-B002-ADBB03E13100}" dt="2019-02-01T07:05:49.344" v="17291"/>
        <pc:sldMkLst>
          <pc:docMk/>
          <pc:sldMk cId="3426067914" sldId="303"/>
        </pc:sldMkLst>
        <pc:spChg chg="mod">
          <ac:chgData name="立杰 陈" userId="43b29090dfcb437d" providerId="LiveId" clId="{8D1DAB11-5206-41EF-B002-ADBB03E13100}" dt="2019-01-30T17:51:36.086" v="13554" actId="1076"/>
          <ac:spMkLst>
            <pc:docMk/>
            <pc:sldMk cId="3426067914" sldId="303"/>
            <ac:spMk id="4" creationId="{84F3FAE6-3020-4CE9-82AF-61065C72C3FB}"/>
          </ac:spMkLst>
        </pc:spChg>
        <pc:spChg chg="mod">
          <ac:chgData name="立杰 陈" userId="43b29090dfcb437d" providerId="LiveId" clId="{8D1DAB11-5206-41EF-B002-ADBB03E13100}" dt="2019-01-30T20:42:47.763" v="13784" actId="1076"/>
          <ac:spMkLst>
            <pc:docMk/>
            <pc:sldMk cId="3426067914" sldId="303"/>
            <ac:spMk id="5" creationId="{D4943651-C0FE-4A88-96B0-BA2190D00DEF}"/>
          </ac:spMkLst>
        </pc:spChg>
        <pc:spChg chg="mod">
          <ac:chgData name="立杰 陈" userId="43b29090dfcb437d" providerId="LiveId" clId="{8D1DAB11-5206-41EF-B002-ADBB03E13100}" dt="2019-01-30T20:22:40.386" v="13704" actId="1076"/>
          <ac:spMkLst>
            <pc:docMk/>
            <pc:sldMk cId="3426067914" sldId="303"/>
            <ac:spMk id="13" creationId="{A83B6DE9-690C-4519-9AB8-AA11C1DDC520}"/>
          </ac:spMkLst>
        </pc:spChg>
      </pc:sldChg>
      <pc:sldChg chg="modSp add modAnim">
        <pc:chgData name="立杰 陈" userId="43b29090dfcb437d" providerId="LiveId" clId="{8D1DAB11-5206-41EF-B002-ADBB03E13100}" dt="2019-02-01T03:26:59.826" v="17130" actId="1076"/>
        <pc:sldMkLst>
          <pc:docMk/>
          <pc:sldMk cId="929012984" sldId="304"/>
        </pc:sldMkLst>
        <pc:spChg chg="mod">
          <ac:chgData name="立杰 陈" userId="43b29090dfcb437d" providerId="LiveId" clId="{8D1DAB11-5206-41EF-B002-ADBB03E13100}" dt="2019-01-30T21:23:42.246" v="14325" actId="1076"/>
          <ac:spMkLst>
            <pc:docMk/>
            <pc:sldMk cId="929012984" sldId="304"/>
            <ac:spMk id="5" creationId="{25884F79-2E7D-4063-95EF-E1B0CA0B1C84}"/>
          </ac:spMkLst>
        </pc:spChg>
        <pc:spChg chg="mod">
          <ac:chgData name="立杰 陈" userId="43b29090dfcb437d" providerId="LiveId" clId="{8D1DAB11-5206-41EF-B002-ADBB03E13100}" dt="2019-01-30T21:20:52.679" v="14239" actId="1076"/>
          <ac:spMkLst>
            <pc:docMk/>
            <pc:sldMk cId="929012984" sldId="304"/>
            <ac:spMk id="6" creationId="{79BA70C6-3397-4532-B1BA-7DB674163424}"/>
          </ac:spMkLst>
        </pc:spChg>
        <pc:spChg chg="mod">
          <ac:chgData name="立杰 陈" userId="43b29090dfcb437d" providerId="LiveId" clId="{8D1DAB11-5206-41EF-B002-ADBB03E13100}" dt="2019-02-01T03:26:59.826" v="17130" actId="1076"/>
          <ac:spMkLst>
            <pc:docMk/>
            <pc:sldMk cId="929012984" sldId="304"/>
            <ac:spMk id="7" creationId="{890D5619-FA7C-41FB-95BF-1991F8F815DC}"/>
          </ac:spMkLst>
        </pc:spChg>
        <pc:spChg chg="mod">
          <ac:chgData name="立杰 陈" userId="43b29090dfcb437d" providerId="LiveId" clId="{8D1DAB11-5206-41EF-B002-ADBB03E13100}" dt="2019-01-30T21:20:48.052" v="14238" actId="1076"/>
          <ac:spMkLst>
            <pc:docMk/>
            <pc:sldMk cId="929012984" sldId="304"/>
            <ac:spMk id="13" creationId="{A83B6DE9-690C-4519-9AB8-AA11C1DDC520}"/>
          </ac:spMkLst>
        </pc:spChg>
      </pc:sldChg>
      <pc:sldChg chg="addSp delSp modSp add delAnim modAnim">
        <pc:chgData name="立杰 陈" userId="43b29090dfcb437d" providerId="LiveId" clId="{8D1DAB11-5206-41EF-B002-ADBB03E13100}" dt="2019-02-01T03:31:30.985" v="17191" actId="20577"/>
        <pc:sldMkLst>
          <pc:docMk/>
          <pc:sldMk cId="1750084411" sldId="305"/>
        </pc:sldMkLst>
        <pc:spChg chg="add mod">
          <ac:chgData name="立杰 陈" userId="43b29090dfcb437d" providerId="LiveId" clId="{8D1DAB11-5206-41EF-B002-ADBB03E13100}" dt="2019-02-01T03:31:30.985" v="17191" actId="20577"/>
          <ac:spMkLst>
            <pc:docMk/>
            <pc:sldMk cId="1750084411" sldId="305"/>
            <ac:spMk id="2" creationId="{EC1A65DD-656D-4AB4-A498-5550B6CF619B}"/>
          </ac:spMkLst>
        </pc:spChg>
        <pc:spChg chg="del mod">
          <ac:chgData name="立杰 陈" userId="43b29090dfcb437d" providerId="LiveId" clId="{8D1DAB11-5206-41EF-B002-ADBB03E13100}" dt="2019-01-30T21:24:48.778" v="14358" actId="478"/>
          <ac:spMkLst>
            <pc:docMk/>
            <pc:sldMk cId="1750084411" sldId="305"/>
            <ac:spMk id="6" creationId="{3603D0F7-CBA1-41D4-8801-5E584974B32C}"/>
          </ac:spMkLst>
        </pc:spChg>
        <pc:spChg chg="mod">
          <ac:chgData name="立杰 陈" userId="43b29090dfcb437d" providerId="LiveId" clId="{8D1DAB11-5206-41EF-B002-ADBB03E13100}" dt="2019-02-01T03:31:19.656" v="17184" actId="1076"/>
          <ac:spMkLst>
            <pc:docMk/>
            <pc:sldMk cId="1750084411" sldId="305"/>
            <ac:spMk id="8" creationId="{61AC4745-E6FA-4F3A-B7B0-EAB01C7C4415}"/>
          </ac:spMkLst>
        </pc:spChg>
        <pc:spChg chg="mod">
          <ac:chgData name="立杰 陈" userId="43b29090dfcb437d" providerId="LiveId" clId="{8D1DAB11-5206-41EF-B002-ADBB03E13100}" dt="2019-01-30T23:00:46.351" v="15388" actId="20577"/>
          <ac:spMkLst>
            <pc:docMk/>
            <pc:sldMk cId="1750084411" sldId="305"/>
            <ac:spMk id="13" creationId="{A83B6DE9-690C-4519-9AB8-AA11C1DDC520}"/>
          </ac:spMkLst>
        </pc:spChg>
      </pc:sldChg>
      <pc:sldChg chg="addSp modSp add ord modAnim">
        <pc:chgData name="立杰 陈" userId="43b29090dfcb437d" providerId="LiveId" clId="{8D1DAB11-5206-41EF-B002-ADBB03E13100}" dt="2019-02-01T07:10:12.509" v="17343" actId="20577"/>
        <pc:sldMkLst>
          <pc:docMk/>
          <pc:sldMk cId="2810395554" sldId="306"/>
        </pc:sldMkLst>
        <pc:spChg chg="add mod">
          <ac:chgData name="立杰 陈" userId="43b29090dfcb437d" providerId="LiveId" clId="{8D1DAB11-5206-41EF-B002-ADBB03E13100}" dt="2019-02-01T07:10:12.509" v="17343" actId="20577"/>
          <ac:spMkLst>
            <pc:docMk/>
            <pc:sldMk cId="2810395554" sldId="306"/>
            <ac:spMk id="2" creationId="{0C84A060-EBF3-44DB-AE4B-B41CAD74A574}"/>
          </ac:spMkLst>
        </pc:spChg>
        <pc:spChg chg="add mod">
          <ac:chgData name="立杰 陈" userId="43b29090dfcb437d" providerId="LiveId" clId="{8D1DAB11-5206-41EF-B002-ADBB03E13100}" dt="2019-01-30T23:06:26.896" v="15653" actId="1076"/>
          <ac:spMkLst>
            <pc:docMk/>
            <pc:sldMk cId="2810395554" sldId="306"/>
            <ac:spMk id="3" creationId="{61ADCD7E-9F77-48B9-BF7B-C0DFD9291029}"/>
          </ac:spMkLst>
        </pc:spChg>
        <pc:spChg chg="mod">
          <ac:chgData name="立杰 陈" userId="43b29090dfcb437d" providerId="LiveId" clId="{8D1DAB11-5206-41EF-B002-ADBB03E13100}" dt="2019-02-01T07:09:41.699" v="17323" actId="1076"/>
          <ac:spMkLst>
            <pc:docMk/>
            <pc:sldMk cId="2810395554" sldId="306"/>
            <ac:spMk id="8" creationId="{61AC4745-E6FA-4F3A-B7B0-EAB01C7C4415}"/>
          </ac:spMkLst>
        </pc:spChg>
        <pc:spChg chg="mod">
          <ac:chgData name="立杰 陈" userId="43b29090dfcb437d" providerId="LiveId" clId="{8D1DAB11-5206-41EF-B002-ADBB03E13100}" dt="2019-01-30T22:56:50.288" v="14966" actId="20577"/>
          <ac:spMkLst>
            <pc:docMk/>
            <pc:sldMk cId="2810395554" sldId="306"/>
            <ac:spMk id="13" creationId="{A83B6DE9-690C-4519-9AB8-AA11C1DDC520}"/>
          </ac:spMkLst>
        </pc:spChg>
      </pc:sldChg>
      <pc:sldChg chg="modSp add modAnim">
        <pc:chgData name="立杰 陈" userId="43b29090dfcb437d" providerId="LiveId" clId="{8D1DAB11-5206-41EF-B002-ADBB03E13100}" dt="2019-02-01T03:32:02.812" v="17195" actId="1076"/>
        <pc:sldMkLst>
          <pc:docMk/>
          <pc:sldMk cId="3064006315" sldId="307"/>
        </pc:sldMkLst>
        <pc:spChg chg="mod">
          <ac:chgData name="立杰 陈" userId="43b29090dfcb437d" providerId="LiveId" clId="{8D1DAB11-5206-41EF-B002-ADBB03E13100}" dt="2019-02-01T03:31:56.803" v="17194" actId="1076"/>
          <ac:spMkLst>
            <pc:docMk/>
            <pc:sldMk cId="3064006315" sldId="307"/>
            <ac:spMk id="2" creationId="{0C84A060-EBF3-44DB-AE4B-B41CAD74A574}"/>
          </ac:spMkLst>
        </pc:spChg>
        <pc:spChg chg="mod">
          <ac:chgData name="立杰 陈" userId="43b29090dfcb437d" providerId="LiveId" clId="{8D1DAB11-5206-41EF-B002-ADBB03E13100}" dt="2019-02-01T03:32:02.812" v="17195" actId="1076"/>
          <ac:spMkLst>
            <pc:docMk/>
            <pc:sldMk cId="3064006315" sldId="307"/>
            <ac:spMk id="3" creationId="{61ADCD7E-9F77-48B9-BF7B-C0DFD9291029}"/>
          </ac:spMkLst>
        </pc:spChg>
        <pc:spChg chg="mod">
          <ac:chgData name="立杰 陈" userId="43b29090dfcb437d" providerId="LiveId" clId="{8D1DAB11-5206-41EF-B002-ADBB03E13100}" dt="2019-01-31T22:06:20.511" v="16526" actId="20577"/>
          <ac:spMkLst>
            <pc:docMk/>
            <pc:sldMk cId="3064006315" sldId="307"/>
            <ac:spMk id="8" creationId="{61AC4745-E6FA-4F3A-B7B0-EAB01C7C4415}"/>
          </ac:spMkLst>
        </pc:spChg>
        <pc:spChg chg="mod">
          <ac:chgData name="立杰 陈" userId="43b29090dfcb437d" providerId="LiveId" clId="{8D1DAB11-5206-41EF-B002-ADBB03E13100}" dt="2019-01-31T21:33:55.114" v="15938" actId="20577"/>
          <ac:spMkLst>
            <pc:docMk/>
            <pc:sldMk cId="3064006315" sldId="307"/>
            <ac:spMk id="13" creationId="{A83B6DE9-690C-4519-9AB8-AA11C1DDC520}"/>
          </ac:spMkLst>
        </pc:spChg>
      </pc:sldChg>
      <pc:sldChg chg="delSp modSp add ord delAnim">
        <pc:chgData name="立杰 陈" userId="43b29090dfcb437d" providerId="LiveId" clId="{8D1DAB11-5206-41EF-B002-ADBB03E13100}" dt="2019-02-01T02:59:14.482" v="17084" actId="20577"/>
        <pc:sldMkLst>
          <pc:docMk/>
          <pc:sldMk cId="1232765426" sldId="308"/>
        </pc:sldMkLst>
        <pc:spChg chg="del">
          <ac:chgData name="立杰 陈" userId="43b29090dfcb437d" providerId="LiveId" clId="{8D1DAB11-5206-41EF-B002-ADBB03E13100}" dt="2019-02-01T02:34:58.645" v="16715" actId="478"/>
          <ac:spMkLst>
            <pc:docMk/>
            <pc:sldMk cId="1232765426" sldId="308"/>
            <ac:spMk id="2" creationId="{5EC6E297-8DC8-4593-85EA-31B5EAAC96A8}"/>
          </ac:spMkLst>
        </pc:spChg>
        <pc:spChg chg="mod">
          <ac:chgData name="立杰 陈" userId="43b29090dfcb437d" providerId="LiveId" clId="{8D1DAB11-5206-41EF-B002-ADBB03E13100}" dt="2019-02-01T02:54:59.638" v="17018" actId="20577"/>
          <ac:spMkLst>
            <pc:docMk/>
            <pc:sldMk cId="1232765426" sldId="308"/>
            <ac:spMk id="4" creationId="{A98503A2-93B0-4E22-86FF-2749CC864B02}"/>
          </ac:spMkLst>
        </pc:spChg>
        <pc:spChg chg="mod">
          <ac:chgData name="立杰 陈" userId="43b29090dfcb437d" providerId="LiveId" clId="{8D1DAB11-5206-41EF-B002-ADBB03E13100}" dt="2019-02-01T02:59:14.482" v="17084" actId="20577"/>
          <ac:spMkLst>
            <pc:docMk/>
            <pc:sldMk cId="1232765426" sldId="308"/>
            <ac:spMk id="5" creationId="{7920F35E-D9CB-46A7-965F-69E7400AE806}"/>
          </ac:spMkLst>
        </pc:spChg>
      </pc:sldChg>
      <pc:sldChg chg="addSp delSp modSp add">
        <pc:chgData name="立杰 陈" userId="43b29090dfcb437d" providerId="LiveId" clId="{8D1DAB11-5206-41EF-B002-ADBB03E13100}" dt="2019-02-01T19:34:27.164" v="17496" actId="20577"/>
        <pc:sldMkLst>
          <pc:docMk/>
          <pc:sldMk cId="2279440930" sldId="309"/>
        </pc:sldMkLst>
        <pc:spChg chg="del">
          <ac:chgData name="立杰 陈" userId="43b29090dfcb437d" providerId="LiveId" clId="{8D1DAB11-5206-41EF-B002-ADBB03E13100}" dt="2019-02-01T04:54:16.283" v="17203" actId="478"/>
          <ac:spMkLst>
            <pc:docMk/>
            <pc:sldMk cId="2279440930" sldId="309"/>
            <ac:spMk id="2" creationId="{A54E0DF6-CCA1-462D-8608-AB106DC9EF6F}"/>
          </ac:spMkLst>
        </pc:spChg>
        <pc:spChg chg="del">
          <ac:chgData name="立杰 陈" userId="43b29090dfcb437d" providerId="LiveId" clId="{8D1DAB11-5206-41EF-B002-ADBB03E13100}" dt="2019-02-01T04:54:18.442" v="17204" actId="478"/>
          <ac:spMkLst>
            <pc:docMk/>
            <pc:sldMk cId="2279440930" sldId="309"/>
            <ac:spMk id="3" creationId="{2989D68F-0B49-48F0-A7DB-9443CB51C19F}"/>
          </ac:spMkLst>
        </pc:spChg>
        <pc:spChg chg="add del mod">
          <ac:chgData name="立杰 陈" userId="43b29090dfcb437d" providerId="LiveId" clId="{8D1DAB11-5206-41EF-B002-ADBB03E13100}" dt="2019-02-01T04:55:00.332" v="17268" actId="478"/>
          <ac:spMkLst>
            <pc:docMk/>
            <pc:sldMk cId="2279440930" sldId="309"/>
            <ac:spMk id="4" creationId="{D6F2AF4A-9E07-4D2E-AA0D-9B07697ACB56}"/>
          </ac:spMkLst>
        </pc:spChg>
        <pc:spChg chg="add mod">
          <ac:chgData name="立杰 陈" userId="43b29090dfcb437d" providerId="LiveId" clId="{8D1DAB11-5206-41EF-B002-ADBB03E13100}" dt="2019-02-01T19:34:27.164" v="17496" actId="20577"/>
          <ac:spMkLst>
            <pc:docMk/>
            <pc:sldMk cId="2279440930" sldId="309"/>
            <ac:spMk id="5" creationId="{EBD52412-4A20-4896-B9FD-8DBA12D16253}"/>
          </ac:spMkLst>
        </pc:spChg>
        <pc:picChg chg="add mod">
          <ac:chgData name="立杰 陈" userId="43b29090dfcb437d" providerId="LiveId" clId="{8D1DAB11-5206-41EF-B002-ADBB03E13100}" dt="2019-02-01T04:54:32.865" v="17207" actId="1076"/>
          <ac:picMkLst>
            <pc:docMk/>
            <pc:sldMk cId="2279440930" sldId="309"/>
            <ac:picMk id="1026" creationId="{3AA9419F-B61D-4E3E-9982-0CA849DCBF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9602-7C19-4954-BCE7-7B51DD90503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523DE-55AB-4486-BDEE-21824F7C1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some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some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some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1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5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2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i.o</a:t>
            </a:r>
            <a:r>
              <a:rPr lang="en-US" dirty="0"/>
              <a:t>.</a:t>
            </a:r>
          </a:p>
          <a:p>
            <a:r>
              <a:rPr lang="en-US" dirty="0"/>
              <a:t>Explain why </a:t>
            </a:r>
            <a:r>
              <a:rPr lang="en-US" dirty="0" err="1"/>
              <a:t>i.o</a:t>
            </a:r>
            <a:r>
              <a:rPr lang="en-US" dirty="0"/>
              <a:t>.  Non-deterministic PRG can be used to </a:t>
            </a:r>
            <a:r>
              <a:rPr lang="en-US" dirty="0" err="1"/>
              <a:t>i.o</a:t>
            </a:r>
            <a:r>
              <a:rPr lang="en-US" dirty="0"/>
              <a:t>. derandomize an MA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if P </a:t>
            </a:r>
            <a:r>
              <a:rPr lang="en-US" dirty="0" err="1"/>
              <a:t>subseteq</a:t>
            </a:r>
            <a:r>
              <a:rPr lang="en-US" dirty="0"/>
              <a:t> ACC^0, this means the general circuit-evaluation-problem is also in ACC^0. Hence, every circuit has an equivalent poly-size ACC^0!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4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1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8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9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5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5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9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6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8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2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9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1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0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9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7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Chen is not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A2FD-32A5-445B-8FF4-04366511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7123-7E11-415D-8081-F24CB73D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6D9-B30D-4492-B589-A9BB0931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C764-1DB2-4EBB-ACC1-8C6A67D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8A-9749-485D-9721-59EE590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4D6B-58F6-4F40-BE96-766DEA6C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C3F7C-C311-4E7E-A209-23B4907A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97B-DDB7-4F03-8F5C-0A2920B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A17C-C176-40A3-9656-69216751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CAFB-6360-4B5F-90EA-FF7CA2FC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07C1F-8AE2-479D-BA3E-602FF3D72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6C45-82DF-447F-B534-57BCF58F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A04A-A7B3-4C02-B696-C20F44A4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4D6F-DECF-4A26-823A-D902E19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13BA-2F41-4DFD-A353-1769C0F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889-97B3-4A0C-BBEE-9F0C402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6A55-5672-4BB0-976D-2AFAD7C0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D586-352E-42B9-93CB-A86944F5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C7B0-04BD-4F13-A7C6-6DFFABDD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BEE1-E89B-4C94-ACB1-BDB86F6A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1E9D-8DDB-4312-92CE-2FB8BBDA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EBC0-ADD1-4A1C-B3AE-B7A4FD25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A8F-31B1-486B-9914-17D3BAF8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4A72-239F-419C-BA78-66A035A7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E932-F4A3-49F8-A9C1-6FD7D61A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F5-0E3F-44EC-901B-146AC4B0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CFA4-49A5-482D-BD79-0AD430C1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EA08C-7EB6-4A64-9401-087CDF2B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6B09-53F9-4C86-824A-79CF3EA8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76A-83BE-4475-BE07-E6408735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FE64-98FE-4346-B1D1-1FFB4375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C0F-E935-4BAD-A9D0-5C693217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D5FA1-799D-424C-8F85-E76263E1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4191-CDCE-4F7D-BBA7-1DCB582F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9F4D-5754-485F-AAC3-DFE8DBB31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A8EA2-6906-4092-9DA4-7DCF4A6C8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DB582-4011-4DB9-9DCD-D47D387E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A73C6-D21C-4488-B603-923F6767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2747-E2EE-4EE0-BA22-8EED5493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507-BE40-4436-8EEC-6004147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1B5C-0C3F-4061-9464-941BE43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9797-16E5-4C8A-B032-0C94981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AE15-B9F7-402F-8F26-8688143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6989B-AAE1-4E8C-8764-8453A16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C69DF-84B5-4D27-B12F-FB1D037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7A9E-624E-4D04-B49D-512FE382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F8D-802D-4380-9912-73B9D057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0311-2F9B-4C46-87BD-125BEF76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A753-2A49-45D3-A4F5-EBC0D0FC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981C-571E-48D3-B8DB-A26C6167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27AE-2B1A-41E9-8202-1EB732C6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D7A0-2306-4D06-B9CD-B4289777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E340-1F8C-41DA-A414-C64E5C73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4A38F-3F71-4C8C-91A1-A8D5F8CD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31398-1C5F-46DB-9729-03C8DAA5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1338-366A-452D-9050-33BC37FA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4D16-5DCD-43D3-A81F-C1082BA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ACFB-6A7C-478D-AE2A-5F9D73E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06FF7-6090-4DAD-AAD1-363F1E8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8373-1D65-4F6A-BE8B-50602CF6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E0AF-2E05-4223-9DB5-0E13B8D38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53D7-E40A-4787-8D55-849F56F0641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EE3B-6702-4665-9A14-6B124B952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2416-EB0A-4CB5-93B8-7B366990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3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95B816-EC99-422F-B0B6-DAAC80DBD1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68399"/>
                <a:ext cx="9144000" cy="1655763"/>
              </a:xfr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>
                <a:normAutofit fontScale="90000"/>
              </a:bodyPr>
              <a:lstStyle/>
              <a:p>
                <a:r>
                  <a:rPr lang="en-US" dirty="0"/>
                  <a:t>NQP is Average-Case Hard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95B816-EC99-422F-B0B6-DAAC80DBD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68399"/>
                <a:ext cx="9144000" cy="1655763"/>
              </a:xfrm>
              <a:blipFill>
                <a:blip r:embed="rId2"/>
                <a:stretch>
                  <a:fillRect t="-9890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95455DDE-60BD-41C1-BBEF-85A4AF55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937" y="4102206"/>
            <a:ext cx="3103179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23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-163771" y="126476"/>
            <a:ext cx="12698854" cy="182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Why Average-Case L.B.’s are Harder?</a:t>
            </a:r>
          </a:p>
          <a:p>
            <a:pPr algn="ctr"/>
            <a:r>
              <a:rPr lang="en-US" sz="3600" b="1" i="1" dirty="0">
                <a:solidFill>
                  <a:srgbClr val="FF0000"/>
                </a:solidFill>
              </a:rPr>
              <a:t>How previous L.B.’s worked [Wil’11]: Bird’s-Eye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3FAE6-3020-4CE9-82AF-61065C72C3FB}"/>
                  </a:ext>
                </a:extLst>
              </p:cNvPr>
              <p:cNvSpPr txBox="1"/>
              <p:nvPr/>
            </p:nvSpPr>
            <p:spPr>
              <a:xfrm>
                <a:off x="458899" y="2273265"/>
                <a:ext cx="3889696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3FAE6-3020-4CE9-82AF-61065C72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9" y="2273265"/>
                <a:ext cx="3889696" cy="523220"/>
              </a:xfrm>
              <a:prstGeom prst="rect">
                <a:avLst/>
              </a:prstGeom>
              <a:blipFill>
                <a:blip r:embed="rId3"/>
                <a:stretch>
                  <a:fillRect t="-10227" r="-2656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3651-C0FE-4A88-96B0-BA2190D00DEF}"/>
                  </a:ext>
                </a:extLst>
              </p:cNvPr>
              <p:cNvSpPr txBox="1"/>
              <p:nvPr/>
            </p:nvSpPr>
            <p:spPr>
              <a:xfrm>
                <a:off x="3021989" y="3241963"/>
                <a:ext cx="4339969" cy="181588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Apply </a:t>
                </a:r>
                <a:r>
                  <a:rPr lang="en-US" sz="2800" b="1" i="1" dirty="0"/>
                  <a:t>Easy-Witness Lemma</a:t>
                </a:r>
                <a:r>
                  <a:rPr lang="en-US" sz="2800" dirty="0"/>
                  <a:t>,</a:t>
                </a:r>
              </a:p>
              <a:p>
                <a:pPr algn="ctr"/>
                <a:r>
                  <a:rPr lang="en-US" sz="2800" dirty="0"/>
                  <a:t>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verifiers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witness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3651-C0FE-4A88-96B0-BA2190D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989" y="3241963"/>
                <a:ext cx="4339969" cy="1815882"/>
              </a:xfrm>
              <a:prstGeom prst="rect">
                <a:avLst/>
              </a:prstGeom>
              <a:blipFill>
                <a:blip r:embed="rId4"/>
                <a:stretch>
                  <a:fillRect l="-2101" t="-3000" r="-19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A46055-028C-4AAE-8DA2-EE4CB1184D8C}"/>
              </a:ext>
            </a:extLst>
          </p:cNvPr>
          <p:cNvSpPr txBox="1"/>
          <p:nvPr/>
        </p:nvSpPr>
        <p:spPr>
          <a:xfrm>
            <a:off x="7767170" y="4599708"/>
            <a:ext cx="4339969" cy="1815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 that and a non-trivial algorithm to contradict non-deterministic-time hierarchy!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2A3EFDB-49A7-4401-8B9B-CE8EFB3448D6}"/>
              </a:ext>
            </a:extLst>
          </p:cNvPr>
          <p:cNvSpPr/>
          <p:nvPr/>
        </p:nvSpPr>
        <p:spPr>
          <a:xfrm>
            <a:off x="7069264" y="2114293"/>
            <a:ext cx="2443614" cy="11954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The Key Step</a:t>
            </a:r>
          </a:p>
        </p:txBody>
      </p:sp>
    </p:spTree>
    <p:extLst>
      <p:ext uri="{BB962C8B-B14F-4D97-AF65-F5344CB8AC3E}">
        <p14:creationId xmlns:p14="http://schemas.microsoft.com/office/powerpoint/2010/main" val="7182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73B9F-17EC-4917-AA46-F06E94F825D1}"/>
                  </a:ext>
                </a:extLst>
              </p:cNvPr>
              <p:cNvSpPr txBox="1"/>
              <p:nvPr/>
            </p:nvSpPr>
            <p:spPr>
              <a:xfrm>
                <a:off x="3091067" y="2891977"/>
                <a:ext cx="5825119" cy="24314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i="1" dirty="0"/>
                  <a:t>Easy Witness Lemma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𝑁𝑄𝑃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All verifiers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succinct witness.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73B9F-17EC-4917-AA46-F06E94F8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67" y="2891977"/>
                <a:ext cx="5825119" cy="2431435"/>
              </a:xfrm>
              <a:prstGeom prst="rect">
                <a:avLst/>
              </a:prstGeom>
              <a:blipFill>
                <a:blip r:embed="rId3"/>
                <a:stretch>
                  <a:fillRect l="-1148" t="-4239" b="-5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241FA1-A944-44A3-8BDD-6BEC9A2731FE}"/>
                  </a:ext>
                </a:extLst>
              </p:cNvPr>
              <p:cNvSpPr txBox="1"/>
              <p:nvPr/>
            </p:nvSpPr>
            <p:spPr>
              <a:xfrm>
                <a:off x="2312488" y="1188104"/>
                <a:ext cx="7457619" cy="140288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NQP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be a verifier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⇔∃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takes poly-time (in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),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𝑝𝑜𝑙𝑦𝑙𝑜𝑔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241FA1-A944-44A3-8BDD-6BEC9A27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88" y="1188104"/>
                <a:ext cx="7457619" cy="1402885"/>
              </a:xfrm>
              <a:prstGeom prst="rect">
                <a:avLst/>
              </a:prstGeom>
              <a:blipFill>
                <a:blip r:embed="rId4"/>
                <a:stretch>
                  <a:fillRect t="-3879" r="-1060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A2A68-5441-42D8-ACBB-A864B1BB7754}"/>
                  </a:ext>
                </a:extLst>
              </p:cNvPr>
              <p:cNvSpPr txBox="1"/>
              <p:nvPr/>
            </p:nvSpPr>
            <p:spPr>
              <a:xfrm>
                <a:off x="2571270" y="5642291"/>
                <a:ext cx="6825754" cy="954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:r>
                  <a:rPr lang="en-US" sz="2800" dirty="0"/>
                  <a:t>V(</a:t>
                </a:r>
                <a:r>
                  <a:rPr lang="en-US" sz="2800" dirty="0" err="1"/>
                  <a:t>x,TT</a:t>
                </a:r>
                <a:r>
                  <a:rPr lang="en-US" sz="2800" dirty="0"/>
                  <a:t>(D)) = 1. (TT(D) : truth-table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A2A68-5441-42D8-ACBB-A864B1BB7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70" y="5642291"/>
                <a:ext cx="6825754" cy="954107"/>
              </a:xfrm>
              <a:prstGeom prst="rect">
                <a:avLst/>
              </a:prstGeom>
              <a:blipFill>
                <a:blip r:embed="rId5"/>
                <a:stretch>
                  <a:fillRect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68F385C-7156-4983-8293-D0523F325AED}"/>
              </a:ext>
            </a:extLst>
          </p:cNvPr>
          <p:cNvSpPr txBox="1">
            <a:spLocks/>
          </p:cNvSpPr>
          <p:nvPr/>
        </p:nvSpPr>
        <p:spPr>
          <a:xfrm>
            <a:off x="-163771" y="126477"/>
            <a:ext cx="12698854" cy="1019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0A1AA-3FA2-4252-BE1C-D4F06C5AE5F3}"/>
              </a:ext>
            </a:extLst>
          </p:cNvPr>
          <p:cNvSpPr txBox="1">
            <a:spLocks/>
          </p:cNvSpPr>
          <p:nvPr/>
        </p:nvSpPr>
        <p:spPr>
          <a:xfrm>
            <a:off x="-163771" y="126477"/>
            <a:ext cx="12698854" cy="121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The Core: Easy Witness Lemma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8F385C-7156-4983-8293-D0523F325AED}"/>
              </a:ext>
            </a:extLst>
          </p:cNvPr>
          <p:cNvSpPr txBox="1">
            <a:spLocks/>
          </p:cNvSpPr>
          <p:nvPr/>
        </p:nvSpPr>
        <p:spPr>
          <a:xfrm>
            <a:off x="-163771" y="126477"/>
            <a:ext cx="12698854" cy="1019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0A1AA-3FA2-4252-BE1C-D4F06C5AE5F3}"/>
              </a:ext>
            </a:extLst>
          </p:cNvPr>
          <p:cNvSpPr txBox="1">
            <a:spLocks/>
          </p:cNvSpPr>
          <p:nvPr/>
        </p:nvSpPr>
        <p:spPr>
          <a:xfrm>
            <a:off x="635788" y="243161"/>
            <a:ext cx="11112593" cy="923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Contradicting NTIME Hierarchy via PCP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2DCAC-2028-4477-8E01-6FABB63FDF0A}"/>
                  </a:ext>
                </a:extLst>
              </p:cNvPr>
              <p:cNvSpPr txBox="1"/>
              <p:nvPr/>
            </p:nvSpPr>
            <p:spPr>
              <a:xfrm>
                <a:off x="1678133" y="1090653"/>
                <a:ext cx="8712777" cy="10116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Now, 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𝑁𝑄𝑃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be a large enough constant,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𝑁𝑇𝐼𝑀𝐸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2DCAC-2028-4477-8E01-6FABB63FD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3" y="1090653"/>
                <a:ext cx="8712777" cy="1011687"/>
              </a:xfrm>
              <a:prstGeom prst="rect">
                <a:avLst/>
              </a:prstGeom>
              <a:blipFill>
                <a:blip r:embed="rId3"/>
                <a:stretch>
                  <a:fillRect l="-279" t="-4167" r="-104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503A2-93B0-4E22-86FF-2749CC864B02}"/>
                  </a:ext>
                </a:extLst>
              </p:cNvPr>
              <p:cNvSpPr txBox="1"/>
              <p:nvPr/>
            </p:nvSpPr>
            <p:spPr>
              <a:xfrm>
                <a:off x="3229466" y="4706675"/>
                <a:ext cx="5733068" cy="201503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ambria Math" panose="02040503050406030204" pitchFamily="18" charset="0"/>
                  </a:rPr>
                  <a:t>PCP Properties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exists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≤1/3</m:t>
                        </m:r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503A2-93B0-4E22-86FF-2749CC86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66" y="4706675"/>
                <a:ext cx="5733068" cy="2015039"/>
              </a:xfrm>
              <a:prstGeom prst="rect">
                <a:avLst/>
              </a:prstGeom>
              <a:blipFill>
                <a:blip r:embed="rId4"/>
                <a:stretch>
                  <a:fillRect t="-2102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0F35E-D9CB-46A7-965F-69E7400AE806}"/>
                  </a:ext>
                </a:extLst>
              </p:cNvPr>
              <p:cNvSpPr txBox="1"/>
              <p:nvPr/>
            </p:nvSpPr>
            <p:spPr>
              <a:xfrm>
                <a:off x="384518" y="2269357"/>
                <a:ext cx="11602280" cy="22703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Use a very efficient PCP verifier V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ctr"/>
                <a:r>
                  <a:rPr lang="en-US" sz="2800" dirty="0"/>
                  <a:t>V takes an input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ℓ=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random bits, </a:t>
                </a:r>
              </a:p>
              <a:p>
                <a:pPr algn="ctr"/>
                <a:r>
                  <a:rPr lang="en-US" sz="2800" dirty="0"/>
                  <a:t>get</a:t>
                </a:r>
                <a:r>
                  <a:rPr lang="en-US" altLang="zh-CN" sz="2800" dirty="0"/>
                  <a:t>s</a:t>
                </a:r>
                <a:r>
                  <a:rPr lang="en-US" sz="2800" dirty="0"/>
                  <a:t> access to an oracle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800" dirty="0"/>
                  <a:t>, and makes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queries</a:t>
                </a:r>
              </a:p>
              <a:p>
                <a:pPr algn="ctr"/>
                <a:r>
                  <a:rPr lang="en-US" sz="2800" dirty="0"/>
                  <a:t>(the truth-table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is the witness).</a:t>
                </a:r>
              </a:p>
              <a:p>
                <a:pPr algn="ctr"/>
                <a:r>
                  <a:rPr lang="en-US" sz="2800" dirty="0"/>
                  <a:t>By [Ben-Sasson-Viola</a:t>
                </a:r>
                <a:r>
                  <a:rPr lang="en-US" altLang="zh-CN" sz="2800" dirty="0"/>
                  <a:t>-14</a:t>
                </a:r>
                <a:r>
                  <a:rPr lang="en-US" sz="2800" dirty="0"/>
                  <a:t>],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can be implement</a:t>
                </a:r>
                <a:r>
                  <a:rPr lang="en-US" altLang="zh-CN" sz="2800" dirty="0"/>
                  <a:t>ed</a:t>
                </a:r>
                <a:r>
                  <a:rPr lang="en-US" sz="2800" dirty="0"/>
                  <a:t> as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oracle circuit.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0F35E-D9CB-46A7-965F-69E7400A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8" y="2269357"/>
                <a:ext cx="11602280" cy="2270301"/>
              </a:xfrm>
              <a:prstGeom prst="rect">
                <a:avLst/>
              </a:prstGeom>
              <a:blipFill>
                <a:blip r:embed="rId5"/>
                <a:stretch>
                  <a:fillRect t="-2133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8F385C-7156-4983-8293-D0523F325AED}"/>
              </a:ext>
            </a:extLst>
          </p:cNvPr>
          <p:cNvSpPr txBox="1">
            <a:spLocks/>
          </p:cNvSpPr>
          <p:nvPr/>
        </p:nvSpPr>
        <p:spPr>
          <a:xfrm>
            <a:off x="-163771" y="126477"/>
            <a:ext cx="12698854" cy="1019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0A1AA-3FA2-4252-BE1C-D4F06C5AE5F3}"/>
              </a:ext>
            </a:extLst>
          </p:cNvPr>
          <p:cNvSpPr txBox="1">
            <a:spLocks/>
          </p:cNvSpPr>
          <p:nvPr/>
        </p:nvSpPr>
        <p:spPr>
          <a:xfrm>
            <a:off x="635788" y="243161"/>
            <a:ext cx="11112593" cy="923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Contradicting NTIME Hierarchy via PCP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503A2-93B0-4E22-86FF-2749CC864B02}"/>
                  </a:ext>
                </a:extLst>
              </p:cNvPr>
              <p:cNvSpPr txBox="1"/>
              <p:nvPr/>
            </p:nvSpPr>
            <p:spPr>
              <a:xfrm>
                <a:off x="324061" y="3868917"/>
                <a:ext cx="5733068" cy="277447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Now, consider the following algorithm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Given an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guess a poly-size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800" dirty="0"/>
                  <a:t> bits.</a:t>
                </a:r>
              </a:p>
              <a:p>
                <a:pPr algn="ctr"/>
                <a:r>
                  <a:rPr lang="en-US" sz="2800" dirty="0"/>
                  <a:t>Build another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800" dirty="0"/>
                  <a:t>. (still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!)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503A2-93B0-4E22-86FF-2749CC86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1" y="3868917"/>
                <a:ext cx="5733068" cy="2774477"/>
              </a:xfrm>
              <a:prstGeom prst="rect">
                <a:avLst/>
              </a:prstGeom>
              <a:blipFill>
                <a:blip r:embed="rId3"/>
                <a:stretch>
                  <a:fillRect l="-1379" t="-1969" r="-3075" b="-5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6E297-8DC8-4593-85EA-31B5EAAC96A8}"/>
                  </a:ext>
                </a:extLst>
              </p:cNvPr>
              <p:cNvSpPr txBox="1"/>
              <p:nvPr/>
            </p:nvSpPr>
            <p:spPr>
              <a:xfrm>
                <a:off x="6494381" y="4207278"/>
                <a:ext cx="5373558" cy="20167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Estimating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time, accept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This puts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800" dirty="0"/>
                  <a:t>!! (Contradiction!)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6E297-8DC8-4593-85EA-31B5EAAC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81" y="4207278"/>
                <a:ext cx="5373558" cy="2016771"/>
              </a:xfrm>
              <a:prstGeom prst="rect">
                <a:avLst/>
              </a:prstGeom>
              <a:blipFill>
                <a:blip r:embed="rId4"/>
                <a:stretch>
                  <a:fillRect l="-1244" t="-601" r="-2828" b="-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CE8CDC-AD26-439E-9681-FA66ADA0BD25}"/>
                  </a:ext>
                </a:extLst>
              </p:cNvPr>
              <p:cNvSpPr txBox="1"/>
              <p:nvPr/>
            </p:nvSpPr>
            <p:spPr>
              <a:xfrm>
                <a:off x="3229465" y="1263096"/>
                <a:ext cx="5873591" cy="23439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ambria Math" panose="02040503050406030204" pitchFamily="18" charset="0"/>
                  </a:rPr>
                  <a:t>PCP Properties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exists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≤1/3</m:t>
                        </m:r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CE8CDC-AD26-439E-9681-FA66ADA0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65" y="1263096"/>
                <a:ext cx="5873591" cy="2343975"/>
              </a:xfrm>
              <a:prstGeom prst="rect">
                <a:avLst/>
              </a:prstGeom>
              <a:blipFill>
                <a:blip r:embed="rId5"/>
                <a:stretch>
                  <a:fillRect t="-3101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1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-177419" y="416832"/>
            <a:ext cx="12698854" cy="119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i="1" dirty="0">
                <a:solidFill>
                  <a:srgbClr val="FF0000"/>
                </a:solidFill>
              </a:rPr>
              <a:t>Alternative Plan?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3FAE6-3020-4CE9-82AF-61065C72C3FB}"/>
                  </a:ext>
                </a:extLst>
              </p:cNvPr>
              <p:cNvSpPr txBox="1"/>
              <p:nvPr/>
            </p:nvSpPr>
            <p:spPr>
              <a:xfrm>
                <a:off x="445252" y="1950079"/>
                <a:ext cx="3889696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can be approximated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3FAE6-3020-4CE9-82AF-61065C72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52" y="1950079"/>
                <a:ext cx="3889696" cy="954107"/>
              </a:xfrm>
              <a:prstGeom prst="rect">
                <a:avLst/>
              </a:prstGeom>
              <a:blipFill>
                <a:blip r:embed="rId3"/>
                <a:stretch>
                  <a:fillRect t="-5696" r="-4063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3651-C0FE-4A88-96B0-BA2190D00DEF}"/>
                  </a:ext>
                </a:extLst>
              </p:cNvPr>
              <p:cNvSpPr txBox="1"/>
              <p:nvPr/>
            </p:nvSpPr>
            <p:spPr>
              <a:xfrm>
                <a:off x="2340591" y="3309762"/>
                <a:ext cx="5021368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Apply </a:t>
                </a:r>
                <a:r>
                  <a:rPr lang="en-US" sz="2800" b="1" i="1" dirty="0"/>
                  <a:t>Easy-Witness Lemma(?)</a:t>
                </a:r>
                <a:r>
                  <a:rPr lang="en-US" sz="2800" dirty="0"/>
                  <a:t>,</a:t>
                </a:r>
              </a:p>
              <a:p>
                <a:pPr algn="ctr"/>
                <a:r>
                  <a:rPr lang="en-US" sz="2800" dirty="0"/>
                  <a:t>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verifiers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witness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3651-C0FE-4A88-96B0-BA2190D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91" y="3309762"/>
                <a:ext cx="5021368" cy="1384995"/>
              </a:xfrm>
              <a:prstGeom prst="rect">
                <a:avLst/>
              </a:prstGeom>
              <a:blipFill>
                <a:blip r:embed="rId4"/>
                <a:stretch>
                  <a:fillRect t="-3930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A46055-028C-4AAE-8DA2-EE4CB1184D8C}"/>
              </a:ext>
            </a:extLst>
          </p:cNvPr>
          <p:cNvSpPr txBox="1"/>
          <p:nvPr/>
        </p:nvSpPr>
        <p:spPr>
          <a:xfrm>
            <a:off x="7767170" y="4599708"/>
            <a:ext cx="4339969" cy="1815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 that and a non-trivial algorithm to contradict non-deterministic-time hierarchy!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2A3EFDB-49A7-4401-8B9B-CE8EFB3448D6}"/>
              </a:ext>
            </a:extLst>
          </p:cNvPr>
          <p:cNvSpPr/>
          <p:nvPr/>
        </p:nvSpPr>
        <p:spPr>
          <a:xfrm>
            <a:off x="7069264" y="2114293"/>
            <a:ext cx="2443614" cy="11954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34260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241FA1-A944-44A3-8BDD-6BEC9A2731FE}"/>
                  </a:ext>
                </a:extLst>
              </p:cNvPr>
              <p:cNvSpPr txBox="1"/>
              <p:nvPr/>
            </p:nvSpPr>
            <p:spPr>
              <a:xfrm>
                <a:off x="1407447" y="2540884"/>
                <a:ext cx="9377106" cy="25545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Can we show an “</a:t>
                </a:r>
                <a:r>
                  <a:rPr lang="en-US" sz="3200" b="1" i="1" dirty="0"/>
                  <a:t>average-case easy-witness lemma</a:t>
                </a:r>
                <a:r>
                  <a:rPr lang="en-US" sz="3200" dirty="0"/>
                  <a:t>”?</a:t>
                </a:r>
              </a:p>
              <a:p>
                <a:pPr algn="ctr"/>
                <a:r>
                  <a:rPr lang="en-US" sz="3200" dirty="0"/>
                  <a:t>(NQP can be approximated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NQP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succinct witness)</a:t>
                </a:r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The old proof breaks…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241FA1-A944-44A3-8BDD-6BEC9A27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47" y="2540884"/>
                <a:ext cx="9377106" cy="2554545"/>
              </a:xfrm>
              <a:prstGeom prst="rect">
                <a:avLst/>
              </a:prstGeom>
              <a:blipFill>
                <a:blip r:embed="rId3"/>
                <a:stretch>
                  <a:fillRect l="-909" t="-2850" r="-779" b="-6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8F259F-9E6C-42D7-A41B-E11742031925}"/>
              </a:ext>
            </a:extLst>
          </p:cNvPr>
          <p:cNvSpPr txBox="1">
            <a:spLocks/>
          </p:cNvSpPr>
          <p:nvPr/>
        </p:nvSpPr>
        <p:spPr>
          <a:xfrm>
            <a:off x="-156947" y="324369"/>
            <a:ext cx="12698854" cy="121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i="1" dirty="0">
              <a:solidFill>
                <a:srgbClr val="FF0000"/>
              </a:solidFill>
            </a:endParaRPr>
          </a:p>
        </p:txBody>
      </p:sp>
      <p:pic>
        <p:nvPicPr>
          <p:cNvPr id="6" name="Graphic 5" descr="Crying Face with No Fill">
            <a:extLst>
              <a:ext uri="{FF2B5EF4-FFF2-40B4-BE49-F238E27FC236}">
                <a16:creationId xmlns:a16="http://schemas.microsoft.com/office/drawing/2014/main" id="{1DF3F15D-C8EE-4BA9-A3DE-74752CA20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53601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A7646D-2FA3-4BED-A343-6903BE1875A1}"/>
                  </a:ext>
                </a:extLst>
              </p:cNvPr>
              <p:cNvSpPr txBox="1"/>
              <p:nvPr/>
            </p:nvSpPr>
            <p:spPr>
              <a:xfrm>
                <a:off x="3315837" y="852819"/>
                <a:ext cx="5560325" cy="954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But now we can only assume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can be approximated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A7646D-2FA3-4BED-A343-6903BE18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37" y="852819"/>
                <a:ext cx="5560325" cy="954107"/>
              </a:xfrm>
              <a:prstGeom prst="rect">
                <a:avLst/>
              </a:prstGeom>
              <a:blipFill>
                <a:blip r:embed="rId6"/>
                <a:stretch>
                  <a:fillRect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31" y="80149"/>
                <a:ext cx="11909715" cy="115117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</a:rPr>
                  <a:t>Chen-Oliveira-Santhanam’s approach:</a:t>
                </a:r>
              </a:p>
              <a:p>
                <a:pPr algn="ctr"/>
                <a:r>
                  <a:rPr lang="en-US" sz="4000" b="1" i="1" dirty="0">
                    <a:solidFill>
                      <a:srgbClr val="FF0000"/>
                    </a:solidFill>
                  </a:rPr>
                  <a:t>NEXP is average-case hard for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1" y="80149"/>
                <a:ext cx="11909715" cy="1151174"/>
              </a:xfrm>
              <a:prstGeom prst="rect">
                <a:avLst/>
              </a:prstGeom>
              <a:blipFill>
                <a:blip r:embed="rId3"/>
                <a:stretch>
                  <a:fillRect t="-24868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B241FA1-A944-44A3-8BDD-6BEC9A2731FE}"/>
              </a:ext>
            </a:extLst>
          </p:cNvPr>
          <p:cNvSpPr txBox="1"/>
          <p:nvPr/>
        </p:nvSpPr>
        <p:spPr>
          <a:xfrm>
            <a:off x="1926002" y="1288473"/>
            <a:ext cx="8587736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[COS’18]: Well, let us bypass this issue with a big weapon: </a:t>
            </a:r>
          </a:p>
          <a:p>
            <a:pPr algn="ctr"/>
            <a:r>
              <a:rPr lang="en-US" sz="2800" b="1" i="1" dirty="0"/>
              <a:t>Worst-case to Average-case Hardness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35C2E2-C283-4120-B25F-56A0088B21D9}"/>
                  </a:ext>
                </a:extLst>
              </p:cNvPr>
              <p:cNvSpPr txBox="1"/>
              <p:nvPr/>
            </p:nvSpPr>
            <p:spPr>
              <a:xfrm>
                <a:off x="1449651" y="2589750"/>
                <a:ext cx="9540433" cy="56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Start with [Wil’14]: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𝑁𝐸𝑋𝑃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𝑐𝑜𝑁𝐸𝑋𝑃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2800" dirty="0"/>
                  <a:t> is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35C2E2-C283-4120-B25F-56A0088B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651" y="2589750"/>
                <a:ext cx="9540433" cy="561885"/>
              </a:xfrm>
              <a:prstGeom prst="rect">
                <a:avLst/>
              </a:prstGeom>
              <a:blipFill>
                <a:blip r:embed="rId4"/>
                <a:stretch>
                  <a:fillRect l="-574" t="-8511" r="-447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3013F-FA0E-4029-9D22-AA841F0B50C7}"/>
                  </a:ext>
                </a:extLst>
              </p:cNvPr>
              <p:cNvSpPr txBox="1"/>
              <p:nvPr/>
            </p:nvSpPr>
            <p:spPr>
              <a:xfrm>
                <a:off x="1835814" y="3464085"/>
                <a:ext cx="8768106" cy="18798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Apply worst-case to average-case hard amplification: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truth-table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a message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in ECC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dirty="0"/>
                  <a:t>’s truth-table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encoding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in ECC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𝑁𝐸𝑋𝑃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𝑐𝑜𝑁𝐸𝑋𝑃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2800" dirty="0"/>
                  <a:t> is average-case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3013F-FA0E-4029-9D22-AA841F0B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14" y="3464085"/>
                <a:ext cx="8768106" cy="1879874"/>
              </a:xfrm>
              <a:prstGeom prst="rect">
                <a:avLst/>
              </a:prstGeom>
              <a:blipFill>
                <a:blip r:embed="rId5"/>
                <a:stretch>
                  <a:fillRect t="-2572" r="-69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CC125-5A9A-4443-A7CE-D2790AABA433}"/>
                  </a:ext>
                </a:extLst>
              </p:cNvPr>
              <p:cNvSpPr txBox="1"/>
              <p:nvPr/>
            </p:nvSpPr>
            <p:spPr>
              <a:xfrm>
                <a:off x="2567266" y="5656409"/>
                <a:ext cx="7305205" cy="96180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Apply another idea to get rid of the advice to put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CC125-5A9A-4443-A7CE-D2790AAB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66" y="5656409"/>
                <a:ext cx="7305205" cy="961802"/>
              </a:xfrm>
              <a:prstGeom prst="rect">
                <a:avLst/>
              </a:prstGeom>
              <a:blipFill>
                <a:blip r:embed="rId6"/>
                <a:stretch>
                  <a:fillRect l="-1000" t="-5625" r="-1083" b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3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93104" y="99718"/>
            <a:ext cx="11909715" cy="1284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Chen-Oliveira-Santhanam’s approach:</a:t>
            </a:r>
          </a:p>
          <a:p>
            <a:pPr algn="ctr"/>
            <a:r>
              <a:rPr lang="en-US" sz="3600" b="1" i="1" dirty="0">
                <a:solidFill>
                  <a:srgbClr val="FF0000"/>
                </a:solidFill>
              </a:rPr>
              <a:t>Why it doesn’t work for NQP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3013F-FA0E-4029-9D22-AA841F0B50C7}"/>
                  </a:ext>
                </a:extLst>
              </p:cNvPr>
              <p:cNvSpPr txBox="1"/>
              <p:nvPr/>
            </p:nvSpPr>
            <p:spPr>
              <a:xfrm>
                <a:off x="1711947" y="1558234"/>
                <a:ext cx="8768106" cy="18798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Apply worst-case to average-case hard amplification: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truth-table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a message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in ECC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dirty="0"/>
                  <a:t>’s truth-table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encoding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in ECC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𝑁𝐸𝑋𝑃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𝑐𝑜𝑁𝐸𝑋𝑃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2800" dirty="0"/>
                  <a:t> is average-case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3013F-FA0E-4029-9D22-AA841F0B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47" y="1558234"/>
                <a:ext cx="8768106" cy="1879874"/>
              </a:xfrm>
              <a:prstGeom prst="rect">
                <a:avLst/>
              </a:prstGeom>
              <a:blipFill>
                <a:blip r:embed="rId3"/>
                <a:stretch>
                  <a:fillRect t="-290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C965CF-28FD-48B0-BC94-F8B6B0D43D45}"/>
                  </a:ext>
                </a:extLst>
              </p:cNvPr>
              <p:cNvSpPr txBox="1"/>
              <p:nvPr/>
            </p:nvSpPr>
            <p:spPr>
              <a:xfrm>
                <a:off x="1493714" y="3841675"/>
                <a:ext cx="9204571" cy="26853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compute the ECC of its truth-table requires </a:t>
                </a:r>
              </a:p>
              <a:p>
                <a:pPr algn="ctr"/>
                <a:r>
                  <a:rPr lang="en-US" sz="2800" dirty="0"/>
                  <a:t>at least exponential time.</a:t>
                </a:r>
              </a:p>
              <a:p>
                <a:pPr algn="ctr"/>
                <a:r>
                  <a:rPr lang="en-US" sz="2800" i="1" dirty="0"/>
                  <a:t>(in general, worst-case to average-case hardness amplification</a:t>
                </a:r>
              </a:p>
              <a:p>
                <a:pPr algn="ctr"/>
                <a:r>
                  <a:rPr lang="en-US" sz="2800" i="1" dirty="0"/>
                  <a:t>requires at least </a:t>
                </a:r>
                <a:r>
                  <a:rPr lang="en-US" sz="2800" b="1" i="1" dirty="0"/>
                  <a:t>exp-time</a:t>
                </a:r>
                <a:r>
                  <a:rPr lang="en-US" sz="2800" i="1" dirty="0"/>
                  <a:t>)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This doesn’t apply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…(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dirty="0"/>
                  <a:t> will not be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C965CF-28FD-48B0-BC94-F8B6B0D4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14" y="3841675"/>
                <a:ext cx="9204571" cy="2685351"/>
              </a:xfrm>
              <a:prstGeom prst="rect">
                <a:avLst/>
              </a:prstGeom>
              <a:blipFill>
                <a:blip r:embed="rId4"/>
                <a:stretch>
                  <a:fillRect l="-1058" t="-1806" r="-1124" b="-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4184"/>
            <a:ext cx="11909715" cy="1284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rgbClr val="FF0000"/>
                </a:solidFill>
              </a:rPr>
              <a:t>The Difficulty</a:t>
            </a:r>
            <a:endParaRPr lang="en-US" sz="4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D131B-4FBD-455C-A6CC-2B3063EFBAE8}"/>
              </a:ext>
            </a:extLst>
          </p:cNvPr>
          <p:cNvSpPr txBox="1"/>
          <p:nvPr/>
        </p:nvSpPr>
        <p:spPr>
          <a:xfrm>
            <a:off x="1015602" y="1540957"/>
            <a:ext cx="101607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OK, we need to prove an average-case lower bound directly,</a:t>
            </a:r>
          </a:p>
          <a:p>
            <a:pPr algn="ctr"/>
            <a:r>
              <a:rPr lang="en-US" altLang="zh-CN" sz="3200" dirty="0"/>
              <a:t>without going through either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b="1" i="1" dirty="0"/>
              <a:t>Easy-witness Lemma</a:t>
            </a:r>
            <a:r>
              <a:rPr lang="en-US" altLang="zh-CN" sz="3200" i="1" dirty="0"/>
              <a:t> </a:t>
            </a:r>
            <a:r>
              <a:rPr lang="en-US" altLang="zh-CN" sz="2800" i="1" dirty="0"/>
              <a:t>(we don’t have that in average case)</a:t>
            </a:r>
          </a:p>
          <a:p>
            <a:pPr algn="ctr"/>
            <a:r>
              <a:rPr lang="en-US" sz="3200" b="1" i="1" dirty="0"/>
              <a:t>Hardness Amplification </a:t>
            </a:r>
            <a:r>
              <a:rPr lang="en-US" sz="2800" i="1" dirty="0"/>
              <a:t>(requires at least </a:t>
            </a:r>
            <a:r>
              <a:rPr lang="en-US" altLang="zh-CN" sz="2800" i="1" dirty="0"/>
              <a:t>exp-time</a:t>
            </a:r>
            <a:r>
              <a:rPr lang="en-US" sz="2800" i="1" dirty="0"/>
              <a:t>)</a:t>
            </a:r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7BCC-B4F3-45DF-9CCA-CA7A01A7E4BC}"/>
              </a:ext>
            </a:extLst>
          </p:cNvPr>
          <p:cNvSpPr txBox="1"/>
          <p:nvPr/>
        </p:nvSpPr>
        <p:spPr>
          <a:xfrm>
            <a:off x="2605749" y="4475020"/>
            <a:ext cx="698050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Umm, maybe try to start from the beginning,</a:t>
            </a:r>
          </a:p>
          <a:p>
            <a:pPr algn="ctr"/>
            <a:r>
              <a:rPr lang="en-US" sz="2800" i="1" dirty="0"/>
              <a:t>and revisit how easy-witness lemma is proved?</a:t>
            </a:r>
          </a:p>
        </p:txBody>
      </p:sp>
    </p:spTree>
    <p:extLst>
      <p:ext uri="{BB962C8B-B14F-4D97-AF65-F5344CB8AC3E}">
        <p14:creationId xmlns:p14="http://schemas.microsoft.com/office/powerpoint/2010/main" val="42072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228599"/>
            <a:ext cx="11909715" cy="168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Easy-Witness Lemma</a:t>
            </a:r>
          </a:p>
          <a:p>
            <a:pPr algn="ctr"/>
            <a:r>
              <a:rPr lang="en-US" sz="4000" b="1" i="1" dirty="0" err="1">
                <a:solidFill>
                  <a:srgbClr val="FF0000"/>
                </a:solidFill>
              </a:rPr>
              <a:t>a.a.e</a:t>
            </a:r>
            <a:r>
              <a:rPr lang="en-US" sz="4000" b="1" i="1" dirty="0">
                <a:solidFill>
                  <a:srgbClr val="FF0000"/>
                </a:solidFill>
              </a:rPr>
              <a:t>. MA Lower Bounds vs </a:t>
            </a:r>
            <a:r>
              <a:rPr lang="en-US" sz="4000" b="1" i="1" dirty="0" err="1">
                <a:solidFill>
                  <a:srgbClr val="FF0000"/>
                </a:solidFill>
              </a:rPr>
              <a:t>i.o</a:t>
            </a:r>
            <a:r>
              <a:rPr lang="en-US" sz="4000" b="1" i="1" dirty="0">
                <a:solidFill>
                  <a:srgbClr val="FF0000"/>
                </a:solidFill>
              </a:rPr>
              <a:t>. non-deterministic PRG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198547" y="2019038"/>
                <a:ext cx="5583994" cy="422423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/>
                  <a:t>Almost Almost-everywhere (</a:t>
                </a:r>
                <a:r>
                  <a:rPr lang="en-US" sz="2800" b="1" i="1" dirty="0" err="1"/>
                  <a:t>a.a.e</a:t>
                </a:r>
                <a:r>
                  <a:rPr lang="en-US" sz="2800" b="1" i="1" dirty="0"/>
                  <a:t>.) </a:t>
                </a:r>
              </a:p>
              <a:p>
                <a:pPr algn="ctr"/>
                <a:r>
                  <a:rPr lang="en-US" sz="2800" b="1" i="1" dirty="0"/>
                  <a:t>MA circuit Lower bounds</a:t>
                </a:r>
              </a:p>
              <a:p>
                <a:pPr algn="ctr"/>
                <a:endParaRPr lang="en-US" sz="2800" i="1" dirty="0"/>
              </a:p>
              <a:p>
                <a:pPr algn="ctr"/>
                <a:r>
                  <a:rPr lang="en-US" sz="2400" i="1" dirty="0" err="1"/>
                  <a:t>a.a.e</a:t>
                </a:r>
                <a:r>
                  <a:rPr lang="en-US" sz="2400" i="1" dirty="0"/>
                  <a:t>. is too complicated, let us make</a:t>
                </a:r>
              </a:p>
              <a:p>
                <a:pPr algn="ctr"/>
                <a:r>
                  <a:rPr lang="en-US" sz="2400" i="1" dirty="0"/>
                  <a:t>our life easier and </a:t>
                </a:r>
                <a:r>
                  <a:rPr lang="en-US" sz="2400" b="1" i="1" dirty="0"/>
                  <a:t>pretend</a:t>
                </a:r>
                <a:r>
                  <a:rPr lang="en-US" sz="2400" i="1" dirty="0"/>
                  <a:t> it is just </a:t>
                </a:r>
                <a:r>
                  <a:rPr lang="en-US" sz="2400" i="1" dirty="0" err="1"/>
                  <a:t>a.e.</a:t>
                </a:r>
                <a:r>
                  <a:rPr lang="en-US" sz="2400" i="1" dirty="0"/>
                  <a:t> </a:t>
                </a:r>
              </a:p>
              <a:p>
                <a:pPr algn="ctr"/>
                <a:r>
                  <a:rPr lang="en-US" sz="2400" i="1" dirty="0"/>
                  <a:t>(almost everywhere)</a:t>
                </a:r>
              </a:p>
              <a:p>
                <a:pPr algn="ctr"/>
                <a:endParaRPr lang="en-US" sz="2800" i="1" dirty="0"/>
              </a:p>
              <a:p>
                <a:pPr algn="ctr"/>
                <a:r>
                  <a:rPr lang="en-US" sz="2800" i="1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i="1" dirty="0"/>
                  <a:t>, 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i="1" dirty="0"/>
                  <a:t> in MA, such that for sufficiently large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7" y="2019038"/>
                <a:ext cx="5583994" cy="4224233"/>
              </a:xfrm>
              <a:prstGeom prst="rect">
                <a:avLst/>
              </a:prstGeom>
              <a:blipFill>
                <a:blip r:embed="rId3"/>
                <a:stretch>
                  <a:fillRect l="-1634" t="-1151" r="-1525" b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925FF7-CE48-4618-AA7E-3C800D051FFB}"/>
              </a:ext>
            </a:extLst>
          </p:cNvPr>
          <p:cNvSpPr txBox="1"/>
          <p:nvPr/>
        </p:nvSpPr>
        <p:spPr>
          <a:xfrm>
            <a:off x="6848248" y="2278346"/>
            <a:ext cx="5145205" cy="360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Infinite often (</a:t>
            </a:r>
            <a:r>
              <a:rPr lang="en-US" sz="2800" b="1" i="1" dirty="0" err="1"/>
              <a:t>i.o</a:t>
            </a:r>
            <a:r>
              <a:rPr lang="en-US" sz="2800" b="1" i="1" dirty="0"/>
              <a:t>.) non-deterministic PRG (NRPG)</a:t>
            </a:r>
          </a:p>
          <a:p>
            <a:pPr algn="ctr"/>
            <a:endParaRPr lang="en-US" sz="2800" i="1" dirty="0"/>
          </a:p>
          <a:p>
            <a:pPr algn="ctr"/>
            <a:r>
              <a:rPr lang="en-US" sz="2400" i="1" dirty="0"/>
              <a:t>A Non-deterministic algorithm which</a:t>
            </a:r>
          </a:p>
          <a:p>
            <a:pPr algn="ctr"/>
            <a:r>
              <a:rPr lang="en-US" sz="2400" i="1" dirty="0"/>
              <a:t>either rejects, or outputs a list of inputs</a:t>
            </a:r>
          </a:p>
          <a:p>
            <a:pPr algn="ctr"/>
            <a:r>
              <a:rPr lang="en-US" sz="2400" i="1" dirty="0"/>
              <a:t>which fools the target circuits.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Intuitively, can be used to </a:t>
            </a:r>
            <a:r>
              <a:rPr lang="en-US" sz="2400" i="1" dirty="0" err="1"/>
              <a:t>i.o</a:t>
            </a:r>
            <a:r>
              <a:rPr lang="en-US" sz="2400" i="1" dirty="0"/>
              <a:t>. derandomize an MA algorithm!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B5639-2B41-4F52-8369-A54514160FD1}"/>
              </a:ext>
            </a:extLst>
          </p:cNvPr>
          <p:cNvSpPr/>
          <p:nvPr/>
        </p:nvSpPr>
        <p:spPr>
          <a:xfrm>
            <a:off x="5857865" y="3531358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5832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" y="67542"/>
            <a:ext cx="11909715" cy="9564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(Oversimplified) History: Part 1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8C8110-E5AA-4785-92ED-65EB13053460}"/>
                  </a:ext>
                </a:extLst>
              </p:cNvPr>
              <p:cNvSpPr txBox="1"/>
              <p:nvPr/>
            </p:nvSpPr>
            <p:spPr>
              <a:xfrm>
                <a:off x="858547" y="1241943"/>
                <a:ext cx="10465301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People want circuit lower bound</a:t>
                </a:r>
                <a:r>
                  <a:rPr lang="en-US" altLang="zh-CN" sz="2800" dirty="0"/>
                  <a:t>s</a:t>
                </a:r>
                <a:r>
                  <a:rPr lang="en-US" sz="2800" dirty="0"/>
                  <a:t> (and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800" dirty="0"/>
                  <a:t>), but it is HARD…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8C8110-E5AA-4785-92ED-65EB1305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47" y="1241943"/>
                <a:ext cx="10465301" cy="523220"/>
              </a:xfrm>
              <a:prstGeom prst="rect">
                <a:avLst/>
              </a:prstGeom>
              <a:blipFill>
                <a:blip r:embed="rId3"/>
                <a:stretch>
                  <a:fillRect l="-1163" t="-10227" r="-116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CF4B6D-1466-484F-9DD4-4CB31575F517}"/>
              </a:ext>
            </a:extLst>
          </p:cNvPr>
          <p:cNvSpPr txBox="1"/>
          <p:nvPr/>
        </p:nvSpPr>
        <p:spPr>
          <a:xfrm>
            <a:off x="1570792" y="2370508"/>
            <a:ext cx="8899745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It is not the case back to the 1980s...</a:t>
            </a:r>
          </a:p>
          <a:p>
            <a:pPr algn="ctr"/>
            <a:r>
              <a:rPr lang="en-US" sz="2400" i="1" dirty="0"/>
              <a:t>(at least that was most people thought at that time!)</a:t>
            </a:r>
          </a:p>
          <a:p>
            <a:pPr algn="ctr"/>
            <a:r>
              <a:rPr lang="en-US" sz="2800" i="1" dirty="0"/>
              <a:t>Quest at that time: understand constant depth circuits first!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C6296-BE53-4B93-AC57-3EF3E8D51636}"/>
                  </a:ext>
                </a:extLst>
              </p:cNvPr>
              <p:cNvSpPr txBox="1"/>
              <p:nvPr/>
            </p:nvSpPr>
            <p:spPr>
              <a:xfrm>
                <a:off x="988156" y="4394659"/>
                <a:ext cx="6551469" cy="52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: constant depth, AND/OR/NOT circuits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C6296-BE53-4B93-AC57-3EF3E8D5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6" y="4394659"/>
                <a:ext cx="6551469" cy="523220"/>
              </a:xfrm>
              <a:prstGeom prst="rect">
                <a:avLst/>
              </a:prstGeom>
              <a:blipFill>
                <a:blip r:embed="rId4"/>
                <a:stretch>
                  <a:fillRect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F6E751-4AD3-4FBD-A804-942D3F50C824}"/>
                  </a:ext>
                </a:extLst>
              </p:cNvPr>
              <p:cNvSpPr txBox="1"/>
              <p:nvPr/>
            </p:nvSpPr>
            <p:spPr>
              <a:xfrm>
                <a:off x="7814577" y="4179215"/>
                <a:ext cx="4065728" cy="95410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[Ajt83,FSS84,Yao85,Has89]</a:t>
                </a:r>
              </a:p>
              <a:p>
                <a:pPr algn="ctr"/>
                <a:r>
                  <a:rPr lang="en-US" sz="2800" dirty="0"/>
                  <a:t>strong L.B.’s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F6E751-4AD3-4FBD-A804-942D3F50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77" y="4179215"/>
                <a:ext cx="4065728" cy="954107"/>
              </a:xfrm>
              <a:prstGeom prst="rect">
                <a:avLst/>
              </a:prstGeom>
              <a:blipFill>
                <a:blip r:embed="rId5"/>
                <a:stretch>
                  <a:fillRect l="-2093" t="-5696" r="-2093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C1E18E-6532-4128-B23C-EC2D36D8AF2F}"/>
                  </a:ext>
                </a:extLst>
              </p:cNvPr>
              <p:cNvSpPr txBox="1"/>
              <p:nvPr/>
            </p:nvSpPr>
            <p:spPr>
              <a:xfrm>
                <a:off x="3760329" y="5394277"/>
                <a:ext cx="4671343" cy="95410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hard function: </a:t>
                </a:r>
                <a:r>
                  <a:rPr lang="en-US" sz="2800" b="1" i="1" dirty="0"/>
                  <a:t>Parity!</a:t>
                </a:r>
              </a:p>
              <a:p>
                <a:pPr algn="ctr"/>
                <a:r>
                  <a:rPr lang="en-US" sz="2800" dirty="0"/>
                  <a:t>Parity: outputs 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#1 is even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C1E18E-6532-4128-B23C-EC2D36D8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29" y="5394277"/>
                <a:ext cx="4671343" cy="954107"/>
              </a:xfrm>
              <a:prstGeom prst="rect">
                <a:avLst/>
              </a:prstGeom>
              <a:blipFill>
                <a:blip r:embed="rId6"/>
                <a:stretch>
                  <a:fillRect l="-2083" t="-5696" r="-1953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228600"/>
            <a:ext cx="11909715" cy="831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FF0000"/>
                </a:solidFill>
              </a:rPr>
              <a:t>NPRG and </a:t>
            </a:r>
            <a:r>
              <a:rPr lang="en-US" b="1" i="1" dirty="0" err="1">
                <a:solidFill>
                  <a:srgbClr val="FF0000"/>
                </a:solidFill>
              </a:rPr>
              <a:t>Derandomization</a:t>
            </a:r>
            <a:r>
              <a:rPr lang="en-US" b="1" i="1" dirty="0">
                <a:solidFill>
                  <a:srgbClr val="FF0000"/>
                </a:solidFill>
              </a:rPr>
              <a:t> of 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/>
              <p:nvPr/>
            </p:nvSpPr>
            <p:spPr>
              <a:xfrm>
                <a:off x="516081" y="1059874"/>
                <a:ext cx="5579919" cy="26503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MA Algorithm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Given an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, guess some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, toss some coins r.</a:t>
                </a:r>
              </a:p>
              <a:p>
                <a:pPr algn="ctr"/>
                <a:endParaRPr lang="en-US" sz="24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r>
                  <a:rPr lang="en-US" sz="2400" i="1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≤1/3</m:t>
                    </m:r>
                  </m:oMath>
                </a14:m>
                <a:r>
                  <a:rPr lang="en-US" sz="2400" i="1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1" y="1059874"/>
                <a:ext cx="5579919" cy="2650341"/>
              </a:xfrm>
              <a:prstGeom prst="rect">
                <a:avLst/>
              </a:prstGeom>
              <a:blipFill>
                <a:blip r:embed="rId3"/>
                <a:stretch>
                  <a:fillRect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348FE-265B-4A16-9CA8-EF26085F36D9}"/>
                  </a:ext>
                </a:extLst>
              </p:cNvPr>
              <p:cNvSpPr txBox="1"/>
              <p:nvPr/>
            </p:nvSpPr>
            <p:spPr>
              <a:xfrm>
                <a:off x="6395604" y="1120676"/>
                <a:ext cx="5579919" cy="24314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Non-deterministic PRG</a:t>
                </a:r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/>
                  <a:t>, guess some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either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i="1" dirty="0"/>
                  <a:t>,</a:t>
                </a:r>
              </a:p>
              <a:p>
                <a:pPr algn="ctr"/>
                <a:r>
                  <a:rPr lang="en-US" sz="2400" i="1" dirty="0"/>
                  <a:t>or outputs a list of inputs which fools the target 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348FE-265B-4A16-9CA8-EF26085F3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4" y="1120676"/>
                <a:ext cx="5579919" cy="2431435"/>
              </a:xfrm>
              <a:prstGeom prst="rect">
                <a:avLst/>
              </a:prstGeom>
              <a:blipFill>
                <a:blip r:embed="rId4"/>
                <a:stretch>
                  <a:fillRect t="-2993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E384-A1C6-4473-B78F-CABF7C7F140E}"/>
                  </a:ext>
                </a:extLst>
              </p:cNvPr>
              <p:cNvSpPr txBox="1"/>
              <p:nvPr/>
            </p:nvSpPr>
            <p:spPr>
              <a:xfrm>
                <a:off x="1283277" y="3922569"/>
                <a:ext cx="10058399" cy="28299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Derandomization of MA</a:t>
                </a:r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), 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Reject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i="1" dirty="0"/>
                  <a:t>. Otherwise,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’s acc prob, accept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sz="2400" i="1" dirty="0"/>
                  <a:t>. 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If NPRG works infinite often, then so does the </a:t>
                </a:r>
                <a:r>
                  <a:rPr lang="en-US" sz="2400" i="1" dirty="0" err="1"/>
                  <a:t>derandomization</a:t>
                </a:r>
                <a:r>
                  <a:rPr lang="en-US" sz="2400" i="1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E384-A1C6-4473-B78F-CABF7C7F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77" y="3922569"/>
                <a:ext cx="10058399" cy="2829942"/>
              </a:xfrm>
              <a:prstGeom prst="rect">
                <a:avLst/>
              </a:prstGeom>
              <a:blipFill>
                <a:blip r:embed="rId5"/>
                <a:stretch>
                  <a:fillRect t="-2570" b="-3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119176" y="1395583"/>
                <a:ext cx="5583994" cy="34019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/>
                  <a:t>(Unconditional)</a:t>
                </a:r>
              </a:p>
              <a:p>
                <a:pPr algn="ctr"/>
                <a:r>
                  <a:rPr lang="en-US" sz="2800" i="1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i="1" dirty="0"/>
                  <a:t>, there is a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i="1" dirty="0"/>
                  <a:t> in MA, such that for sufficiently large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i="1" dirty="0"/>
                  <a:t>.</a:t>
                </a:r>
              </a:p>
              <a:p>
                <a:pPr algn="ctr"/>
                <a:endParaRPr lang="en-US" sz="2800" i="1" dirty="0"/>
              </a:p>
              <a:p>
                <a:pPr algn="ctr"/>
                <a:r>
                  <a:rPr lang="en-US" sz="2000" i="1" dirty="0" err="1"/>
                  <a:t>a.a.e</a:t>
                </a:r>
                <a:r>
                  <a:rPr lang="en-US" sz="2000" i="1" dirty="0"/>
                  <a:t>. is too complicated, let us make</a:t>
                </a:r>
              </a:p>
              <a:p>
                <a:pPr algn="ctr"/>
                <a:r>
                  <a:rPr lang="en-US" sz="2000" i="1" dirty="0"/>
                  <a:t>our life easier and pretend it is just </a:t>
                </a:r>
                <a:r>
                  <a:rPr lang="en-US" sz="2000" i="1" dirty="0" err="1"/>
                  <a:t>a.e.</a:t>
                </a:r>
                <a:r>
                  <a:rPr lang="en-US" sz="2000" i="1" dirty="0"/>
                  <a:t> </a:t>
                </a:r>
              </a:p>
              <a:p>
                <a:pPr algn="ctr"/>
                <a:r>
                  <a:rPr lang="en-US" sz="2000" i="1" dirty="0"/>
                  <a:t>(almost everywhere)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6" y="1395583"/>
                <a:ext cx="5583994" cy="3401957"/>
              </a:xfrm>
              <a:prstGeom prst="rect">
                <a:avLst/>
              </a:prstGeom>
              <a:blipFill>
                <a:blip r:embed="rId3"/>
                <a:stretch>
                  <a:fillRect l="-1634" t="-1607" r="-1525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/>
              <p:nvPr/>
            </p:nvSpPr>
            <p:spPr>
              <a:xfrm>
                <a:off x="7033205" y="3133025"/>
                <a:ext cx="4821381" cy="1269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From the assumption,</a:t>
                </a:r>
              </a:p>
              <a:p>
                <a:pPr algn="ctr"/>
                <a:r>
                  <a:rPr lang="en-US" sz="2400" i="1" dirty="0"/>
                  <a:t>one can get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i="1" dirty="0"/>
                  <a:t> time </a:t>
                </a:r>
                <a:r>
                  <a:rPr lang="en-US" sz="2400" i="1" dirty="0" err="1"/>
                  <a:t>i.o</a:t>
                </a:r>
                <a:r>
                  <a:rPr lang="en-US" sz="2400" i="1" dirty="0"/>
                  <a:t>. NPRG which fools all poly-size circuits.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05" y="3133025"/>
                <a:ext cx="4821381" cy="1269386"/>
              </a:xfrm>
              <a:prstGeom prst="rect">
                <a:avLst/>
              </a:prstGeom>
              <a:blipFill>
                <a:blip r:embed="rId4"/>
                <a:stretch>
                  <a:fillRect t="-3333" r="-75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EAB5639-2B41-4F52-8369-A54514160FD1}"/>
              </a:ext>
            </a:extLst>
          </p:cNvPr>
          <p:cNvSpPr/>
          <p:nvPr/>
        </p:nvSpPr>
        <p:spPr>
          <a:xfrm>
            <a:off x="5910658" y="280554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9DFC3-700E-4D16-B22D-E228F1D82CC2}"/>
              </a:ext>
            </a:extLst>
          </p:cNvPr>
          <p:cNvSpPr txBox="1"/>
          <p:nvPr/>
        </p:nvSpPr>
        <p:spPr>
          <a:xfrm>
            <a:off x="6912267" y="1501483"/>
            <a:ext cx="5063256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i="1" dirty="0"/>
              <a:t>Assuming some NQP Verifier doesn’t have poly-size witness.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A104FD-D865-4980-8283-A34C767543E0}"/>
                  </a:ext>
                </a:extLst>
              </p:cNvPr>
              <p:cNvSpPr txBox="1"/>
              <p:nvPr/>
            </p:nvSpPr>
            <p:spPr>
              <a:xfrm>
                <a:off x="335105" y="5018812"/>
                <a:ext cx="11371120" cy="171104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Now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, there is a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400" i="1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i="1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400" i="1" dirty="0"/>
                  <a:t> 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i.o</a:t>
                </a:r>
                <a:r>
                  <a:rPr lang="en-US" sz="2400" i="1" dirty="0"/>
                  <a:t>.</a:t>
                </a:r>
              </a:p>
              <a:p>
                <a:pPr algn="ctr"/>
                <a:r>
                  <a:rPr lang="en-US" sz="2400" i="1" dirty="0"/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i="1" dirty="0"/>
                  <a:t> is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400" i="1" dirty="0"/>
                  <a:t>.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400" i="1" dirty="0"/>
                  <a:t> is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Taking contrapositive, NQP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/>
                  <a:t> NQP has poly-size witness.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A104FD-D865-4980-8283-A34C7675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5" y="5018812"/>
                <a:ext cx="11371120" cy="1711046"/>
              </a:xfrm>
              <a:prstGeom prst="rect">
                <a:avLst/>
              </a:prstGeom>
              <a:blipFill>
                <a:blip r:embed="rId5"/>
                <a:stretch>
                  <a:fillRect b="-6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CAE60E33-78B0-40F7-9956-7191BC7DD212}"/>
              </a:ext>
            </a:extLst>
          </p:cNvPr>
          <p:cNvSpPr txBox="1">
            <a:spLocks/>
          </p:cNvSpPr>
          <p:nvPr/>
        </p:nvSpPr>
        <p:spPr>
          <a:xfrm>
            <a:off x="335105" y="-159393"/>
            <a:ext cx="11909715" cy="168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Easy-Witness Lemma</a:t>
            </a:r>
          </a:p>
          <a:p>
            <a:pPr algn="ctr"/>
            <a:r>
              <a:rPr lang="en-US" sz="4000" b="1" i="1" dirty="0" err="1">
                <a:solidFill>
                  <a:srgbClr val="FF0000"/>
                </a:solidFill>
              </a:rPr>
              <a:t>a.a.e</a:t>
            </a:r>
            <a:r>
              <a:rPr lang="en-US" sz="4000" b="1" i="1" dirty="0">
                <a:solidFill>
                  <a:srgbClr val="FF0000"/>
                </a:solidFill>
              </a:rPr>
              <a:t>. MA Lower Bounds vs </a:t>
            </a:r>
            <a:r>
              <a:rPr lang="en-US" sz="4000" b="1" i="1" dirty="0" err="1">
                <a:solidFill>
                  <a:srgbClr val="FF0000"/>
                </a:solidFill>
              </a:rPr>
              <a:t>i.o</a:t>
            </a:r>
            <a:r>
              <a:rPr lang="en-US" sz="4000" b="1" i="1" dirty="0">
                <a:solidFill>
                  <a:srgbClr val="FF0000"/>
                </a:solidFill>
              </a:rPr>
              <a:t>. non-deterministic PRG</a:t>
            </a:r>
          </a:p>
        </p:txBody>
      </p:sp>
    </p:spTree>
    <p:extLst>
      <p:ext uri="{BB962C8B-B14F-4D97-AF65-F5344CB8AC3E}">
        <p14:creationId xmlns:p14="http://schemas.microsoft.com/office/powerpoint/2010/main" val="36607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48A1E-A1DD-4381-8171-CB90ABB81B72}"/>
              </a:ext>
            </a:extLst>
          </p:cNvPr>
          <p:cNvSpPr txBox="1"/>
          <p:nvPr/>
        </p:nvSpPr>
        <p:spPr>
          <a:xfrm>
            <a:off x="1220536" y="1636975"/>
            <a:ext cx="959870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i="1" dirty="0"/>
              <a:t>MA </a:t>
            </a:r>
            <a:r>
              <a:rPr lang="en-US" sz="3200" b="1" i="1" dirty="0" err="1"/>
              <a:t>a.a.e</a:t>
            </a:r>
            <a:r>
              <a:rPr lang="en-US" sz="3200" b="1" i="1" dirty="0"/>
              <a:t>. Lower Bound and </a:t>
            </a:r>
            <a:r>
              <a:rPr lang="en-US" sz="3200" b="1" i="1" dirty="0" err="1"/>
              <a:t>i.o</a:t>
            </a:r>
            <a:r>
              <a:rPr lang="en-US" sz="3200" b="1" i="1" dirty="0"/>
              <a:t>. non-deterministic PRG together imply lower bound for non-deterministic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E62A2-FE1B-4465-927F-437B5DC17D0D}"/>
                  </a:ext>
                </a:extLst>
              </p:cNvPr>
              <p:cNvSpPr txBox="1"/>
              <p:nvPr/>
            </p:nvSpPr>
            <p:spPr>
              <a:xfrm>
                <a:off x="543723" y="3277028"/>
                <a:ext cx="10952328" cy="10772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i="1" dirty="0"/>
                  <a:t>No succinct witness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3200" b="1" i="1" dirty="0"/>
                  <a:t> implies </a:t>
                </a:r>
                <a:r>
                  <a:rPr lang="en-US" sz="3200" b="1" i="1" dirty="0" err="1"/>
                  <a:t>i.o</a:t>
                </a:r>
                <a:r>
                  <a:rPr lang="en-US" sz="3200" b="1" i="1" dirty="0"/>
                  <a:t>. non-deterministic PRG.</a:t>
                </a:r>
              </a:p>
              <a:p>
                <a:r>
                  <a:rPr lang="en-US" sz="3200" b="1" i="1" dirty="0"/>
                  <a:t>Therefore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𝑵𝑸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i="1" dirty="0"/>
                  <a:t> is not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𝒑𝒐𝒍𝒚</m:t>
                    </m:r>
                  </m:oMath>
                </a14:m>
                <a:r>
                  <a:rPr lang="en-US" sz="3200" b="1" i="1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E62A2-FE1B-4465-927F-437B5DC1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3" y="3277028"/>
                <a:ext cx="10952328" cy="1077218"/>
              </a:xfrm>
              <a:prstGeom prst="rect">
                <a:avLst/>
              </a:prstGeom>
              <a:blipFill>
                <a:blip r:embed="rId3"/>
                <a:stretch>
                  <a:fillRect l="-1334" t="-6180" r="-889" b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5D3657-E949-43A2-8658-4361276BA2E6}"/>
                  </a:ext>
                </a:extLst>
              </p:cNvPr>
              <p:cNvSpPr txBox="1"/>
              <p:nvPr/>
            </p:nvSpPr>
            <p:spPr>
              <a:xfrm>
                <a:off x="1305636" y="4889784"/>
                <a:ext cx="9580728" cy="107721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i="1" dirty="0"/>
                  <a:t>Hence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𝑵𝑸𝑷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b="1" i="1" dirty="0"/>
                  <a:t>P/poly implies succinct witness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𝑵𝑸𝑷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1" i="1" dirty="0"/>
                  <a:t> (Contrapositive)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5D3657-E949-43A2-8658-4361276B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6" y="4889784"/>
                <a:ext cx="9580728" cy="1077218"/>
              </a:xfrm>
              <a:prstGeom prst="rect">
                <a:avLst/>
              </a:prstGeom>
              <a:blipFill>
                <a:blip r:embed="rId4"/>
                <a:stretch>
                  <a:fillRect l="-1525" t="-6145" b="-16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The Observation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48A1E-A1DD-4381-8171-CB90ABB81B72}"/>
              </a:ext>
            </a:extLst>
          </p:cNvPr>
          <p:cNvSpPr txBox="1"/>
          <p:nvPr/>
        </p:nvSpPr>
        <p:spPr>
          <a:xfrm>
            <a:off x="855210" y="1721631"/>
            <a:ext cx="1033090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i="1" dirty="0"/>
              <a:t>If we had an average-case </a:t>
            </a:r>
            <a:r>
              <a:rPr lang="en-US" sz="3200" b="1" i="1" dirty="0" err="1"/>
              <a:t>a.a.e</a:t>
            </a:r>
            <a:r>
              <a:rPr lang="en-US" sz="3200" b="1" i="1" dirty="0"/>
              <a:t>. MA circuit lower bound and an </a:t>
            </a:r>
            <a:r>
              <a:rPr lang="en-US" sz="3200" b="1" i="1" dirty="0" err="1"/>
              <a:t>i.o</a:t>
            </a:r>
            <a:r>
              <a:rPr lang="en-US" sz="3200" b="1" i="1" dirty="0"/>
              <a:t>. NPRG, </a:t>
            </a:r>
          </a:p>
          <a:p>
            <a:endParaRPr lang="en-US" sz="3200" b="1" i="1" dirty="0"/>
          </a:p>
          <a:p>
            <a:r>
              <a:rPr lang="en-US" sz="3200" b="1" i="1" dirty="0"/>
              <a:t>then we would have average-case circuit lower bounds for non-deterministic time!</a:t>
            </a:r>
          </a:p>
        </p:txBody>
      </p:sp>
    </p:spTree>
    <p:extLst>
      <p:ext uri="{BB962C8B-B14F-4D97-AF65-F5344CB8AC3E}">
        <p14:creationId xmlns:p14="http://schemas.microsoft.com/office/powerpoint/2010/main" val="26716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The First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686359" y="1305994"/>
                <a:ext cx="10819281" cy="26874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OK, What about the following plan?</a:t>
                </a:r>
              </a:p>
              <a:p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i="1" dirty="0"/>
                  <a:t>An average-case almost almost-everywhere MA circuit lower bound.</a:t>
                </a:r>
              </a:p>
              <a:p>
                <a:pPr marL="514350" indent="-514350">
                  <a:buAutoNum type="arabicParenBoth"/>
                </a:pPr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b="1" i="1" dirty="0"/>
                  <a:t>Assuming NQP can be 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/>
                  <a:t>, construct an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9" y="1305994"/>
                <a:ext cx="10819281" cy="2687402"/>
              </a:xfrm>
              <a:prstGeom prst="rect">
                <a:avLst/>
              </a:prstGeom>
              <a:blipFill>
                <a:blip r:embed="rId3"/>
                <a:stretch>
                  <a:fillRect l="-1126" t="-1806" b="-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59247E-632C-4571-9C28-4EF426C42A90}"/>
              </a:ext>
            </a:extLst>
          </p:cNvPr>
          <p:cNvSpPr txBox="1"/>
          <p:nvPr/>
        </p:nvSpPr>
        <p:spPr>
          <a:xfrm>
            <a:off x="686359" y="4416124"/>
            <a:ext cx="10819281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As it turns out, the first step is actually possible! (but still requires a technical proof)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9CE8-144A-4B1C-A1D5-A6B596426EAF}"/>
              </a:ext>
            </a:extLst>
          </p:cNvPr>
          <p:cNvSpPr txBox="1"/>
          <p:nvPr/>
        </p:nvSpPr>
        <p:spPr>
          <a:xfrm>
            <a:off x="3336779" y="5751396"/>
            <a:ext cx="462669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The second step seems harder.</a:t>
            </a:r>
          </a:p>
        </p:txBody>
      </p:sp>
    </p:spTree>
    <p:extLst>
      <p:ext uri="{BB962C8B-B14F-4D97-AF65-F5344CB8AC3E}">
        <p14:creationId xmlns:p14="http://schemas.microsoft.com/office/powerpoint/2010/main" val="13580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The Second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686359" y="1614259"/>
                <a:ext cx="10819281" cy="5329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i="1" dirty="0"/>
                  <a:t>Assuming NQP can be 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/>
                  <a:t>, construct an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9" y="1614259"/>
                <a:ext cx="10819281" cy="532966"/>
              </a:xfrm>
              <a:prstGeom prst="rect">
                <a:avLst/>
              </a:prstGeom>
              <a:blipFill>
                <a:blip r:embed="rId3"/>
                <a:stretch>
                  <a:fillRect l="-1126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C2D31-135C-44DA-ADF9-CFB1C3F8072B}"/>
                  </a:ext>
                </a:extLst>
              </p:cNvPr>
              <p:cNvSpPr txBox="1"/>
              <p:nvPr/>
            </p:nvSpPr>
            <p:spPr>
              <a:xfrm>
                <a:off x="2084457" y="3090156"/>
                <a:ext cx="7872415" cy="954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[Wil’14]: assuming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, there is a quasi-polynomial time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 for poly-size circuits.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C2D31-135C-44DA-ADF9-CFB1C3F8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57" y="3090156"/>
                <a:ext cx="7872415" cy="954107"/>
              </a:xfrm>
              <a:prstGeom prst="rect">
                <a:avLst/>
              </a:prstGeom>
              <a:blipFill>
                <a:blip r:embed="rId4"/>
                <a:stretch>
                  <a:fillRect l="-1547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210DD5-01A9-4B86-BFC2-A8D4ED0D941C}"/>
              </a:ext>
            </a:extLst>
          </p:cNvPr>
          <p:cNvSpPr txBox="1"/>
          <p:nvPr/>
        </p:nvSpPr>
        <p:spPr>
          <a:xfrm>
            <a:off x="3214047" y="4808540"/>
            <a:ext cx="496134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How is that proved?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8294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967100-AF04-4294-A1AB-C6484C22F5D4}"/>
                  </a:ext>
                </a:extLst>
              </p:cNvPr>
              <p:cNvSpPr txBox="1"/>
              <p:nvPr/>
            </p:nvSpPr>
            <p:spPr>
              <a:xfrm>
                <a:off x="1141266" y="2614404"/>
                <a:ext cx="10054937" cy="24093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A sub-exp witness-size lower bound </a:t>
                </a:r>
              </a:p>
              <a:p>
                <a:pPr algn="ctr"/>
                <a:r>
                  <a:rPr lang="en-US" sz="3200" b="1" i="1" dirty="0"/>
                  <a:t>for unary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𝑵𝑻𝑰𝑴𝑬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1" i="1" dirty="0"/>
                  <a:t> (unconditional)</a:t>
                </a:r>
              </a:p>
              <a:p>
                <a:r>
                  <a:rPr lang="en-US" sz="2800" i="1" dirty="0"/>
                  <a:t>That is, there is a linear-time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i="1" dirty="0"/>
                  <a:t>. For infinite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800" i="1" dirty="0"/>
                  <a:t> is satisfiable, 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i="1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is not the truth-table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i="1" dirty="0"/>
                  <a:t>-size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 circuits.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967100-AF04-4294-A1AB-C6484C22F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66" y="2614404"/>
                <a:ext cx="10054937" cy="2409314"/>
              </a:xfrm>
              <a:prstGeom prst="rect">
                <a:avLst/>
              </a:prstGeom>
              <a:blipFill>
                <a:blip r:embed="rId3"/>
                <a:stretch>
                  <a:fillRect l="-1150" t="-3023" b="-6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/>
              <p:nvPr/>
            </p:nvSpPr>
            <p:spPr>
              <a:xfrm>
                <a:off x="2089003" y="1393310"/>
                <a:ext cx="7872415" cy="954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[Wil’14]: assuming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, there is a quasi-polynomial time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 for poly-size circuits.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03" y="1393310"/>
                <a:ext cx="7872415" cy="954107"/>
              </a:xfrm>
              <a:prstGeom prst="rect">
                <a:avLst/>
              </a:prstGeom>
              <a:blipFill>
                <a:blip r:embed="rId4"/>
                <a:stretch>
                  <a:fillRect l="-1547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5C8D04A-EEA7-4CED-AD7D-3C4CF34D3559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Second Step: [Wil’14]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FC4D1-5FB9-4DF5-A8F5-1EAA675F87F9}"/>
                  </a:ext>
                </a:extLst>
              </p:cNvPr>
              <p:cNvSpPr txBox="1"/>
              <p:nvPr/>
            </p:nvSpPr>
            <p:spPr>
              <a:xfrm>
                <a:off x="2230581" y="5290706"/>
                <a:ext cx="7730837" cy="138499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This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i="1" dirty="0"/>
                  <a:t> is a </a:t>
                </a:r>
                <a:r>
                  <a:rPr lang="en-US" sz="2800" b="1" i="1" dirty="0"/>
                  <a:t>“hardness certifier” </a:t>
                </a:r>
                <a:r>
                  <a:rPr lang="en-US" sz="2800" i="1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, </a:t>
                </a:r>
                <a:r>
                  <a:rPr lang="en-US" sz="2800" b="1" i="1" dirty="0"/>
                  <a:t>under the assumption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/>
                  <a:t>, this is also a “hardness certifier” for </a:t>
                </a:r>
                <a:r>
                  <a:rPr lang="en-US" sz="2800" b="1" i="1" dirty="0"/>
                  <a:t>general Boolean circuits</a:t>
                </a:r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FC4D1-5FB9-4DF5-A8F5-1EAA675F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1" y="5290706"/>
                <a:ext cx="7730837" cy="1384995"/>
              </a:xfrm>
              <a:prstGeom prst="rect">
                <a:avLst/>
              </a:prstGeom>
              <a:blipFill>
                <a:blip r:embed="rId5"/>
                <a:stretch>
                  <a:fillRect l="-1575" t="-3930" r="-1181" b="-1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4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967100-AF04-4294-A1AB-C6484C22F5D4}"/>
                  </a:ext>
                </a:extLst>
              </p:cNvPr>
              <p:cNvSpPr txBox="1"/>
              <p:nvPr/>
            </p:nvSpPr>
            <p:spPr>
              <a:xfrm>
                <a:off x="1156852" y="3086099"/>
                <a:ext cx="10257561" cy="320857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Therefore, pick a large enough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i="1" dirty="0"/>
                  <a:t>; </a:t>
                </a:r>
              </a:p>
              <a:p>
                <a:r>
                  <a:rPr lang="en-US" sz="2800" i="1" dirty="0"/>
                  <a:t>guess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i="1" dirty="0"/>
                  <a:t>, then for infinite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’s,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is hard for poly-size general circuits (and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𝑝𝑜𝑙𝑦𝑙𝑜𝑔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i="1" dirty="0"/>
                  <a:t>).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We can then use standard transformation to get a PRG from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.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Overall it is a quasi-polynomial time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967100-AF04-4294-A1AB-C6484C22F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2" y="3086099"/>
                <a:ext cx="10257561" cy="3208571"/>
              </a:xfrm>
              <a:prstGeom prst="rect">
                <a:avLst/>
              </a:prstGeom>
              <a:blipFill>
                <a:blip r:embed="rId2"/>
                <a:stretch>
                  <a:fillRect l="-1188" t="-1323" b="-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/>
              <p:nvPr/>
            </p:nvSpPr>
            <p:spPr>
              <a:xfrm>
                <a:off x="2089003" y="1393310"/>
                <a:ext cx="7872415" cy="954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[Wil’14]: assuming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, there is a quasi-polynomial time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 for poly-size circuits.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03" y="1393310"/>
                <a:ext cx="7872415" cy="954107"/>
              </a:xfrm>
              <a:prstGeom prst="rect">
                <a:avLst/>
              </a:prstGeom>
              <a:blipFill>
                <a:blip r:embed="rId3"/>
                <a:stretch>
                  <a:fillRect l="-1547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5C8D04A-EEA7-4CED-AD7D-3C4CF34D3559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Second Step: [Wil’14]</a:t>
            </a:r>
          </a:p>
        </p:txBody>
      </p:sp>
    </p:spTree>
    <p:extLst>
      <p:ext uri="{BB962C8B-B14F-4D97-AF65-F5344CB8AC3E}">
        <p14:creationId xmlns:p14="http://schemas.microsoft.com/office/powerpoint/2010/main" val="31833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/>
              <p:nvPr/>
            </p:nvSpPr>
            <p:spPr>
              <a:xfrm>
                <a:off x="2084457" y="1227056"/>
                <a:ext cx="7872415" cy="1938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i="1" dirty="0"/>
                  <a:t>Problem</a:t>
                </a:r>
                <a:endParaRPr lang="en-US" sz="2800" b="1" i="1" dirty="0"/>
              </a:p>
              <a:p>
                <a:r>
                  <a:rPr lang="en-US" sz="2800" i="1" dirty="0"/>
                  <a:t>We can’t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, so we only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is worst-case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 circuits, this is not enough to get a PRG for general circuits.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4D5DE-BEAE-4DA0-B4B2-50CF4A11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57" y="1227056"/>
                <a:ext cx="7872415" cy="1938992"/>
              </a:xfrm>
              <a:prstGeom prst="rect">
                <a:avLst/>
              </a:prstGeom>
              <a:blipFill>
                <a:blip r:embed="rId2"/>
                <a:stretch>
                  <a:fillRect l="-1547" t="-4375" r="-77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5C8D04A-EEA7-4CED-AD7D-3C4CF34D3559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The Second Step: Our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AA439-6247-4BCB-857F-F9A077451007}"/>
                  </a:ext>
                </a:extLst>
              </p:cNvPr>
              <p:cNvSpPr txBox="1"/>
              <p:nvPr/>
            </p:nvSpPr>
            <p:spPr>
              <a:xfrm>
                <a:off x="1470313" y="3429000"/>
                <a:ext cx="9654694" cy="95410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OK, but at least we can get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can be approximated by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circuits, maybe that helps?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AA439-6247-4BCB-857F-F9A07745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13" y="3429000"/>
                <a:ext cx="9654694" cy="954107"/>
              </a:xfrm>
              <a:prstGeom prst="rect">
                <a:avLst/>
              </a:prstGeom>
              <a:blipFill>
                <a:blip r:embed="rId3"/>
                <a:stretch>
                  <a:fillRect l="-1198" t="-5696" r="-252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82969-0DF4-424D-9EB2-B7B13F142620}"/>
                  </a:ext>
                </a:extLst>
              </p:cNvPr>
              <p:cNvSpPr txBox="1"/>
              <p:nvPr/>
            </p:nvSpPr>
            <p:spPr>
              <a:xfrm>
                <a:off x="2046720" y="4702752"/>
                <a:ext cx="8501879" cy="9541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Barrington, Kilian, </a:t>
                </a:r>
                <a:r>
                  <a:rPr lang="en-US" sz="2800" b="1" dirty="0" err="1"/>
                  <a:t>Babai</a:t>
                </a:r>
                <a:endParaRPr lang="en-US" sz="2800" b="1" dirty="0"/>
              </a:p>
              <a:p>
                <a:pPr algn="ctr"/>
                <a:r>
                  <a:rPr lang="en-US" sz="2800" dirty="0"/>
                  <a:t>There is a random self-reducible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-complete problem.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82969-0DF4-424D-9EB2-B7B13F142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20" y="4702752"/>
                <a:ext cx="8501879" cy="954107"/>
              </a:xfrm>
              <a:prstGeom prst="rect">
                <a:avLst/>
              </a:prstGeom>
              <a:blipFill>
                <a:blip r:embed="rId4"/>
                <a:stretch>
                  <a:fillRect l="-860" t="-5031" r="-860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C52C1-1C35-4695-9CA8-DF81536168D6}"/>
                  </a:ext>
                </a:extLst>
              </p:cNvPr>
              <p:cNvSpPr txBox="1"/>
              <p:nvPr/>
            </p:nvSpPr>
            <p:spPr>
              <a:xfrm>
                <a:off x="2484696" y="5805055"/>
                <a:ext cx="7071936" cy="95410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Uniform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can be approximated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collapses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C52C1-1C35-4695-9CA8-DF815361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6" y="5805055"/>
                <a:ext cx="7071936" cy="954107"/>
              </a:xfrm>
              <a:prstGeom prst="rect">
                <a:avLst/>
              </a:prstGeom>
              <a:blipFill>
                <a:blip r:embed="rId5"/>
                <a:stretch>
                  <a:fillRect l="-1721" t="-5031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C8D04A-EEA7-4CED-AD7D-3C4CF34D3559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The Second Step: Our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D995CD-7653-4B7A-BDE9-B75B01AF5D18}"/>
                  </a:ext>
                </a:extLst>
              </p:cNvPr>
              <p:cNvSpPr txBox="1"/>
              <p:nvPr/>
            </p:nvSpPr>
            <p:spPr>
              <a:xfrm>
                <a:off x="1011379" y="2774371"/>
                <a:ext cx="10564094" cy="3164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Now we can proceed similarly: pick a large enough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i="1" dirty="0"/>
                  <a:t>; guess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i="1" dirty="0"/>
                  <a:t>, then for infinite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1" dirty="0"/>
                  <a:t>’s,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 is hard for polylog-depth general circuits.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We can then use standard transformation to get a PRG from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dirty="0"/>
                  <a:t>.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Overall it is a quasi-polynomial time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 for polylog-depth circuits.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D995CD-7653-4B7A-BDE9-B75B01AF5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79" y="2774371"/>
                <a:ext cx="10564094" cy="3164008"/>
              </a:xfrm>
              <a:prstGeom prst="rect">
                <a:avLst/>
              </a:prstGeom>
              <a:blipFill>
                <a:blip r:embed="rId2"/>
                <a:stretch>
                  <a:fillRect l="-1153" t="-1536" r="-1671" b="-4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92CE-7E1C-4A80-8EC6-FFE0DAA76308}"/>
                  </a:ext>
                </a:extLst>
              </p:cNvPr>
              <p:cNvSpPr txBox="1"/>
              <p:nvPr/>
            </p:nvSpPr>
            <p:spPr>
              <a:xfrm>
                <a:off x="2297660" y="1357746"/>
                <a:ext cx="7071936" cy="95410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Uniform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can be approximated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collapses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92CE-7E1C-4A80-8EC6-FFE0DAA76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60" y="1357746"/>
                <a:ext cx="7071936" cy="954107"/>
              </a:xfrm>
              <a:prstGeom prst="rect">
                <a:avLst/>
              </a:prstGeom>
              <a:blipFill>
                <a:blip r:embed="rId3"/>
                <a:stretch>
                  <a:fillRect l="-1721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AA700-588C-4B2B-89FB-C9A01449E8CB}"/>
                  </a:ext>
                </a:extLst>
              </p:cNvPr>
              <p:cNvSpPr txBox="1"/>
              <p:nvPr/>
            </p:nvSpPr>
            <p:spPr>
              <a:xfrm>
                <a:off x="389986" y="4414943"/>
                <a:ext cx="6399765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extended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𝑀𝑂𝐷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 gates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: outputs 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divides #1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AA700-588C-4B2B-89FB-C9A01449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6" y="4414943"/>
                <a:ext cx="6399765" cy="954107"/>
              </a:xfrm>
              <a:prstGeom prst="rect">
                <a:avLst/>
              </a:prstGeom>
              <a:blipFill>
                <a:blip r:embed="rId2"/>
                <a:stretch>
                  <a:fillRect t="-5000" r="-151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74305-C158-4775-9AD1-5E6470AE62CE}"/>
                  </a:ext>
                </a:extLst>
              </p:cNvPr>
              <p:cNvSpPr txBox="1"/>
              <p:nvPr/>
            </p:nvSpPr>
            <p:spPr>
              <a:xfrm>
                <a:off x="7545849" y="4199498"/>
                <a:ext cx="4256165" cy="13849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[Raz87,Smo87]</a:t>
                </a:r>
              </a:p>
              <a:p>
                <a:pPr algn="ctr"/>
                <a:r>
                  <a:rPr lang="en-US" sz="2800" dirty="0"/>
                  <a:t>Strong L.B.’s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[p]</a:t>
                </a:r>
              </a:p>
              <a:p>
                <a:pPr algn="ctr"/>
                <a:r>
                  <a:rPr lang="en-US" sz="2800" dirty="0"/>
                  <a:t>for a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74305-C158-4775-9AD1-5E6470AE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49" y="4199498"/>
                <a:ext cx="4256165" cy="1384995"/>
              </a:xfrm>
              <a:prstGeom prst="rect">
                <a:avLst/>
              </a:prstGeom>
              <a:blipFill>
                <a:blip r:embed="rId3"/>
                <a:stretch>
                  <a:fillRect t="-3930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19C22CD7-3DFC-4038-8BD7-A1DD3EF31CBB}"/>
              </a:ext>
            </a:extLst>
          </p:cNvPr>
          <p:cNvSpPr txBox="1">
            <a:spLocks/>
          </p:cNvSpPr>
          <p:nvPr/>
        </p:nvSpPr>
        <p:spPr>
          <a:xfrm>
            <a:off x="65809" y="67542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(Oversimplified) History: Part 2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18891-AA10-41AD-B6F4-29A57D913BB7}"/>
                  </a:ext>
                </a:extLst>
              </p:cNvPr>
              <p:cNvSpPr txBox="1"/>
              <p:nvPr/>
            </p:nvSpPr>
            <p:spPr>
              <a:xfrm>
                <a:off x="473114" y="983221"/>
                <a:ext cx="10596042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i="1" dirty="0"/>
                  <a:t>Back in 1980s…</a:t>
                </a:r>
              </a:p>
              <a:p>
                <a:pPr algn="ctr"/>
                <a:r>
                  <a:rPr lang="en-US" sz="2800" i="1" dirty="0"/>
                  <a:t>OK, now we know parity is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(constant-depth, AND/OR/NOT).</a:t>
                </a:r>
              </a:p>
              <a:p>
                <a:pPr algn="ctr"/>
                <a:r>
                  <a:rPr lang="en-US" sz="2800" i="1" dirty="0"/>
                  <a:t>Let us make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 stronger, what about adding parity gates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i="1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18891-AA10-41AD-B6F4-29A57D913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4" y="983221"/>
                <a:ext cx="10596042" cy="1384995"/>
              </a:xfrm>
              <a:prstGeom prst="rect">
                <a:avLst/>
              </a:prstGeom>
              <a:blipFill>
                <a:blip r:embed="rId4"/>
                <a:stretch>
                  <a:fillRect l="-977" t="-3493" r="-862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79444-21E6-4500-8645-D462C4470D5F}"/>
                  </a:ext>
                </a:extLst>
              </p:cNvPr>
              <p:cNvSpPr txBox="1"/>
              <p:nvPr/>
            </p:nvSpPr>
            <p:spPr>
              <a:xfrm>
                <a:off x="3799000" y="5692227"/>
                <a:ext cx="4443332" cy="95410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hard function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𝑴𝑶𝑫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79444-21E6-4500-8645-D462C4470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00" y="5692227"/>
                <a:ext cx="4443332" cy="954107"/>
              </a:xfrm>
              <a:prstGeom prst="rect">
                <a:avLst/>
              </a:prstGeom>
              <a:blipFill>
                <a:blip r:embed="rId5"/>
                <a:stretch>
                  <a:fillRect l="-2189" t="-5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C5E68-B78A-4ED2-B33A-CFE385DD5D0C}"/>
              </a:ext>
            </a:extLst>
          </p:cNvPr>
          <p:cNvSpPr txBox="1"/>
          <p:nvPr/>
        </p:nvSpPr>
        <p:spPr>
          <a:xfrm>
            <a:off x="244187" y="2645226"/>
            <a:ext cx="1136253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i="1" dirty="0"/>
              <a:t>Philosophy</a:t>
            </a:r>
            <a:r>
              <a:rPr lang="en-US" sz="2800" i="1" dirty="0"/>
              <a:t>: strengthen the circuit class ``just a little bit’’ by adding the most</a:t>
            </a:r>
          </a:p>
          <a:p>
            <a:r>
              <a:rPr lang="en-US" sz="2800" i="1" dirty="0"/>
              <a:t>simple function it cannot compute as available gates! Hopefully we can get</a:t>
            </a:r>
          </a:p>
          <a:p>
            <a:r>
              <a:rPr lang="en-US" sz="2800" i="1" dirty="0"/>
              <a:t>to general circuits very soon!</a:t>
            </a:r>
          </a:p>
        </p:txBody>
      </p:sp>
    </p:spTree>
    <p:extLst>
      <p:ext uri="{BB962C8B-B14F-4D97-AF65-F5344CB8AC3E}">
        <p14:creationId xmlns:p14="http://schemas.microsoft.com/office/powerpoint/2010/main" val="28420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First Attempt: Updated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686359" y="1305994"/>
                <a:ext cx="10819281" cy="26874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OK, What about the following plan?</a:t>
                </a:r>
              </a:p>
              <a:p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i="1" dirty="0"/>
                  <a:t>An average-case almost almost-everywhere MA circuit lower bound.</a:t>
                </a:r>
              </a:p>
              <a:p>
                <a:pPr marL="514350" indent="-514350">
                  <a:buAutoNum type="arabicParenBoth"/>
                </a:pPr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b="1" i="1" dirty="0"/>
                  <a:t>Assuming NQP can be 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/>
                  <a:t>, construct an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9" y="1305994"/>
                <a:ext cx="10819281" cy="2687402"/>
              </a:xfrm>
              <a:prstGeom prst="rect">
                <a:avLst/>
              </a:prstGeom>
              <a:blipFill>
                <a:blip r:embed="rId3"/>
                <a:stretch>
                  <a:fillRect l="-1126" t="-1806" b="-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59247E-632C-4571-9C28-4EF426C42A90}"/>
              </a:ext>
            </a:extLst>
          </p:cNvPr>
          <p:cNvSpPr txBox="1"/>
          <p:nvPr/>
        </p:nvSpPr>
        <p:spPr>
          <a:xfrm>
            <a:off x="686359" y="4353779"/>
            <a:ext cx="108192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As it turns out, the first step is actually possible!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9CE8-144A-4B1C-A1D5-A6B596426EAF}"/>
              </a:ext>
            </a:extLst>
          </p:cNvPr>
          <p:cNvSpPr txBox="1"/>
          <p:nvPr/>
        </p:nvSpPr>
        <p:spPr>
          <a:xfrm>
            <a:off x="1148195" y="5175037"/>
            <a:ext cx="9744940" cy="1446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Under the assumption, we have an </a:t>
            </a:r>
            <a:r>
              <a:rPr lang="en-US" sz="2800" i="1" dirty="0" err="1"/>
              <a:t>i.o</a:t>
            </a:r>
            <a:r>
              <a:rPr lang="en-US" sz="2800" i="1" dirty="0"/>
              <a:t>. NPRG, </a:t>
            </a:r>
          </a:p>
          <a:p>
            <a:pPr algn="ctr"/>
            <a:r>
              <a:rPr lang="en-US" sz="2800" i="1" dirty="0"/>
              <a:t>but only for polylog-depth circuits.</a:t>
            </a:r>
          </a:p>
          <a:p>
            <a:pPr algn="ctr"/>
            <a:r>
              <a:rPr lang="en-US" sz="3200" b="1" i="1" dirty="0"/>
              <a:t>…Not enough to derandomize a general MA language…</a:t>
            </a:r>
          </a:p>
        </p:txBody>
      </p:sp>
    </p:spTree>
    <p:extLst>
      <p:ext uri="{BB962C8B-B14F-4D97-AF65-F5344CB8AC3E}">
        <p14:creationId xmlns:p14="http://schemas.microsoft.com/office/powerpoint/2010/main" val="14500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228600"/>
            <a:ext cx="11909715" cy="831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NPRG and </a:t>
            </a:r>
            <a:r>
              <a:rPr lang="en-US" sz="4800" b="1" i="1" dirty="0" err="1">
                <a:solidFill>
                  <a:srgbClr val="FF0000"/>
                </a:solidFill>
              </a:rPr>
              <a:t>Derandomization</a:t>
            </a:r>
            <a:r>
              <a:rPr lang="en-US" sz="4800" b="1" i="1" dirty="0">
                <a:solidFill>
                  <a:srgbClr val="FF0000"/>
                </a:solidFill>
              </a:rPr>
              <a:t> of MA (Recall)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/>
              <p:nvPr/>
            </p:nvSpPr>
            <p:spPr>
              <a:xfrm>
                <a:off x="516081" y="1059874"/>
                <a:ext cx="5579919" cy="25408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MA Algorithm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, guess some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, toss some coins r.</a:t>
                </a:r>
              </a:p>
              <a:p>
                <a:pPr algn="ctr"/>
                <a:endParaRPr lang="en-US" sz="24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r>
                  <a:rPr lang="en-US" sz="2400" i="1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≤1/3</m:t>
                    </m:r>
                  </m:oMath>
                </a14:m>
                <a:r>
                  <a:rPr lang="en-US" sz="2400" i="1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5FF7-CE48-4618-AA7E-3C800D05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1" y="1059874"/>
                <a:ext cx="5579919" cy="2540888"/>
              </a:xfrm>
              <a:prstGeom prst="rect">
                <a:avLst/>
              </a:prstGeom>
              <a:blipFill>
                <a:blip r:embed="rId3"/>
                <a:stretch>
                  <a:fillRect t="-2864" r="-218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348FE-265B-4A16-9CA8-EF26085F36D9}"/>
                  </a:ext>
                </a:extLst>
              </p:cNvPr>
              <p:cNvSpPr txBox="1"/>
              <p:nvPr/>
            </p:nvSpPr>
            <p:spPr>
              <a:xfrm>
                <a:off x="6395604" y="1120676"/>
                <a:ext cx="5579919" cy="24314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Non-deterministic PRG</a:t>
                </a:r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/>
                  <a:t>, guess some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either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i="1" dirty="0"/>
                  <a:t>,</a:t>
                </a:r>
              </a:p>
              <a:p>
                <a:pPr algn="ctr"/>
                <a:r>
                  <a:rPr lang="en-US" sz="2400" i="1" dirty="0"/>
                  <a:t>or outputs a list of inputs which fools the target 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348FE-265B-4A16-9CA8-EF26085F3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4" y="1120676"/>
                <a:ext cx="5579919" cy="2431435"/>
              </a:xfrm>
              <a:prstGeom prst="rect">
                <a:avLst/>
              </a:prstGeom>
              <a:blipFill>
                <a:blip r:embed="rId4"/>
                <a:stretch>
                  <a:fillRect t="-2993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E384-A1C6-4473-B78F-CABF7C7F140E}"/>
                  </a:ext>
                </a:extLst>
              </p:cNvPr>
              <p:cNvSpPr txBox="1"/>
              <p:nvPr/>
            </p:nvSpPr>
            <p:spPr>
              <a:xfrm>
                <a:off x="1283277" y="3922569"/>
                <a:ext cx="10058399" cy="28299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Derandomization of MA</a:t>
                </a:r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), 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Reject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i="1" dirty="0"/>
                  <a:t>. Otherwise,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’s acc prob, accept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sz="2400" i="1" dirty="0"/>
                  <a:t>. 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If NPRG works infinite often, then so does the </a:t>
                </a:r>
                <a:r>
                  <a:rPr lang="en-US" sz="2400" i="1" dirty="0" err="1"/>
                  <a:t>derandomization</a:t>
                </a:r>
                <a:r>
                  <a:rPr lang="en-US" sz="2400" i="1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E384-A1C6-4473-B78F-CABF7C7F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77" y="3922569"/>
                <a:ext cx="10058399" cy="2829942"/>
              </a:xfrm>
              <a:prstGeom prst="rect">
                <a:avLst/>
              </a:prstGeom>
              <a:blipFill>
                <a:blip r:embed="rId5"/>
                <a:stretch>
                  <a:fillRect t="-2570" b="-3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5685E557-28FE-4348-92B2-70CB12B2505D}"/>
                  </a:ext>
                </a:extLst>
              </p:cNvPr>
              <p:cNvSpPr/>
              <p:nvPr/>
            </p:nvSpPr>
            <p:spPr>
              <a:xfrm>
                <a:off x="7341177" y="2655189"/>
                <a:ext cx="4577195" cy="1891146"/>
              </a:xfrm>
              <a:prstGeom prst="wedgeRoundRectCallout">
                <a:avLst>
                  <a:gd name="adj1" fmla="val 9700"/>
                  <a:gd name="adj2" fmla="val 8200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NPRG needs to fool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which could of course be a general circuits.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Our NPRG for low-depth circuits is not enough.</a:t>
                </a:r>
              </a:p>
            </p:txBody>
          </p:sp>
        </mc:Choice>
        <mc:Fallback xmlns="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5685E557-28FE-4348-92B2-70CB12B25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77" y="2655189"/>
                <a:ext cx="4577195" cy="1891146"/>
              </a:xfrm>
              <a:prstGeom prst="wedgeRoundRectCallout">
                <a:avLst>
                  <a:gd name="adj1" fmla="val 9700"/>
                  <a:gd name="adj2" fmla="val 82005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5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141142" y="444482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The Second Attempt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9CE8-144A-4B1C-A1D5-A6B596426EAF}"/>
              </a:ext>
            </a:extLst>
          </p:cNvPr>
          <p:cNvSpPr txBox="1"/>
          <p:nvPr/>
        </p:nvSpPr>
        <p:spPr>
          <a:xfrm>
            <a:off x="1743191" y="1233004"/>
            <a:ext cx="8322034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Under the assumption, we have an </a:t>
            </a:r>
            <a:r>
              <a:rPr lang="en-US" sz="2800" i="1" dirty="0" err="1"/>
              <a:t>i.o</a:t>
            </a:r>
            <a:r>
              <a:rPr lang="en-US" sz="2800" i="1" dirty="0"/>
              <a:t>. NPRG, </a:t>
            </a:r>
          </a:p>
          <a:p>
            <a:pPr algn="ctr"/>
            <a:r>
              <a:rPr lang="en-US" sz="2800" i="1" dirty="0"/>
              <a:t>but only for polylog-depth circuits.</a:t>
            </a:r>
          </a:p>
          <a:p>
            <a:pPr algn="ctr"/>
            <a:r>
              <a:rPr lang="en-US" sz="2800" i="1" dirty="0"/>
              <a:t>…Not enough to derandomize a general MA language…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0D481-A103-4FF1-A93D-4002E47CFD9C}"/>
                  </a:ext>
                </a:extLst>
              </p:cNvPr>
              <p:cNvSpPr txBox="1"/>
              <p:nvPr/>
            </p:nvSpPr>
            <p:spPr>
              <a:xfrm>
                <a:off x="2538845" y="2920275"/>
                <a:ext cx="6963640" cy="378751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MA Algorithm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Given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, guess some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, toss some coins r.</a:t>
                </a:r>
              </a:p>
              <a:p>
                <a:pPr algn="ctr"/>
                <a:endParaRPr lang="en-US" sz="24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r>
                  <a:rPr lang="en-US" sz="2400" i="1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≤1/3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algn="ctr"/>
                <a:endParaRPr lang="en-US" sz="2400" i="1" dirty="0"/>
              </a:p>
              <a:p>
                <a:pPr algn="ctr"/>
                <a:r>
                  <a:rPr lang="en-US" sz="2400" i="1" dirty="0"/>
                  <a:t>Need to derandomize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⋅)</m:t>
                    </m:r>
                  </m:oMath>
                </a14:m>
                <a:r>
                  <a:rPr lang="en-US" sz="2400" i="1" dirty="0"/>
                  <a:t>; </a:t>
                </a:r>
              </a:p>
              <a:p>
                <a:pPr algn="ctr"/>
                <a:r>
                  <a:rPr lang="en-US" sz="2400" i="1" dirty="0"/>
                  <a:t>our </a:t>
                </a:r>
                <a:r>
                  <a:rPr lang="en-US" sz="2400" i="1" dirty="0" err="1"/>
                  <a:t>i.o</a:t>
                </a:r>
                <a:r>
                  <a:rPr lang="en-US" sz="2400" i="1" dirty="0"/>
                  <a:t>. NPRG would work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(the predicate) has low-depth circuits.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0D481-A103-4FF1-A93D-4002E47C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45" y="2920275"/>
                <a:ext cx="6963640" cy="3787512"/>
              </a:xfrm>
              <a:prstGeom prst="rect">
                <a:avLst/>
              </a:prstGeom>
              <a:blipFill>
                <a:blip r:embed="rId3"/>
                <a:stretch>
                  <a:fillRect l="-1135" t="-1926" r="-1048" b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519545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The Second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/>
              <p:nvPr/>
            </p:nvSpPr>
            <p:spPr>
              <a:xfrm>
                <a:off x="686359" y="1305994"/>
                <a:ext cx="10819281" cy="31182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Let us try to modify the first attempt.</a:t>
                </a:r>
              </a:p>
              <a:p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i="1" dirty="0"/>
                  <a:t>An average-case </a:t>
                </a:r>
                <a:r>
                  <a:rPr lang="en-US" sz="2800" i="1" dirty="0" err="1"/>
                  <a:t>a.a.e</a:t>
                </a:r>
                <a:r>
                  <a:rPr lang="en-US" sz="2800" i="1" dirty="0"/>
                  <a:t>. MA lower bound against polylog-depth circuits, with the predicate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i="1" dirty="0"/>
                  <a:t> in uniform-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i="1" dirty="0"/>
                  <a:t>.</a:t>
                </a:r>
              </a:p>
              <a:p>
                <a:pPr marL="514350" indent="-514350">
                  <a:buAutoNum type="arabicParenBoth"/>
                </a:pPr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b="1" i="1" dirty="0"/>
                  <a:t>Assuming NQP can be 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/>
                  <a:t>, construct an </a:t>
                </a:r>
                <a:r>
                  <a:rPr lang="en-US" sz="2800" i="1" dirty="0" err="1"/>
                  <a:t>i.o</a:t>
                </a:r>
                <a:r>
                  <a:rPr lang="en-US" sz="2800" i="1" dirty="0"/>
                  <a:t>. NPRG for polylog-depth circuits.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C48A1E-A1DD-4381-8171-CB90ABB8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9" y="1305994"/>
                <a:ext cx="10819281" cy="3118290"/>
              </a:xfrm>
              <a:prstGeom prst="rect">
                <a:avLst/>
              </a:prstGeom>
              <a:blipFill>
                <a:blip r:embed="rId3"/>
                <a:stretch>
                  <a:fillRect l="-1126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F771F-3CC8-4E86-B243-BF7C67A6A0E3}"/>
                  </a:ext>
                </a:extLst>
              </p:cNvPr>
              <p:cNvSpPr txBox="1"/>
              <p:nvPr/>
            </p:nvSpPr>
            <p:spPr>
              <a:xfrm>
                <a:off x="388603" y="4859508"/>
                <a:ext cx="11414792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Now, under the assumption, we can use the </a:t>
                </a:r>
                <a:r>
                  <a:rPr lang="en-US" sz="2800" dirty="0" err="1"/>
                  <a:t>i.o</a:t>
                </a:r>
                <a:r>
                  <a:rPr lang="en-US" sz="2800" dirty="0"/>
                  <a:t>. NPRG to derandomize</a:t>
                </a:r>
              </a:p>
              <a:p>
                <a:pPr algn="l"/>
                <a:r>
                  <a:rPr lang="en-US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average-case hard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language, therefore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cannot be approximated</a:t>
                </a:r>
              </a:p>
              <a:p>
                <a:pPr algn="l"/>
                <a:r>
                  <a:rPr lang="en-US" sz="2800" dirty="0"/>
                  <a:t>by polylog-depth circuits (therefore 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), contradiction!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F771F-3CC8-4E86-B243-BF7C67A6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3" y="4859508"/>
                <a:ext cx="11414792" cy="1384995"/>
              </a:xfrm>
              <a:prstGeom prst="rect">
                <a:avLst/>
              </a:prstGeom>
              <a:blipFill>
                <a:blip r:embed="rId4"/>
                <a:stretch>
                  <a:fillRect l="-1067" t="-3493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-38101" y="383014"/>
            <a:ext cx="11909715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The Second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999AB-5528-443A-8105-F018659EEDD6}"/>
                  </a:ext>
                </a:extLst>
              </p:cNvPr>
              <p:cNvSpPr txBox="1"/>
              <p:nvPr/>
            </p:nvSpPr>
            <p:spPr>
              <a:xfrm>
                <a:off x="644794" y="1280016"/>
                <a:ext cx="10819281" cy="31280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Let us try to modify the first attempt.</a:t>
                </a:r>
              </a:p>
              <a:p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b="1" i="1" dirty="0"/>
                  <a:t>An average-case </a:t>
                </a:r>
                <a:r>
                  <a:rPr lang="en-US" sz="2800" b="1" i="1" dirty="0" err="1"/>
                  <a:t>a.a.e</a:t>
                </a:r>
                <a:r>
                  <a:rPr lang="en-US" sz="2800" b="1" i="1" dirty="0"/>
                  <a:t>. MA lower bound against polylog-depth circuits, with the predicate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i="1" dirty="0"/>
                  <a:t> in uniform-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i="1" dirty="0"/>
                  <a:t>.</a:t>
                </a:r>
                <a:br>
                  <a:rPr lang="en-US" sz="2800" b="1" i="1" dirty="0"/>
                </a:br>
                <a:endParaRPr lang="en-US" sz="2800" i="1" dirty="0"/>
              </a:p>
              <a:p>
                <a:pPr marL="514350" indent="-514350">
                  <a:buAutoNum type="arabicParenBoth"/>
                </a:pPr>
                <a:r>
                  <a:rPr 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Assuming NQP can be 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construct an </a:t>
                </a:r>
                <a:r>
                  <a:rPr lang="en-US" sz="2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i.o</a:t>
                </a:r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NPRG for polylog-depth circuits.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999AB-5528-443A-8105-F018659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4" y="1280016"/>
                <a:ext cx="10819281" cy="3128036"/>
              </a:xfrm>
              <a:prstGeom prst="rect">
                <a:avLst/>
              </a:prstGeom>
              <a:blipFill>
                <a:blip r:embed="rId3"/>
                <a:stretch>
                  <a:fillRect l="-1125" t="-1748" b="-4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838795-E803-47AC-B07C-472AEE946687}"/>
              </a:ext>
            </a:extLst>
          </p:cNvPr>
          <p:cNvSpPr txBox="1"/>
          <p:nvPr/>
        </p:nvSpPr>
        <p:spPr>
          <a:xfrm>
            <a:off x="1537853" y="4967218"/>
            <a:ext cx="903316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In the rest of the talk, we try to outline a proof for the simpler </a:t>
            </a:r>
          </a:p>
          <a:p>
            <a:pPr algn="ctr"/>
            <a:r>
              <a:rPr lang="en-US" sz="2800" i="1" dirty="0"/>
              <a:t>case without the </a:t>
            </a:r>
            <a:r>
              <a:rPr lang="en-US" sz="2800" i="1" dirty="0" err="1"/>
              <a:t>a.a.e</a:t>
            </a:r>
            <a:r>
              <a:rPr lang="en-US" sz="2800" i="1" dirty="0"/>
              <a:t>. requirement.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E8186863-1214-44DA-946A-D8A37A165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927" y="354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-34404" y="664655"/>
            <a:ext cx="12260808" cy="822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Average-Case MA Lower 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38795-E803-47AC-B07C-472AEE946687}"/>
              </a:ext>
            </a:extLst>
          </p:cNvPr>
          <p:cNvSpPr txBox="1"/>
          <p:nvPr/>
        </p:nvSpPr>
        <p:spPr>
          <a:xfrm>
            <a:off x="942109" y="2057400"/>
            <a:ext cx="10307782" cy="14875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baseline="30000" dirty="0"/>
          </a:p>
          <a:p>
            <a:pPr algn="ctr"/>
            <a:r>
              <a:rPr lang="en-US" sz="5400" i="1" baseline="30000" dirty="0"/>
              <a:t>In the rest of the talk, we will try to outline a proof for the simpler case without the </a:t>
            </a:r>
            <a:r>
              <a:rPr lang="en-US" sz="5400" i="1" baseline="30000" dirty="0" err="1"/>
              <a:t>a.a.e</a:t>
            </a:r>
            <a:r>
              <a:rPr lang="en-US" sz="5400" i="1" baseline="30000" dirty="0"/>
              <a:t>. requirement.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61E-C7A7-4431-A855-7A10221FE5F7}"/>
                  </a:ext>
                </a:extLst>
              </p:cNvPr>
              <p:cNvSpPr txBox="1"/>
              <p:nvPr/>
            </p:nvSpPr>
            <p:spPr>
              <a:xfrm>
                <a:off x="974309" y="3927764"/>
                <a:ext cx="10243382" cy="210076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A Baby Version</a:t>
                </a:r>
              </a:p>
              <a:p>
                <a:pPr algn="l"/>
                <a:r>
                  <a:rPr lang="en-US" sz="2800" dirty="0"/>
                  <a:t>For all constants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2800" dirty="0"/>
                  <a:t> such that</a:t>
                </a:r>
              </a:p>
              <a:p>
                <a:pPr algn="l"/>
                <a:r>
                  <a:rPr lang="en-US" sz="2800" b="0" dirty="0"/>
                  <a:t>(1)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has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-computable predicate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defined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);</a:t>
                </a:r>
              </a:p>
              <a:p>
                <a:pPr algn="l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-depth circuits.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861E-C7A7-4431-A855-7A10221F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9" y="3927764"/>
                <a:ext cx="10243382" cy="2100768"/>
              </a:xfrm>
              <a:prstGeom prst="rect">
                <a:avLst/>
              </a:prstGeom>
              <a:blipFill>
                <a:blip r:embed="rId3"/>
                <a:stretch>
                  <a:fillRect l="-1189" t="-5476" r="-238" b="-6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6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ning">
            <a:extLst>
              <a:ext uri="{FF2B5EF4-FFF2-40B4-BE49-F238E27FC236}">
                <a16:creationId xmlns:a16="http://schemas.microsoft.com/office/drawing/2014/main" id="{3AA9419F-B61D-4E3E-9982-0CA849DC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388659"/>
            <a:ext cx="5686505" cy="40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D52412-4A20-4896-B9FD-8DBA12D16253}"/>
              </a:ext>
            </a:extLst>
          </p:cNvPr>
          <p:cNvSpPr/>
          <p:nvPr/>
        </p:nvSpPr>
        <p:spPr>
          <a:xfrm>
            <a:off x="5378381" y="2551836"/>
            <a:ext cx="68136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Some technical details </a:t>
            </a:r>
          </a:p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are coming</a:t>
            </a:r>
          </a:p>
        </p:txBody>
      </p:sp>
    </p:spTree>
    <p:extLst>
      <p:ext uri="{BB962C8B-B14F-4D97-AF65-F5344CB8AC3E}">
        <p14:creationId xmlns:p14="http://schemas.microsoft.com/office/powerpoint/2010/main" val="2279440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549268"/>
            <a:ext cx="11909715" cy="130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>
                <a:solidFill>
                  <a:srgbClr val="FF0000"/>
                </a:solidFill>
              </a:rPr>
              <a:t>Key </a:t>
            </a:r>
            <a:r>
              <a:rPr lang="en-US" sz="4800" b="1" i="1" dirty="0">
                <a:solidFill>
                  <a:srgbClr val="FF0000"/>
                </a:solidFill>
              </a:rPr>
              <a:t>I</a:t>
            </a:r>
            <a:r>
              <a:rPr lang="en-US" sz="4800" b="1" i="1">
                <a:solidFill>
                  <a:srgbClr val="FF0000"/>
                </a:solidFill>
              </a:rPr>
              <a:t>ngredient </a:t>
            </a:r>
            <a:r>
              <a:rPr lang="en-US" sz="4800" b="1" i="1" dirty="0">
                <a:solidFill>
                  <a:srgbClr val="FF0000"/>
                </a:solidFill>
              </a:rPr>
              <a:t>in [San’07]: A PSPACE-complete problem with an instance-checker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7D9AC0-415A-4205-A804-5E01AFF46609}"/>
                  </a:ext>
                </a:extLst>
              </p:cNvPr>
              <p:cNvSpPr txBox="1"/>
              <p:nvPr/>
            </p:nvSpPr>
            <p:spPr>
              <a:xfrm>
                <a:off x="2030000" y="4702669"/>
                <a:ext cx="7849713" cy="17559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[TV’02]</a:t>
                </a:r>
              </a:p>
              <a:p>
                <a:pPr algn="l"/>
                <a:r>
                  <a:rPr lang="en-US" sz="3200" dirty="0"/>
                  <a:t>There is a PSPACE-complete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 algn="l"/>
                <a:r>
                  <a:rPr lang="en-US" sz="3200" dirty="0"/>
                  <a:t>with an efficient instance checker.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7D9AC0-415A-4205-A804-5E01AFF4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00" y="4702669"/>
                <a:ext cx="7849713" cy="1755994"/>
              </a:xfrm>
              <a:prstGeom prst="rect">
                <a:avLst/>
              </a:prstGeom>
              <a:blipFill>
                <a:blip r:embed="rId3"/>
                <a:stretch>
                  <a:fillRect l="-1860" t="-6552" r="-100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EE260-B154-438D-AC46-C6D6EC391767}"/>
                  </a:ext>
                </a:extLst>
              </p:cNvPr>
              <p:cNvSpPr txBox="1"/>
              <p:nvPr/>
            </p:nvSpPr>
            <p:spPr>
              <a:xfrm>
                <a:off x="1561610" y="1963007"/>
                <a:ext cx="8747331" cy="2290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[San’07]</a:t>
                </a:r>
              </a:p>
              <a:p>
                <a:pPr algn="ctr"/>
                <a:r>
                  <a:rPr lang="en-US" sz="3200" b="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3200" dirty="0"/>
                  <a:t> is average-case hard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ctr"/>
                <a:r>
                  <a:rPr lang="en-US" sz="3200" dirty="0"/>
                  <a:t>We are going to build on this.</a:t>
                </a:r>
              </a:p>
              <a:p>
                <a:pPr algn="ctr"/>
                <a:r>
                  <a:rPr lang="en-US" sz="3200" dirty="0"/>
                  <a:t>(the one-bit advice is not important for us)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EE260-B154-438D-AC46-C6D6EC39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10" y="1963007"/>
                <a:ext cx="8747331" cy="2290884"/>
              </a:xfrm>
              <a:prstGeom prst="rect">
                <a:avLst/>
              </a:prstGeom>
              <a:blipFill>
                <a:blip r:embed="rId4"/>
                <a:stretch>
                  <a:fillRect l="-348" t="-5026" b="-8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1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141141" y="294679"/>
            <a:ext cx="11909715" cy="130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key ingredient: A PSPACE-complete problem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with an instance-checker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/>
              <p:nvPr/>
            </p:nvSpPr>
            <p:spPr>
              <a:xfrm>
                <a:off x="1817543" y="1960349"/>
                <a:ext cx="8556913" cy="20406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Instance-Checker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4000" b="1" dirty="0"/>
              </a:p>
              <a:p>
                <a:pPr algn="l"/>
                <a:r>
                  <a:rPr lang="en-US" sz="2800" dirty="0"/>
                  <a:t>Given an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an (alleged) oracle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800" dirty="0"/>
                  <a:t> tosses some coins, makes some queries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sz="2800" dirty="0"/>
                  <a:t> (!), and outputs something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{0,1,?}</m:t>
                    </m:r>
                  </m:oMath>
                </a14:m>
                <a:r>
                  <a:rPr lang="en-US" sz="2800" dirty="0"/>
                  <a:t>.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dirty="0"/>
                  <a:t> means I don’t know)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43" y="1960349"/>
                <a:ext cx="8556913" cy="2040623"/>
              </a:xfrm>
              <a:prstGeom prst="rect">
                <a:avLst/>
              </a:prstGeom>
              <a:blipFill>
                <a:blip r:embed="rId3"/>
                <a:stretch>
                  <a:fillRect l="-1351" t="-5060" r="-1991" b="-7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54C492-60D2-4711-BE81-D99FD117E375}"/>
                  </a:ext>
                </a:extLst>
              </p:cNvPr>
              <p:cNvSpPr txBox="1"/>
              <p:nvPr/>
            </p:nvSpPr>
            <p:spPr>
              <a:xfrm>
                <a:off x="394854" y="5569526"/>
                <a:ext cx="11018657" cy="9560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(Soundness)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800" dirty="0"/>
                  <a:t> outputs something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{?,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(Make few mistakes when given the wrong oracle, can says I don’t know)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54C492-60D2-4711-BE81-D99FD117E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4" y="5569526"/>
                <a:ext cx="11018657" cy="956031"/>
              </a:xfrm>
              <a:prstGeom prst="rect">
                <a:avLst/>
              </a:prstGeom>
              <a:blipFill>
                <a:blip r:embed="rId4"/>
                <a:stretch>
                  <a:fillRect l="-1106" t="-5696" r="-27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2017B4-4B7C-48B1-BB92-333AF8C36D65}"/>
                  </a:ext>
                </a:extLst>
              </p:cNvPr>
              <p:cNvSpPr txBox="1"/>
              <p:nvPr/>
            </p:nvSpPr>
            <p:spPr>
              <a:xfrm>
                <a:off x="1120278" y="4307490"/>
                <a:ext cx="9910149" cy="9555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(Completeness)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2800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(x); </a:t>
                </a:r>
              </a:p>
              <a:p>
                <a:r>
                  <a:rPr lang="en-US" sz="2800" dirty="0"/>
                  <a:t>(Correct when given the good oracle)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2017B4-4B7C-48B1-BB92-333AF8C36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8" y="4307490"/>
                <a:ext cx="9910149" cy="955518"/>
              </a:xfrm>
              <a:prstGeom prst="rect">
                <a:avLst/>
              </a:prstGeom>
              <a:blipFill>
                <a:blip r:embed="rId5"/>
                <a:stretch>
                  <a:fillRect l="-1229" t="-5696" r="-67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335979"/>
            <a:ext cx="11909715" cy="843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Why Instance-checker?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/>
              <p:nvPr/>
            </p:nvSpPr>
            <p:spPr>
              <a:xfrm>
                <a:off x="2607359" y="1503788"/>
                <a:ext cx="6690771" cy="586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r>
                  <a:rPr lang="en-US" sz="3200" dirty="0"/>
                  <a:t> has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-size circuit.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59" y="1503788"/>
                <a:ext cx="6690771" cy="586443"/>
              </a:xfrm>
              <a:prstGeom prst="rect">
                <a:avLst/>
              </a:prstGeom>
              <a:blipFill>
                <a:blip r:embed="rId3"/>
                <a:stretch>
                  <a:fillRect l="-364" t="-11224" r="-18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3E02C-1629-4CD8-9EBB-A4E9E637FB0F}"/>
                  </a:ext>
                </a:extLst>
              </p:cNvPr>
              <p:cNvSpPr txBox="1"/>
              <p:nvPr/>
            </p:nvSpPr>
            <p:spPr>
              <a:xfrm>
                <a:off x="1054983" y="3023604"/>
                <a:ext cx="4438040" cy="9555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algorithm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(indeed,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𝑐𝑜𝑀𝐴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3E02C-1629-4CD8-9EBB-A4E9E637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3" y="3023604"/>
                <a:ext cx="4438040" cy="955518"/>
              </a:xfrm>
              <a:prstGeom prst="rect">
                <a:avLst/>
              </a:prstGeom>
              <a:blipFill>
                <a:blip r:embed="rId4"/>
                <a:stretch>
                  <a:fillRect l="-2329" t="-5660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0CF2F-1074-4976-9876-BF9FD0889E7A}"/>
                  </a:ext>
                </a:extLst>
              </p:cNvPr>
              <p:cNvSpPr txBox="1"/>
              <p:nvPr/>
            </p:nvSpPr>
            <p:spPr>
              <a:xfrm>
                <a:off x="6333696" y="2592717"/>
                <a:ext cx="3966150" cy="18172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 an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Guess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-size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Toss some coins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Accept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0CF2F-1074-4976-9876-BF9FD088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96" y="2592717"/>
                <a:ext cx="3966150" cy="1817292"/>
              </a:xfrm>
              <a:prstGeom prst="rect">
                <a:avLst/>
              </a:prstGeom>
              <a:blipFill>
                <a:blip r:embed="rId5"/>
                <a:stretch>
                  <a:fillRect l="-2450" t="-2667" r="-24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4552D-A579-424E-B8B9-853B8FC0133E}"/>
                  </a:ext>
                </a:extLst>
              </p:cNvPr>
              <p:cNvSpPr txBox="1"/>
              <p:nvPr/>
            </p:nvSpPr>
            <p:spPr>
              <a:xfrm>
                <a:off x="1335231" y="4984093"/>
                <a:ext cx="9235029" cy="138640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on the correct guess, we accept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we reject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 on all guesses.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4552D-A579-424E-B8B9-853B8FC0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31" y="4984093"/>
                <a:ext cx="9235029" cy="1386405"/>
              </a:xfrm>
              <a:prstGeom prst="rect">
                <a:avLst/>
              </a:prstGeom>
              <a:blipFill>
                <a:blip r:embed="rId6"/>
                <a:stretch>
                  <a:fillRect l="-1252" t="-3930" r="-198" b="-1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7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C22CD7-3DFC-4038-8BD7-A1DD3EF31CBB}"/>
              </a:ext>
            </a:extLst>
          </p:cNvPr>
          <p:cNvSpPr txBox="1">
            <a:spLocks/>
          </p:cNvSpPr>
          <p:nvPr/>
        </p:nvSpPr>
        <p:spPr>
          <a:xfrm>
            <a:off x="65809" y="67542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(Oversimplified) History: Part 3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18891-AA10-41AD-B6F4-29A57D913BB7}"/>
              </a:ext>
            </a:extLst>
          </p:cNvPr>
          <p:cNvSpPr txBox="1"/>
          <p:nvPr/>
        </p:nvSpPr>
        <p:spPr>
          <a:xfrm>
            <a:off x="2758786" y="1086319"/>
            <a:ext cx="607326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Back in 1980s…</a:t>
            </a:r>
          </a:p>
          <a:p>
            <a:pPr algn="ctr"/>
            <a:r>
              <a:rPr lang="en-US" sz="2800" i="1" dirty="0"/>
              <a:t>Nice, everything so far is very successful!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0A8A7-6862-40B6-9FDB-C5D733439F88}"/>
                  </a:ext>
                </a:extLst>
              </p:cNvPr>
              <p:cNvSpPr txBox="1"/>
              <p:nvPr/>
            </p:nvSpPr>
            <p:spPr>
              <a:xfrm>
                <a:off x="283012" y="2256425"/>
                <a:ext cx="6131326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/>
                  <a:t>OK, now we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2800" i="1" dirty="0"/>
                  <a:t> is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b="0" i="1" dirty="0"/>
              </a:p>
              <a:p>
                <a:pPr algn="ctr"/>
                <a:r>
                  <a:rPr lang="en-US" sz="2800" i="1" dirty="0"/>
                  <a:t>(constant-depth, AND/OR/NOT/PARITY).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0A8A7-6862-40B6-9FDB-C5D733439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2" y="2256425"/>
                <a:ext cx="6131326" cy="1384995"/>
              </a:xfrm>
              <a:prstGeom prst="rect">
                <a:avLst/>
              </a:prstGeom>
              <a:blipFill>
                <a:blip r:embed="rId2"/>
                <a:stretch>
                  <a:fillRect l="-198" t="-3493" r="-198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70B113-9B34-4438-8FAA-16E5655DD61A}"/>
              </a:ext>
            </a:extLst>
          </p:cNvPr>
          <p:cNvSpPr txBox="1"/>
          <p:nvPr/>
        </p:nvSpPr>
        <p:spPr>
          <a:xfrm>
            <a:off x="8891249" y="6027777"/>
            <a:ext cx="123783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/>
              <a:t>Umm…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E60C3B-6CDD-4866-A955-8F17DF67223F}"/>
                  </a:ext>
                </a:extLst>
              </p:cNvPr>
              <p:cNvSpPr txBox="1"/>
              <p:nvPr/>
            </p:nvSpPr>
            <p:spPr>
              <a:xfrm>
                <a:off x="7159336" y="2741045"/>
                <a:ext cx="810491" cy="5232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E60C3B-6CDD-4866-A955-8F17DF67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36" y="2741045"/>
                <a:ext cx="8104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16068E-8DEA-43A6-AAF0-DB633877CB9F}"/>
                  </a:ext>
                </a:extLst>
              </p:cNvPr>
              <p:cNvSpPr txBox="1"/>
              <p:nvPr/>
            </p:nvSpPr>
            <p:spPr>
              <a:xfrm>
                <a:off x="8080758" y="3787063"/>
                <a:ext cx="1342159" cy="52322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16068E-8DEA-43A6-AAF0-DB633877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58" y="3787063"/>
                <a:ext cx="13421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06617D-F12C-4ADF-A20C-3BCD02AC0B80}"/>
                  </a:ext>
                </a:extLst>
              </p:cNvPr>
              <p:cNvSpPr txBox="1"/>
              <p:nvPr/>
            </p:nvSpPr>
            <p:spPr>
              <a:xfrm>
                <a:off x="9422917" y="4907420"/>
                <a:ext cx="1342159" cy="52322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[6]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06617D-F12C-4ADF-A20C-3BCD02A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917" y="4907420"/>
                <a:ext cx="13421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Bent 11">
            <a:extLst>
              <a:ext uri="{FF2B5EF4-FFF2-40B4-BE49-F238E27FC236}">
                <a16:creationId xmlns:a16="http://schemas.microsoft.com/office/drawing/2014/main" id="{2D15C908-64EF-4EBD-862F-D9D2AC5CEC92}"/>
              </a:ext>
            </a:extLst>
          </p:cNvPr>
          <p:cNvSpPr/>
          <p:nvPr/>
        </p:nvSpPr>
        <p:spPr>
          <a:xfrm rot="5400000">
            <a:off x="8207293" y="2871876"/>
            <a:ext cx="743496" cy="922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E185C073-7BA5-4091-9A88-BC7417DDA4B5}"/>
              </a:ext>
            </a:extLst>
          </p:cNvPr>
          <p:cNvSpPr/>
          <p:nvPr/>
        </p:nvSpPr>
        <p:spPr>
          <a:xfrm rot="5400000">
            <a:off x="9514208" y="3924104"/>
            <a:ext cx="914020" cy="922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C2DDC-B4A9-4776-9704-B7A564364326}"/>
              </a:ext>
            </a:extLst>
          </p:cNvPr>
          <p:cNvSpPr txBox="1"/>
          <p:nvPr/>
        </p:nvSpPr>
        <p:spPr>
          <a:xfrm>
            <a:off x="9188255" y="3130952"/>
            <a:ext cx="124401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47BF6-DAFD-4A6C-8E65-2ED328334114}"/>
                  </a:ext>
                </a:extLst>
              </p:cNvPr>
              <p:cNvSpPr txBox="1"/>
              <p:nvPr/>
            </p:nvSpPr>
            <p:spPr>
              <a:xfrm>
                <a:off x="10519519" y="4200488"/>
                <a:ext cx="1389469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47BF6-DAFD-4A6C-8E65-2ED32833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19" y="4200488"/>
                <a:ext cx="1389469" cy="369332"/>
              </a:xfrm>
              <a:prstGeom prst="rect">
                <a:avLst/>
              </a:prstGeom>
              <a:blipFill>
                <a:blip r:embed="rId6"/>
                <a:stretch>
                  <a:fillRect l="-3478" t="-6349" r="-8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5351A-F01A-453A-821C-CAE5D0273E7E}"/>
                  </a:ext>
                </a:extLst>
              </p:cNvPr>
              <p:cNvSpPr txBox="1"/>
              <p:nvPr/>
            </p:nvSpPr>
            <p:spPr>
              <a:xfrm>
                <a:off x="283013" y="4232041"/>
                <a:ext cx="6131325" cy="224676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Let us make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2800" i="1" dirty="0"/>
                  <a:t> “a little bit” stronger, what about </a:t>
                </a:r>
              </a:p>
              <a:p>
                <a:r>
                  <a:rPr lang="en-US" sz="2800" i="1" dirty="0"/>
                  <a:t>adding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2800" i="1" dirty="0"/>
                  <a:t> gates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2800" i="1" dirty="0"/>
                  <a:t>?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Shouldn’t be that harder…?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5351A-F01A-453A-821C-CAE5D027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3" y="4232041"/>
                <a:ext cx="6131325" cy="2246769"/>
              </a:xfrm>
              <a:prstGeom prst="rect">
                <a:avLst/>
              </a:prstGeom>
              <a:blipFill>
                <a:blip r:embed="rId7"/>
                <a:stretch>
                  <a:fillRect l="-1885" t="-2156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3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549268"/>
            <a:ext cx="11909715" cy="130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key ingredient: A PSPACE-complete problem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with an instance-checker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/>
              <p:nvPr/>
            </p:nvSpPr>
            <p:spPr>
              <a:xfrm>
                <a:off x="1562306" y="2301768"/>
                <a:ext cx="9067387" cy="1886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[San’07]  – Two Cases</a:t>
                </a:r>
                <a:endParaRPr lang="en-US" sz="28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𝑷𝑺𝑷𝑨𝑪𝑬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𝒑𝒐𝒍𝒚</m:t>
                    </m:r>
                  </m:oMath>
                </a14:m>
                <a:r>
                  <a:rPr lang="en-US" sz="2800" b="1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𝑷𝑺𝑷𝑨𝑪𝑬</m:t>
                        </m:r>
                      </m:sup>
                    </m:sSup>
                  </m:oMath>
                </a14:m>
                <a:r>
                  <a:rPr lang="en-US" sz="2800" b="1" dirty="0"/>
                  <a:t> is easy).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𝑃𝑆𝑃𝐴𝐶𝐸</m:t>
                    </m:r>
                  </m:oMath>
                </a14:m>
                <a:r>
                  <a:rPr lang="en-US" sz="2800" dirty="0"/>
                  <a:t>, it is a folklore result that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𝑃𝑆𝑃𝐴𝐶𝐸</m:t>
                    </m:r>
                  </m:oMath>
                </a14:m>
                <a:r>
                  <a:rPr lang="en-US" sz="2800" dirty="0"/>
                  <a:t> is average-case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-size circuits.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69C46-AA07-4783-B62E-187FABF2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06" y="2301768"/>
                <a:ext cx="9067387" cy="1886542"/>
              </a:xfrm>
              <a:prstGeom prst="rect">
                <a:avLst/>
              </a:prstGeom>
              <a:blipFill>
                <a:blip r:embed="rId3"/>
                <a:stretch>
                  <a:fillRect l="-1275" t="-3859" b="-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BC35D3-EEAF-46C8-B0D9-7C17D903ACE7}"/>
                  </a:ext>
                </a:extLst>
              </p:cNvPr>
              <p:cNvSpPr txBox="1"/>
              <p:nvPr/>
            </p:nvSpPr>
            <p:spPr>
              <a:xfrm>
                <a:off x="2375290" y="4739807"/>
                <a:ext cx="7441417" cy="149887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𝑷𝑺𝑷𝑨𝑪𝑬</m:t>
                    </m:r>
                  </m:oMath>
                </a14:m>
                <a:r>
                  <a:rPr lang="en-US" sz="2800" b="1" dirty="0"/>
                  <a:t>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𝑷𝑺𝑷𝑨𝑪𝑬</m:t>
                        </m:r>
                      </m:sup>
                    </m:sSup>
                  </m:oMath>
                </a14:m>
                <a:r>
                  <a:rPr lang="en-US" sz="2800" b="1" dirty="0"/>
                  <a:t> is hard).</a:t>
                </a:r>
              </a:p>
              <a:p>
                <a:pPr algn="l"/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an infinite sequence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𝑃𝑆𝑃𝐴𝐶𝐸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BC35D3-EEAF-46C8-B0D9-7C17D903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90" y="4739807"/>
                <a:ext cx="7441417" cy="1498872"/>
              </a:xfrm>
              <a:prstGeom prst="rect">
                <a:avLst/>
              </a:prstGeom>
              <a:blipFill>
                <a:blip r:embed="rId4"/>
                <a:stretch>
                  <a:fillRect l="-1637" t="-3239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549268"/>
            <a:ext cx="11909715" cy="130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The key ingredient: A PSPACE-complete problem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with an instance-checker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84F79-2E7D-4063-95EF-E1B0CA0B1C84}"/>
                  </a:ext>
                </a:extLst>
              </p:cNvPr>
              <p:cNvSpPr txBox="1"/>
              <p:nvPr/>
            </p:nvSpPr>
            <p:spPr>
              <a:xfrm>
                <a:off x="629478" y="3676595"/>
                <a:ext cx="5784970" cy="300761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l"/>
                <a:r>
                  <a:rPr lang="en-US" sz="2800" dirty="0"/>
                  <a:t>On input of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/>
                  <a:t>:</a:t>
                </a:r>
              </a:p>
              <a:p>
                <a:pPr algn="l"/>
                <a:r>
                  <a:rPr lang="en-US" sz="2800" dirty="0"/>
                  <a:t>Try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r>
                  <a:rPr lang="en-US" sz="2800" dirty="0"/>
                  <a:t> on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bits.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pPr algn="l"/>
                <a:r>
                  <a:rPr lang="en-US" sz="2800" dirty="0"/>
                  <a:t>Guess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-size circuit, and check that using the instance-checker.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84F79-2E7D-4063-95EF-E1B0CA0B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3676595"/>
                <a:ext cx="5784970" cy="3007618"/>
              </a:xfrm>
              <a:prstGeom prst="rect">
                <a:avLst/>
              </a:prstGeom>
              <a:blipFill>
                <a:blip r:embed="rId3"/>
                <a:stretch>
                  <a:fillRect l="-1998" t="-1212" r="-3049" b="-4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D5619-FA7C-41FB-95BF-1991F8F815DC}"/>
                  </a:ext>
                </a:extLst>
              </p:cNvPr>
              <p:cNvSpPr txBox="1"/>
              <p:nvPr/>
            </p:nvSpPr>
            <p:spPr>
              <a:xfrm>
                <a:off x="6878472" y="3818588"/>
                <a:ext cx="4800056" cy="27236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worst-case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-size circuits.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 is in fact a polynomial, with error correction.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L is also average-case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-size circuits.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D5619-FA7C-41FB-95BF-1991F8F8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72" y="3818588"/>
                <a:ext cx="4800056" cy="2723631"/>
              </a:xfrm>
              <a:prstGeom prst="rect">
                <a:avLst/>
              </a:prstGeom>
              <a:blipFill>
                <a:blip r:embed="rId4"/>
                <a:stretch>
                  <a:fillRect l="-2405" t="-1782" r="-3924" b="-4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A70C6-3397-4532-B1BA-7DB674163424}"/>
                  </a:ext>
                </a:extLst>
              </p:cNvPr>
              <p:cNvSpPr txBox="1"/>
              <p:nvPr/>
            </p:nvSpPr>
            <p:spPr>
              <a:xfrm>
                <a:off x="2234148" y="1978972"/>
                <a:ext cx="7441417" cy="149887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𝑷𝑺𝑷𝑨𝑪𝑬</m:t>
                    </m:r>
                  </m:oMath>
                </a14:m>
                <a:r>
                  <a:rPr lang="en-US" sz="2800" b="1" dirty="0"/>
                  <a:t>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𝑷𝑺𝑷𝑨𝑪𝑬</m:t>
                        </m:r>
                      </m:sup>
                    </m:sSup>
                  </m:oMath>
                </a14:m>
                <a:r>
                  <a:rPr lang="en-US" sz="2800" b="1" dirty="0"/>
                  <a:t> is hard).</a:t>
                </a:r>
              </a:p>
              <a:p>
                <a:pPr algn="l"/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an infinite sequence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𝑃𝑆𝑃𝐴𝐶𝐸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A70C6-3397-4532-B1BA-7DB67416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48" y="1978972"/>
                <a:ext cx="7441417" cy="1498872"/>
              </a:xfrm>
              <a:prstGeom prst="rect">
                <a:avLst/>
              </a:prstGeom>
              <a:blipFill>
                <a:blip r:embed="rId5"/>
                <a:stretch>
                  <a:fillRect l="-1554" t="-3226" b="-7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46759" y="216759"/>
            <a:ext cx="11909715" cy="926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solidFill>
                  <a:srgbClr val="FF0000"/>
                </a:solidFill>
              </a:rPr>
              <a:t>Our Adaption (For the Baby Version)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03D0F7-CBA1-41D4-8801-5E584974B32C}"/>
                  </a:ext>
                </a:extLst>
              </p:cNvPr>
              <p:cNvSpPr txBox="1"/>
              <p:nvPr/>
            </p:nvSpPr>
            <p:spPr>
              <a:xfrm>
                <a:off x="974309" y="1267691"/>
                <a:ext cx="10243382" cy="210076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A Baby Version</a:t>
                </a:r>
              </a:p>
              <a:p>
                <a:pPr algn="l"/>
                <a:r>
                  <a:rPr lang="en-US" sz="2800" dirty="0"/>
                  <a:t>For all constants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r>
                  <a:rPr lang="en-US" sz="2800" dirty="0"/>
                  <a:t> such that</a:t>
                </a:r>
              </a:p>
              <a:p>
                <a:pPr algn="l"/>
                <a:r>
                  <a:rPr lang="en-US" sz="2800" b="0" dirty="0"/>
                  <a:t>(1)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has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-computable predicate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defined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);</a:t>
                </a:r>
              </a:p>
              <a:p>
                <a:pPr algn="l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-depth 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03D0F7-CBA1-41D4-8801-5E584974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9" y="1267691"/>
                <a:ext cx="10243382" cy="2100768"/>
              </a:xfrm>
              <a:prstGeom prst="rect">
                <a:avLst/>
              </a:prstGeom>
              <a:blipFill>
                <a:blip r:embed="rId3"/>
                <a:stretch>
                  <a:fillRect l="-1189" t="-5764" r="-238" b="-6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AC4745-E6FA-4F3A-B7B0-EAB01C7C4415}"/>
                  </a:ext>
                </a:extLst>
              </p:cNvPr>
              <p:cNvSpPr txBox="1"/>
              <p:nvPr/>
            </p:nvSpPr>
            <p:spPr>
              <a:xfrm>
                <a:off x="1562306" y="4089003"/>
                <a:ext cx="9067387" cy="18802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Our Two Cases</a:t>
                </a:r>
                <a:endParaRPr lang="en-US" sz="28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𝑃𝑆𝑃𝐴𝐶𝐸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b="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b="0" dirty="0"/>
                  <a:t> is easy).</a:t>
                </a:r>
                <a:br>
                  <a:rPr lang="en-US" sz="2800" b="0" dirty="0"/>
                </a:br>
                <a:endParaRPr lang="en-US" sz="28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𝑃𝑆𝑃𝐴𝐶𝐸</m:t>
                    </m:r>
                  </m:oMath>
                </a14:m>
                <a:r>
                  <a:rPr lang="en-US" sz="2800" dirty="0"/>
                  <a:t> not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 is hard).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AC4745-E6FA-4F3A-B7B0-EAB01C7C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06" y="4089003"/>
                <a:ext cx="9067387" cy="1880258"/>
              </a:xfrm>
              <a:prstGeom prst="rect">
                <a:avLst/>
              </a:prstGeom>
              <a:blipFill>
                <a:blip r:embed="rId4"/>
                <a:stretch>
                  <a:fillRect t="-3871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3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-36368" y="209890"/>
            <a:ext cx="11909715" cy="817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Key: The Complexity of the Predicate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3E02C-1629-4CD8-9EBB-A4E9E637FB0F}"/>
                  </a:ext>
                </a:extLst>
              </p:cNvPr>
              <p:cNvSpPr txBox="1"/>
              <p:nvPr/>
            </p:nvSpPr>
            <p:spPr>
              <a:xfrm>
                <a:off x="971855" y="2461154"/>
                <a:ext cx="4438040" cy="9555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algorithm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(indeed,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𝑐𝑜𝑀𝐴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3E02C-1629-4CD8-9EBB-A4E9E637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55" y="2461154"/>
                <a:ext cx="4438040" cy="955518"/>
              </a:xfrm>
              <a:prstGeom prst="rect">
                <a:avLst/>
              </a:prstGeom>
              <a:blipFill>
                <a:blip r:embed="rId4"/>
                <a:stretch>
                  <a:fillRect l="-2329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0CF2F-1074-4976-9876-BF9FD0889E7A}"/>
                  </a:ext>
                </a:extLst>
              </p:cNvPr>
              <p:cNvSpPr txBox="1"/>
              <p:nvPr/>
            </p:nvSpPr>
            <p:spPr>
              <a:xfrm>
                <a:off x="6128607" y="2030267"/>
                <a:ext cx="4168512" cy="18172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 an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Guess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-depth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Toss some coins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algn="ctr"/>
                <a:r>
                  <a:rPr lang="en-US" sz="2800" dirty="0"/>
                  <a:t>Accept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0CF2F-1074-4976-9876-BF9FD088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07" y="2030267"/>
                <a:ext cx="4168512" cy="1817292"/>
              </a:xfrm>
              <a:prstGeom prst="rect">
                <a:avLst/>
              </a:prstGeom>
              <a:blipFill>
                <a:blip r:embed="rId5"/>
                <a:stretch>
                  <a:fillRect l="-2332" t="-2667" r="-233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4552D-A579-424E-B8B9-853B8FC0133E}"/>
                  </a:ext>
                </a:extLst>
              </p:cNvPr>
              <p:cNvSpPr txBox="1"/>
              <p:nvPr/>
            </p:nvSpPr>
            <p:spPr>
              <a:xfrm>
                <a:off x="1300974" y="4132126"/>
                <a:ext cx="9235029" cy="138640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on the correct guess, we accept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 algn="ctr"/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we reject </a:t>
                </a:r>
                <a:r>
                  <a:rPr lang="en-US" sz="2800" dirty="0" err="1"/>
                  <a:t>w.h.p</a:t>
                </a:r>
                <a:r>
                  <a:rPr lang="en-US" sz="2800" dirty="0"/>
                  <a:t>. on all guesses.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4552D-A579-424E-B8B9-853B8FC0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74" y="4132126"/>
                <a:ext cx="9235029" cy="1386405"/>
              </a:xfrm>
              <a:prstGeom prst="rect">
                <a:avLst/>
              </a:prstGeom>
              <a:blipFill>
                <a:blip r:embed="rId6"/>
                <a:stretch>
                  <a:fillRect l="-725" t="-3930" r="-725" b="-1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90CCC-4EB6-4EE0-B41F-5ABB5A37F504}"/>
                  </a:ext>
                </a:extLst>
              </p:cNvPr>
              <p:cNvSpPr txBox="1"/>
              <p:nvPr/>
            </p:nvSpPr>
            <p:spPr>
              <a:xfrm>
                <a:off x="2192019" y="5797033"/>
                <a:ext cx="7345922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Key Observation: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can be implemented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!</a:t>
                </a:r>
              </a:p>
              <a:p>
                <a:pPr algn="ctr"/>
                <a:r>
                  <a:rPr lang="en-US" sz="2800" dirty="0"/>
                  <a:t>So the whole predicate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can be as well.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90CCC-4EB6-4EE0-B41F-5ABB5A37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19" y="5797033"/>
                <a:ext cx="7345922" cy="954107"/>
              </a:xfrm>
              <a:prstGeom prst="rect">
                <a:avLst/>
              </a:prstGeom>
              <a:blipFill>
                <a:blip r:embed="rId7"/>
                <a:stretch>
                  <a:fillRect l="-1160" t="-5696" r="-1077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ACDD6-6865-469F-9FAB-B5A0981AE6E9}"/>
                  </a:ext>
                </a:extLst>
              </p:cNvPr>
              <p:cNvSpPr txBox="1"/>
              <p:nvPr/>
            </p:nvSpPr>
            <p:spPr>
              <a:xfrm>
                <a:off x="1252104" y="1339469"/>
                <a:ext cx="9067387" cy="5246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r>
                  <a:rPr lang="en-US" sz="2800" dirty="0"/>
                  <a:t> has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-depth circuit.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ACDD6-6865-469F-9FAB-B5A0981A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04" y="1339469"/>
                <a:ext cx="9067387" cy="524631"/>
              </a:xfrm>
              <a:prstGeom prst="rect">
                <a:avLst/>
              </a:prstGeom>
              <a:blipFill>
                <a:blip r:embed="rId8"/>
                <a:stretch>
                  <a:fillRect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5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8238" y="132464"/>
            <a:ext cx="11909715" cy="130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1" dirty="0">
                <a:solidFill>
                  <a:srgbClr val="FF0000"/>
                </a:solidFill>
              </a:rPr>
              <a:t>Adapted Analysis for case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84F79-2E7D-4063-95EF-E1B0CA0B1C84}"/>
                  </a:ext>
                </a:extLst>
              </p:cNvPr>
              <p:cNvSpPr txBox="1"/>
              <p:nvPr/>
            </p:nvSpPr>
            <p:spPr>
              <a:xfrm>
                <a:off x="282285" y="3365723"/>
                <a:ext cx="6360567" cy="320286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𝐷𝐸𝑃𝑇𝐻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𝑃𝑆𝑃𝐴𝐶𝐸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algn="l"/>
                <a:r>
                  <a:rPr lang="en-US" sz="2800" dirty="0"/>
                  <a:t>On input of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/>
                  <a:t>:</a:t>
                </a:r>
              </a:p>
              <a:p>
                <a:pPr algn="l"/>
                <a:r>
                  <a:rPr lang="en-US" sz="2800" dirty="0"/>
                  <a:t>Try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bSup>
                  </m:oMath>
                </a14:m>
                <a:r>
                  <a:rPr lang="en-US" sz="2800" dirty="0"/>
                  <a:t> on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bits.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Guess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𝐷𝐸𝑃𝑇𝐻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𝑃𝑆𝑃𝐴𝐶𝐸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 depth circuit, and check that using the instance-checker.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84F79-2E7D-4063-95EF-E1B0CA0B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5" y="3365723"/>
                <a:ext cx="6360567" cy="3202864"/>
              </a:xfrm>
              <a:prstGeom prst="rect">
                <a:avLst/>
              </a:prstGeom>
              <a:blipFill>
                <a:blip r:embed="rId3"/>
                <a:stretch>
                  <a:fillRect l="-1816" r="-28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D5619-FA7C-41FB-95BF-1991F8F815DC}"/>
                  </a:ext>
                </a:extLst>
              </p:cNvPr>
              <p:cNvSpPr txBox="1"/>
              <p:nvPr/>
            </p:nvSpPr>
            <p:spPr>
              <a:xfrm>
                <a:off x="7109659" y="3473733"/>
                <a:ext cx="4800056" cy="29868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is worst-case hard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-depth circuits.</a:t>
                </a:r>
                <a:br>
                  <a:rPr lang="en-US" sz="2800" dirty="0"/>
                </a:br>
                <a:r>
                  <a:rPr lang="en-US" sz="1400" dirty="0"/>
                  <a:t> 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𝑃𝑆𝑃𝐴𝐶𝐸</m:t>
                        </m:r>
                      </m:sup>
                    </m:sSup>
                  </m:oMath>
                </a14:m>
                <a:r>
                  <a:rPr lang="en-US" sz="2800" dirty="0"/>
                  <a:t> is in fact a polynomial, with error correction.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L is also average-case hard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-depth circuits.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D5619-FA7C-41FB-95BF-1991F8F8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59" y="3473733"/>
                <a:ext cx="4800056" cy="2986843"/>
              </a:xfrm>
              <a:prstGeom prst="rect">
                <a:avLst/>
              </a:prstGeom>
              <a:blipFill>
                <a:blip r:embed="rId4"/>
                <a:stretch>
                  <a:fillRect l="-2405" t="-1829" r="-3924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A70C6-3397-4532-B1BA-7DB674163424}"/>
                  </a:ext>
                </a:extLst>
              </p:cNvPr>
              <p:cNvSpPr txBox="1"/>
              <p:nvPr/>
            </p:nvSpPr>
            <p:spPr>
              <a:xfrm>
                <a:off x="2375291" y="1549068"/>
                <a:ext cx="7441417" cy="146995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𝑷𝑺𝑷𝑨𝑪𝑬</m:t>
                    </m:r>
                  </m:oMath>
                </a14:m>
                <a:r>
                  <a:rPr lang="en-US" sz="2800" b="1" dirty="0"/>
                  <a:t> not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𝑷𝑺𝑷𝑨𝑪𝑬</m:t>
                        </m:r>
                      </m:sup>
                    </m:sSup>
                  </m:oMath>
                </a14:m>
                <a:r>
                  <a:rPr lang="en-US" sz="2800" b="1" dirty="0"/>
                  <a:t> is hard).</a:t>
                </a:r>
              </a:p>
              <a:p>
                <a:pPr algn="l"/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an infinite sequence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DEPTH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𝑃𝑆𝑃𝐴𝐶𝐸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A70C6-3397-4532-B1BA-7DB67416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91" y="1549068"/>
                <a:ext cx="7441417" cy="1469954"/>
              </a:xfrm>
              <a:prstGeom prst="rect">
                <a:avLst/>
              </a:prstGeom>
              <a:blipFill>
                <a:blip r:embed="rId5"/>
                <a:stretch>
                  <a:fillRect l="-1637" t="-2469" b="-7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47768" y="216759"/>
            <a:ext cx="11909715" cy="926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Extension to other circuit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AC4745-E6FA-4F3A-B7B0-EAB01C7C4415}"/>
                  </a:ext>
                </a:extLst>
              </p:cNvPr>
              <p:cNvSpPr txBox="1"/>
              <p:nvPr/>
            </p:nvSpPr>
            <p:spPr>
              <a:xfrm>
                <a:off x="1380697" y="1495927"/>
                <a:ext cx="9430603" cy="2062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</a:t>
                </a:r>
                <a:r>
                  <a:rPr lang="en-US" sz="3200" b="1" i="1" dirty="0"/>
                  <a:t>only property</a:t>
                </a:r>
                <a:r>
                  <a:rPr lang="en-US" sz="3200" i="1" dirty="0"/>
                  <a:t> </a:t>
                </a:r>
                <a:r>
                  <a:rPr lang="en-US" sz="3200" dirty="0"/>
                  <a:t>we used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circuits, is the </a:t>
                </a:r>
                <a:r>
                  <a:rPr lang="en-US" sz="3200" b="1" dirty="0"/>
                  <a:t>non-trivial </a:t>
                </a:r>
                <a:r>
                  <a:rPr lang="en-US" sz="3200" b="1" dirty="0" err="1"/>
                  <a:t>derandomization</a:t>
                </a:r>
                <a:r>
                  <a:rPr lang="en-US" sz="3200" b="1" dirty="0"/>
                  <a:t> algorithm</a:t>
                </a:r>
                <a:r>
                  <a:rPr lang="en-US" sz="3200" dirty="0"/>
                  <a:t> for this class; the lower bound can be extended to any other circuit class if we have the corresponding algorithms.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AC4745-E6FA-4F3A-B7B0-EAB01C7C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97" y="1495927"/>
                <a:ext cx="9430603" cy="2062103"/>
              </a:xfrm>
              <a:prstGeom prst="rect">
                <a:avLst/>
              </a:prstGeom>
              <a:blipFill>
                <a:blip r:embed="rId3"/>
                <a:stretch>
                  <a:fillRect l="-1548" t="-3226" r="-774" b="-8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1A65DD-656D-4AB4-A498-5550B6CF619B}"/>
                  </a:ext>
                </a:extLst>
              </p:cNvPr>
              <p:cNvSpPr txBox="1"/>
              <p:nvPr/>
            </p:nvSpPr>
            <p:spPr>
              <a:xfrm>
                <a:off x="1031543" y="4157494"/>
                <a:ext cx="10128912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Therefore, our average-case lower bounds also work for the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circuits,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circuits with a layer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gates at the bottom).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1A65DD-656D-4AB4-A498-5550B6CF6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43" y="4157494"/>
                <a:ext cx="10128912" cy="1569660"/>
              </a:xfrm>
              <a:prstGeom prst="rect">
                <a:avLst/>
              </a:prstGeom>
              <a:blipFill>
                <a:blip r:embed="rId4"/>
                <a:stretch>
                  <a:fillRect l="-1442" t="-4247" r="-1322" b="-1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46759" y="216759"/>
            <a:ext cx="11909715" cy="926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What is missing in the talk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C4745-E6FA-4F3A-B7B0-EAB01C7C4415}"/>
              </a:ext>
            </a:extLst>
          </p:cNvPr>
          <p:cNvSpPr txBox="1"/>
          <p:nvPr/>
        </p:nvSpPr>
        <p:spPr>
          <a:xfrm>
            <a:off x="1378424" y="1143000"/>
            <a:ext cx="9430603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(1) The proof still need to adapted to the “</a:t>
            </a:r>
            <a:r>
              <a:rPr lang="en-US" sz="3200" b="1" i="1" dirty="0"/>
              <a:t>almost </a:t>
            </a:r>
            <a:r>
              <a:rPr lang="en-US" sz="3200" b="1" i="1" dirty="0" err="1"/>
              <a:t>almost</a:t>
            </a:r>
            <a:r>
              <a:rPr lang="en-US" sz="3200" b="1" i="1" dirty="0"/>
              <a:t> everywhere</a:t>
            </a:r>
            <a:r>
              <a:rPr lang="en-US" sz="3200" dirty="0"/>
              <a:t>” case. (indeed this is complicated and highly non-trivial.)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84A060-EBF3-44DB-AE4B-B41CAD74A574}"/>
                  </a:ext>
                </a:extLst>
              </p:cNvPr>
              <p:cNvSpPr txBox="1"/>
              <p:nvPr/>
            </p:nvSpPr>
            <p:spPr>
              <a:xfrm>
                <a:off x="1378424" y="3034732"/>
                <a:ext cx="9430603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(2) The original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𝑃𝑆𝑃𝐴𝐶𝐸</m:t>
                    </m:r>
                  </m:oMath>
                </a14:m>
                <a:r>
                  <a:rPr lang="en-US" sz="2800" dirty="0"/>
                  <a:t>-complete language is actually a bunch </a:t>
                </a:r>
              </a:p>
              <a:p>
                <a:r>
                  <a:rPr lang="en-US" sz="2800" dirty="0"/>
                  <a:t>of polynomials, instead of a single polynomial. Need to modify</a:t>
                </a:r>
              </a:p>
              <a:p>
                <a:r>
                  <a:rPr lang="en-US" sz="2800" dirty="0"/>
                  <a:t>that </a:t>
                </a:r>
                <a:r>
                  <a:rPr lang="en-US" sz="2800"/>
                  <a:t>construction carefully. </a:t>
                </a:r>
                <a:r>
                  <a:rPr lang="en-US" sz="2800" dirty="0"/>
                  <a:t>(lengthy but straightforward)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84A060-EBF3-44DB-AE4B-B41CAD74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4" y="3034732"/>
                <a:ext cx="9430603" cy="1384995"/>
              </a:xfrm>
              <a:prstGeom prst="rect">
                <a:avLst/>
              </a:prstGeom>
              <a:blipFill>
                <a:blip r:embed="rId3"/>
                <a:stretch>
                  <a:fillRect l="-1227" t="-3930" r="-968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ADCD7E-9F77-48B9-BF7B-C0DFD9291029}"/>
                  </a:ext>
                </a:extLst>
              </p:cNvPr>
              <p:cNvSpPr txBox="1"/>
              <p:nvPr/>
            </p:nvSpPr>
            <p:spPr>
              <a:xfrm>
                <a:off x="1644782" y="4687210"/>
                <a:ext cx="8897885" cy="11315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(3) Still need to do some mild hardness amplification to get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inapproximability. (standard)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ADCD7E-9F77-48B9-BF7B-C0DFD929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82" y="4687210"/>
                <a:ext cx="8897885" cy="1131592"/>
              </a:xfrm>
              <a:prstGeom prst="rect">
                <a:avLst/>
              </a:prstGeom>
              <a:blipFill>
                <a:blip r:embed="rId4"/>
                <a:stretch>
                  <a:fillRect l="-1369" t="-478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46759" y="216759"/>
            <a:ext cx="11909715" cy="926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Open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C4745-E6FA-4F3A-B7B0-EAB01C7C4415}"/>
              </a:ext>
            </a:extLst>
          </p:cNvPr>
          <p:cNvSpPr txBox="1"/>
          <p:nvPr/>
        </p:nvSpPr>
        <p:spPr>
          <a:xfrm>
            <a:off x="1378424" y="1257092"/>
            <a:ext cx="9430603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(1) (Open Ended) Any other ways to construct </a:t>
            </a:r>
            <a:r>
              <a:rPr lang="en-US" sz="3200" dirty="0" err="1"/>
              <a:t>i.o</a:t>
            </a:r>
            <a:r>
              <a:rPr lang="en-US" sz="3200" dirty="0"/>
              <a:t>. NPRG under some assumptions? They may lead to more circuit lower bounds.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4A060-EBF3-44DB-AE4B-B41CAD74A574}"/>
              </a:ext>
            </a:extLst>
          </p:cNvPr>
          <p:cNvSpPr txBox="1"/>
          <p:nvPr/>
        </p:nvSpPr>
        <p:spPr>
          <a:xfrm>
            <a:off x="632863" y="3254740"/>
            <a:ext cx="11323611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(2) More average-case lower bounds from this paradigm?</a:t>
            </a:r>
          </a:p>
          <a:p>
            <a:pPr algn="ctr"/>
            <a:r>
              <a:rPr lang="en-US" sz="3200" dirty="0"/>
              <a:t>Average-case lower bounds for neural networks (an ongoing 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ADCD7E-9F77-48B9-BF7B-C0DFD9291029}"/>
                  </a:ext>
                </a:extLst>
              </p:cNvPr>
              <p:cNvSpPr txBox="1"/>
              <p:nvPr/>
            </p:nvSpPr>
            <p:spPr>
              <a:xfrm>
                <a:off x="737462" y="4835009"/>
                <a:ext cx="11114411" cy="1405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(3) Unconditional quasi-polynomial time Non-deterministic PRG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[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Chen-Oliveira-Santhanam</a:t>
                </a:r>
                <a:r>
                  <a:rPr lang="en-US" sz="2800" dirty="0"/>
                  <a:t>]: a non-trivial NPRG.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800" dirty="0"/>
                  <a:t> seed length)</a:t>
                </a:r>
              </a:p>
              <a:p>
                <a:pPr algn="ctr"/>
                <a:r>
                  <a:rPr lang="en-US" sz="2800" dirty="0"/>
                  <a:t>Can we do better?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ADCD7E-9F77-48B9-BF7B-C0DFD929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2" y="4835009"/>
                <a:ext cx="11114411" cy="1405578"/>
              </a:xfrm>
              <a:prstGeom prst="rect">
                <a:avLst/>
              </a:prstGeom>
              <a:blipFill>
                <a:blip r:embed="rId3"/>
                <a:stretch>
                  <a:fillRect l="-384" t="-3433" b="-10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851-7601-4F99-940A-BDBBC61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Thanks!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475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2115238" y="1152197"/>
                <a:ext cx="7810856" cy="15696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>
                    <a:latin typeface="Cambria Math" panose="02040503050406030204" pitchFamily="18" charset="0"/>
                  </a:rPr>
                  <a:t>The villain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for a composite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: </a:t>
                </a:r>
                <a:r>
                  <a:rPr lang="en-US" sz="2800" i="1" dirty="0"/>
                  <a:t>(constant-depth, AND/OR/NOT/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/>
                  <a:t>).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38" y="1152197"/>
                <a:ext cx="7810856" cy="1569660"/>
              </a:xfrm>
              <a:prstGeom prst="rect">
                <a:avLst/>
              </a:prstGeom>
              <a:blipFill>
                <a:blip r:embed="rId2"/>
                <a:stretch>
                  <a:fillRect t="-6538" r="-779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88C0E1-FE75-4646-8B5B-C3F16769E0C9}"/>
                  </a:ext>
                </a:extLst>
              </p:cNvPr>
              <p:cNvSpPr txBox="1"/>
              <p:nvPr/>
            </p:nvSpPr>
            <p:spPr>
              <a:xfrm>
                <a:off x="3630412" y="2935814"/>
                <a:ext cx="4931176" cy="1384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Since then, things went downhill, </a:t>
                </a:r>
              </a:p>
              <a:p>
                <a:r>
                  <a:rPr lang="en-US" sz="2800" i="1" dirty="0"/>
                  <a:t>it seems pretty hard to prove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en-US" sz="2800" i="1" dirty="0"/>
                  <a:t> lower bounds…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88C0E1-FE75-4646-8B5B-C3F16769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12" y="2935814"/>
                <a:ext cx="4931176" cy="1384995"/>
              </a:xfrm>
              <a:prstGeom prst="rect">
                <a:avLst/>
              </a:prstGeom>
              <a:blipFill>
                <a:blip r:embed="rId3"/>
                <a:stretch>
                  <a:fillRect l="-2469" t="-3930" r="-3704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649EC-A26C-4779-9762-D051B14F802D}"/>
                  </a:ext>
                </a:extLst>
              </p:cNvPr>
              <p:cNvSpPr txBox="1"/>
              <p:nvPr/>
            </p:nvSpPr>
            <p:spPr>
              <a:xfrm>
                <a:off x="1591754" y="4781777"/>
                <a:ext cx="9008492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Indeed, it had been open for a long time that whether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endParaRPr lang="en-US" sz="2800" i="1" dirty="0"/>
              </a:p>
              <a:p>
                <a:pPr algn="ctr"/>
                <a:r>
                  <a:rPr lang="en-US" sz="2800" i="1" dirty="0"/>
                  <a:t>(Non-deterministic </a:t>
                </a:r>
                <a:r>
                  <a:rPr lang="en-US" sz="2800" b="1" i="1" dirty="0"/>
                  <a:t>Exponential</a:t>
                </a:r>
                <a:r>
                  <a:rPr lang="en-US" sz="2800" i="1" dirty="0"/>
                  <a:t> Time)</a:t>
                </a:r>
              </a:p>
              <a:p>
                <a:pPr algn="ctr"/>
                <a:r>
                  <a:rPr lang="en-US" sz="2800" i="1" dirty="0"/>
                  <a:t>has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2800" i="1" dirty="0"/>
                  <a:t> circuit of depth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i="1" dirty="0"/>
                  <a:t>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649EC-A26C-4779-9762-D051B14F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54" y="4781777"/>
                <a:ext cx="9008492" cy="1384995"/>
              </a:xfrm>
              <a:prstGeom prst="rect">
                <a:avLst/>
              </a:prstGeom>
              <a:blipFill>
                <a:blip r:embed="rId4"/>
                <a:stretch>
                  <a:fillRect l="-811" t="-34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9" y="67542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(Oversimplified) History: Part 4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2768807" y="2951946"/>
                <a:ext cx="6654386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 2011, R. Williams proved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does not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07" y="2951946"/>
                <a:ext cx="6654386" cy="954107"/>
              </a:xfrm>
              <a:prstGeom prst="rect">
                <a:avLst/>
              </a:prstGeom>
              <a:blipFill>
                <a:blip r:embed="rId2"/>
                <a:stretch>
                  <a:fillRect l="-1280" t="-5031" r="-1188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09" y="67542"/>
                <a:ext cx="11909715" cy="9564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b="1" dirty="0">
                    <a:solidFill>
                      <a:srgbClr val="FF0000"/>
                    </a:solidFill>
                  </a:rPr>
                  <a:t>NEXP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600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" y="67542"/>
                <a:ext cx="11909715" cy="956432"/>
              </a:xfrm>
              <a:prstGeom prst="rect">
                <a:avLst/>
              </a:prstGeom>
              <a:blipFill>
                <a:blip r:embed="rId3"/>
                <a:stretch>
                  <a:fillRect t="-17834" b="-34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DB6446-BA4D-4579-9FC9-23681C5914E1}"/>
                  </a:ext>
                </a:extLst>
              </p:cNvPr>
              <p:cNvSpPr txBox="1"/>
              <p:nvPr/>
            </p:nvSpPr>
            <p:spPr>
              <a:xfrm>
                <a:off x="2190572" y="1203536"/>
                <a:ext cx="7810856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:r>
                  <a:rPr lang="en-US" sz="2800" i="1" dirty="0"/>
                  <a:t>(constant-depth, AND/OR/NOT/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/>
                  <a:t>).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: the union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for all constants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DB6446-BA4D-4579-9FC9-23681C59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72" y="1203536"/>
                <a:ext cx="7810856" cy="1384995"/>
              </a:xfrm>
              <a:prstGeom prst="rect">
                <a:avLst/>
              </a:prstGeom>
              <a:blipFill>
                <a:blip r:embed="rId4"/>
                <a:stretch>
                  <a:fillRect r="-311" b="-1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D79272A-20D1-4D8A-99C9-86383B7BD4E0}"/>
              </a:ext>
            </a:extLst>
          </p:cNvPr>
          <p:cNvSpPr txBox="1"/>
          <p:nvPr/>
        </p:nvSpPr>
        <p:spPr>
          <a:xfrm>
            <a:off x="161059" y="4262701"/>
            <a:ext cx="5735782" cy="2246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Theoretical Importance of this result</a:t>
            </a:r>
          </a:p>
          <a:p>
            <a:pPr algn="ctr"/>
            <a:r>
              <a:rPr lang="en-US" sz="2800" i="1" dirty="0"/>
              <a:t>Crossing all the </a:t>
            </a:r>
            <a:r>
              <a:rPr lang="en-US" sz="2800" b="1" i="1" dirty="0"/>
              <a:t>“barriers</a:t>
            </a:r>
            <a:r>
              <a:rPr lang="en-US" sz="2800" b="1" dirty="0"/>
              <a:t>”</a:t>
            </a:r>
          </a:p>
          <a:p>
            <a:pPr algn="ctr"/>
            <a:r>
              <a:rPr lang="en-US" sz="2800" b="1" i="1" dirty="0"/>
              <a:t>Relativization</a:t>
            </a:r>
          </a:p>
          <a:p>
            <a:pPr algn="ctr"/>
            <a:r>
              <a:rPr lang="en-US" sz="2800" b="1" i="1" dirty="0" err="1"/>
              <a:t>Algebrization</a:t>
            </a:r>
            <a:endParaRPr lang="en-US" sz="2800" b="1" i="1" dirty="0"/>
          </a:p>
          <a:p>
            <a:pPr algn="ctr"/>
            <a:r>
              <a:rPr lang="en-US" sz="2800" b="1" i="1" dirty="0"/>
              <a:t>Natural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B4F585-CE49-4D6A-A420-B285E4CA4F4B}"/>
                  </a:ext>
                </a:extLst>
              </p:cNvPr>
              <p:cNvSpPr txBox="1"/>
              <p:nvPr/>
            </p:nvSpPr>
            <p:spPr>
              <a:xfrm>
                <a:off x="6405996" y="4262700"/>
                <a:ext cx="5527964" cy="224676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/>
                  <a:t>Proof Techniques </a:t>
                </a:r>
                <a:r>
                  <a:rPr lang="en-US" sz="2000" i="1" dirty="0"/>
                  <a:t>“Algorithmic Method”</a:t>
                </a:r>
                <a:endParaRPr lang="en-US" sz="2400" i="1" dirty="0"/>
              </a:p>
              <a:p>
                <a:pPr algn="ctr"/>
                <a:r>
                  <a:rPr lang="en-US" sz="2800" b="1" i="1" dirty="0"/>
                  <a:t>PCP Theorem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𝑰𝑷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𝑷𝑺𝑷𝑨𝑪𝑬</m:t>
                      </m:r>
                    </m:oMath>
                  </m:oMathPara>
                </a14:m>
                <a:endParaRPr lang="en-US" sz="2800" b="1" i="1" dirty="0"/>
              </a:p>
              <a:p>
                <a:pPr algn="ctr"/>
                <a:r>
                  <a:rPr lang="en-US" sz="2800" b="1" i="1" dirty="0"/>
                  <a:t>Hardness vs. Randomness</a:t>
                </a:r>
              </a:p>
              <a:p>
                <a:pPr algn="ctr"/>
                <a:r>
                  <a:rPr lang="en-US" sz="2800" b="1" i="1" dirty="0"/>
                  <a:t>Time Hierarchy Theorems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B4F585-CE49-4D6A-A420-B285E4CA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96" y="4262700"/>
                <a:ext cx="5527964" cy="2246769"/>
              </a:xfrm>
              <a:prstGeom prst="rect">
                <a:avLst/>
              </a:prstGeom>
              <a:blipFill>
                <a:blip r:embed="rId5"/>
                <a:stretch>
                  <a:fillRect t="-2156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2768807" y="1455655"/>
                <a:ext cx="6654386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 2011, R. Williams proved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does not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07" y="1455655"/>
                <a:ext cx="6654386" cy="954107"/>
              </a:xfrm>
              <a:prstGeom prst="rect">
                <a:avLst/>
              </a:prstGeom>
              <a:blipFill>
                <a:blip r:embed="rId2"/>
                <a:stretch>
                  <a:fillRect l="-1280" t="-5696" r="-1188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09" y="67542"/>
                <a:ext cx="11909715" cy="9564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b="1" dirty="0">
                    <a:solidFill>
                      <a:srgbClr val="FF0000"/>
                    </a:solidFill>
                  </a:rPr>
                  <a:t>NEXP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600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" y="67542"/>
                <a:ext cx="11909715" cy="956432"/>
              </a:xfrm>
              <a:prstGeom prst="rect">
                <a:avLst/>
              </a:prstGeom>
              <a:blipFill>
                <a:blip r:embed="rId3"/>
                <a:stretch>
                  <a:fillRect t="-17834" b="-34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DB6446-BA4D-4579-9FC9-23681C5914E1}"/>
              </a:ext>
            </a:extLst>
          </p:cNvPr>
          <p:cNvSpPr txBox="1"/>
          <p:nvPr/>
        </p:nvSpPr>
        <p:spPr>
          <a:xfrm>
            <a:off x="1935534" y="2568785"/>
            <a:ext cx="8320931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 Big Breakthrough</a:t>
            </a:r>
          </a:p>
          <a:p>
            <a:pPr algn="ctr"/>
            <a:r>
              <a:rPr lang="en-US" sz="2800" dirty="0"/>
              <a:t>Still, it has some drawbacks comparing to previous L.B.’s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5F3D6E-D54C-4AC1-A011-85CE77839153}"/>
                  </a:ext>
                </a:extLst>
              </p:cNvPr>
              <p:cNvSpPr txBox="1"/>
              <p:nvPr/>
            </p:nvSpPr>
            <p:spPr>
              <a:xfrm>
                <a:off x="910188" y="4127179"/>
                <a:ext cx="3939605" cy="26161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NEXP is a pretty gigantic…</a:t>
                </a:r>
              </a:p>
              <a:p>
                <a:pPr algn="ctr"/>
                <a:r>
                  <a:rPr lang="en-US" sz="2400" i="1" dirty="0"/>
                  <a:t>(we want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i="1" dirty="0"/>
                  <a:t>)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Previous L.B.’s are for </a:t>
                </a:r>
              </a:p>
              <a:p>
                <a:pPr algn="ctr"/>
                <a:r>
                  <a:rPr lang="en-US" sz="2800" dirty="0"/>
                  <a:t>“easy functions” in P,</a:t>
                </a:r>
              </a:p>
              <a:p>
                <a:pPr algn="ctr"/>
                <a:r>
                  <a:rPr lang="en-US" sz="2800" dirty="0"/>
                  <a:t>like parity or majority.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5F3D6E-D54C-4AC1-A011-85CE7783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8" y="4127179"/>
                <a:ext cx="3939605" cy="2616101"/>
              </a:xfrm>
              <a:prstGeom prst="rect">
                <a:avLst/>
              </a:prstGeom>
              <a:blipFill>
                <a:blip r:embed="rId4"/>
                <a:stretch>
                  <a:fillRect l="-2311" t="-1856" r="-2157" b="-5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E65AD4-2C5F-40C2-BEC8-B472854E5F71}"/>
              </a:ext>
            </a:extLst>
          </p:cNvPr>
          <p:cNvSpPr txBox="1"/>
          <p:nvPr/>
        </p:nvSpPr>
        <p:spPr>
          <a:xfrm>
            <a:off x="6520185" y="3681915"/>
            <a:ext cx="5036315" cy="3108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Only </a:t>
            </a:r>
            <a:r>
              <a:rPr lang="en-US" sz="2800" b="1" dirty="0"/>
              <a:t>worst-case</a:t>
            </a:r>
            <a:r>
              <a:rPr lang="en-US" sz="2800" dirty="0"/>
              <a:t> L.B.’s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Previous L.B.’s also worked </a:t>
            </a:r>
          </a:p>
          <a:p>
            <a:pPr algn="ctr"/>
            <a:r>
              <a:rPr lang="en-US" sz="2800" dirty="0"/>
              <a:t>for </a:t>
            </a:r>
            <a:r>
              <a:rPr lang="en-US" sz="2800" b="1" dirty="0"/>
              <a:t>average-case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Average-case lower bounds have </a:t>
            </a:r>
          </a:p>
          <a:p>
            <a:pPr algn="ctr"/>
            <a:r>
              <a:rPr lang="en-US" sz="2800" dirty="0"/>
              <a:t>more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40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834683" y="1240743"/>
                <a:ext cx="10598570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In 2012, R. Williams: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𝑐𝑜𝑁𝐸𝑋𝑃</m:t>
                    </m:r>
                  </m:oMath>
                </a14:m>
                <a:r>
                  <a:rPr lang="en-US" sz="2800" dirty="0"/>
                  <a:t> with 1 bit of advice</a:t>
                </a:r>
              </a:p>
              <a:p>
                <a:pPr algn="ctr"/>
                <a:r>
                  <a:rPr lang="en-US" sz="2800" dirty="0"/>
                  <a:t>does not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circuits. </a:t>
                </a:r>
              </a:p>
              <a:p>
                <a:pPr algn="ctr"/>
                <a:r>
                  <a:rPr lang="en-US" sz="2800" dirty="0"/>
                  <a:t>(make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 a bit smaller)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83" y="1240743"/>
                <a:ext cx="10598570" cy="1384995"/>
              </a:xfrm>
              <a:prstGeom prst="rect">
                <a:avLst/>
              </a:prstGeom>
              <a:blipFill>
                <a:blip r:embed="rId3"/>
                <a:stretch>
                  <a:fillRect t="-3930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9" y="67542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Subsequent Developments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6A71C-C1B8-46F7-9C37-BA7AE07DAF76}"/>
                  </a:ext>
                </a:extLst>
              </p:cNvPr>
              <p:cNvSpPr txBox="1"/>
              <p:nvPr/>
            </p:nvSpPr>
            <p:spPr>
              <a:xfrm>
                <a:off x="993801" y="2949711"/>
                <a:ext cx="10280334" cy="1562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In 2017, Chen, Oliveira and Santhanam: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 cannot be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approximated by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^0</m:t>
                    </m:r>
                  </m:oMath>
                </a14:m>
                <a:r>
                  <a:rPr lang="en-US" sz="2800" dirty="0"/>
                  <a:t> circuits.</a:t>
                </a:r>
              </a:p>
              <a:p>
                <a:pPr algn="ctr"/>
                <a:r>
                  <a:rPr lang="en-US" sz="2800" dirty="0"/>
                  <a:t>(extend to average-case)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6A71C-C1B8-46F7-9C37-BA7AE07DA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01" y="2949711"/>
                <a:ext cx="10280334" cy="1562479"/>
              </a:xfrm>
              <a:prstGeom prst="rect">
                <a:avLst/>
              </a:prstGeom>
              <a:blipFill>
                <a:blip r:embed="rId4"/>
                <a:stretch>
                  <a:fillRect t="-3488" b="-9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772048-0DB0-4A1A-86FE-80E60C84E9AF}"/>
                  </a:ext>
                </a:extLst>
              </p:cNvPr>
              <p:cNvSpPr txBox="1"/>
              <p:nvPr/>
            </p:nvSpPr>
            <p:spPr>
              <a:xfrm>
                <a:off x="993801" y="4836164"/>
                <a:ext cx="10280334" cy="1402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In 2018, Murray and R. Williams: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800" dirty="0"/>
                  <a:t> (non-deterministic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𝑝𝑜𝑙𝑦𝑙𝑜𝑔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time) does not have polynomial-size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circuits.</a:t>
                </a:r>
              </a:p>
              <a:p>
                <a:pPr algn="ctr"/>
                <a:r>
                  <a:rPr lang="en-US" sz="2800" dirty="0"/>
                  <a:t>(make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2800" dirty="0"/>
                  <a:t> much smaller)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772048-0DB0-4A1A-86FE-80E60C84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01" y="4836164"/>
                <a:ext cx="10280334" cy="1402885"/>
              </a:xfrm>
              <a:prstGeom prst="rect">
                <a:avLst/>
              </a:prstGeom>
              <a:blipFill>
                <a:blip r:embed="rId5"/>
                <a:stretch>
                  <a:fillRect l="-415" t="-2155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1947397" y="2050257"/>
                <a:ext cx="8297206" cy="275748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NQP cannot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approximated by polynomial-size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circuits.</a:t>
                </a:r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The same holds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𝑁𝑄𝑃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𝑐𝑜𝑁𝑄𝑃</m:t>
                    </m:r>
                  </m:oMath>
                </a14:m>
                <a:r>
                  <a:rPr lang="en-US" sz="3200" dirty="0"/>
                  <a:t> with one bit of advice.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97" y="2050257"/>
                <a:ext cx="8297206" cy="2757486"/>
              </a:xfrm>
              <a:prstGeom prst="rect">
                <a:avLst/>
              </a:prstGeom>
              <a:blipFill>
                <a:blip r:embed="rId3"/>
                <a:stretch>
                  <a:fillRect l="-1173" r="-2419" b="-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9" y="67542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</a:rPr>
              <a:t>This Work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rtlCol="0">
        <a:spAutoFit/>
      </a:bodyPr>
      <a:lstStyle>
        <a:defPPr algn="l">
          <a:defRPr sz="2800" dirty="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4476</Words>
  <Application>Microsoft Office PowerPoint</Application>
  <PresentationFormat>Widescreen</PresentationFormat>
  <Paragraphs>512</Paragraphs>
  <Slides>48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NQP is Average-Case Hard for ACC^0</vt:lpstr>
      <vt:lpstr>(Oversimplified) History: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NQP is Average-Case Hard for ACC^0</dc:title>
  <dc:creator>立杰 陈</dc:creator>
  <cp:lastModifiedBy>立杰 陈</cp:lastModifiedBy>
  <cp:revision>18</cp:revision>
  <dcterms:created xsi:type="dcterms:W3CDTF">2019-01-19T18:59:03Z</dcterms:created>
  <dcterms:modified xsi:type="dcterms:W3CDTF">2019-02-01T19:41:13Z</dcterms:modified>
</cp:coreProperties>
</file>