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4"/>
  </p:notesMasterIdLst>
  <p:sldIdLst>
    <p:sldId id="439" r:id="rId2"/>
    <p:sldId id="458" r:id="rId3"/>
    <p:sldId id="493" r:id="rId4"/>
    <p:sldId id="459" r:id="rId5"/>
    <p:sldId id="460" r:id="rId6"/>
    <p:sldId id="461" r:id="rId7"/>
    <p:sldId id="494" r:id="rId8"/>
    <p:sldId id="462" r:id="rId9"/>
    <p:sldId id="509" r:id="rId10"/>
    <p:sldId id="588" r:id="rId11"/>
    <p:sldId id="456" r:id="rId12"/>
    <p:sldId id="465" r:id="rId13"/>
    <p:sldId id="490" r:id="rId14"/>
    <p:sldId id="502" r:id="rId15"/>
    <p:sldId id="492" r:id="rId16"/>
    <p:sldId id="504" r:id="rId17"/>
    <p:sldId id="589" r:id="rId18"/>
    <p:sldId id="582" r:id="rId19"/>
    <p:sldId id="584" r:id="rId20"/>
    <p:sldId id="590" r:id="rId21"/>
    <p:sldId id="587" r:id="rId22"/>
    <p:sldId id="58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ling with Event Graphs" id="{E9B6A087-C173-4D3A-8A54-11F274E5AB65}">
          <p14:sldIdLst>
            <p14:sldId id="439"/>
            <p14:sldId id="458"/>
            <p14:sldId id="493"/>
            <p14:sldId id="459"/>
            <p14:sldId id="460"/>
            <p14:sldId id="461"/>
            <p14:sldId id="494"/>
            <p14:sldId id="462"/>
            <p14:sldId id="509"/>
          </p14:sldIdLst>
        </p14:section>
        <p14:section name="Different Fidelity of Model for EG" id="{B858EE6D-CC51-45E0-8677-44EE91D7BEE9}">
          <p14:sldIdLst>
            <p14:sldId id="588"/>
            <p14:sldId id="456"/>
            <p14:sldId id="465"/>
            <p14:sldId id="490"/>
            <p14:sldId id="502"/>
            <p14:sldId id="492"/>
            <p14:sldId id="504"/>
          </p14:sldIdLst>
        </p14:section>
        <p14:section name="Encapsulation into Activity" id="{D938FB08-EB57-4F76-888F-5E7C29C9A430}">
          <p14:sldIdLst>
            <p14:sldId id="589"/>
            <p14:sldId id="582"/>
            <p14:sldId id="584"/>
          </p14:sldIdLst>
        </p14:section>
        <p14:section name="Different Fidelity of Model for EFD" id="{1764AAAE-1CE3-4075-9F39-4CA17B171ED1}">
          <p14:sldIdLst>
            <p14:sldId id="590"/>
            <p14:sldId id="587"/>
            <p14:sldId id="5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0D"/>
    <a:srgbClr val="004282"/>
    <a:srgbClr val="FF007F"/>
    <a:srgbClr val="0000FF"/>
    <a:srgbClr val="086B3D"/>
    <a:srgbClr val="C9F1FF"/>
    <a:srgbClr val="000000"/>
    <a:srgbClr val="41719C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749C1-9262-493E-810A-109EBA792EDE}" v="19" dt="2024-03-26T08:19:42.605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237" autoAdjust="0"/>
  </p:normalViewPr>
  <p:slideViewPr>
    <p:cSldViewPr snapToGrid="0">
      <p:cViewPr varScale="1">
        <p:scale>
          <a:sx n="137" d="100"/>
          <a:sy n="137" d="100"/>
        </p:scale>
        <p:origin x="67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Haobin" userId="7bf37726e9f9b3cd" providerId="LiveId" clId="{C329EE6B-BBAC-4774-AFC3-B7594F95F62A}"/>
    <pc:docChg chg="undo custSel addSld modSld modSection">
      <pc:chgData name="Li Haobin" userId="7bf37726e9f9b3cd" providerId="LiveId" clId="{C329EE6B-BBAC-4774-AFC3-B7594F95F62A}" dt="2022-01-09T09:37:15.335" v="3135" actId="1076"/>
      <pc:docMkLst>
        <pc:docMk/>
      </pc:docMkLst>
      <pc:sldChg chg="addSp modSp new mod modAnim">
        <pc:chgData name="Li Haobin" userId="7bf37726e9f9b3cd" providerId="LiveId" clId="{C329EE6B-BBAC-4774-AFC3-B7594F95F62A}" dt="2022-01-09T08:17:39.124" v="870" actId="1076"/>
        <pc:sldMkLst>
          <pc:docMk/>
          <pc:sldMk cId="2512725001" sldId="359"/>
        </pc:sldMkLst>
        <pc:spChg chg="mod">
          <ac:chgData name="Li Haobin" userId="7bf37726e9f9b3cd" providerId="LiveId" clId="{C329EE6B-BBAC-4774-AFC3-B7594F95F62A}" dt="2022-01-09T08:05:34.722" v="498" actId="20577"/>
          <ac:spMkLst>
            <pc:docMk/>
            <pc:sldMk cId="2512725001" sldId="359"/>
            <ac:spMk id="2" creationId="{76442546-48BA-4773-8733-68F84EBE8E01}"/>
          </ac:spMkLst>
        </pc:spChg>
        <pc:spChg chg="mod">
          <ac:chgData name="Li Haobin" userId="7bf37726e9f9b3cd" providerId="LiveId" clId="{C329EE6B-BBAC-4774-AFC3-B7594F95F62A}" dt="2022-01-09T08:04:31.667" v="489" actId="20577"/>
          <ac:spMkLst>
            <pc:docMk/>
            <pc:sldMk cId="2512725001" sldId="359"/>
            <ac:spMk id="3" creationId="{C20A2AFB-F108-463F-9A52-F96848F4872E}"/>
          </ac:spMkLst>
        </pc:spChg>
        <pc:picChg chg="add mod">
          <ac:chgData name="Li Haobin" userId="7bf37726e9f9b3cd" providerId="LiveId" clId="{C329EE6B-BBAC-4774-AFC3-B7594F95F62A}" dt="2022-01-09T08:17:39.124" v="870" actId="1076"/>
          <ac:picMkLst>
            <pc:docMk/>
            <pc:sldMk cId="2512725001" sldId="359"/>
            <ac:picMk id="6" creationId="{646B8EEF-0AF1-4AFB-8095-468E8818E1BD}"/>
          </ac:picMkLst>
        </pc:picChg>
      </pc:sldChg>
      <pc:sldChg chg="addSp modSp add mod modAnim">
        <pc:chgData name="Li Haobin" userId="7bf37726e9f9b3cd" providerId="LiveId" clId="{C329EE6B-BBAC-4774-AFC3-B7594F95F62A}" dt="2022-01-09T08:24:50.445" v="1302" actId="115"/>
        <pc:sldMkLst>
          <pc:docMk/>
          <pc:sldMk cId="650601878" sldId="360"/>
        </pc:sldMkLst>
        <pc:spChg chg="mod">
          <ac:chgData name="Li Haobin" userId="7bf37726e9f9b3cd" providerId="LiveId" clId="{C329EE6B-BBAC-4774-AFC3-B7594F95F62A}" dt="2022-01-09T08:05:26.209" v="494" actId="20577"/>
          <ac:spMkLst>
            <pc:docMk/>
            <pc:sldMk cId="650601878" sldId="360"/>
            <ac:spMk id="2" creationId="{76442546-48BA-4773-8733-68F84EBE8E01}"/>
          </ac:spMkLst>
        </pc:spChg>
        <pc:spChg chg="mod">
          <ac:chgData name="Li Haobin" userId="7bf37726e9f9b3cd" providerId="LiveId" clId="{C329EE6B-BBAC-4774-AFC3-B7594F95F62A}" dt="2022-01-09T08:24:50.445" v="1302" actId="115"/>
          <ac:spMkLst>
            <pc:docMk/>
            <pc:sldMk cId="650601878" sldId="360"/>
            <ac:spMk id="3" creationId="{C20A2AFB-F108-463F-9A52-F96848F4872E}"/>
          </ac:spMkLst>
        </pc:spChg>
        <pc:picChg chg="add mod">
          <ac:chgData name="Li Haobin" userId="7bf37726e9f9b3cd" providerId="LiveId" clId="{C329EE6B-BBAC-4774-AFC3-B7594F95F62A}" dt="2022-01-09T08:16:26.380" v="861" actId="1076"/>
          <ac:picMkLst>
            <pc:docMk/>
            <pc:sldMk cId="650601878" sldId="360"/>
            <ac:picMk id="6" creationId="{F313FC1D-3169-4DC8-B8B6-830F87FB69FC}"/>
          </ac:picMkLst>
        </pc:picChg>
      </pc:sldChg>
      <pc:sldChg chg="modSp add mod">
        <pc:chgData name="Li Haobin" userId="7bf37726e9f9b3cd" providerId="LiveId" clId="{C329EE6B-BBAC-4774-AFC3-B7594F95F62A}" dt="2022-01-09T08:24:36.619" v="1296" actId="115"/>
        <pc:sldMkLst>
          <pc:docMk/>
          <pc:sldMk cId="1351821962" sldId="361"/>
        </pc:sldMkLst>
        <pc:spChg chg="mod">
          <ac:chgData name="Li Haobin" userId="7bf37726e9f9b3cd" providerId="LiveId" clId="{C329EE6B-BBAC-4774-AFC3-B7594F95F62A}" dt="2022-01-09T08:19:23.257" v="959" actId="20577"/>
          <ac:spMkLst>
            <pc:docMk/>
            <pc:sldMk cId="1351821962" sldId="361"/>
            <ac:spMk id="2" creationId="{76442546-48BA-4773-8733-68F84EBE8E01}"/>
          </ac:spMkLst>
        </pc:spChg>
        <pc:spChg chg="mod">
          <ac:chgData name="Li Haobin" userId="7bf37726e9f9b3cd" providerId="LiveId" clId="{C329EE6B-BBAC-4774-AFC3-B7594F95F62A}" dt="2022-01-09T08:24:36.619" v="1296" actId="115"/>
          <ac:spMkLst>
            <pc:docMk/>
            <pc:sldMk cId="1351821962" sldId="361"/>
            <ac:spMk id="3" creationId="{C20A2AFB-F108-463F-9A52-F96848F4872E}"/>
          </ac:spMkLst>
        </pc:spChg>
        <pc:picChg chg="mod">
          <ac:chgData name="Li Haobin" userId="7bf37726e9f9b3cd" providerId="LiveId" clId="{C329EE6B-BBAC-4774-AFC3-B7594F95F62A}" dt="2022-01-09T08:24:18.817" v="1280" actId="1076"/>
          <ac:picMkLst>
            <pc:docMk/>
            <pc:sldMk cId="1351821962" sldId="361"/>
            <ac:picMk id="6" creationId="{F313FC1D-3169-4DC8-B8B6-830F87FB69FC}"/>
          </ac:picMkLst>
        </pc:picChg>
      </pc:sldChg>
      <pc:sldChg chg="addSp delSp modSp add mod delAnim modAnim">
        <pc:chgData name="Li Haobin" userId="7bf37726e9f9b3cd" providerId="LiveId" clId="{C329EE6B-BBAC-4774-AFC3-B7594F95F62A}" dt="2022-01-09T08:34:16.891" v="1636" actId="478"/>
        <pc:sldMkLst>
          <pc:docMk/>
          <pc:sldMk cId="3517784080" sldId="362"/>
        </pc:sldMkLst>
        <pc:spChg chg="mod">
          <ac:chgData name="Li Haobin" userId="7bf37726e9f9b3cd" providerId="LiveId" clId="{C329EE6B-BBAC-4774-AFC3-B7594F95F62A}" dt="2022-01-09T08:25:38.087" v="1305" actId="20577"/>
          <ac:spMkLst>
            <pc:docMk/>
            <pc:sldMk cId="3517784080" sldId="362"/>
            <ac:spMk id="2" creationId="{76442546-48BA-4773-8733-68F84EBE8E01}"/>
          </ac:spMkLst>
        </pc:spChg>
        <pc:spChg chg="mod">
          <ac:chgData name="Li Haobin" userId="7bf37726e9f9b3cd" providerId="LiveId" clId="{C329EE6B-BBAC-4774-AFC3-B7594F95F62A}" dt="2022-01-09T08:32:07.986" v="1633" actId="6549"/>
          <ac:spMkLst>
            <pc:docMk/>
            <pc:sldMk cId="3517784080" sldId="362"/>
            <ac:spMk id="3" creationId="{C20A2AFB-F108-463F-9A52-F96848F4872E}"/>
          </ac:spMkLst>
        </pc:spChg>
        <pc:picChg chg="del">
          <ac:chgData name="Li Haobin" userId="7bf37726e9f9b3cd" providerId="LiveId" clId="{C329EE6B-BBAC-4774-AFC3-B7594F95F62A}" dt="2022-01-09T08:34:16.891" v="1636" actId="478"/>
          <ac:picMkLst>
            <pc:docMk/>
            <pc:sldMk cId="3517784080" sldId="362"/>
            <ac:picMk id="6" creationId="{F313FC1D-3169-4DC8-B8B6-830F87FB69FC}"/>
          </ac:picMkLst>
        </pc:picChg>
        <pc:picChg chg="add mod">
          <ac:chgData name="Li Haobin" userId="7bf37726e9f9b3cd" providerId="LiveId" clId="{C329EE6B-BBAC-4774-AFC3-B7594F95F62A}" dt="2022-01-09T08:34:15.032" v="1635" actId="1076"/>
          <ac:picMkLst>
            <pc:docMk/>
            <pc:sldMk cId="3517784080" sldId="362"/>
            <ac:picMk id="7" creationId="{10A5B9B1-7BAF-49BD-BB7D-DAC26884C774}"/>
          </ac:picMkLst>
        </pc:picChg>
      </pc:sldChg>
      <pc:sldChg chg="modSp add mod">
        <pc:chgData name="Li Haobin" userId="7bf37726e9f9b3cd" providerId="LiveId" clId="{C329EE6B-BBAC-4774-AFC3-B7594F95F62A}" dt="2022-01-09T08:37:01.321" v="1919" actId="1076"/>
        <pc:sldMkLst>
          <pc:docMk/>
          <pc:sldMk cId="812991124" sldId="363"/>
        </pc:sldMkLst>
        <pc:spChg chg="mod">
          <ac:chgData name="Li Haobin" userId="7bf37726e9f9b3cd" providerId="LiveId" clId="{C329EE6B-BBAC-4774-AFC3-B7594F95F62A}" dt="2022-01-09T08:34:50.729" v="1639" actId="20577"/>
          <ac:spMkLst>
            <pc:docMk/>
            <pc:sldMk cId="812991124" sldId="363"/>
            <ac:spMk id="2" creationId="{76442546-48BA-4773-8733-68F84EBE8E01}"/>
          </ac:spMkLst>
        </pc:spChg>
        <pc:spChg chg="mod">
          <ac:chgData name="Li Haobin" userId="7bf37726e9f9b3cd" providerId="LiveId" clId="{C329EE6B-BBAC-4774-AFC3-B7594F95F62A}" dt="2022-01-09T08:36:54.757" v="1918" actId="20577"/>
          <ac:spMkLst>
            <pc:docMk/>
            <pc:sldMk cId="812991124" sldId="363"/>
            <ac:spMk id="3" creationId="{C20A2AFB-F108-463F-9A52-F96848F4872E}"/>
          </ac:spMkLst>
        </pc:spChg>
        <pc:picChg chg="mod">
          <ac:chgData name="Li Haobin" userId="7bf37726e9f9b3cd" providerId="LiveId" clId="{C329EE6B-BBAC-4774-AFC3-B7594F95F62A}" dt="2022-01-09T08:37:01.321" v="1919" actId="1076"/>
          <ac:picMkLst>
            <pc:docMk/>
            <pc:sldMk cId="812991124" sldId="363"/>
            <ac:picMk id="7" creationId="{10A5B9B1-7BAF-49BD-BB7D-DAC26884C774}"/>
          </ac:picMkLst>
        </pc:picChg>
      </pc:sldChg>
      <pc:sldChg chg="addSp delSp modSp new mod">
        <pc:chgData name="Li Haobin" userId="7bf37726e9f9b3cd" providerId="LiveId" clId="{C329EE6B-BBAC-4774-AFC3-B7594F95F62A}" dt="2022-01-09T09:37:15.335" v="3135" actId="1076"/>
        <pc:sldMkLst>
          <pc:docMk/>
          <pc:sldMk cId="1350057379" sldId="364"/>
        </pc:sldMkLst>
        <pc:spChg chg="mod">
          <ac:chgData name="Li Haobin" userId="7bf37726e9f9b3cd" providerId="LiveId" clId="{C329EE6B-BBAC-4774-AFC3-B7594F95F62A}" dt="2022-01-09T08:37:34.495" v="1938" actId="5793"/>
          <ac:spMkLst>
            <pc:docMk/>
            <pc:sldMk cId="1350057379" sldId="364"/>
            <ac:spMk id="2" creationId="{605AEDB2-4AE4-4E07-877F-BC15ECE8B1DB}"/>
          </ac:spMkLst>
        </pc:spChg>
        <pc:spChg chg="mod">
          <ac:chgData name="Li Haobin" userId="7bf37726e9f9b3cd" providerId="LiveId" clId="{C329EE6B-BBAC-4774-AFC3-B7594F95F62A}" dt="2022-01-09T09:36:54.213" v="3130" actId="20577"/>
          <ac:spMkLst>
            <pc:docMk/>
            <pc:sldMk cId="1350057379" sldId="364"/>
            <ac:spMk id="3" creationId="{D6F0E910-2059-4E54-8FEF-59643003A26B}"/>
          </ac:spMkLst>
        </pc:spChg>
        <pc:picChg chg="add mod">
          <ac:chgData name="Li Haobin" userId="7bf37726e9f9b3cd" providerId="LiveId" clId="{C329EE6B-BBAC-4774-AFC3-B7594F95F62A}" dt="2022-01-09T09:18:43.615" v="2248" actId="1076"/>
          <ac:picMkLst>
            <pc:docMk/>
            <pc:sldMk cId="1350057379" sldId="364"/>
            <ac:picMk id="6" creationId="{3C045721-46B7-4EAF-AAD1-0700FC8A0D7C}"/>
          </ac:picMkLst>
        </pc:picChg>
        <pc:picChg chg="add mod">
          <ac:chgData name="Li Haobin" userId="7bf37726e9f9b3cd" providerId="LiveId" clId="{C329EE6B-BBAC-4774-AFC3-B7594F95F62A}" dt="2022-01-09T09:37:06.750" v="3131" actId="14100"/>
          <ac:picMkLst>
            <pc:docMk/>
            <pc:sldMk cId="1350057379" sldId="364"/>
            <ac:picMk id="7" creationId="{4861B133-341F-4FDB-B6D9-4BCA649BDED0}"/>
          </ac:picMkLst>
        </pc:picChg>
        <pc:picChg chg="add mod">
          <ac:chgData name="Li Haobin" userId="7bf37726e9f9b3cd" providerId="LiveId" clId="{C329EE6B-BBAC-4774-AFC3-B7594F95F62A}" dt="2022-01-09T09:37:08.882" v="3132" actId="1076"/>
          <ac:picMkLst>
            <pc:docMk/>
            <pc:sldMk cId="1350057379" sldId="364"/>
            <ac:picMk id="8" creationId="{E610CF23-0BB7-4F03-9853-8047D9878849}"/>
          </ac:picMkLst>
        </pc:picChg>
        <pc:picChg chg="add mod">
          <ac:chgData name="Li Haobin" userId="7bf37726e9f9b3cd" providerId="LiveId" clId="{C329EE6B-BBAC-4774-AFC3-B7594F95F62A}" dt="2022-01-09T09:37:15.335" v="3135" actId="1076"/>
          <ac:picMkLst>
            <pc:docMk/>
            <pc:sldMk cId="1350057379" sldId="364"/>
            <ac:picMk id="9" creationId="{9A5F127E-6CFB-43C1-90D4-79EF0DAB6C49}"/>
          </ac:picMkLst>
        </pc:picChg>
        <pc:picChg chg="add del mod">
          <ac:chgData name="Li Haobin" userId="7bf37726e9f9b3cd" providerId="LiveId" clId="{C329EE6B-BBAC-4774-AFC3-B7594F95F62A}" dt="2022-01-09T09:31:23.161" v="2980"/>
          <ac:picMkLst>
            <pc:docMk/>
            <pc:sldMk cId="1350057379" sldId="364"/>
            <ac:picMk id="10" creationId="{76B5AF17-1A57-4779-A6C6-152ABB7DD080}"/>
          </ac:picMkLst>
        </pc:picChg>
        <pc:picChg chg="add del mod">
          <ac:chgData name="Li Haobin" userId="7bf37726e9f9b3cd" providerId="LiveId" clId="{C329EE6B-BBAC-4774-AFC3-B7594F95F62A}" dt="2022-01-09T09:31:23.161" v="2980"/>
          <ac:picMkLst>
            <pc:docMk/>
            <pc:sldMk cId="1350057379" sldId="364"/>
            <ac:picMk id="11" creationId="{CFD7B53B-2B6F-487E-AB41-A52BE84BA6AE}"/>
          </ac:picMkLst>
        </pc:picChg>
        <pc:picChg chg="add del mod">
          <ac:chgData name="Li Haobin" userId="7bf37726e9f9b3cd" providerId="LiveId" clId="{C329EE6B-BBAC-4774-AFC3-B7594F95F62A}" dt="2022-01-09T09:31:23.161" v="2980"/>
          <ac:picMkLst>
            <pc:docMk/>
            <pc:sldMk cId="1350057379" sldId="364"/>
            <ac:picMk id="12" creationId="{0886CE35-64DF-42FA-B4C7-AFE843D4A871}"/>
          </ac:picMkLst>
        </pc:picChg>
      </pc:sldChg>
      <pc:sldChg chg="addSp delSp modSp add mod setBg addAnim">
        <pc:chgData name="Li Haobin" userId="7bf37726e9f9b3cd" providerId="LiveId" clId="{C329EE6B-BBAC-4774-AFC3-B7594F95F62A}" dt="2022-01-09T09:36:09.921" v="3120" actId="14100"/>
        <pc:sldMkLst>
          <pc:docMk/>
          <pc:sldMk cId="408341379" sldId="365"/>
        </pc:sldMkLst>
        <pc:spChg chg="mod ord">
          <ac:chgData name="Li Haobin" userId="7bf37726e9f9b3cd" providerId="LiveId" clId="{C329EE6B-BBAC-4774-AFC3-B7594F95F62A}" dt="2022-01-09T09:34:43.611" v="3071" actId="26606"/>
          <ac:spMkLst>
            <pc:docMk/>
            <pc:sldMk cId="408341379" sldId="365"/>
            <ac:spMk id="2" creationId="{605AEDB2-4AE4-4E07-877F-BC15ECE8B1DB}"/>
          </ac:spMkLst>
        </pc:spChg>
        <pc:spChg chg="mod ord">
          <ac:chgData name="Li Haobin" userId="7bf37726e9f9b3cd" providerId="LiveId" clId="{C329EE6B-BBAC-4774-AFC3-B7594F95F62A}" dt="2022-01-09T09:34:43.611" v="3071" actId="26606"/>
          <ac:spMkLst>
            <pc:docMk/>
            <pc:sldMk cId="408341379" sldId="365"/>
            <ac:spMk id="3" creationId="{D6F0E910-2059-4E54-8FEF-59643003A26B}"/>
          </ac:spMkLst>
        </pc:spChg>
        <pc:spChg chg="mod ord">
          <ac:chgData name="Li Haobin" userId="7bf37726e9f9b3cd" providerId="LiveId" clId="{C329EE6B-BBAC-4774-AFC3-B7594F95F62A}" dt="2022-01-09T09:34:43.611" v="3071" actId="26606"/>
          <ac:spMkLst>
            <pc:docMk/>
            <pc:sldMk cId="408341379" sldId="365"/>
            <ac:spMk id="4" creationId="{6D5E5EDA-E3FE-4618-A292-A9955FA5E3C0}"/>
          </ac:spMkLst>
        </pc:spChg>
        <pc:spChg chg="add del mod">
          <ac:chgData name="Li Haobin" userId="7bf37726e9f9b3cd" providerId="LiveId" clId="{C329EE6B-BBAC-4774-AFC3-B7594F95F62A}" dt="2022-01-09T09:35:23.789" v="3075"/>
          <ac:spMkLst>
            <pc:docMk/>
            <pc:sldMk cId="408341379" sldId="365"/>
            <ac:spMk id="5" creationId="{6CB1CDC0-41E2-445D-BD42-A6EC5BAD8C02}"/>
          </ac:spMkLst>
        </pc:spChg>
        <pc:spChg chg="add mod">
          <ac:chgData name="Li Haobin" userId="7bf37726e9f9b3cd" providerId="LiveId" clId="{C329EE6B-BBAC-4774-AFC3-B7594F95F62A}" dt="2022-01-09T09:35:54.168" v="3108" actId="1076"/>
          <ac:spMkLst>
            <pc:docMk/>
            <pc:sldMk cId="408341379" sldId="365"/>
            <ac:spMk id="19" creationId="{28A9680A-D573-45A0-92D3-F6281DD6BE15}"/>
          </ac:spMkLst>
        </pc:spChg>
        <pc:spChg chg="add mod">
          <ac:chgData name="Li Haobin" userId="7bf37726e9f9b3cd" providerId="LiveId" clId="{C329EE6B-BBAC-4774-AFC3-B7594F95F62A}" dt="2022-01-09T09:36:09.921" v="3120" actId="14100"/>
          <ac:spMkLst>
            <pc:docMk/>
            <pc:sldMk cId="408341379" sldId="365"/>
            <ac:spMk id="21" creationId="{6205C0B9-81C0-4274-9467-8B460872BD25}"/>
          </ac:spMkLst>
        </pc:spChg>
        <pc:spChg chg="add">
          <ac:chgData name="Li Haobin" userId="7bf37726e9f9b3cd" providerId="LiveId" clId="{C329EE6B-BBAC-4774-AFC3-B7594F95F62A}" dt="2022-01-09T09:34:43.611" v="3071" actId="26606"/>
          <ac:spMkLst>
            <pc:docMk/>
            <pc:sldMk cId="408341379" sldId="365"/>
            <ac:spMk id="23" creationId="{AAD8F19F-4A55-467B-BED0-8837659A90A4}"/>
          </ac:spMkLst>
        </pc:spChg>
        <pc:picChg chg="del">
          <ac:chgData name="Li Haobin" userId="7bf37726e9f9b3cd" providerId="LiveId" clId="{C329EE6B-BBAC-4774-AFC3-B7594F95F62A}" dt="2022-01-09T09:31:37.257" v="2993" actId="478"/>
          <ac:picMkLst>
            <pc:docMk/>
            <pc:sldMk cId="408341379" sldId="365"/>
            <ac:picMk id="6" creationId="{3C045721-46B7-4EAF-AAD1-0700FC8A0D7C}"/>
          </ac:picMkLst>
        </pc:picChg>
        <pc:picChg chg="del">
          <ac:chgData name="Li Haobin" userId="7bf37726e9f9b3cd" providerId="LiveId" clId="{C329EE6B-BBAC-4774-AFC3-B7594F95F62A}" dt="2022-01-09T09:31:55.459" v="3040" actId="478"/>
          <ac:picMkLst>
            <pc:docMk/>
            <pc:sldMk cId="408341379" sldId="365"/>
            <ac:picMk id="7" creationId="{4861B133-341F-4FDB-B6D9-4BCA649BDED0}"/>
          </ac:picMkLst>
        </pc:picChg>
        <pc:picChg chg="del">
          <ac:chgData name="Li Haobin" userId="7bf37726e9f9b3cd" providerId="LiveId" clId="{C329EE6B-BBAC-4774-AFC3-B7594F95F62A}" dt="2022-01-09T09:31:55.459" v="3040" actId="478"/>
          <ac:picMkLst>
            <pc:docMk/>
            <pc:sldMk cId="408341379" sldId="365"/>
            <ac:picMk id="8" creationId="{E610CF23-0BB7-4F03-9853-8047D9878849}"/>
          </ac:picMkLst>
        </pc:picChg>
        <pc:picChg chg="del">
          <ac:chgData name="Li Haobin" userId="7bf37726e9f9b3cd" providerId="LiveId" clId="{C329EE6B-BBAC-4774-AFC3-B7594F95F62A}" dt="2022-01-09T09:31:55.459" v="3040" actId="478"/>
          <ac:picMkLst>
            <pc:docMk/>
            <pc:sldMk cId="408341379" sldId="365"/>
            <ac:picMk id="9" creationId="{9A5F127E-6CFB-43C1-90D4-79EF0DAB6C49}"/>
          </ac:picMkLst>
        </pc:picChg>
        <pc:picChg chg="add del mod">
          <ac:chgData name="Li Haobin" userId="7bf37726e9f9b3cd" providerId="LiveId" clId="{C329EE6B-BBAC-4774-AFC3-B7594F95F62A}" dt="2022-01-09T09:32:36.083" v="3046"/>
          <ac:picMkLst>
            <pc:docMk/>
            <pc:sldMk cId="408341379" sldId="365"/>
            <ac:picMk id="10" creationId="{15832EC4-65A9-4021-9293-7CCA767C306A}"/>
          </ac:picMkLst>
        </pc:picChg>
        <pc:picChg chg="add del mod">
          <ac:chgData name="Li Haobin" userId="7bf37726e9f9b3cd" providerId="LiveId" clId="{C329EE6B-BBAC-4774-AFC3-B7594F95F62A}" dt="2022-01-09T09:32:36.083" v="3046"/>
          <ac:picMkLst>
            <pc:docMk/>
            <pc:sldMk cId="408341379" sldId="365"/>
            <ac:picMk id="11" creationId="{89E589FE-14BB-4281-AC9B-C26742B867E5}"/>
          </ac:picMkLst>
        </pc:picChg>
        <pc:picChg chg="add del mod">
          <ac:chgData name="Li Haobin" userId="7bf37726e9f9b3cd" providerId="LiveId" clId="{C329EE6B-BBAC-4774-AFC3-B7594F95F62A}" dt="2022-01-09T09:32:36.083" v="3046"/>
          <ac:picMkLst>
            <pc:docMk/>
            <pc:sldMk cId="408341379" sldId="365"/>
            <ac:picMk id="12" creationId="{20FEA2FE-A8B0-4F5A-9D5A-C3EC8D13CBBA}"/>
          </ac:picMkLst>
        </pc:picChg>
        <pc:picChg chg="add del mod">
          <ac:chgData name="Li Haobin" userId="7bf37726e9f9b3cd" providerId="LiveId" clId="{C329EE6B-BBAC-4774-AFC3-B7594F95F62A}" dt="2022-01-09T09:32:36.083" v="3046"/>
          <ac:picMkLst>
            <pc:docMk/>
            <pc:sldMk cId="408341379" sldId="365"/>
            <ac:picMk id="13" creationId="{7B4BE02F-F34A-4CBA-A5B7-B3D661C6AEF3}"/>
          </ac:picMkLst>
        </pc:picChg>
        <pc:picChg chg="add mod">
          <ac:chgData name="Li Haobin" userId="7bf37726e9f9b3cd" providerId="LiveId" clId="{C329EE6B-BBAC-4774-AFC3-B7594F95F62A}" dt="2022-01-09T09:34:43.611" v="3071" actId="26606"/>
          <ac:picMkLst>
            <pc:docMk/>
            <pc:sldMk cId="408341379" sldId="365"/>
            <ac:picMk id="14" creationId="{B9B5989C-840F-4C14-A828-84F5EECD329E}"/>
          </ac:picMkLst>
        </pc:picChg>
        <pc:picChg chg="add mod">
          <ac:chgData name="Li Haobin" userId="7bf37726e9f9b3cd" providerId="LiveId" clId="{C329EE6B-BBAC-4774-AFC3-B7594F95F62A}" dt="2022-01-09T09:34:43.611" v="3071" actId="26606"/>
          <ac:picMkLst>
            <pc:docMk/>
            <pc:sldMk cId="408341379" sldId="365"/>
            <ac:picMk id="15" creationId="{A15F41E3-EF63-4280-975D-6971FF7D310D}"/>
          </ac:picMkLst>
        </pc:picChg>
        <pc:picChg chg="add mod">
          <ac:chgData name="Li Haobin" userId="7bf37726e9f9b3cd" providerId="LiveId" clId="{C329EE6B-BBAC-4774-AFC3-B7594F95F62A}" dt="2022-01-09T09:34:43.611" v="3071" actId="26606"/>
          <ac:picMkLst>
            <pc:docMk/>
            <pc:sldMk cId="408341379" sldId="365"/>
            <ac:picMk id="16" creationId="{3113D2A0-E35F-4F7A-9985-2C1519A79D1A}"/>
          </ac:picMkLst>
        </pc:picChg>
        <pc:picChg chg="add mod ord">
          <ac:chgData name="Li Haobin" userId="7bf37726e9f9b3cd" providerId="LiveId" clId="{C329EE6B-BBAC-4774-AFC3-B7594F95F62A}" dt="2022-01-09T09:34:43.611" v="3071" actId="26606"/>
          <ac:picMkLst>
            <pc:docMk/>
            <pc:sldMk cId="408341379" sldId="365"/>
            <ac:picMk id="17" creationId="{CB5004B8-C69A-47A4-82BB-67F74F9A8026}"/>
          </ac:picMkLst>
        </pc:picChg>
        <pc:picChg chg="add mod ord">
          <ac:chgData name="Li Haobin" userId="7bf37726e9f9b3cd" providerId="LiveId" clId="{C329EE6B-BBAC-4774-AFC3-B7594F95F62A}" dt="2022-01-09T09:34:43.611" v="3071" actId="26606"/>
          <ac:picMkLst>
            <pc:docMk/>
            <pc:sldMk cId="408341379" sldId="365"/>
            <ac:picMk id="18" creationId="{7D724857-9655-41C4-A2EB-CE17E38EEA67}"/>
          </ac:picMkLst>
        </pc:picChg>
      </pc:sldChg>
    </pc:docChg>
  </pc:docChgLst>
  <pc:docChgLst>
    <pc:chgData name="Haobin" userId="7bf37726e9f9b3cd" providerId="LiveId" clId="{FC880BCB-7D42-4127-827F-35C001C645D3}"/>
    <pc:docChg chg="undo custSel addSld modSld">
      <pc:chgData name="Haobin" userId="7bf37726e9f9b3cd" providerId="LiveId" clId="{FC880BCB-7D42-4127-827F-35C001C645D3}" dt="2022-01-10T07:59:03.916" v="2107"/>
      <pc:docMkLst>
        <pc:docMk/>
      </pc:docMkLst>
      <pc:sldChg chg="modNotesTx">
        <pc:chgData name="Haobin" userId="7bf37726e9f9b3cd" providerId="LiveId" clId="{FC880BCB-7D42-4127-827F-35C001C645D3}" dt="2022-01-10T00:29:06.799" v="877" actId="20577"/>
        <pc:sldMkLst>
          <pc:docMk/>
          <pc:sldMk cId="3698506722" sldId="308"/>
        </pc:sldMkLst>
      </pc:sldChg>
      <pc:sldChg chg="modNotesTx">
        <pc:chgData name="Haobin" userId="7bf37726e9f9b3cd" providerId="LiveId" clId="{FC880BCB-7D42-4127-827F-35C001C645D3}" dt="2022-01-10T00:42:27.413" v="962" actId="20577"/>
        <pc:sldMkLst>
          <pc:docMk/>
          <pc:sldMk cId="1266195828" sldId="309"/>
        </pc:sldMkLst>
      </pc:sldChg>
      <pc:sldChg chg="addSp modSp mod modNotesTx">
        <pc:chgData name="Haobin" userId="7bf37726e9f9b3cd" providerId="LiveId" clId="{FC880BCB-7D42-4127-827F-35C001C645D3}" dt="2022-01-10T01:21:42.585" v="972" actId="20577"/>
        <pc:sldMkLst>
          <pc:docMk/>
          <pc:sldMk cId="1051344600" sldId="310"/>
        </pc:sldMkLst>
        <pc:spChg chg="mod">
          <ac:chgData name="Haobin" userId="7bf37726e9f9b3cd" providerId="LiveId" clId="{FC880BCB-7D42-4127-827F-35C001C645D3}" dt="2021-12-31T00:17:25.200" v="38" actId="20577"/>
          <ac:spMkLst>
            <pc:docMk/>
            <pc:sldMk cId="1051344600" sldId="310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59:58.166" v="868" actId="115"/>
          <ac:spMkLst>
            <pc:docMk/>
            <pc:sldMk cId="1051344600" sldId="310"/>
            <ac:spMk id="3" creationId="{6407CCFA-D4FD-4B37-86CA-B89F5DEAB843}"/>
          </ac:spMkLst>
        </pc:spChg>
        <pc:picChg chg="add mod">
          <ac:chgData name="Haobin" userId="7bf37726e9f9b3cd" providerId="LiveId" clId="{FC880BCB-7D42-4127-827F-35C001C645D3}" dt="2021-12-31T01:57:07.262" v="839" actId="1076"/>
          <ac:picMkLst>
            <pc:docMk/>
            <pc:sldMk cId="1051344600" sldId="310"/>
            <ac:picMk id="11266" creationId="{0A8B3628-737C-4AA3-BC7F-05B2FF05B712}"/>
          </ac:picMkLst>
        </pc:picChg>
      </pc:sldChg>
      <pc:sldChg chg="addSp modSp mod modNotesTx">
        <pc:chgData name="Haobin" userId="7bf37726e9f9b3cd" providerId="LiveId" clId="{FC880BCB-7D42-4127-827F-35C001C645D3}" dt="2022-01-10T01:41:12.051" v="978" actId="20577"/>
        <pc:sldMkLst>
          <pc:docMk/>
          <pc:sldMk cId="1293481513" sldId="311"/>
        </pc:sldMkLst>
        <pc:spChg chg="mod">
          <ac:chgData name="Haobin" userId="7bf37726e9f9b3cd" providerId="LiveId" clId="{FC880BCB-7D42-4127-827F-35C001C645D3}" dt="2021-12-31T00:21:11.147" v="57" actId="27636"/>
          <ac:spMkLst>
            <pc:docMk/>
            <pc:sldMk cId="1293481513" sldId="311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59:37.337" v="864" actId="115"/>
          <ac:spMkLst>
            <pc:docMk/>
            <pc:sldMk cId="1293481513" sldId="311"/>
            <ac:spMk id="3" creationId="{6407CCFA-D4FD-4B37-86CA-B89F5DEAB843}"/>
          </ac:spMkLst>
        </pc:spChg>
        <pc:picChg chg="add mod">
          <ac:chgData name="Haobin" userId="7bf37726e9f9b3cd" providerId="LiveId" clId="{FC880BCB-7D42-4127-827F-35C001C645D3}" dt="2021-12-31T01:53:44.885" v="822" actId="1076"/>
          <ac:picMkLst>
            <pc:docMk/>
            <pc:sldMk cId="1293481513" sldId="311"/>
            <ac:picMk id="10242" creationId="{9047132B-4AF1-48C5-BCF5-958A5CD10478}"/>
          </ac:picMkLst>
        </pc:picChg>
      </pc:sldChg>
      <pc:sldChg chg="addSp modSp mod modNotesTx">
        <pc:chgData name="Haobin" userId="7bf37726e9f9b3cd" providerId="LiveId" clId="{FC880BCB-7D42-4127-827F-35C001C645D3}" dt="2022-01-10T01:52:40.389" v="983" actId="20577"/>
        <pc:sldMkLst>
          <pc:docMk/>
          <pc:sldMk cId="862399988" sldId="312"/>
        </pc:sldMkLst>
        <pc:spChg chg="mod">
          <ac:chgData name="Haobin" userId="7bf37726e9f9b3cd" providerId="LiveId" clId="{FC880BCB-7D42-4127-827F-35C001C645D3}" dt="2021-12-31T00:31:50.083" v="132" actId="6549"/>
          <ac:spMkLst>
            <pc:docMk/>
            <pc:sldMk cId="862399988" sldId="312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59:19.685" v="859" actId="115"/>
          <ac:spMkLst>
            <pc:docMk/>
            <pc:sldMk cId="862399988" sldId="312"/>
            <ac:spMk id="3" creationId="{6407CCFA-D4FD-4B37-86CA-B89F5DEAB843}"/>
          </ac:spMkLst>
        </pc:spChg>
        <pc:picChg chg="add mod">
          <ac:chgData name="Haobin" userId="7bf37726e9f9b3cd" providerId="LiveId" clId="{FC880BCB-7D42-4127-827F-35C001C645D3}" dt="2021-12-31T01:50:51.919" v="815" actId="1076"/>
          <ac:picMkLst>
            <pc:docMk/>
            <pc:sldMk cId="862399988" sldId="312"/>
            <ac:picMk id="9218" creationId="{1C60733D-9737-4D51-89FF-A0410C9625B9}"/>
          </ac:picMkLst>
        </pc:picChg>
      </pc:sldChg>
      <pc:sldChg chg="addSp modSp mod modNotesTx">
        <pc:chgData name="Haobin" userId="7bf37726e9f9b3cd" providerId="LiveId" clId="{FC880BCB-7D42-4127-827F-35C001C645D3}" dt="2022-01-10T02:04:29.418" v="986" actId="20577"/>
        <pc:sldMkLst>
          <pc:docMk/>
          <pc:sldMk cId="1713509686" sldId="313"/>
        </pc:sldMkLst>
        <pc:spChg chg="mod">
          <ac:chgData name="Haobin" userId="7bf37726e9f9b3cd" providerId="LiveId" clId="{FC880BCB-7D42-4127-827F-35C001C645D3}" dt="2021-12-31T00:38:13.029" v="197" actId="6549"/>
          <ac:spMkLst>
            <pc:docMk/>
            <pc:sldMk cId="1713509686" sldId="313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59:05.966" v="855" actId="115"/>
          <ac:spMkLst>
            <pc:docMk/>
            <pc:sldMk cId="1713509686" sldId="313"/>
            <ac:spMk id="3" creationId="{6407CCFA-D4FD-4B37-86CA-B89F5DEAB843}"/>
          </ac:spMkLst>
        </pc:spChg>
        <pc:picChg chg="add mod">
          <ac:chgData name="Haobin" userId="7bf37726e9f9b3cd" providerId="LiveId" clId="{FC880BCB-7D42-4127-827F-35C001C645D3}" dt="2021-12-31T01:49:32.931" v="809" actId="1076"/>
          <ac:picMkLst>
            <pc:docMk/>
            <pc:sldMk cId="1713509686" sldId="313"/>
            <ac:picMk id="8194" creationId="{C426313F-51B6-4D0B-A4DF-B8839DCB0A3A}"/>
          </ac:picMkLst>
        </pc:picChg>
      </pc:sldChg>
      <pc:sldChg chg="addSp modSp mod modNotesTx">
        <pc:chgData name="Haobin" userId="7bf37726e9f9b3cd" providerId="LiveId" clId="{FC880BCB-7D42-4127-827F-35C001C645D3}" dt="2022-01-10T02:34:13.817" v="1830" actId="6549"/>
        <pc:sldMkLst>
          <pc:docMk/>
          <pc:sldMk cId="3120510162" sldId="314"/>
        </pc:sldMkLst>
        <pc:spChg chg="mod">
          <ac:chgData name="Haobin" userId="7bf37726e9f9b3cd" providerId="LiveId" clId="{FC880BCB-7D42-4127-827F-35C001C645D3}" dt="2021-12-31T00:45:58.856" v="297" actId="6549"/>
          <ac:spMkLst>
            <pc:docMk/>
            <pc:sldMk cId="3120510162" sldId="314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58:50.954" v="851" actId="115"/>
          <ac:spMkLst>
            <pc:docMk/>
            <pc:sldMk cId="3120510162" sldId="314"/>
            <ac:spMk id="3" creationId="{6407CCFA-D4FD-4B37-86CA-B89F5DEAB843}"/>
          </ac:spMkLst>
        </pc:spChg>
        <pc:picChg chg="add mod">
          <ac:chgData name="Haobin" userId="7bf37726e9f9b3cd" providerId="LiveId" clId="{FC880BCB-7D42-4127-827F-35C001C645D3}" dt="2021-12-31T01:47:55.277" v="800" actId="1076"/>
          <ac:picMkLst>
            <pc:docMk/>
            <pc:sldMk cId="3120510162" sldId="314"/>
            <ac:picMk id="7170" creationId="{31A47CD0-9571-4A3B-BE51-6CD630569321}"/>
          </ac:picMkLst>
        </pc:picChg>
      </pc:sldChg>
      <pc:sldChg chg="addSp modSp mod modNotesTx">
        <pc:chgData name="Haobin" userId="7bf37726e9f9b3cd" providerId="LiveId" clId="{FC880BCB-7D42-4127-827F-35C001C645D3}" dt="2022-01-10T02:42:12.463" v="1833" actId="20577"/>
        <pc:sldMkLst>
          <pc:docMk/>
          <pc:sldMk cId="2027304609" sldId="315"/>
        </pc:sldMkLst>
        <pc:spChg chg="mod">
          <ac:chgData name="Haobin" userId="7bf37726e9f9b3cd" providerId="LiveId" clId="{FC880BCB-7D42-4127-827F-35C001C645D3}" dt="2021-12-31T01:07:51.284" v="380" actId="6549"/>
          <ac:spMkLst>
            <pc:docMk/>
            <pc:sldMk cId="2027304609" sldId="315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10:10.755" v="396" actId="6549"/>
          <ac:spMkLst>
            <pc:docMk/>
            <pc:sldMk cId="2027304609" sldId="315"/>
            <ac:spMk id="3" creationId="{6407CCFA-D4FD-4B37-86CA-B89F5DEAB843}"/>
          </ac:spMkLst>
        </pc:spChg>
        <pc:picChg chg="add mod">
          <ac:chgData name="Haobin" userId="7bf37726e9f9b3cd" providerId="LiveId" clId="{FC880BCB-7D42-4127-827F-35C001C645D3}" dt="2021-12-31T01:46:37.246" v="794" actId="1076"/>
          <ac:picMkLst>
            <pc:docMk/>
            <pc:sldMk cId="2027304609" sldId="315"/>
            <ac:picMk id="6146" creationId="{8F5308EB-8889-4C00-9460-072FB45C8AC1}"/>
          </ac:picMkLst>
        </pc:picChg>
      </pc:sldChg>
      <pc:sldChg chg="addSp modSp mod modNotesTx">
        <pc:chgData name="Haobin" userId="7bf37726e9f9b3cd" providerId="LiveId" clId="{FC880BCB-7D42-4127-827F-35C001C645D3}" dt="2022-01-10T02:53:29.934" v="1837" actId="20577"/>
        <pc:sldMkLst>
          <pc:docMk/>
          <pc:sldMk cId="3650077540" sldId="316"/>
        </pc:sldMkLst>
        <pc:spChg chg="mod">
          <ac:chgData name="Haobin" userId="7bf37726e9f9b3cd" providerId="LiveId" clId="{FC880BCB-7D42-4127-827F-35C001C645D3}" dt="2021-12-31T01:10:26.972" v="409" actId="6549"/>
          <ac:spMkLst>
            <pc:docMk/>
            <pc:sldMk cId="3650077540" sldId="316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58:37.965" v="849" actId="115"/>
          <ac:spMkLst>
            <pc:docMk/>
            <pc:sldMk cId="3650077540" sldId="316"/>
            <ac:spMk id="3" creationId="{6407CCFA-D4FD-4B37-86CA-B89F5DEAB843}"/>
          </ac:spMkLst>
        </pc:spChg>
        <pc:picChg chg="add mod">
          <ac:chgData name="Haobin" userId="7bf37726e9f9b3cd" providerId="LiveId" clId="{FC880BCB-7D42-4127-827F-35C001C645D3}" dt="2021-12-31T01:45:53.809" v="789" actId="1076"/>
          <ac:picMkLst>
            <pc:docMk/>
            <pc:sldMk cId="3650077540" sldId="316"/>
            <ac:picMk id="5122" creationId="{08D2816B-83AE-40E7-AD58-ACD24BFFFB31}"/>
          </ac:picMkLst>
        </pc:picChg>
      </pc:sldChg>
      <pc:sldChg chg="addSp modSp mod modNotesTx">
        <pc:chgData name="Haobin" userId="7bf37726e9f9b3cd" providerId="LiveId" clId="{FC880BCB-7D42-4127-827F-35C001C645D3}" dt="2022-01-10T03:06:31.807" v="1841" actId="6549"/>
        <pc:sldMkLst>
          <pc:docMk/>
          <pc:sldMk cId="739675579" sldId="317"/>
        </pc:sldMkLst>
        <pc:spChg chg="mod">
          <ac:chgData name="Haobin" userId="7bf37726e9f9b3cd" providerId="LiveId" clId="{FC880BCB-7D42-4127-827F-35C001C645D3}" dt="2021-12-31T01:19:28.575" v="532" actId="6549"/>
          <ac:spMkLst>
            <pc:docMk/>
            <pc:sldMk cId="739675579" sldId="317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58:26.332" v="847" actId="115"/>
          <ac:spMkLst>
            <pc:docMk/>
            <pc:sldMk cId="739675579" sldId="317"/>
            <ac:spMk id="3" creationId="{6407CCFA-D4FD-4B37-86CA-B89F5DEAB843}"/>
          </ac:spMkLst>
        </pc:spChg>
        <pc:picChg chg="add mod">
          <ac:chgData name="Haobin" userId="7bf37726e9f9b3cd" providerId="LiveId" clId="{FC880BCB-7D42-4127-827F-35C001C645D3}" dt="2021-12-31T01:43:50.555" v="779" actId="1076"/>
          <ac:picMkLst>
            <pc:docMk/>
            <pc:sldMk cId="739675579" sldId="317"/>
            <ac:picMk id="4098" creationId="{A1425BB1-94C1-42EA-AC72-4DB35BFFA731}"/>
          </ac:picMkLst>
        </pc:picChg>
      </pc:sldChg>
      <pc:sldChg chg="addSp delSp modSp mod modNotesTx">
        <pc:chgData name="Haobin" userId="7bf37726e9f9b3cd" providerId="LiveId" clId="{FC880BCB-7D42-4127-827F-35C001C645D3}" dt="2022-01-10T04:08:14.934" v="1949" actId="6549"/>
        <pc:sldMkLst>
          <pc:docMk/>
          <pc:sldMk cId="4255740681" sldId="318"/>
        </pc:sldMkLst>
        <pc:spChg chg="mod">
          <ac:chgData name="Haobin" userId="7bf37726e9f9b3cd" providerId="LiveId" clId="{FC880BCB-7D42-4127-827F-35C001C645D3}" dt="2021-12-31T01:22:52.912" v="590" actId="6549"/>
          <ac:spMkLst>
            <pc:docMk/>
            <pc:sldMk cId="4255740681" sldId="318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57:51.127" v="841" actId="113"/>
          <ac:spMkLst>
            <pc:docMk/>
            <pc:sldMk cId="4255740681" sldId="318"/>
            <ac:spMk id="3" creationId="{6407CCFA-D4FD-4B37-86CA-B89F5DEAB843}"/>
          </ac:spMkLst>
        </pc:spChg>
        <pc:picChg chg="add del mod">
          <ac:chgData name="Haobin" userId="7bf37726e9f9b3cd" providerId="LiveId" clId="{FC880BCB-7D42-4127-827F-35C001C645D3}" dt="2021-12-31T01:42:09.042" v="757" actId="478"/>
          <ac:picMkLst>
            <pc:docMk/>
            <pc:sldMk cId="4255740681" sldId="318"/>
            <ac:picMk id="3074" creationId="{013C08BA-C259-463D-B1F3-9BABE7D9EAF2}"/>
          </ac:picMkLst>
        </pc:picChg>
        <pc:picChg chg="add del mod">
          <ac:chgData name="Haobin" userId="7bf37726e9f9b3cd" providerId="LiveId" clId="{FC880BCB-7D42-4127-827F-35C001C645D3}" dt="2021-12-31T01:41:57.163" v="752" actId="478"/>
          <ac:picMkLst>
            <pc:docMk/>
            <pc:sldMk cId="4255740681" sldId="318"/>
            <ac:picMk id="3076" creationId="{FA6F0DA8-BD56-43EE-BB2F-1E81812126B4}"/>
          </ac:picMkLst>
        </pc:picChg>
        <pc:picChg chg="add mod">
          <ac:chgData name="Haobin" userId="7bf37726e9f9b3cd" providerId="LiveId" clId="{FC880BCB-7D42-4127-827F-35C001C645D3}" dt="2021-12-31T01:42:23.361" v="764" actId="1076"/>
          <ac:picMkLst>
            <pc:docMk/>
            <pc:sldMk cId="4255740681" sldId="318"/>
            <ac:picMk id="3078" creationId="{20FCF97D-F76E-4254-A29B-92F08F0F3B14}"/>
          </ac:picMkLst>
        </pc:picChg>
      </pc:sldChg>
      <pc:sldChg chg="addSp modSp mod modNotesTx">
        <pc:chgData name="Haobin" userId="7bf37726e9f9b3cd" providerId="LiveId" clId="{FC880BCB-7D42-4127-827F-35C001C645D3}" dt="2022-01-10T04:20:44.445" v="1980" actId="20577"/>
        <pc:sldMkLst>
          <pc:docMk/>
          <pc:sldMk cId="1225744529" sldId="319"/>
        </pc:sldMkLst>
        <pc:spChg chg="mod">
          <ac:chgData name="Haobin" userId="7bf37726e9f9b3cd" providerId="LiveId" clId="{FC880BCB-7D42-4127-827F-35C001C645D3}" dt="2021-12-31T01:26:45.454" v="612" actId="27636"/>
          <ac:spMkLst>
            <pc:docMk/>
            <pc:sldMk cId="1225744529" sldId="319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58:03.252" v="843" actId="115"/>
          <ac:spMkLst>
            <pc:docMk/>
            <pc:sldMk cId="1225744529" sldId="319"/>
            <ac:spMk id="3" creationId="{6407CCFA-D4FD-4B37-86CA-B89F5DEAB843}"/>
          </ac:spMkLst>
        </pc:spChg>
        <pc:picChg chg="add mod">
          <ac:chgData name="Haobin" userId="7bf37726e9f9b3cd" providerId="LiveId" clId="{FC880BCB-7D42-4127-827F-35C001C645D3}" dt="2021-12-31T01:39:56.641" v="746" actId="1076"/>
          <ac:picMkLst>
            <pc:docMk/>
            <pc:sldMk cId="1225744529" sldId="319"/>
            <ac:picMk id="2050" creationId="{6B8E21B9-C333-4DEE-8835-2C9AE5188B5F}"/>
          </ac:picMkLst>
        </pc:picChg>
      </pc:sldChg>
      <pc:sldChg chg="addSp modSp mod modNotesTx">
        <pc:chgData name="Haobin" userId="7bf37726e9f9b3cd" providerId="LiveId" clId="{FC880BCB-7D42-4127-827F-35C001C645D3}" dt="2022-01-10T04:36:58.855" v="1983" actId="6549"/>
        <pc:sldMkLst>
          <pc:docMk/>
          <pc:sldMk cId="193356630" sldId="320"/>
        </pc:sldMkLst>
        <pc:spChg chg="mod">
          <ac:chgData name="Haobin" userId="7bf37726e9f9b3cd" providerId="LiveId" clId="{FC880BCB-7D42-4127-827F-35C001C645D3}" dt="2021-12-31T01:34:05.837" v="681" actId="27636"/>
          <ac:spMkLst>
            <pc:docMk/>
            <pc:sldMk cId="193356630" sldId="320"/>
            <ac:spMk id="2" creationId="{7E823901-5A99-4E5A-BB83-C47D2D55B221}"/>
          </ac:spMkLst>
        </pc:spChg>
        <pc:spChg chg="mod">
          <ac:chgData name="Haobin" userId="7bf37726e9f9b3cd" providerId="LiveId" clId="{FC880BCB-7D42-4127-827F-35C001C645D3}" dt="2021-12-31T01:58:11.086" v="845" actId="115"/>
          <ac:spMkLst>
            <pc:docMk/>
            <pc:sldMk cId="193356630" sldId="320"/>
            <ac:spMk id="3" creationId="{6407CCFA-D4FD-4B37-86CA-B89F5DEAB843}"/>
          </ac:spMkLst>
        </pc:spChg>
        <pc:picChg chg="add mod">
          <ac:chgData name="Haobin" userId="7bf37726e9f9b3cd" providerId="LiveId" clId="{FC880BCB-7D42-4127-827F-35C001C645D3}" dt="2021-12-31T01:35:59.770" v="722" actId="1076"/>
          <ac:picMkLst>
            <pc:docMk/>
            <pc:sldMk cId="193356630" sldId="320"/>
            <ac:picMk id="1026" creationId="{A6B09AB1-3A13-4801-BA3E-8E5EE797CEBB}"/>
          </ac:picMkLst>
        </pc:picChg>
      </pc:sldChg>
      <pc:sldChg chg="modTransition">
        <pc:chgData name="Haobin" userId="7bf37726e9f9b3cd" providerId="LiveId" clId="{FC880BCB-7D42-4127-827F-35C001C645D3}" dt="2022-01-10T07:35:36.980" v="2082"/>
        <pc:sldMkLst>
          <pc:docMk/>
          <pc:sldMk cId="3847922083" sldId="352"/>
        </pc:sldMkLst>
      </pc:sldChg>
      <pc:sldChg chg="modTransition">
        <pc:chgData name="Haobin" userId="7bf37726e9f9b3cd" providerId="LiveId" clId="{FC880BCB-7D42-4127-827F-35C001C645D3}" dt="2022-01-10T07:35:56.540" v="2083"/>
        <pc:sldMkLst>
          <pc:docMk/>
          <pc:sldMk cId="4204457481" sldId="353"/>
        </pc:sldMkLst>
      </pc:sldChg>
      <pc:sldChg chg="modNotesTx">
        <pc:chgData name="Haobin" userId="7bf37726e9f9b3cd" providerId="LiveId" clId="{FC880BCB-7D42-4127-827F-35C001C645D3}" dt="2022-01-10T00:44:16.859" v="968" actId="20577"/>
        <pc:sldMkLst>
          <pc:docMk/>
          <pc:sldMk cId="2512725001" sldId="359"/>
        </pc:sldMkLst>
      </pc:sldChg>
      <pc:sldChg chg="modSp mod modNotesTx">
        <pc:chgData name="Haobin" userId="7bf37726e9f9b3cd" providerId="LiveId" clId="{FC880BCB-7D42-4127-827F-35C001C645D3}" dt="2022-01-10T04:40:48.064" v="1995" actId="20577"/>
        <pc:sldMkLst>
          <pc:docMk/>
          <pc:sldMk cId="650601878" sldId="360"/>
        </pc:sldMkLst>
        <pc:spChg chg="mod">
          <ac:chgData name="Haobin" userId="7bf37726e9f9b3cd" providerId="LiveId" clId="{FC880BCB-7D42-4127-827F-35C001C645D3}" dt="2022-01-10T04:38:58.526" v="1990" actId="20577"/>
          <ac:spMkLst>
            <pc:docMk/>
            <pc:sldMk cId="650601878" sldId="360"/>
            <ac:spMk id="3" creationId="{C20A2AFB-F108-463F-9A52-F96848F4872E}"/>
          </ac:spMkLst>
        </pc:spChg>
      </pc:sldChg>
      <pc:sldChg chg="modNotesTx">
        <pc:chgData name="Haobin" userId="7bf37726e9f9b3cd" providerId="LiveId" clId="{FC880BCB-7D42-4127-827F-35C001C645D3}" dt="2022-01-10T07:31:47.418" v="2081" actId="20577"/>
        <pc:sldMkLst>
          <pc:docMk/>
          <pc:sldMk cId="3517784080" sldId="362"/>
        </pc:sldMkLst>
      </pc:sldChg>
      <pc:sldChg chg="modSp mod">
        <pc:chgData name="Haobin" userId="7bf37726e9f9b3cd" providerId="LiveId" clId="{FC880BCB-7D42-4127-827F-35C001C645D3}" dt="2022-01-10T07:59:03.916" v="2107"/>
        <pc:sldMkLst>
          <pc:docMk/>
          <pc:sldMk cId="1350057379" sldId="364"/>
        </pc:sldMkLst>
        <pc:spChg chg="mod">
          <ac:chgData name="Haobin" userId="7bf37726e9f9b3cd" providerId="LiveId" clId="{FC880BCB-7D42-4127-827F-35C001C645D3}" dt="2022-01-10T07:59:03.916" v="2107"/>
          <ac:spMkLst>
            <pc:docMk/>
            <pc:sldMk cId="1350057379" sldId="364"/>
            <ac:spMk id="3" creationId="{D6F0E910-2059-4E54-8FEF-59643003A26B}"/>
          </ac:spMkLst>
        </pc:spChg>
      </pc:sldChg>
      <pc:sldChg chg="add">
        <pc:chgData name="Haobin" userId="7bf37726e9f9b3cd" providerId="LiveId" clId="{FC880BCB-7D42-4127-827F-35C001C645D3}" dt="2022-01-10T04:47:42.772" v="1996"/>
        <pc:sldMkLst>
          <pc:docMk/>
          <pc:sldMk cId="72803206" sldId="366"/>
        </pc:sldMkLst>
      </pc:sldChg>
    </pc:docChg>
  </pc:docChgLst>
  <pc:docChgLst>
    <pc:chgData name="Haobin Li" userId="7bf37726e9f9b3cd" providerId="LiveId" clId="{9D4F456D-32EC-4927-BC1F-1B70CB331C27}"/>
    <pc:docChg chg="undo custSel addSld delSld modSld sldOrd addSection delSection modSection">
      <pc:chgData name="Haobin Li" userId="7bf37726e9f9b3cd" providerId="LiveId" clId="{9D4F456D-32EC-4927-BC1F-1B70CB331C27}" dt="2022-01-15T08:35:08.847" v="19928" actId="729"/>
      <pc:docMkLst>
        <pc:docMk/>
      </pc:docMkLst>
      <pc:sldChg chg="modSp mod modTransition">
        <pc:chgData name="Haobin Li" userId="7bf37726e9f9b3cd" providerId="LiveId" clId="{9D4F456D-32EC-4927-BC1F-1B70CB331C27}" dt="2022-01-09T21:25:32.466" v="16772"/>
        <pc:sldMkLst>
          <pc:docMk/>
          <pc:sldMk cId="213951777" sldId="256"/>
        </pc:sldMkLst>
        <pc:spChg chg="mod">
          <ac:chgData name="Haobin Li" userId="7bf37726e9f9b3cd" providerId="LiveId" clId="{9D4F456D-32EC-4927-BC1F-1B70CB331C27}" dt="2022-01-07T13:24:27.612" v="9850" actId="1076"/>
          <ac:spMkLst>
            <pc:docMk/>
            <pc:sldMk cId="213951777" sldId="256"/>
            <ac:spMk id="2" creationId="{00000000-0000-0000-0000-000000000000}"/>
          </ac:spMkLst>
        </pc:spChg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607984877" sldId="258"/>
        </pc:sldMkLst>
      </pc:sldChg>
      <pc:sldChg chg="addSp modSp mod modTransition">
        <pc:chgData name="Haobin Li" userId="7bf37726e9f9b3cd" providerId="LiveId" clId="{9D4F456D-32EC-4927-BC1F-1B70CB331C27}" dt="2022-01-09T21:25:32.466" v="16772"/>
        <pc:sldMkLst>
          <pc:docMk/>
          <pc:sldMk cId="2130033096" sldId="259"/>
        </pc:sldMkLst>
        <pc:spChg chg="mod">
          <ac:chgData name="Haobin Li" userId="7bf37726e9f9b3cd" providerId="LiveId" clId="{9D4F456D-32EC-4927-BC1F-1B70CB331C27}" dt="2022-01-01T01:21:21.974" v="18" actId="207"/>
          <ac:spMkLst>
            <pc:docMk/>
            <pc:sldMk cId="2130033096" sldId="259"/>
            <ac:spMk id="3" creationId="{5976018C-F0B0-42A5-AEAD-442E9B6C2328}"/>
          </ac:spMkLst>
        </pc:spChg>
        <pc:spChg chg="add mod">
          <ac:chgData name="Haobin Li" userId="7bf37726e9f9b3cd" providerId="LiveId" clId="{9D4F456D-32EC-4927-BC1F-1B70CB331C27}" dt="2022-01-01T01:22:20.147" v="34" actId="1076"/>
          <ac:spMkLst>
            <pc:docMk/>
            <pc:sldMk cId="2130033096" sldId="259"/>
            <ac:spMk id="6" creationId="{D67F6FC5-5561-4012-854F-66E03437D2CF}"/>
          </ac:spMkLst>
        </pc:spChg>
        <pc:picChg chg="add mod">
          <ac:chgData name="Haobin Li" userId="7bf37726e9f9b3cd" providerId="LiveId" clId="{9D4F456D-32EC-4927-BC1F-1B70CB331C27}" dt="2022-01-01T09:05:23.665" v="225" actId="14100"/>
          <ac:picMkLst>
            <pc:docMk/>
            <pc:sldMk cId="2130033096" sldId="259"/>
            <ac:picMk id="1026" creationId="{91541864-5BE4-4071-8CB8-CC10AD29C830}"/>
          </ac:picMkLst>
        </pc:picChg>
      </pc:sldChg>
      <pc:sldChg chg="del">
        <pc:chgData name="Haobin Li" userId="7bf37726e9f9b3cd" providerId="LiveId" clId="{9D4F456D-32EC-4927-BC1F-1B70CB331C27}" dt="2022-01-01T15:06:32.181" v="1627" actId="47"/>
        <pc:sldMkLst>
          <pc:docMk/>
          <pc:sldMk cId="137136870" sldId="260"/>
        </pc:sldMkLst>
      </pc:sldChg>
      <pc:sldChg chg="del">
        <pc:chgData name="Haobin Li" userId="7bf37726e9f9b3cd" providerId="LiveId" clId="{9D4F456D-32EC-4927-BC1F-1B70CB331C27}" dt="2022-01-01T15:06:36.615" v="1628" actId="47"/>
        <pc:sldMkLst>
          <pc:docMk/>
          <pc:sldMk cId="3730856646" sldId="261"/>
        </pc:sldMkLst>
      </pc:sldChg>
      <pc:sldChg chg="del">
        <pc:chgData name="Haobin Li" userId="7bf37726e9f9b3cd" providerId="LiveId" clId="{9D4F456D-32EC-4927-BC1F-1B70CB331C27}" dt="2022-01-02T00:30:54.914" v="2258" actId="47"/>
        <pc:sldMkLst>
          <pc:docMk/>
          <pc:sldMk cId="357716206" sldId="262"/>
        </pc:sldMkLst>
      </pc:sldChg>
      <pc:sldChg chg="addSp delSp modSp mod ord modTransition">
        <pc:chgData name="Haobin Li" userId="7bf37726e9f9b3cd" providerId="LiveId" clId="{9D4F456D-32EC-4927-BC1F-1B70CB331C27}" dt="2022-01-15T03:36:47.321" v="17371"/>
        <pc:sldMkLst>
          <pc:docMk/>
          <pc:sldMk cId="3558807539" sldId="263"/>
        </pc:sldMkLst>
        <pc:spChg chg="mod">
          <ac:chgData name="Haobin Li" userId="7bf37726e9f9b3cd" providerId="LiveId" clId="{9D4F456D-32EC-4927-BC1F-1B70CB331C27}" dt="2022-01-02T01:22:09.201" v="2771" actId="20577"/>
          <ac:spMkLst>
            <pc:docMk/>
            <pc:sldMk cId="3558807539" sldId="263"/>
            <ac:spMk id="3" creationId="{F497DE9F-59F1-4273-B739-D6E42B73E5F2}"/>
          </ac:spMkLst>
        </pc:spChg>
        <pc:spChg chg="mod">
          <ac:chgData name="Haobin Li" userId="7bf37726e9f9b3cd" providerId="LiveId" clId="{9D4F456D-32EC-4927-BC1F-1B70CB331C27}" dt="2022-01-02T00:31:39.652" v="2264"/>
          <ac:spMkLst>
            <pc:docMk/>
            <pc:sldMk cId="3558807539" sldId="263"/>
            <ac:spMk id="6" creationId="{2809B1C0-60D8-43FA-B52A-580A10358D6F}"/>
          </ac:spMkLst>
        </pc:spChg>
        <pc:spChg chg="mod">
          <ac:chgData name="Haobin Li" userId="7bf37726e9f9b3cd" providerId="LiveId" clId="{9D4F456D-32EC-4927-BC1F-1B70CB331C27}" dt="2022-01-02T00:31:39.652" v="2264"/>
          <ac:spMkLst>
            <pc:docMk/>
            <pc:sldMk cId="3558807539" sldId="263"/>
            <ac:spMk id="9" creationId="{62DD7DD8-56C0-47FE-B1E2-7387A1A4A90C}"/>
          </ac:spMkLst>
        </pc:spChg>
        <pc:spChg chg="mod">
          <ac:chgData name="Haobin Li" userId="7bf37726e9f9b3cd" providerId="LiveId" clId="{9D4F456D-32EC-4927-BC1F-1B70CB331C27}" dt="2022-01-02T00:31:39.652" v="2264"/>
          <ac:spMkLst>
            <pc:docMk/>
            <pc:sldMk cId="3558807539" sldId="263"/>
            <ac:spMk id="10" creationId="{92D05523-3C01-48C7-9B05-F8D039BCECEA}"/>
          </ac:spMkLst>
        </pc:spChg>
        <pc:spChg chg="mod">
          <ac:chgData name="Haobin Li" userId="7bf37726e9f9b3cd" providerId="LiveId" clId="{9D4F456D-32EC-4927-BC1F-1B70CB331C27}" dt="2022-01-02T00:31:39.652" v="2264"/>
          <ac:spMkLst>
            <pc:docMk/>
            <pc:sldMk cId="3558807539" sldId="263"/>
            <ac:spMk id="11" creationId="{8FCF2D09-29A2-4F02-8A8E-9038CD6A86F8}"/>
          </ac:spMkLst>
        </pc:spChg>
        <pc:spChg chg="add del mod">
          <ac:chgData name="Haobin Li" userId="7bf37726e9f9b3cd" providerId="LiveId" clId="{9D4F456D-32EC-4927-BC1F-1B70CB331C27}" dt="2022-01-02T00:45:16.103" v="2413" actId="478"/>
          <ac:spMkLst>
            <pc:docMk/>
            <pc:sldMk cId="3558807539" sldId="263"/>
            <ac:spMk id="12" creationId="{601B2087-BF8B-4681-83DC-AED1AE0C1E71}"/>
          </ac:spMkLst>
        </pc:spChg>
        <pc:spChg chg="add del mod">
          <ac:chgData name="Haobin Li" userId="7bf37726e9f9b3cd" providerId="LiveId" clId="{9D4F456D-32EC-4927-BC1F-1B70CB331C27}" dt="2022-01-02T00:33:31.715" v="2322" actId="478"/>
          <ac:spMkLst>
            <pc:docMk/>
            <pc:sldMk cId="3558807539" sldId="263"/>
            <ac:spMk id="13" creationId="{5F679574-4A5F-4DFD-AA78-AE6EB8C018F7}"/>
          </ac:spMkLst>
        </pc:spChg>
        <pc:spChg chg="mod topLvl">
          <ac:chgData name="Haobin Li" userId="7bf37726e9f9b3cd" providerId="LiveId" clId="{9D4F456D-32EC-4927-BC1F-1B70CB331C27}" dt="2022-01-02T00:46:42.396" v="2458" actId="165"/>
          <ac:spMkLst>
            <pc:docMk/>
            <pc:sldMk cId="3558807539" sldId="263"/>
            <ac:spMk id="15" creationId="{D58BA30F-A498-4220-B75A-1335B8ED7F1A}"/>
          </ac:spMkLst>
        </pc:spChg>
        <pc:spChg chg="mod topLvl">
          <ac:chgData name="Haobin Li" userId="7bf37726e9f9b3cd" providerId="LiveId" clId="{9D4F456D-32EC-4927-BC1F-1B70CB331C27}" dt="2022-01-02T00:46:42.396" v="2458" actId="165"/>
          <ac:spMkLst>
            <pc:docMk/>
            <pc:sldMk cId="3558807539" sldId="263"/>
            <ac:spMk id="18" creationId="{1AFD4CC1-1666-4226-9D50-36B3B0175F88}"/>
          </ac:spMkLst>
        </pc:spChg>
        <pc:spChg chg="mod topLvl">
          <ac:chgData name="Haobin Li" userId="7bf37726e9f9b3cd" providerId="LiveId" clId="{9D4F456D-32EC-4927-BC1F-1B70CB331C27}" dt="2022-01-02T00:46:42.396" v="2458" actId="165"/>
          <ac:spMkLst>
            <pc:docMk/>
            <pc:sldMk cId="3558807539" sldId="263"/>
            <ac:spMk id="19" creationId="{7AF1B5FB-85F1-462C-A98E-247CA6BE60C4}"/>
          </ac:spMkLst>
        </pc:spChg>
        <pc:spChg chg="mod topLvl">
          <ac:chgData name="Haobin Li" userId="7bf37726e9f9b3cd" providerId="LiveId" clId="{9D4F456D-32EC-4927-BC1F-1B70CB331C27}" dt="2022-01-02T00:46:42.396" v="2458" actId="165"/>
          <ac:spMkLst>
            <pc:docMk/>
            <pc:sldMk cId="3558807539" sldId="263"/>
            <ac:spMk id="20" creationId="{9F3C9428-11CD-47FE-96EC-C07616C9D607}"/>
          </ac:spMkLst>
        </pc:spChg>
        <pc:spChg chg="add del mod">
          <ac:chgData name="Haobin Li" userId="7bf37726e9f9b3cd" providerId="LiveId" clId="{9D4F456D-32EC-4927-BC1F-1B70CB331C27}" dt="2022-01-02T00:46:42.566" v="2459" actId="478"/>
          <ac:spMkLst>
            <pc:docMk/>
            <pc:sldMk cId="3558807539" sldId="263"/>
            <ac:spMk id="21" creationId="{5C865EFF-C55A-40EA-80BD-6F8EB9C9D1E4}"/>
          </ac:spMkLst>
        </pc:spChg>
        <pc:spChg chg="add del mod topLvl">
          <ac:chgData name="Haobin Li" userId="7bf37726e9f9b3cd" providerId="LiveId" clId="{9D4F456D-32EC-4927-BC1F-1B70CB331C27}" dt="2022-01-02T00:46:42.396" v="2458" actId="165"/>
          <ac:spMkLst>
            <pc:docMk/>
            <pc:sldMk cId="3558807539" sldId="263"/>
            <ac:spMk id="22" creationId="{1BF310C7-EA2A-4D3B-9DEE-AA5B03E49CA7}"/>
          </ac:spMkLst>
        </pc:spChg>
        <pc:spChg chg="add del mod">
          <ac:chgData name="Haobin Li" userId="7bf37726e9f9b3cd" providerId="LiveId" clId="{9D4F456D-32EC-4927-BC1F-1B70CB331C27}" dt="2022-01-02T00:46:42.917" v="2461" actId="478"/>
          <ac:spMkLst>
            <pc:docMk/>
            <pc:sldMk cId="3558807539" sldId="263"/>
            <ac:spMk id="23" creationId="{0AB1FF39-ECD9-425B-A56A-7B01BD2E61CD}"/>
          </ac:spMkLst>
        </pc:spChg>
        <pc:spChg chg="add del mod">
          <ac:chgData name="Haobin Li" userId="7bf37726e9f9b3cd" providerId="LiveId" clId="{9D4F456D-32EC-4927-BC1F-1B70CB331C27}" dt="2022-01-02T00:46:42.744" v="2460" actId="478"/>
          <ac:spMkLst>
            <pc:docMk/>
            <pc:sldMk cId="3558807539" sldId="263"/>
            <ac:spMk id="24" creationId="{34B54DF5-03D2-41AD-9C55-C362544AB945}"/>
          </ac:spMkLst>
        </pc:spChg>
        <pc:spChg chg="add del mod">
          <ac:chgData name="Haobin Li" userId="7bf37726e9f9b3cd" providerId="LiveId" clId="{9D4F456D-32EC-4927-BC1F-1B70CB331C27}" dt="2022-01-02T00:46:41.405" v="2455" actId="478"/>
          <ac:spMkLst>
            <pc:docMk/>
            <pc:sldMk cId="3558807539" sldId="263"/>
            <ac:spMk id="25" creationId="{E68F988D-E568-4D55-8D02-5458227C94C7}"/>
          </ac:spMkLst>
        </pc:spChg>
        <pc:spChg chg="add mod">
          <ac:chgData name="Haobin Li" userId="7bf37726e9f9b3cd" providerId="LiveId" clId="{9D4F456D-32EC-4927-BC1F-1B70CB331C27}" dt="2022-01-02T00:46:40.488" v="2453" actId="571"/>
          <ac:spMkLst>
            <pc:docMk/>
            <pc:sldMk cId="3558807539" sldId="263"/>
            <ac:spMk id="28" creationId="{4FA7C65C-25F9-4698-AF47-073A0EC9C285}"/>
          </ac:spMkLst>
        </pc:spChg>
        <pc:spChg chg="add mod">
          <ac:chgData name="Haobin Li" userId="7bf37726e9f9b3cd" providerId="LiveId" clId="{9D4F456D-32EC-4927-BC1F-1B70CB331C27}" dt="2022-01-02T00:46:39.907" v="2451" actId="571"/>
          <ac:spMkLst>
            <pc:docMk/>
            <pc:sldMk cId="3558807539" sldId="263"/>
            <ac:spMk id="30" creationId="{9C121AE0-9626-477E-990C-7A28CC51BDD6}"/>
          </ac:spMkLst>
        </pc:spChg>
        <pc:spChg chg="add mod">
          <ac:chgData name="Haobin Li" userId="7bf37726e9f9b3cd" providerId="LiveId" clId="{9D4F456D-32EC-4927-BC1F-1B70CB331C27}" dt="2022-01-02T00:46:37.991" v="2443" actId="571"/>
          <ac:spMkLst>
            <pc:docMk/>
            <pc:sldMk cId="3558807539" sldId="263"/>
            <ac:spMk id="32" creationId="{5254707B-A6C5-400C-97BA-0080498C2471}"/>
          </ac:spMkLst>
        </pc:spChg>
        <pc:spChg chg="add mod">
          <ac:chgData name="Haobin Li" userId="7bf37726e9f9b3cd" providerId="LiveId" clId="{9D4F456D-32EC-4927-BC1F-1B70CB331C27}" dt="2022-01-02T00:49:23.690" v="2523" actId="20577"/>
          <ac:spMkLst>
            <pc:docMk/>
            <pc:sldMk cId="3558807539" sldId="263"/>
            <ac:spMk id="33" creationId="{D00EA9A9-57C0-4EEC-A362-EF70EB0EA0CF}"/>
          </ac:spMkLst>
        </pc:spChg>
        <pc:spChg chg="add del mod">
          <ac:chgData name="Haobin Li" userId="7bf37726e9f9b3cd" providerId="LiveId" clId="{9D4F456D-32EC-4927-BC1F-1B70CB331C27}" dt="2022-01-02T00:48:21.693" v="2472" actId="478"/>
          <ac:spMkLst>
            <pc:docMk/>
            <pc:sldMk cId="3558807539" sldId="263"/>
            <ac:spMk id="34" creationId="{0B782583-DA6F-4992-8A63-B8ABFBA3058D}"/>
          </ac:spMkLst>
        </pc:spChg>
        <pc:grpChg chg="add del mod">
          <ac:chgData name="Haobin Li" userId="7bf37726e9f9b3cd" providerId="LiveId" clId="{9D4F456D-32EC-4927-BC1F-1B70CB331C27}" dt="2022-01-02T00:40:32.315" v="2397" actId="478"/>
          <ac:grpSpMkLst>
            <pc:docMk/>
            <pc:sldMk cId="3558807539" sldId="263"/>
            <ac:grpSpMk id="5" creationId="{7D368BE4-911C-49A8-B995-40D8C2FA3A98}"/>
          </ac:grpSpMkLst>
        </pc:grpChg>
        <pc:grpChg chg="add del mod">
          <ac:chgData name="Haobin Li" userId="7bf37726e9f9b3cd" providerId="LiveId" clId="{9D4F456D-32EC-4927-BC1F-1B70CB331C27}" dt="2022-01-02T00:46:42.396" v="2458" actId="165"/>
          <ac:grpSpMkLst>
            <pc:docMk/>
            <pc:sldMk cId="3558807539" sldId="263"/>
            <ac:grpSpMk id="14" creationId="{29756A57-25F8-4C2D-B4EF-2250F80F6DD6}"/>
          </ac:grpSpMkLst>
        </pc:grpChg>
        <pc:picChg chg="add del mod">
          <ac:chgData name="Haobin Li" userId="7bf37726e9f9b3cd" providerId="LiveId" clId="{9D4F456D-32EC-4927-BC1F-1B70CB331C27}" dt="2022-01-02T00:40:39.084" v="2399" actId="478"/>
          <ac:picMkLst>
            <pc:docMk/>
            <pc:sldMk cId="3558807539" sldId="263"/>
            <ac:picMk id="26" creationId="{A1EAB0CB-576F-4E52-970F-5F8139CC8C91}"/>
          </ac:picMkLst>
        </pc:picChg>
        <pc:picChg chg="add del mod">
          <ac:chgData name="Haobin Li" userId="7bf37726e9f9b3cd" providerId="LiveId" clId="{9D4F456D-32EC-4927-BC1F-1B70CB331C27}" dt="2022-01-02T00:46:41.868" v="2456" actId="478"/>
          <ac:picMkLst>
            <pc:docMk/>
            <pc:sldMk cId="3558807539" sldId="263"/>
            <ac:picMk id="27" creationId="{B05A2E08-2EDC-440A-B267-8B723383FF08}"/>
          </ac:picMkLst>
        </pc:picChg>
        <pc:picChg chg="add mod">
          <ac:chgData name="Haobin Li" userId="7bf37726e9f9b3cd" providerId="LiveId" clId="{9D4F456D-32EC-4927-BC1F-1B70CB331C27}" dt="2022-01-02T01:03:51.471" v="2723"/>
          <ac:picMkLst>
            <pc:docMk/>
            <pc:sldMk cId="3558807539" sldId="263"/>
            <ac:picMk id="35" creationId="{4274E42A-FDBF-4372-AFB1-22B5F6A7C0A2}"/>
          </ac:picMkLst>
        </pc:picChg>
        <pc:picChg chg="add mod">
          <ac:chgData name="Haobin Li" userId="7bf37726e9f9b3cd" providerId="LiveId" clId="{9D4F456D-32EC-4927-BC1F-1B70CB331C27}" dt="2022-01-02T01:03:57.817" v="2724" actId="1076"/>
          <ac:picMkLst>
            <pc:docMk/>
            <pc:sldMk cId="3558807539" sldId="263"/>
            <ac:picMk id="36" creationId="{89611023-9B55-432F-87A9-6CD1A4462340}"/>
          </ac:picMkLst>
        </pc:picChg>
        <pc:picChg chg="add mod">
          <ac:chgData name="Haobin Li" userId="7bf37726e9f9b3cd" providerId="LiveId" clId="{9D4F456D-32EC-4927-BC1F-1B70CB331C27}" dt="2022-01-02T01:04:02.917" v="2725" actId="571"/>
          <ac:picMkLst>
            <pc:docMk/>
            <pc:sldMk cId="3558807539" sldId="263"/>
            <ac:picMk id="37" creationId="{25CDB945-8F80-49C4-A0AE-83AB20EC1784}"/>
          </ac:picMkLst>
        </pc:picChg>
        <pc:picChg chg="add mod">
          <ac:chgData name="Haobin Li" userId="7bf37726e9f9b3cd" providerId="LiveId" clId="{9D4F456D-32EC-4927-BC1F-1B70CB331C27}" dt="2022-01-02T01:04:07.053" v="2727" actId="1076"/>
          <ac:picMkLst>
            <pc:docMk/>
            <pc:sldMk cId="3558807539" sldId="263"/>
            <ac:picMk id="38" creationId="{21152F9A-E6E2-48D1-899A-8E01134D963F}"/>
          </ac:picMkLst>
        </pc:picChg>
        <pc:cxnChg chg="mod">
          <ac:chgData name="Haobin Li" userId="7bf37726e9f9b3cd" providerId="LiveId" clId="{9D4F456D-32EC-4927-BC1F-1B70CB331C27}" dt="2022-01-02T00:40:32.315" v="2397" actId="478"/>
          <ac:cxnSpMkLst>
            <pc:docMk/>
            <pc:sldMk cId="3558807539" sldId="263"/>
            <ac:cxnSpMk id="7" creationId="{03C3F718-3C08-46B5-BE62-8548F61AA90D}"/>
          </ac:cxnSpMkLst>
        </pc:cxnChg>
        <pc:cxnChg chg="mod">
          <ac:chgData name="Haobin Li" userId="7bf37726e9f9b3cd" providerId="LiveId" clId="{9D4F456D-32EC-4927-BC1F-1B70CB331C27}" dt="2022-01-02T00:40:32.315" v="2397" actId="478"/>
          <ac:cxnSpMkLst>
            <pc:docMk/>
            <pc:sldMk cId="3558807539" sldId="263"/>
            <ac:cxnSpMk id="8" creationId="{16306950-E4DA-44B1-8877-49BB04706DF1}"/>
          </ac:cxnSpMkLst>
        </pc:cxnChg>
        <pc:cxnChg chg="mod topLvl">
          <ac:chgData name="Haobin Li" userId="7bf37726e9f9b3cd" providerId="LiveId" clId="{9D4F456D-32EC-4927-BC1F-1B70CB331C27}" dt="2022-01-15T03:36:47.321" v="17371"/>
          <ac:cxnSpMkLst>
            <pc:docMk/>
            <pc:sldMk cId="3558807539" sldId="263"/>
            <ac:cxnSpMk id="16" creationId="{10F36ADD-3C9E-4840-B77B-0BC05907280B}"/>
          </ac:cxnSpMkLst>
        </pc:cxnChg>
        <pc:cxnChg chg="mod topLvl">
          <ac:chgData name="Haobin Li" userId="7bf37726e9f9b3cd" providerId="LiveId" clId="{9D4F456D-32EC-4927-BC1F-1B70CB331C27}" dt="2022-01-15T03:36:47.321" v="17371"/>
          <ac:cxnSpMkLst>
            <pc:docMk/>
            <pc:sldMk cId="3558807539" sldId="263"/>
            <ac:cxnSpMk id="17" creationId="{C850A711-019B-4BE7-A338-DD1BCF085B70}"/>
          </ac:cxnSpMkLst>
        </pc:cxnChg>
        <pc:cxnChg chg="add mod">
          <ac:chgData name="Haobin Li" userId="7bf37726e9f9b3cd" providerId="LiveId" clId="{9D4F456D-32EC-4927-BC1F-1B70CB331C27}" dt="2022-01-02T00:46:37.991" v="2443" actId="571"/>
          <ac:cxnSpMkLst>
            <pc:docMk/>
            <pc:sldMk cId="3558807539" sldId="263"/>
            <ac:cxnSpMk id="31" creationId="{D0D7F461-96C7-4A61-8A98-EE32B5EDD557}"/>
          </ac:cxnSpMkLst>
        </pc:cxnChg>
      </pc:sldChg>
      <pc:sldChg chg="addSp modSp mod modTransition">
        <pc:chgData name="Haobin Li" userId="7bf37726e9f9b3cd" providerId="LiveId" clId="{9D4F456D-32EC-4927-BC1F-1B70CB331C27}" dt="2022-01-09T21:25:32.466" v="16772"/>
        <pc:sldMkLst>
          <pc:docMk/>
          <pc:sldMk cId="3700054050" sldId="265"/>
        </pc:sldMkLst>
        <pc:spChg chg="mod">
          <ac:chgData name="Haobin Li" userId="7bf37726e9f9b3cd" providerId="LiveId" clId="{9D4F456D-32EC-4927-BC1F-1B70CB331C27}" dt="2022-01-01T15:19:53.207" v="1732" actId="27636"/>
          <ac:spMkLst>
            <pc:docMk/>
            <pc:sldMk cId="3700054050" sldId="265"/>
            <ac:spMk id="2" creationId="{76AA49B7-8D44-4C04-BBF3-5116C1DFA74B}"/>
          </ac:spMkLst>
        </pc:spChg>
        <pc:spChg chg="mod">
          <ac:chgData name="Haobin Li" userId="7bf37726e9f9b3cd" providerId="LiveId" clId="{9D4F456D-32EC-4927-BC1F-1B70CB331C27}" dt="2022-01-02T00:42:12.042" v="2407" actId="20577"/>
          <ac:spMkLst>
            <pc:docMk/>
            <pc:sldMk cId="3700054050" sldId="265"/>
            <ac:spMk id="3" creationId="{8C2FF7DA-2D11-42AB-BC49-155D95AA6383}"/>
          </ac:spMkLst>
        </pc:spChg>
        <pc:picChg chg="add mod">
          <ac:chgData name="Haobin Li" userId="7bf37726e9f9b3cd" providerId="LiveId" clId="{9D4F456D-32EC-4927-BC1F-1B70CB331C27}" dt="2022-01-01T15:24:06.302" v="1988" actId="1076"/>
          <ac:picMkLst>
            <pc:docMk/>
            <pc:sldMk cId="3700054050" sldId="265"/>
            <ac:picMk id="5" creationId="{98AC8B09-94F7-47D3-AF54-BA96E6849CFF}"/>
          </ac:picMkLst>
        </pc:picChg>
      </pc:sldChg>
      <pc:sldChg chg="del">
        <pc:chgData name="Haobin Li" userId="7bf37726e9f9b3cd" providerId="LiveId" clId="{9D4F456D-32EC-4927-BC1F-1B70CB331C27}" dt="2022-01-02T02:35:30.055" v="3542" actId="47"/>
        <pc:sldMkLst>
          <pc:docMk/>
          <pc:sldMk cId="2538665287" sldId="266"/>
        </pc:sldMkLst>
      </pc:sldChg>
      <pc:sldChg chg="addSp modSp del">
        <pc:chgData name="Haobin Li" userId="7bf37726e9f9b3cd" providerId="LiveId" clId="{9D4F456D-32EC-4927-BC1F-1B70CB331C27}" dt="2022-01-02T10:21:09.797" v="9695" actId="47"/>
        <pc:sldMkLst>
          <pc:docMk/>
          <pc:sldMk cId="602565384" sldId="267"/>
        </pc:sldMkLst>
        <pc:picChg chg="add mod">
          <ac:chgData name="Haobin Li" userId="7bf37726e9f9b3cd" providerId="LiveId" clId="{9D4F456D-32EC-4927-BC1F-1B70CB331C27}" dt="2022-01-02T08:26:07.520" v="6383" actId="1076"/>
          <ac:picMkLst>
            <pc:docMk/>
            <pc:sldMk cId="602565384" sldId="267"/>
            <ac:picMk id="32770" creationId="{C34F043C-E274-4A20-95DC-E58DD94A6C75}"/>
          </ac:picMkLst>
        </pc:picChg>
      </pc:sldChg>
      <pc:sldChg chg="del">
        <pc:chgData name="Haobin Li" userId="7bf37726e9f9b3cd" providerId="LiveId" clId="{9D4F456D-32EC-4927-BC1F-1B70CB331C27}" dt="2022-01-02T02:35:31.703" v="3543" actId="47"/>
        <pc:sldMkLst>
          <pc:docMk/>
          <pc:sldMk cId="3090661856" sldId="269"/>
        </pc:sldMkLst>
      </pc:sldChg>
      <pc:sldChg chg="addSp delSp modSp mod ord modTransition modAnim">
        <pc:chgData name="Haobin Li" userId="7bf37726e9f9b3cd" providerId="LiveId" clId="{9D4F456D-32EC-4927-BC1F-1B70CB331C27}" dt="2022-01-15T03:34:44.181" v="17363"/>
        <pc:sldMkLst>
          <pc:docMk/>
          <pc:sldMk cId="3174367567" sldId="270"/>
        </pc:sldMkLst>
        <pc:spChg chg="mod">
          <ac:chgData name="Haobin Li" userId="7bf37726e9f9b3cd" providerId="LiveId" clId="{9D4F456D-32EC-4927-BC1F-1B70CB331C27}" dt="2022-01-02T08:47:58.400" v="6639" actId="20577"/>
          <ac:spMkLst>
            <pc:docMk/>
            <pc:sldMk cId="3174367567" sldId="270"/>
            <ac:spMk id="2" creationId="{35AEAC75-6AC5-4559-A5D2-204A7B6E7544}"/>
          </ac:spMkLst>
        </pc:spChg>
        <pc:spChg chg="mod">
          <ac:chgData name="Haobin Li" userId="7bf37726e9f9b3cd" providerId="LiveId" clId="{9D4F456D-32EC-4927-BC1F-1B70CB331C27}" dt="2022-01-02T08:23:17.384" v="6366" actId="27636"/>
          <ac:spMkLst>
            <pc:docMk/>
            <pc:sldMk cId="3174367567" sldId="270"/>
            <ac:spMk id="3" creationId="{094E9B1B-6B0A-45FB-BE83-3057146B404D}"/>
          </ac:spMkLst>
        </pc:spChg>
        <pc:spChg chg="mod topLvl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6" creationId="{244354B7-D168-43E9-B167-422CC08CFB46}"/>
          </ac:spMkLst>
        </pc:spChg>
        <pc:spChg chg="mod topLvl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9" creationId="{17B1D6DD-47A4-4D45-87DF-3E2768F9C674}"/>
          </ac:spMkLst>
        </pc:spChg>
        <pc:spChg chg="mod topLvl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10" creationId="{1497371D-2006-4090-A824-9E8673A067AB}"/>
          </ac:spMkLst>
        </pc:spChg>
        <pc:spChg chg="mod topLvl">
          <ac:chgData name="Haobin Li" userId="7bf37726e9f9b3cd" providerId="LiveId" clId="{9D4F456D-32EC-4927-BC1F-1B70CB331C27}" dt="2022-01-02T08:31:48.176" v="6477" actId="20577"/>
          <ac:spMkLst>
            <pc:docMk/>
            <pc:sldMk cId="3174367567" sldId="270"/>
            <ac:spMk id="11" creationId="{578A967F-F1E3-4330-801D-9811C3FC5931}"/>
          </ac:spMkLst>
        </pc:spChg>
        <pc:spChg chg="add del mod">
          <ac:chgData name="Haobin Li" userId="7bf37726e9f9b3cd" providerId="LiveId" clId="{9D4F456D-32EC-4927-BC1F-1B70CB331C27}" dt="2022-01-02T08:23:21.018" v="6367" actId="478"/>
          <ac:spMkLst>
            <pc:docMk/>
            <pc:sldMk cId="3174367567" sldId="270"/>
            <ac:spMk id="13" creationId="{90DF2EE6-8210-4A89-A10E-DEC099AD3327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18" creationId="{927276F1-560B-4ED7-8755-A099829DDEB2}"/>
          </ac:spMkLst>
        </pc:spChg>
        <pc:spChg chg="add mod">
          <ac:chgData name="Haobin Li" userId="7bf37726e9f9b3cd" providerId="LiveId" clId="{9D4F456D-32EC-4927-BC1F-1B70CB331C27}" dt="2022-01-02T09:01:41.341" v="6974" actId="20577"/>
          <ac:spMkLst>
            <pc:docMk/>
            <pc:sldMk cId="3174367567" sldId="270"/>
            <ac:spMk id="19" creationId="{E2BFCB80-D071-4B39-9252-2D729825321B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20" creationId="{D8C6F1E6-DCA0-4CEB-B453-21761CD9589A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21" creationId="{4C8A61FB-DC3D-4E61-8553-697EBC73B7E6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29" creationId="{99E64EC6-0DE6-441B-AC3E-BA3B02895BC1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42" creationId="{B1A88615-4694-438A-98D9-348D8E40C657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47" creationId="{898C7522-DA77-4FD2-BCD6-355EA23BA293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54" creationId="{743E9774-79EA-4280-8E7A-DFB3048827DF}"/>
          </ac:spMkLst>
        </pc:spChg>
        <pc:spChg chg="add del mod">
          <ac:chgData name="Haobin Li" userId="7bf37726e9f9b3cd" providerId="LiveId" clId="{9D4F456D-32EC-4927-BC1F-1B70CB331C27}" dt="2022-01-02T08:08:38.975" v="6218" actId="478"/>
          <ac:spMkLst>
            <pc:docMk/>
            <pc:sldMk cId="3174367567" sldId="270"/>
            <ac:spMk id="55" creationId="{0CB908AF-9F51-47BA-9E81-0219B18EA685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56" creationId="{2E2D4840-88D7-4AB1-A4CB-9C4BF9B89A3C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63" creationId="{23929D56-D3F2-4648-A4CD-AD251971BB74}"/>
          </ac:spMkLst>
        </pc:spChg>
        <pc:spChg chg="add del mod">
          <ac:chgData name="Haobin Li" userId="7bf37726e9f9b3cd" providerId="LiveId" clId="{9D4F456D-32EC-4927-BC1F-1B70CB331C27}" dt="2022-01-02T08:28:01.946" v="6411" actId="478"/>
          <ac:spMkLst>
            <pc:docMk/>
            <pc:sldMk cId="3174367567" sldId="270"/>
            <ac:spMk id="66" creationId="{17FA0631-D565-4E90-B040-35BF05EC1544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68" creationId="{73E627F0-D646-4ADF-9B0C-09A7AADEEC53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69" creationId="{07705DC7-3936-4163-97D1-5541DFEBBA6B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70" creationId="{DBA76008-E974-4DC6-838C-1CFE7500D3AA}"/>
          </ac:spMkLst>
        </pc:spChg>
        <pc:spChg chg="add del mod">
          <ac:chgData name="Haobin Li" userId="7bf37726e9f9b3cd" providerId="LiveId" clId="{9D4F456D-32EC-4927-BC1F-1B70CB331C27}" dt="2022-01-02T08:28:40.840" v="6416" actId="478"/>
          <ac:spMkLst>
            <pc:docMk/>
            <pc:sldMk cId="3174367567" sldId="270"/>
            <ac:spMk id="71" creationId="{E08CF6CD-B0E9-4548-9BB5-09B2AABA9DD5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93" creationId="{5E876760-5066-4CB8-8965-EC04BB89C926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94" creationId="{09507140-5298-4917-9DFC-F4EA73DD78E2}"/>
          </ac:spMkLst>
        </pc:spChg>
        <pc:spChg chg="add mod">
          <ac:chgData name="Haobin Li" userId="7bf37726e9f9b3cd" providerId="LiveId" clId="{9D4F456D-32EC-4927-BC1F-1B70CB331C27}" dt="2022-01-02T08:47:31.363" v="6611" actId="207"/>
          <ac:spMkLst>
            <pc:docMk/>
            <pc:sldMk cId="3174367567" sldId="270"/>
            <ac:spMk id="99" creationId="{8E8BD5F5-A1FB-4025-AB62-D7AFF866E07A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105" creationId="{DF217FDA-260B-4DBE-BC3A-3D19C0445346}"/>
          </ac:spMkLst>
        </pc:spChg>
        <pc:spChg chg="add del mod">
          <ac:chgData name="Haobin Li" userId="7bf37726e9f9b3cd" providerId="LiveId" clId="{9D4F456D-32EC-4927-BC1F-1B70CB331C27}" dt="2022-01-02T08:28:51.934" v="6420" actId="478"/>
          <ac:spMkLst>
            <pc:docMk/>
            <pc:sldMk cId="3174367567" sldId="270"/>
            <ac:spMk id="109" creationId="{76ECF7A4-0371-41B8-9639-2108D6984417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114" creationId="{5590D6BD-599E-48A9-B296-9EE67FF87F08}"/>
          </ac:spMkLst>
        </pc:spChg>
        <pc:spChg chg="add del mod">
          <ac:chgData name="Haobin Li" userId="7bf37726e9f9b3cd" providerId="LiveId" clId="{9D4F456D-32EC-4927-BC1F-1B70CB331C27}" dt="2022-01-02T08:29:36.507" v="6431" actId="478"/>
          <ac:spMkLst>
            <pc:docMk/>
            <pc:sldMk cId="3174367567" sldId="270"/>
            <ac:spMk id="118" creationId="{66F7DB11-8571-43BD-BBF4-BB3944F21535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126" creationId="{5AFF3E43-C3D4-4D65-98F7-635B56767182}"/>
          </ac:spMkLst>
        </pc:spChg>
        <pc:spChg chg="add mod">
          <ac:chgData name="Haobin Li" userId="7bf37726e9f9b3cd" providerId="LiveId" clId="{9D4F456D-32EC-4927-BC1F-1B70CB331C27}" dt="2022-01-02T08:31:45.240" v="6471" actId="1076"/>
          <ac:spMkLst>
            <pc:docMk/>
            <pc:sldMk cId="3174367567" sldId="270"/>
            <ac:spMk id="134" creationId="{ECF52811-9914-4E4E-A3CF-63F6FE9C72C0}"/>
          </ac:spMkLst>
        </pc:spChg>
        <pc:spChg chg="add mod">
          <ac:chgData name="Haobin Li" userId="7bf37726e9f9b3cd" providerId="LiveId" clId="{9D4F456D-32EC-4927-BC1F-1B70CB331C27}" dt="2022-01-02T08:47:21.279" v="6609" actId="207"/>
          <ac:spMkLst>
            <pc:docMk/>
            <pc:sldMk cId="3174367567" sldId="270"/>
            <ac:spMk id="141" creationId="{99C1F317-0807-48F2-BE43-3E1B52A525B9}"/>
          </ac:spMkLst>
        </pc:spChg>
        <pc:grpChg chg="add del mod">
          <ac:chgData name="Haobin Li" userId="7bf37726e9f9b3cd" providerId="LiveId" clId="{9D4F456D-32EC-4927-BC1F-1B70CB331C27}" dt="2022-01-02T07:59:43.607" v="6040" actId="165"/>
          <ac:grpSpMkLst>
            <pc:docMk/>
            <pc:sldMk cId="3174367567" sldId="270"/>
            <ac:grpSpMk id="5" creationId="{28AFB0A8-227A-42ED-9FD7-F4BE96474F0B}"/>
          </ac:grpSpMkLst>
        </pc:grpChg>
        <pc:cxnChg chg="mod topLvl">
          <ac:chgData name="Haobin Li" userId="7bf37726e9f9b3cd" providerId="LiveId" clId="{9D4F456D-32EC-4927-BC1F-1B70CB331C27}" dt="2022-01-15T03:34:44.181" v="17363"/>
          <ac:cxnSpMkLst>
            <pc:docMk/>
            <pc:sldMk cId="3174367567" sldId="270"/>
            <ac:cxnSpMk id="7" creationId="{0713F7D4-9598-4B8F-8ED4-A4842783109F}"/>
          </ac:cxnSpMkLst>
        </pc:cxnChg>
        <pc:cxnChg chg="mod topLvl">
          <ac:chgData name="Haobin Li" userId="7bf37726e9f9b3cd" providerId="LiveId" clId="{9D4F456D-32EC-4927-BC1F-1B70CB331C27}" dt="2022-01-15T03:34:44.181" v="17363"/>
          <ac:cxnSpMkLst>
            <pc:docMk/>
            <pc:sldMk cId="3174367567" sldId="270"/>
            <ac:cxnSpMk id="8" creationId="{E747B3B5-6800-4042-BB82-1CB18C7273ED}"/>
          </ac:cxnSpMkLst>
        </pc:cxnChg>
        <pc:cxnChg chg="add mod">
          <ac:chgData name="Haobin Li" userId="7bf37726e9f9b3cd" providerId="LiveId" clId="{9D4F456D-32EC-4927-BC1F-1B70CB331C27}" dt="2022-01-15T03:34:44.181" v="17363"/>
          <ac:cxnSpMkLst>
            <pc:docMk/>
            <pc:sldMk cId="3174367567" sldId="270"/>
            <ac:cxnSpMk id="23" creationId="{03849DD3-F3D0-44F2-A4BB-6528E9837BAE}"/>
          </ac:cxnSpMkLst>
        </pc:cxnChg>
        <pc:cxnChg chg="add mod">
          <ac:chgData name="Haobin Li" userId="7bf37726e9f9b3cd" providerId="LiveId" clId="{9D4F456D-32EC-4927-BC1F-1B70CB331C27}" dt="2022-01-15T03:34:44.181" v="17363"/>
          <ac:cxnSpMkLst>
            <pc:docMk/>
            <pc:sldMk cId="3174367567" sldId="270"/>
            <ac:cxnSpMk id="33" creationId="{61ABC63A-814D-4E9C-A7AA-34B8C310D82B}"/>
          </ac:cxnSpMkLst>
        </pc:cxnChg>
        <pc:cxnChg chg="add mod">
          <ac:chgData name="Haobin Li" userId="7bf37726e9f9b3cd" providerId="LiveId" clId="{9D4F456D-32EC-4927-BC1F-1B70CB331C27}" dt="2022-01-15T03:34:44.181" v="17363"/>
          <ac:cxnSpMkLst>
            <pc:docMk/>
            <pc:sldMk cId="3174367567" sldId="270"/>
            <ac:cxnSpMk id="35" creationId="{BA08E2E4-93B4-4C9D-9467-27254F9B20F0}"/>
          </ac:cxnSpMkLst>
        </pc:cxnChg>
        <pc:cxnChg chg="add mod">
          <ac:chgData name="Haobin Li" userId="7bf37726e9f9b3cd" providerId="LiveId" clId="{9D4F456D-32EC-4927-BC1F-1B70CB331C27}" dt="2022-01-15T03:34:44.181" v="17363"/>
          <ac:cxnSpMkLst>
            <pc:docMk/>
            <pc:sldMk cId="3174367567" sldId="270"/>
            <ac:cxnSpMk id="48" creationId="{BFC8136E-F427-49C2-A87B-F70C327E1585}"/>
          </ac:cxnSpMkLst>
        </pc:cxnChg>
        <pc:cxnChg chg="add del mod">
          <ac:chgData name="Haobin Li" userId="7bf37726e9f9b3cd" providerId="LiveId" clId="{9D4F456D-32EC-4927-BC1F-1B70CB331C27}" dt="2022-01-02T08:19:11.638" v="6311" actId="478"/>
          <ac:cxnSpMkLst>
            <pc:docMk/>
            <pc:sldMk cId="3174367567" sldId="270"/>
            <ac:cxnSpMk id="57" creationId="{DB726A6C-9217-4484-92BF-705F41971ECC}"/>
          </ac:cxnSpMkLst>
        </pc:cxnChg>
        <pc:cxnChg chg="add del mod">
          <ac:chgData name="Haobin Li" userId="7bf37726e9f9b3cd" providerId="LiveId" clId="{9D4F456D-32EC-4927-BC1F-1B70CB331C27}" dt="2022-01-02T08:20:05.751" v="6321" actId="478"/>
          <ac:cxnSpMkLst>
            <pc:docMk/>
            <pc:sldMk cId="3174367567" sldId="270"/>
            <ac:cxnSpMk id="72" creationId="{29801086-5078-468A-A7A1-6B7E340D388E}"/>
          </ac:cxnSpMkLst>
        </pc:cxnChg>
        <pc:cxnChg chg="add mod">
          <ac:chgData name="Haobin Li" userId="7bf37726e9f9b3cd" providerId="LiveId" clId="{9D4F456D-32EC-4927-BC1F-1B70CB331C27}" dt="2022-01-15T03:34:44.181" v="17363"/>
          <ac:cxnSpMkLst>
            <pc:docMk/>
            <pc:sldMk cId="3174367567" sldId="270"/>
            <ac:cxnSpMk id="81" creationId="{8C0C89FA-B1C4-4213-A17B-2DFFFCCC9818}"/>
          </ac:cxnSpMkLst>
        </pc:cxnChg>
        <pc:cxnChg chg="add mod">
          <ac:chgData name="Haobin Li" userId="7bf37726e9f9b3cd" providerId="LiveId" clId="{9D4F456D-32EC-4927-BC1F-1B70CB331C27}" dt="2022-01-15T03:34:44.181" v="17363"/>
          <ac:cxnSpMkLst>
            <pc:docMk/>
            <pc:sldMk cId="3174367567" sldId="270"/>
            <ac:cxnSpMk id="108" creationId="{4A5A0523-FD93-492B-BAE8-E280D249A620}"/>
          </ac:cxnSpMkLst>
        </pc:cxnChg>
        <pc:cxnChg chg="add mod">
          <ac:chgData name="Haobin Li" userId="7bf37726e9f9b3cd" providerId="LiveId" clId="{9D4F456D-32EC-4927-BC1F-1B70CB331C27}" dt="2022-01-15T03:34:44.181" v="17363"/>
          <ac:cxnSpMkLst>
            <pc:docMk/>
            <pc:sldMk cId="3174367567" sldId="270"/>
            <ac:cxnSpMk id="119" creationId="{E00917C8-453A-46E1-82C0-93F0646123F1}"/>
          </ac:cxnSpMkLst>
        </pc:cxnChg>
        <pc:cxnChg chg="add mod">
          <ac:chgData name="Haobin Li" userId="7bf37726e9f9b3cd" providerId="LiveId" clId="{9D4F456D-32EC-4927-BC1F-1B70CB331C27}" dt="2022-01-15T03:34:44.181" v="17363"/>
          <ac:cxnSpMkLst>
            <pc:docMk/>
            <pc:sldMk cId="3174367567" sldId="270"/>
            <ac:cxnSpMk id="138" creationId="{9FBC5E62-B4FE-4589-BFBD-17F1372C304A}"/>
          </ac:cxnSpMkLst>
        </pc:cxnChg>
      </pc:sldChg>
      <pc:sldChg chg="del">
        <pc:chgData name="Haobin Li" userId="7bf37726e9f9b3cd" providerId="LiveId" clId="{9D4F456D-32EC-4927-BC1F-1B70CB331C27}" dt="2022-01-01T23:15:07.134" v="2017" actId="47"/>
        <pc:sldMkLst>
          <pc:docMk/>
          <pc:sldMk cId="3771784749" sldId="271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2748097982" sldId="273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514330293" sldId="274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1374526905" sldId="275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2151128868" sldId="276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585739007" sldId="277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4184630173" sldId="278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1668319623" sldId="279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2929333317" sldId="280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811385135" sldId="281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1674935401" sldId="282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2631515071" sldId="283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4064399770" sldId="284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631407429" sldId="285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3304681984" sldId="286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3278402132" sldId="287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226498124" sldId="288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3391940505" sldId="289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3586617346" sldId="290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666563942" sldId="291"/>
        </pc:sldMkLst>
      </pc:sldChg>
      <pc:sldChg chg="addSp delSp modSp mod ord modTransition">
        <pc:chgData name="Haobin Li" userId="7bf37726e9f9b3cd" providerId="LiveId" clId="{9D4F456D-32EC-4927-BC1F-1B70CB331C27}" dt="2022-01-15T03:37:01.658" v="17372"/>
        <pc:sldMkLst>
          <pc:docMk/>
          <pc:sldMk cId="1107791380" sldId="292"/>
        </pc:sldMkLst>
        <pc:spChg chg="mod">
          <ac:chgData name="Haobin Li" userId="7bf37726e9f9b3cd" providerId="LiveId" clId="{9D4F456D-32EC-4927-BC1F-1B70CB331C27}" dt="2022-01-01T23:15:50.578" v="2037" actId="27636"/>
          <ac:spMkLst>
            <pc:docMk/>
            <pc:sldMk cId="1107791380" sldId="292"/>
            <ac:spMk id="3" creationId="{83E84F96-8661-4D35-AA80-F49B5820A49D}"/>
          </ac:spMkLst>
        </pc:spChg>
        <pc:spChg chg="mod topLvl">
          <ac:chgData name="Haobin Li" userId="7bf37726e9f9b3cd" providerId="LiveId" clId="{9D4F456D-32EC-4927-BC1F-1B70CB331C27}" dt="2022-01-02T00:35:01.457" v="2345" actId="571"/>
          <ac:spMkLst>
            <pc:docMk/>
            <pc:sldMk cId="1107791380" sldId="292"/>
            <ac:spMk id="6" creationId="{A4807F5A-93B7-4F1B-8D30-4BBBA0369C6F}"/>
          </ac:spMkLst>
        </pc:spChg>
        <pc:spChg chg="del mod topLvl">
          <ac:chgData name="Haobin Li" userId="7bf37726e9f9b3cd" providerId="LiveId" clId="{9D4F456D-32EC-4927-BC1F-1B70CB331C27}" dt="2022-01-01T23:17:10.517" v="2044" actId="478"/>
          <ac:spMkLst>
            <pc:docMk/>
            <pc:sldMk cId="1107791380" sldId="292"/>
            <ac:spMk id="13" creationId="{CE6C64B6-0812-4279-A36A-7DED019E1BF2}"/>
          </ac:spMkLst>
        </pc:spChg>
        <pc:spChg chg="mod topLvl">
          <ac:chgData name="Haobin Li" userId="7bf37726e9f9b3cd" providerId="LiveId" clId="{9D4F456D-32EC-4927-BC1F-1B70CB331C27}" dt="2022-01-02T00:35:01.457" v="2345" actId="571"/>
          <ac:spMkLst>
            <pc:docMk/>
            <pc:sldMk cId="1107791380" sldId="292"/>
            <ac:spMk id="14" creationId="{34D24D84-3436-40E5-9FA7-DAF85B816CD4}"/>
          </ac:spMkLst>
        </pc:spChg>
        <pc:spChg chg="del mod topLvl">
          <ac:chgData name="Haobin Li" userId="7bf37726e9f9b3cd" providerId="LiveId" clId="{9D4F456D-32EC-4927-BC1F-1B70CB331C27}" dt="2022-01-01T23:17:11.905" v="2045" actId="478"/>
          <ac:spMkLst>
            <pc:docMk/>
            <pc:sldMk cId="1107791380" sldId="292"/>
            <ac:spMk id="15" creationId="{6BC966ED-61BB-4E83-87FE-3BD241336DE1}"/>
          </ac:spMkLst>
        </pc:spChg>
        <pc:spChg chg="mod topLvl">
          <ac:chgData name="Haobin Li" userId="7bf37726e9f9b3cd" providerId="LiveId" clId="{9D4F456D-32EC-4927-BC1F-1B70CB331C27}" dt="2022-01-02T00:35:01.457" v="2345" actId="571"/>
          <ac:spMkLst>
            <pc:docMk/>
            <pc:sldMk cId="1107791380" sldId="292"/>
            <ac:spMk id="16" creationId="{39B3989E-F3FB-4B33-B44F-92081F511B2C}"/>
          </ac:spMkLst>
        </pc:spChg>
        <pc:spChg chg="del mod topLvl">
          <ac:chgData name="Haobin Li" userId="7bf37726e9f9b3cd" providerId="LiveId" clId="{9D4F456D-32EC-4927-BC1F-1B70CB331C27}" dt="2022-01-01T23:17:08.037" v="2043" actId="478"/>
          <ac:spMkLst>
            <pc:docMk/>
            <pc:sldMk cId="1107791380" sldId="292"/>
            <ac:spMk id="17" creationId="{89212DDD-6161-4C14-A45D-FA7B96E1928A}"/>
          </ac:spMkLst>
        </pc:spChg>
        <pc:spChg chg="mod">
          <ac:chgData name="Haobin Li" userId="7bf37726e9f9b3cd" providerId="LiveId" clId="{9D4F456D-32EC-4927-BC1F-1B70CB331C27}" dt="2022-01-01T23:17:00.798" v="2040" actId="165"/>
          <ac:spMkLst>
            <pc:docMk/>
            <pc:sldMk cId="1107791380" sldId="292"/>
            <ac:spMk id="18" creationId="{20544370-BF7E-4E42-949D-80D696B96374}"/>
          </ac:spMkLst>
        </pc:spChg>
        <pc:spChg chg="mod">
          <ac:chgData name="Haobin Li" userId="7bf37726e9f9b3cd" providerId="LiveId" clId="{9D4F456D-32EC-4927-BC1F-1B70CB331C27}" dt="2022-01-01T23:17:00.798" v="2040" actId="165"/>
          <ac:spMkLst>
            <pc:docMk/>
            <pc:sldMk cId="1107791380" sldId="292"/>
            <ac:spMk id="30" creationId="{55D6DB7E-4A1E-485C-B3C2-1B47F930E704}"/>
          </ac:spMkLst>
        </pc:spChg>
        <pc:spChg chg="mod">
          <ac:chgData name="Haobin Li" userId="7bf37726e9f9b3cd" providerId="LiveId" clId="{9D4F456D-32EC-4927-BC1F-1B70CB331C27}" dt="2022-01-01T23:17:00.798" v="2040" actId="165"/>
          <ac:spMkLst>
            <pc:docMk/>
            <pc:sldMk cId="1107791380" sldId="292"/>
            <ac:spMk id="34" creationId="{1A6C6D5B-E703-4026-9145-DB39CE672A6B}"/>
          </ac:spMkLst>
        </pc:spChg>
        <pc:spChg chg="mod">
          <ac:chgData name="Haobin Li" userId="7bf37726e9f9b3cd" providerId="LiveId" clId="{9D4F456D-32EC-4927-BC1F-1B70CB331C27}" dt="2022-01-01T23:17:00.798" v="2040" actId="165"/>
          <ac:spMkLst>
            <pc:docMk/>
            <pc:sldMk cId="1107791380" sldId="292"/>
            <ac:spMk id="35" creationId="{91A36C3C-AF8B-4674-A657-3D887ED4743C}"/>
          </ac:spMkLst>
        </pc:spChg>
        <pc:spChg chg="mod">
          <ac:chgData name="Haobin Li" userId="7bf37726e9f9b3cd" providerId="LiveId" clId="{9D4F456D-32EC-4927-BC1F-1B70CB331C27}" dt="2022-01-01T23:17:00.798" v="2040" actId="165"/>
          <ac:spMkLst>
            <pc:docMk/>
            <pc:sldMk cId="1107791380" sldId="292"/>
            <ac:spMk id="36" creationId="{57E13AE9-9AAC-429C-866A-109724D1ABEC}"/>
          </ac:spMkLst>
        </pc:spChg>
        <pc:spChg chg="mod">
          <ac:chgData name="Haobin Li" userId="7bf37726e9f9b3cd" providerId="LiveId" clId="{9D4F456D-32EC-4927-BC1F-1B70CB331C27}" dt="2022-01-01T23:17:00.798" v="2040" actId="165"/>
          <ac:spMkLst>
            <pc:docMk/>
            <pc:sldMk cId="1107791380" sldId="292"/>
            <ac:spMk id="37" creationId="{8E5F513E-9EBB-4851-A2A9-C6FA8B8C648F}"/>
          </ac:spMkLst>
        </pc:spChg>
        <pc:spChg chg="mod">
          <ac:chgData name="Haobin Li" userId="7bf37726e9f9b3cd" providerId="LiveId" clId="{9D4F456D-32EC-4927-BC1F-1B70CB331C27}" dt="2022-01-01T23:17:00.798" v="2040" actId="165"/>
          <ac:spMkLst>
            <pc:docMk/>
            <pc:sldMk cId="1107791380" sldId="292"/>
            <ac:spMk id="38" creationId="{BCF7CD95-B53E-4AAA-A2C8-D8783FAB1C23}"/>
          </ac:spMkLst>
        </pc:spChg>
        <pc:spChg chg="mod">
          <ac:chgData name="Haobin Li" userId="7bf37726e9f9b3cd" providerId="LiveId" clId="{9D4F456D-32EC-4927-BC1F-1B70CB331C27}" dt="2022-01-01T23:17:00.798" v="2040" actId="165"/>
          <ac:spMkLst>
            <pc:docMk/>
            <pc:sldMk cId="1107791380" sldId="292"/>
            <ac:spMk id="39" creationId="{2EF2A673-63FF-4D4D-B439-74A3797E8951}"/>
          </ac:spMkLst>
        </pc:spChg>
        <pc:spChg chg="add mod">
          <ac:chgData name="Haobin Li" userId="7bf37726e9f9b3cd" providerId="LiveId" clId="{9D4F456D-32EC-4927-BC1F-1B70CB331C27}" dt="2022-01-02T00:35:01.457" v="2345" actId="571"/>
          <ac:spMkLst>
            <pc:docMk/>
            <pc:sldMk cId="1107791380" sldId="292"/>
            <ac:spMk id="40" creationId="{37EE8C9C-3426-4E67-8A98-18BBBB6C2187}"/>
          </ac:spMkLst>
        </pc:spChg>
        <pc:spChg chg="add mod">
          <ac:chgData name="Haobin Li" userId="7bf37726e9f9b3cd" providerId="LiveId" clId="{9D4F456D-32EC-4927-BC1F-1B70CB331C27}" dt="2022-01-01T23:25:24.959" v="2215" actId="404"/>
          <ac:spMkLst>
            <pc:docMk/>
            <pc:sldMk cId="1107791380" sldId="292"/>
            <ac:spMk id="47" creationId="{264B109D-F76B-4C94-98BD-B05EDC389543}"/>
          </ac:spMkLst>
        </pc:spChg>
        <pc:spChg chg="add mod">
          <ac:chgData name="Haobin Li" userId="7bf37726e9f9b3cd" providerId="LiveId" clId="{9D4F456D-32EC-4927-BC1F-1B70CB331C27}" dt="2022-01-01T23:27:26.399" v="2256" actId="1076"/>
          <ac:spMkLst>
            <pc:docMk/>
            <pc:sldMk cId="1107791380" sldId="292"/>
            <ac:spMk id="48" creationId="{DE183DE2-8FD0-49B2-BBEA-C3C6E13C5748}"/>
          </ac:spMkLst>
        </pc:spChg>
        <pc:spChg chg="add mod">
          <ac:chgData name="Haobin Li" userId="7bf37726e9f9b3cd" providerId="LiveId" clId="{9D4F456D-32EC-4927-BC1F-1B70CB331C27}" dt="2022-01-02T00:35:01.457" v="2345" actId="571"/>
          <ac:spMkLst>
            <pc:docMk/>
            <pc:sldMk cId="1107791380" sldId="292"/>
            <ac:spMk id="49" creationId="{297611E6-8A93-4E99-8848-378D8CBD571B}"/>
          </ac:spMkLst>
        </pc:spChg>
        <pc:spChg chg="add mod">
          <ac:chgData name="Haobin Li" userId="7bf37726e9f9b3cd" providerId="LiveId" clId="{9D4F456D-32EC-4927-BC1F-1B70CB331C27}" dt="2022-01-02T00:35:15.774" v="2348" actId="20577"/>
          <ac:spMkLst>
            <pc:docMk/>
            <pc:sldMk cId="1107791380" sldId="292"/>
            <ac:spMk id="50" creationId="{8D9CBA7A-7CF6-4D29-82A6-B112B0389EE5}"/>
          </ac:spMkLst>
        </pc:spChg>
        <pc:spChg chg="add mod">
          <ac:chgData name="Haobin Li" userId="7bf37726e9f9b3cd" providerId="LiveId" clId="{9D4F456D-32EC-4927-BC1F-1B70CB331C27}" dt="2022-01-02T00:40:26.044" v="2396" actId="1076"/>
          <ac:spMkLst>
            <pc:docMk/>
            <pc:sldMk cId="1107791380" sldId="292"/>
            <ac:spMk id="55" creationId="{B83D05E2-6953-4F8A-BFF7-9E15055185E6}"/>
          </ac:spMkLst>
        </pc:spChg>
        <pc:spChg chg="add mod">
          <ac:chgData name="Haobin Li" userId="7bf37726e9f9b3cd" providerId="LiveId" clId="{9D4F456D-32EC-4927-BC1F-1B70CB331C27}" dt="2022-01-02T00:40:26.044" v="2396" actId="1076"/>
          <ac:spMkLst>
            <pc:docMk/>
            <pc:sldMk cId="1107791380" sldId="292"/>
            <ac:spMk id="56" creationId="{7E0A5585-78D6-47BB-BC25-F9AA61578FC3}"/>
          </ac:spMkLst>
        </pc:spChg>
        <pc:spChg chg="add mod">
          <ac:chgData name="Haobin Li" userId="7bf37726e9f9b3cd" providerId="LiveId" clId="{9D4F456D-32EC-4927-BC1F-1B70CB331C27}" dt="2022-01-02T00:37:27.438" v="2372" actId="571"/>
          <ac:spMkLst>
            <pc:docMk/>
            <pc:sldMk cId="1107791380" sldId="292"/>
            <ac:spMk id="57" creationId="{B1492ACC-07C2-46DF-B5A2-3739FCE44C3B}"/>
          </ac:spMkLst>
        </pc:spChg>
        <pc:spChg chg="add mod">
          <ac:chgData name="Haobin Li" userId="7bf37726e9f9b3cd" providerId="LiveId" clId="{9D4F456D-32EC-4927-BC1F-1B70CB331C27}" dt="2022-01-02T00:37:27.438" v="2372" actId="571"/>
          <ac:spMkLst>
            <pc:docMk/>
            <pc:sldMk cId="1107791380" sldId="292"/>
            <ac:spMk id="58" creationId="{F34A7B51-E519-42A0-A4DF-5D50227DE45B}"/>
          </ac:spMkLst>
        </pc:spChg>
        <pc:spChg chg="add mod">
          <ac:chgData name="Haobin Li" userId="7bf37726e9f9b3cd" providerId="LiveId" clId="{9D4F456D-32EC-4927-BC1F-1B70CB331C27}" dt="2022-01-02T00:40:26.044" v="2396" actId="1076"/>
          <ac:spMkLst>
            <pc:docMk/>
            <pc:sldMk cId="1107791380" sldId="292"/>
            <ac:spMk id="59" creationId="{DFBD0226-200B-4D6A-970D-A0A554323E23}"/>
          </ac:spMkLst>
        </pc:spChg>
        <pc:grpChg chg="add del mod">
          <ac:chgData name="Haobin Li" userId="7bf37726e9f9b3cd" providerId="LiveId" clId="{9D4F456D-32EC-4927-BC1F-1B70CB331C27}" dt="2022-01-01T23:17:00.798" v="2040" actId="165"/>
          <ac:grpSpMkLst>
            <pc:docMk/>
            <pc:sldMk cId="1107791380" sldId="292"/>
            <ac:grpSpMk id="5" creationId="{662E9622-8CE4-48E6-A036-82EB794B703E}"/>
          </ac:grpSpMkLst>
        </pc:grpChg>
        <pc:grpChg chg="del mod topLvl">
          <ac:chgData name="Haobin Li" userId="7bf37726e9f9b3cd" providerId="LiveId" clId="{9D4F456D-32EC-4927-BC1F-1B70CB331C27}" dt="2022-01-01T23:17:18.006" v="2046" actId="478"/>
          <ac:grpSpMkLst>
            <pc:docMk/>
            <pc:sldMk cId="1107791380" sldId="292"/>
            <ac:grpSpMk id="7" creationId="{730A99B5-D97F-4F8B-A84C-60C798553FEE}"/>
          </ac:grpSpMkLst>
        </pc:grpChg>
        <pc:grpChg chg="del mod topLvl">
          <ac:chgData name="Haobin Li" userId="7bf37726e9f9b3cd" providerId="LiveId" clId="{9D4F456D-32EC-4927-BC1F-1B70CB331C27}" dt="2022-01-01T23:17:04.414" v="2041" actId="478"/>
          <ac:grpSpMkLst>
            <pc:docMk/>
            <pc:sldMk cId="1107791380" sldId="292"/>
            <ac:grpSpMk id="10" creationId="{61C37741-A597-4BB5-BD03-E3274AC8565D}"/>
          </ac:grpSpMkLst>
        </pc:grpChg>
        <pc:grpChg chg="del mod topLvl">
          <ac:chgData name="Haobin Li" userId="7bf37726e9f9b3cd" providerId="LiveId" clId="{9D4F456D-32EC-4927-BC1F-1B70CB331C27}" dt="2022-01-01T23:17:19.467" v="2047" actId="478"/>
          <ac:grpSpMkLst>
            <pc:docMk/>
            <pc:sldMk cId="1107791380" sldId="292"/>
            <ac:grpSpMk id="11" creationId="{03E234E9-9D50-4457-AA7C-88CAC53F5F7F}"/>
          </ac:grpSpMkLst>
        </pc:grpChg>
        <pc:grpChg chg="del mod topLvl">
          <ac:chgData name="Haobin Li" userId="7bf37726e9f9b3cd" providerId="LiveId" clId="{9D4F456D-32EC-4927-BC1F-1B70CB331C27}" dt="2022-01-01T23:17:05.947" v="2042" actId="478"/>
          <ac:grpSpMkLst>
            <pc:docMk/>
            <pc:sldMk cId="1107791380" sldId="292"/>
            <ac:grpSpMk id="12" creationId="{F03BD669-813F-4098-8A63-1D1050AACB38}"/>
          </ac:grpSpMkLst>
        </pc:grpChg>
        <pc:grpChg chg="add mod">
          <ac:chgData name="Haobin Li" userId="7bf37726e9f9b3cd" providerId="LiveId" clId="{9D4F456D-32EC-4927-BC1F-1B70CB331C27}" dt="2022-01-02T00:40:26.044" v="2396" actId="1076"/>
          <ac:grpSpMkLst>
            <pc:docMk/>
            <pc:sldMk cId="1107791380" sldId="292"/>
            <ac:grpSpMk id="46" creationId="{96CCC1FA-A88C-44CA-ABF8-D8296D4DEFC9}"/>
          </ac:grpSpMkLst>
        </pc:grpChg>
        <pc:picChg chg="add del mod">
          <ac:chgData name="Haobin Li" userId="7bf37726e9f9b3cd" providerId="LiveId" clId="{9D4F456D-32EC-4927-BC1F-1B70CB331C27}" dt="2022-01-02T00:40:19.093" v="2395" actId="478"/>
          <ac:picMkLst>
            <pc:docMk/>
            <pc:sldMk cId="1107791380" sldId="292"/>
            <ac:picMk id="61" creationId="{61751E50-05D9-4D04-A320-C512F2ECF359}"/>
          </ac:picMkLst>
        </pc:picChg>
        <pc:picChg chg="add mod">
          <ac:chgData name="Haobin Li" userId="7bf37726e9f9b3cd" providerId="LiveId" clId="{9D4F456D-32EC-4927-BC1F-1B70CB331C27}" dt="2022-01-02T00:40:26.044" v="2396" actId="1076"/>
          <ac:picMkLst>
            <pc:docMk/>
            <pc:sldMk cId="1107791380" sldId="292"/>
            <ac:picMk id="63" creationId="{9A4EC37B-1CA7-4D6B-B652-AC91239728E6}"/>
          </ac:picMkLst>
        </pc:picChg>
        <pc:picChg chg="add mod">
          <ac:chgData name="Haobin Li" userId="7bf37726e9f9b3cd" providerId="LiveId" clId="{9D4F456D-32EC-4927-BC1F-1B70CB331C27}" dt="2022-01-02T00:40:26.044" v="2396" actId="1076"/>
          <ac:picMkLst>
            <pc:docMk/>
            <pc:sldMk cId="1107791380" sldId="292"/>
            <ac:picMk id="64" creationId="{17F29EF0-C080-459A-AF05-49242821BBD5}"/>
          </ac:picMkLst>
        </pc:picChg>
        <pc:picChg chg="add mod">
          <ac:chgData name="Haobin Li" userId="7bf37726e9f9b3cd" providerId="LiveId" clId="{9D4F456D-32EC-4927-BC1F-1B70CB331C27}" dt="2022-01-02T01:04:13.053" v="2728"/>
          <ac:picMkLst>
            <pc:docMk/>
            <pc:sldMk cId="1107791380" sldId="292"/>
            <ac:picMk id="65" creationId="{C4F8CA37-9098-4BDB-9F6A-89A42A2674B8}"/>
          </ac:picMkLst>
        </pc:picChg>
        <pc:picChg chg="add mod">
          <ac:chgData name="Haobin Li" userId="7bf37726e9f9b3cd" providerId="LiveId" clId="{9D4F456D-32EC-4927-BC1F-1B70CB331C27}" dt="2022-01-02T01:04:16.424" v="2729" actId="1076"/>
          <ac:picMkLst>
            <pc:docMk/>
            <pc:sldMk cId="1107791380" sldId="292"/>
            <ac:picMk id="66" creationId="{FB1078C9-BC6B-49C4-9599-29C11DCF9341}"/>
          </ac:picMkLst>
        </pc:picChg>
        <pc:picChg chg="add mod">
          <ac:chgData name="Haobin Li" userId="7bf37726e9f9b3cd" providerId="LiveId" clId="{9D4F456D-32EC-4927-BC1F-1B70CB331C27}" dt="2022-01-02T01:04:23.439" v="2731" actId="1076"/>
          <ac:picMkLst>
            <pc:docMk/>
            <pc:sldMk cId="1107791380" sldId="292"/>
            <ac:picMk id="67" creationId="{3CF2C9ED-9A47-4E4A-96F3-892D563A1B1D}"/>
          </ac:picMkLst>
        </pc:picChg>
        <pc:cxnChg chg="mod topLvl">
          <ac:chgData name="Haobin Li" userId="7bf37726e9f9b3cd" providerId="LiveId" clId="{9D4F456D-32EC-4927-BC1F-1B70CB331C27}" dt="2022-01-15T03:37:01.658" v="17372"/>
          <ac:cxnSpMkLst>
            <pc:docMk/>
            <pc:sldMk cId="1107791380" sldId="292"/>
            <ac:cxnSpMk id="8" creationId="{C77FA09D-B67E-44D7-8F05-A2B2B86FB18B}"/>
          </ac:cxnSpMkLst>
        </pc:cxnChg>
        <pc:cxnChg chg="mod topLvl">
          <ac:chgData name="Haobin Li" userId="7bf37726e9f9b3cd" providerId="LiveId" clId="{9D4F456D-32EC-4927-BC1F-1B70CB331C27}" dt="2022-01-15T03:37:01.658" v="17372"/>
          <ac:cxnSpMkLst>
            <pc:docMk/>
            <pc:sldMk cId="1107791380" sldId="292"/>
            <ac:cxnSpMk id="9" creationId="{D31610BC-9947-495A-AAEB-646667B6EEF8}"/>
          </ac:cxnSpMkLst>
        </pc:cxnChg>
        <pc:cxnChg chg="mod">
          <ac:chgData name="Haobin Li" userId="7bf37726e9f9b3cd" providerId="LiveId" clId="{9D4F456D-32EC-4927-BC1F-1B70CB331C27}" dt="2022-01-01T23:17:00.798" v="2040" actId="165"/>
          <ac:cxnSpMkLst>
            <pc:docMk/>
            <pc:sldMk cId="1107791380" sldId="292"/>
            <ac:cxnSpMk id="19" creationId="{0B516490-2D01-466C-B024-C62F2981063C}"/>
          </ac:cxnSpMkLst>
        </pc:cxnChg>
        <pc:cxnChg chg="mod">
          <ac:chgData name="Haobin Li" userId="7bf37726e9f9b3cd" providerId="LiveId" clId="{9D4F456D-32EC-4927-BC1F-1B70CB331C27}" dt="2022-01-01T23:17:00.798" v="2040" actId="165"/>
          <ac:cxnSpMkLst>
            <pc:docMk/>
            <pc:sldMk cId="1107791380" sldId="292"/>
            <ac:cxnSpMk id="20" creationId="{A019C0B0-5A31-4F86-856C-BE50F1810F98}"/>
          </ac:cxnSpMkLst>
        </pc:cxnChg>
        <pc:cxnChg chg="mod">
          <ac:chgData name="Haobin Li" userId="7bf37726e9f9b3cd" providerId="LiveId" clId="{9D4F456D-32EC-4927-BC1F-1B70CB331C27}" dt="2022-01-01T23:17:00.798" v="2040" actId="165"/>
          <ac:cxnSpMkLst>
            <pc:docMk/>
            <pc:sldMk cId="1107791380" sldId="292"/>
            <ac:cxnSpMk id="21" creationId="{D42DF683-BA09-409D-BCBC-B6CA921A2FD2}"/>
          </ac:cxnSpMkLst>
        </pc:cxnChg>
        <pc:cxnChg chg="mod">
          <ac:chgData name="Haobin Li" userId="7bf37726e9f9b3cd" providerId="LiveId" clId="{9D4F456D-32EC-4927-BC1F-1B70CB331C27}" dt="2022-01-01T23:17:18.006" v="2046" actId="478"/>
          <ac:cxnSpMkLst>
            <pc:docMk/>
            <pc:sldMk cId="1107791380" sldId="292"/>
            <ac:cxnSpMk id="22" creationId="{A2345356-2C69-42DC-9104-4F7270274EDC}"/>
          </ac:cxnSpMkLst>
        </pc:cxnChg>
        <pc:cxnChg chg="mod">
          <ac:chgData name="Haobin Li" userId="7bf37726e9f9b3cd" providerId="LiveId" clId="{9D4F456D-32EC-4927-BC1F-1B70CB331C27}" dt="2022-01-01T23:17:18.006" v="2046" actId="478"/>
          <ac:cxnSpMkLst>
            <pc:docMk/>
            <pc:sldMk cId="1107791380" sldId="292"/>
            <ac:cxnSpMk id="23" creationId="{1DD4B4D8-E783-47AC-AD10-1F6368D908BA}"/>
          </ac:cxnSpMkLst>
        </pc:cxnChg>
        <pc:cxnChg chg="mod">
          <ac:chgData name="Haobin Li" userId="7bf37726e9f9b3cd" providerId="LiveId" clId="{9D4F456D-32EC-4927-BC1F-1B70CB331C27}" dt="2022-01-01T23:17:18.006" v="2046" actId="478"/>
          <ac:cxnSpMkLst>
            <pc:docMk/>
            <pc:sldMk cId="1107791380" sldId="292"/>
            <ac:cxnSpMk id="24" creationId="{EA4D04CF-B52D-4D33-B4F2-F2E762B07314}"/>
          </ac:cxnSpMkLst>
        </pc:cxnChg>
        <pc:cxnChg chg="mod">
          <ac:chgData name="Haobin Li" userId="7bf37726e9f9b3cd" providerId="LiveId" clId="{9D4F456D-32EC-4927-BC1F-1B70CB331C27}" dt="2022-01-01T23:17:18.006" v="2046" actId="478"/>
          <ac:cxnSpMkLst>
            <pc:docMk/>
            <pc:sldMk cId="1107791380" sldId="292"/>
            <ac:cxnSpMk id="25" creationId="{AADF598A-89DA-4041-AC14-721435E93D73}"/>
          </ac:cxnSpMkLst>
        </pc:cxnChg>
        <pc:cxnChg chg="mod">
          <ac:chgData name="Haobin Li" userId="7bf37726e9f9b3cd" providerId="LiveId" clId="{9D4F456D-32EC-4927-BC1F-1B70CB331C27}" dt="2022-01-01T23:17:18.006" v="2046" actId="478"/>
          <ac:cxnSpMkLst>
            <pc:docMk/>
            <pc:sldMk cId="1107791380" sldId="292"/>
            <ac:cxnSpMk id="26" creationId="{0CB385B4-A894-4172-A503-CD78A4DDE77B}"/>
          </ac:cxnSpMkLst>
        </pc:cxnChg>
        <pc:cxnChg chg="mod">
          <ac:chgData name="Haobin Li" userId="7bf37726e9f9b3cd" providerId="LiveId" clId="{9D4F456D-32EC-4927-BC1F-1B70CB331C27}" dt="2022-01-01T23:17:18.006" v="2046" actId="478"/>
          <ac:cxnSpMkLst>
            <pc:docMk/>
            <pc:sldMk cId="1107791380" sldId="292"/>
            <ac:cxnSpMk id="27" creationId="{5976AFB5-4EB5-493E-87C3-719A99B9A18B}"/>
          </ac:cxnSpMkLst>
        </pc:cxnChg>
        <pc:cxnChg chg="mod">
          <ac:chgData name="Haobin Li" userId="7bf37726e9f9b3cd" providerId="LiveId" clId="{9D4F456D-32EC-4927-BC1F-1B70CB331C27}" dt="2022-01-01T23:17:18.006" v="2046" actId="478"/>
          <ac:cxnSpMkLst>
            <pc:docMk/>
            <pc:sldMk cId="1107791380" sldId="292"/>
            <ac:cxnSpMk id="28" creationId="{DD8E05B7-2CBC-4806-A56E-8F778CD9A5FA}"/>
          </ac:cxnSpMkLst>
        </pc:cxnChg>
        <pc:cxnChg chg="mod">
          <ac:chgData name="Haobin Li" userId="7bf37726e9f9b3cd" providerId="LiveId" clId="{9D4F456D-32EC-4927-BC1F-1B70CB331C27}" dt="2022-01-01T23:17:18.006" v="2046" actId="478"/>
          <ac:cxnSpMkLst>
            <pc:docMk/>
            <pc:sldMk cId="1107791380" sldId="292"/>
            <ac:cxnSpMk id="29" creationId="{A6349A3F-F5E1-4AF1-A416-386E4D061237}"/>
          </ac:cxnSpMkLst>
        </pc:cxnChg>
        <pc:cxnChg chg="mod">
          <ac:chgData name="Haobin Li" userId="7bf37726e9f9b3cd" providerId="LiveId" clId="{9D4F456D-32EC-4927-BC1F-1B70CB331C27}" dt="2022-01-01T23:17:00.798" v="2040" actId="165"/>
          <ac:cxnSpMkLst>
            <pc:docMk/>
            <pc:sldMk cId="1107791380" sldId="292"/>
            <ac:cxnSpMk id="31" creationId="{5FB5076D-9473-49F8-9173-781B81D8C643}"/>
          </ac:cxnSpMkLst>
        </pc:cxnChg>
        <pc:cxnChg chg="mod">
          <ac:chgData name="Haobin Li" userId="7bf37726e9f9b3cd" providerId="LiveId" clId="{9D4F456D-32EC-4927-BC1F-1B70CB331C27}" dt="2022-01-01T23:17:00.798" v="2040" actId="165"/>
          <ac:cxnSpMkLst>
            <pc:docMk/>
            <pc:sldMk cId="1107791380" sldId="292"/>
            <ac:cxnSpMk id="32" creationId="{D73F5E40-1475-4A8F-8F2F-25665DBF7E9B}"/>
          </ac:cxnSpMkLst>
        </pc:cxnChg>
        <pc:cxnChg chg="mod">
          <ac:chgData name="Haobin Li" userId="7bf37726e9f9b3cd" providerId="LiveId" clId="{9D4F456D-32EC-4927-BC1F-1B70CB331C27}" dt="2022-01-01T23:17:00.798" v="2040" actId="165"/>
          <ac:cxnSpMkLst>
            <pc:docMk/>
            <pc:sldMk cId="1107791380" sldId="292"/>
            <ac:cxnSpMk id="33" creationId="{99799BAE-9C06-4B91-9ED8-DB6187D0366E}"/>
          </ac:cxnSpMkLst>
        </pc:cxnChg>
        <pc:cxnChg chg="add del mod">
          <ac:chgData name="Haobin Li" userId="7bf37726e9f9b3cd" providerId="LiveId" clId="{9D4F456D-32EC-4927-BC1F-1B70CB331C27}" dt="2022-01-02T00:35:39.969" v="2352" actId="478"/>
          <ac:cxnSpMkLst>
            <pc:docMk/>
            <pc:sldMk cId="1107791380" sldId="292"/>
            <ac:cxnSpMk id="52" creationId="{204FA4A5-A841-4B9E-A141-78F4C56DF686}"/>
          </ac:cxnSpMkLst>
        </pc:cxnChg>
      </pc:sldChg>
      <pc:sldChg chg="del">
        <pc:chgData name="Haobin Li" userId="7bf37726e9f9b3cd" providerId="LiveId" clId="{9D4F456D-32EC-4927-BC1F-1B70CB331C27}" dt="2022-01-02T00:30:42.787" v="2257" actId="47"/>
        <pc:sldMkLst>
          <pc:docMk/>
          <pc:sldMk cId="301699318" sldId="293"/>
        </pc:sldMkLst>
      </pc:sldChg>
      <pc:sldChg chg="del">
        <pc:chgData name="Haobin Li" userId="7bf37726e9f9b3cd" providerId="LiveId" clId="{9D4F456D-32EC-4927-BC1F-1B70CB331C27}" dt="2022-01-02T00:30:59.157" v="2259" actId="47"/>
        <pc:sldMkLst>
          <pc:docMk/>
          <pc:sldMk cId="319729891" sldId="294"/>
        </pc:sldMkLst>
      </pc:sldChg>
      <pc:sldChg chg="addSp delSp modSp mod ord modTransition">
        <pc:chgData name="Haobin Li" userId="7bf37726e9f9b3cd" providerId="LiveId" clId="{9D4F456D-32EC-4927-BC1F-1B70CB331C27}" dt="2022-01-15T03:36:31.990" v="17370"/>
        <pc:sldMkLst>
          <pc:docMk/>
          <pc:sldMk cId="3820466757" sldId="295"/>
        </pc:sldMkLst>
        <pc:spChg chg="mod">
          <ac:chgData name="Haobin Li" userId="7bf37726e9f9b3cd" providerId="LiveId" clId="{9D4F456D-32EC-4927-BC1F-1B70CB331C27}" dt="2022-01-02T01:45:41.870" v="3141" actId="6549"/>
          <ac:spMkLst>
            <pc:docMk/>
            <pc:sldMk cId="3820466757" sldId="295"/>
            <ac:spMk id="3" creationId="{E54B4A0E-90A2-43E4-B16F-5C937B4AD8CB}"/>
          </ac:spMkLst>
        </pc:spChg>
        <pc:spChg chg="mod topLvl">
          <ac:chgData name="Haobin Li" userId="7bf37726e9f9b3cd" providerId="LiveId" clId="{9D4F456D-32EC-4927-BC1F-1B70CB331C27}" dt="2022-01-02T01:06:07.767" v="2743" actId="1035"/>
          <ac:spMkLst>
            <pc:docMk/>
            <pc:sldMk cId="3820466757" sldId="295"/>
            <ac:spMk id="6" creationId="{D63FAECC-D922-4DA0-8F6C-F630F1EE4C6D}"/>
          </ac:spMkLst>
        </pc:spChg>
        <pc:spChg chg="mod topLvl">
          <ac:chgData name="Haobin Li" userId="7bf37726e9f9b3cd" providerId="LiveId" clId="{9D4F456D-32EC-4927-BC1F-1B70CB331C27}" dt="2022-01-02T00:51:02.755" v="2565" actId="1076"/>
          <ac:spMkLst>
            <pc:docMk/>
            <pc:sldMk cId="3820466757" sldId="295"/>
            <ac:spMk id="9" creationId="{1A75C81B-EEC2-430F-86A1-ECB9219F3FC0}"/>
          </ac:spMkLst>
        </pc:spChg>
        <pc:spChg chg="mod topLvl">
          <ac:chgData name="Haobin Li" userId="7bf37726e9f9b3cd" providerId="LiveId" clId="{9D4F456D-32EC-4927-BC1F-1B70CB331C27}" dt="2022-01-02T00:51:02.755" v="2565" actId="1076"/>
          <ac:spMkLst>
            <pc:docMk/>
            <pc:sldMk cId="3820466757" sldId="295"/>
            <ac:spMk id="10" creationId="{402A3F0B-21A0-4FD4-AEFF-14FFD478D48F}"/>
          </ac:spMkLst>
        </pc:spChg>
        <pc:spChg chg="mod topLvl">
          <ac:chgData name="Haobin Li" userId="7bf37726e9f9b3cd" providerId="LiveId" clId="{9D4F456D-32EC-4927-BC1F-1B70CB331C27}" dt="2022-01-02T00:51:02.755" v="2565" actId="1076"/>
          <ac:spMkLst>
            <pc:docMk/>
            <pc:sldMk cId="3820466757" sldId="295"/>
            <ac:spMk id="11" creationId="{D6BA25ED-08A6-4A32-A4FC-EE4E71645C90}"/>
          </ac:spMkLst>
        </pc:spChg>
        <pc:spChg chg="del mod">
          <ac:chgData name="Haobin Li" userId="7bf37726e9f9b3cd" providerId="LiveId" clId="{9D4F456D-32EC-4927-BC1F-1B70CB331C27}" dt="2022-01-02T00:50:09.755" v="2529" actId="478"/>
          <ac:spMkLst>
            <pc:docMk/>
            <pc:sldMk cId="3820466757" sldId="295"/>
            <ac:spMk id="12" creationId="{74248EB1-B6B6-407D-8E02-A35605FB7A4E}"/>
          </ac:spMkLst>
        </pc:spChg>
        <pc:spChg chg="del mod">
          <ac:chgData name="Haobin Li" userId="7bf37726e9f9b3cd" providerId="LiveId" clId="{9D4F456D-32EC-4927-BC1F-1B70CB331C27}" dt="2022-01-02T00:50:11.442" v="2530" actId="478"/>
          <ac:spMkLst>
            <pc:docMk/>
            <pc:sldMk cId="3820466757" sldId="295"/>
            <ac:spMk id="13" creationId="{B435CD0D-0EC4-4569-B3C4-7F59368A857C}"/>
          </ac:spMkLst>
        </pc:spChg>
        <pc:spChg chg="add del mod">
          <ac:chgData name="Haobin Li" userId="7bf37726e9f9b3cd" providerId="LiveId" clId="{9D4F456D-32EC-4927-BC1F-1B70CB331C27}" dt="2022-01-02T00:50:05.022" v="2525" actId="478"/>
          <ac:spMkLst>
            <pc:docMk/>
            <pc:sldMk cId="3820466757" sldId="295"/>
            <ac:spMk id="14" creationId="{6A58EF84-8B2A-413A-BB26-5691DAF5619E}"/>
          </ac:spMkLst>
        </pc:spChg>
        <pc:spChg chg="add del mod">
          <ac:chgData name="Haobin Li" userId="7bf37726e9f9b3cd" providerId="LiveId" clId="{9D4F456D-32EC-4927-BC1F-1B70CB331C27}" dt="2022-01-02T00:50:05.862" v="2526" actId="478"/>
          <ac:spMkLst>
            <pc:docMk/>
            <pc:sldMk cId="3820466757" sldId="295"/>
            <ac:spMk id="15" creationId="{5868987B-6DFE-4BC5-94C6-A110169EC68E}"/>
          </ac:spMkLst>
        </pc:spChg>
        <pc:spChg chg="add del mod">
          <ac:chgData name="Haobin Li" userId="7bf37726e9f9b3cd" providerId="LiveId" clId="{9D4F456D-32EC-4927-BC1F-1B70CB331C27}" dt="2022-01-02T00:50:07.068" v="2527" actId="478"/>
          <ac:spMkLst>
            <pc:docMk/>
            <pc:sldMk cId="3820466757" sldId="295"/>
            <ac:spMk id="16" creationId="{08F5AC87-5132-4AFE-A9EB-761FB01300D9}"/>
          </ac:spMkLst>
        </pc:spChg>
        <pc:spChg chg="add mod">
          <ac:chgData name="Haobin Li" userId="7bf37726e9f9b3cd" providerId="LiveId" clId="{9D4F456D-32EC-4927-BC1F-1B70CB331C27}" dt="2022-01-02T01:06:07.767" v="2743" actId="1035"/>
          <ac:spMkLst>
            <pc:docMk/>
            <pc:sldMk cId="3820466757" sldId="295"/>
            <ac:spMk id="18" creationId="{186FF186-13B6-4D6D-949A-D2319EDA65ED}"/>
          </ac:spMkLst>
        </pc:spChg>
        <pc:spChg chg="add mod">
          <ac:chgData name="Haobin Li" userId="7bf37726e9f9b3cd" providerId="LiveId" clId="{9D4F456D-32EC-4927-BC1F-1B70CB331C27}" dt="2022-01-02T00:51:02.755" v="2565" actId="1076"/>
          <ac:spMkLst>
            <pc:docMk/>
            <pc:sldMk cId="3820466757" sldId="295"/>
            <ac:spMk id="19" creationId="{D1025803-96E5-42A6-95B5-0BECF90A5400}"/>
          </ac:spMkLst>
        </pc:spChg>
        <pc:spChg chg="add mod">
          <ac:chgData name="Haobin Li" userId="7bf37726e9f9b3cd" providerId="LiveId" clId="{9D4F456D-32EC-4927-BC1F-1B70CB331C27}" dt="2022-01-02T00:54:11.556" v="2635" actId="1037"/>
          <ac:spMkLst>
            <pc:docMk/>
            <pc:sldMk cId="3820466757" sldId="295"/>
            <ac:spMk id="22" creationId="{CAA7D4A4-1EC9-4DF5-978E-25FD87FC19F0}"/>
          </ac:spMkLst>
        </pc:spChg>
        <pc:spChg chg="add mod">
          <ac:chgData name="Haobin Li" userId="7bf37726e9f9b3cd" providerId="LiveId" clId="{9D4F456D-32EC-4927-BC1F-1B70CB331C27}" dt="2022-01-02T01:06:07.767" v="2743" actId="1035"/>
          <ac:spMkLst>
            <pc:docMk/>
            <pc:sldMk cId="3820466757" sldId="295"/>
            <ac:spMk id="29" creationId="{6151824B-C461-47CA-9DA6-0AF509697310}"/>
          </ac:spMkLst>
        </pc:spChg>
        <pc:spChg chg="add mod">
          <ac:chgData name="Haobin Li" userId="7bf37726e9f9b3cd" providerId="LiveId" clId="{9D4F456D-32EC-4927-BC1F-1B70CB331C27}" dt="2022-01-02T00:53:57.916" v="2619" actId="1076"/>
          <ac:spMkLst>
            <pc:docMk/>
            <pc:sldMk cId="3820466757" sldId="295"/>
            <ac:spMk id="30" creationId="{116C1FE6-A607-47C9-83FA-5B876BC31BA7}"/>
          </ac:spMkLst>
        </pc:spChg>
        <pc:spChg chg="add mod">
          <ac:chgData name="Haobin Li" userId="7bf37726e9f9b3cd" providerId="LiveId" clId="{9D4F456D-32EC-4927-BC1F-1B70CB331C27}" dt="2022-01-02T01:06:07.767" v="2743" actId="1035"/>
          <ac:spMkLst>
            <pc:docMk/>
            <pc:sldMk cId="3820466757" sldId="295"/>
            <ac:spMk id="32" creationId="{8B271DB3-4C81-4547-B918-98DC4392068F}"/>
          </ac:spMkLst>
        </pc:spChg>
        <pc:spChg chg="add mod">
          <ac:chgData name="Haobin Li" userId="7bf37726e9f9b3cd" providerId="LiveId" clId="{9D4F456D-32EC-4927-BC1F-1B70CB331C27}" dt="2022-01-02T00:52:32.029" v="2592" actId="1076"/>
          <ac:spMkLst>
            <pc:docMk/>
            <pc:sldMk cId="3820466757" sldId="295"/>
            <ac:spMk id="33" creationId="{6364776B-0035-4375-9D8F-EF4BEAE4B2C2}"/>
          </ac:spMkLst>
        </pc:spChg>
        <pc:spChg chg="add mod">
          <ac:chgData name="Haobin Li" userId="7bf37726e9f9b3cd" providerId="LiveId" clId="{9D4F456D-32EC-4927-BC1F-1B70CB331C27}" dt="2022-01-02T00:54:05.353" v="2627" actId="1038"/>
          <ac:spMkLst>
            <pc:docMk/>
            <pc:sldMk cId="3820466757" sldId="295"/>
            <ac:spMk id="43" creationId="{B3C67091-F7CE-48D0-9BF3-3767E68FE1A0}"/>
          </ac:spMkLst>
        </pc:spChg>
        <pc:spChg chg="add del mod">
          <ac:chgData name="Haobin Li" userId="7bf37726e9f9b3cd" providerId="LiveId" clId="{9D4F456D-32EC-4927-BC1F-1B70CB331C27}" dt="2022-01-02T01:01:12.427" v="2680" actId="478"/>
          <ac:spMkLst>
            <pc:docMk/>
            <pc:sldMk cId="3820466757" sldId="295"/>
            <ac:spMk id="52" creationId="{09DBA110-3054-4CD8-80C4-452B4CB99004}"/>
          </ac:spMkLst>
        </pc:spChg>
        <pc:spChg chg="add mod">
          <ac:chgData name="Haobin Li" userId="7bf37726e9f9b3cd" providerId="LiveId" clId="{9D4F456D-32EC-4927-BC1F-1B70CB331C27}" dt="2022-01-02T01:01:33.151" v="2682" actId="207"/>
          <ac:spMkLst>
            <pc:docMk/>
            <pc:sldMk cId="3820466757" sldId="295"/>
            <ac:spMk id="53" creationId="{4948512C-0EC4-4FF2-9285-40E7E543C2A6}"/>
          </ac:spMkLst>
        </pc:spChg>
        <pc:spChg chg="add mod">
          <ac:chgData name="Haobin Li" userId="7bf37726e9f9b3cd" providerId="LiveId" clId="{9D4F456D-32EC-4927-BC1F-1B70CB331C27}" dt="2022-01-02T01:01:33.151" v="2682" actId="207"/>
          <ac:spMkLst>
            <pc:docMk/>
            <pc:sldMk cId="3820466757" sldId="295"/>
            <ac:spMk id="54" creationId="{B28D2C89-AD0B-4975-A07F-6DD4900C2F20}"/>
          </ac:spMkLst>
        </pc:spChg>
        <pc:grpChg chg="add del mod">
          <ac:chgData name="Haobin Li" userId="7bf37726e9f9b3cd" providerId="LiveId" clId="{9D4F456D-32EC-4927-BC1F-1B70CB331C27}" dt="2022-01-02T00:50:17.670" v="2531" actId="165"/>
          <ac:grpSpMkLst>
            <pc:docMk/>
            <pc:sldMk cId="3820466757" sldId="295"/>
            <ac:grpSpMk id="5" creationId="{C2D5311D-ADD0-4517-A80D-5CC85811D526}"/>
          </ac:grpSpMkLst>
        </pc:grpChg>
        <pc:picChg chg="add del mod">
          <ac:chgData name="Haobin Li" userId="7bf37726e9f9b3cd" providerId="LiveId" clId="{9D4F456D-32EC-4927-BC1F-1B70CB331C27}" dt="2022-01-02T00:50:08.002" v="2528" actId="478"/>
          <ac:picMkLst>
            <pc:docMk/>
            <pc:sldMk cId="3820466757" sldId="295"/>
            <ac:picMk id="17" creationId="{527EEED9-651D-4E06-929D-2961C2DD6BEF}"/>
          </ac:picMkLst>
        </pc:picChg>
        <pc:picChg chg="add mod">
          <ac:chgData name="Haobin Li" userId="7bf37726e9f9b3cd" providerId="LiveId" clId="{9D4F456D-32EC-4927-BC1F-1B70CB331C27}" dt="2022-01-02T01:04:45.539" v="2733" actId="1038"/>
          <ac:picMkLst>
            <pc:docMk/>
            <pc:sldMk cId="3820466757" sldId="295"/>
            <ac:picMk id="55" creationId="{7CC7B845-6973-4516-A677-3082C3FF4898}"/>
          </ac:picMkLst>
        </pc:picChg>
        <pc:picChg chg="add mod">
          <ac:chgData name="Haobin Li" userId="7bf37726e9f9b3cd" providerId="LiveId" clId="{9D4F456D-32EC-4927-BC1F-1B70CB331C27}" dt="2022-01-02T01:03:29.491" v="2695" actId="1076"/>
          <ac:picMkLst>
            <pc:docMk/>
            <pc:sldMk cId="3820466757" sldId="295"/>
            <ac:picMk id="57" creationId="{35FDC22F-BD8D-4EEB-B6FA-3135EE28A23B}"/>
          </ac:picMkLst>
        </pc:picChg>
        <pc:picChg chg="add mod">
          <ac:chgData name="Haobin Li" userId="7bf37726e9f9b3cd" providerId="LiveId" clId="{9D4F456D-32EC-4927-BC1F-1B70CB331C27}" dt="2022-01-02T01:03:46.832" v="2722" actId="1076"/>
          <ac:picMkLst>
            <pc:docMk/>
            <pc:sldMk cId="3820466757" sldId="295"/>
            <ac:picMk id="58" creationId="{BAE5A831-996E-4D30-AF69-C7436EA3F333}"/>
          </ac:picMkLst>
        </pc:picChg>
        <pc:picChg chg="add mod">
          <ac:chgData name="Haobin Li" userId="7bf37726e9f9b3cd" providerId="LiveId" clId="{9D4F456D-32EC-4927-BC1F-1B70CB331C27}" dt="2022-01-02T01:03:41.619" v="2721" actId="1038"/>
          <ac:picMkLst>
            <pc:docMk/>
            <pc:sldMk cId="3820466757" sldId="295"/>
            <ac:picMk id="59" creationId="{21A332BB-A281-40F3-8FA2-24CD31537692}"/>
          </ac:picMkLst>
        </pc:picChg>
        <pc:cxnChg chg="mod topLvl">
          <ac:chgData name="Haobin Li" userId="7bf37726e9f9b3cd" providerId="LiveId" clId="{9D4F456D-32EC-4927-BC1F-1B70CB331C27}" dt="2022-01-15T03:36:31.990" v="17370"/>
          <ac:cxnSpMkLst>
            <pc:docMk/>
            <pc:sldMk cId="3820466757" sldId="295"/>
            <ac:cxnSpMk id="7" creationId="{FCB5DD31-850C-406D-95EA-91C3C8EDE7B1}"/>
          </ac:cxnSpMkLst>
        </pc:cxnChg>
        <pc:cxnChg chg="mod topLvl">
          <ac:chgData name="Haobin Li" userId="7bf37726e9f9b3cd" providerId="LiveId" clId="{9D4F456D-32EC-4927-BC1F-1B70CB331C27}" dt="2022-01-15T03:36:31.990" v="17370"/>
          <ac:cxnSpMkLst>
            <pc:docMk/>
            <pc:sldMk cId="3820466757" sldId="295"/>
            <ac:cxnSpMk id="8" creationId="{DD0F5D18-2A82-4E64-B1F6-A5041D6041E8}"/>
          </ac:cxnSpMkLst>
        </pc:cxnChg>
        <pc:cxnChg chg="add mod">
          <ac:chgData name="Haobin Li" userId="7bf37726e9f9b3cd" providerId="LiveId" clId="{9D4F456D-32EC-4927-BC1F-1B70CB331C27}" dt="2022-01-15T03:36:31.990" v="17370"/>
          <ac:cxnSpMkLst>
            <pc:docMk/>
            <pc:sldMk cId="3820466757" sldId="295"/>
            <ac:cxnSpMk id="21" creationId="{B4712B57-F02B-4957-A0E8-5A74820E97B5}"/>
          </ac:cxnSpMkLst>
        </pc:cxnChg>
        <pc:cxnChg chg="add mod">
          <ac:chgData name="Haobin Li" userId="7bf37726e9f9b3cd" providerId="LiveId" clId="{9D4F456D-32EC-4927-BC1F-1B70CB331C27}" dt="2022-01-15T03:36:31.990" v="17370"/>
          <ac:cxnSpMkLst>
            <pc:docMk/>
            <pc:sldMk cId="3820466757" sldId="295"/>
            <ac:cxnSpMk id="34" creationId="{CF56DDA9-B430-432A-8C94-7E45B6D80D32}"/>
          </ac:cxnSpMkLst>
        </pc:cxnChg>
        <pc:cxnChg chg="add mod">
          <ac:chgData name="Haobin Li" userId="7bf37726e9f9b3cd" providerId="LiveId" clId="{9D4F456D-32EC-4927-BC1F-1B70CB331C27}" dt="2022-01-15T03:36:31.990" v="17370"/>
          <ac:cxnSpMkLst>
            <pc:docMk/>
            <pc:sldMk cId="3820466757" sldId="295"/>
            <ac:cxnSpMk id="41" creationId="{805772F4-44C7-4326-95BD-D848FF4F8243}"/>
          </ac:cxnSpMkLst>
        </pc:cxnChg>
        <pc:cxnChg chg="add mod">
          <ac:chgData name="Haobin Li" userId="7bf37726e9f9b3cd" providerId="LiveId" clId="{9D4F456D-32EC-4927-BC1F-1B70CB331C27}" dt="2022-01-15T03:36:31.990" v="17370"/>
          <ac:cxnSpMkLst>
            <pc:docMk/>
            <pc:sldMk cId="3820466757" sldId="295"/>
            <ac:cxnSpMk id="50" creationId="{D7CB1D17-4A45-4849-9CE7-CF2CC4CF4FF6}"/>
          </ac:cxnSpMkLst>
        </pc:cxnChg>
      </pc:sldChg>
      <pc:sldChg chg="del ord">
        <pc:chgData name="Haobin Li" userId="7bf37726e9f9b3cd" providerId="LiveId" clId="{9D4F456D-32EC-4927-BC1F-1B70CB331C27}" dt="2022-01-02T01:47:01.587" v="3152" actId="47"/>
        <pc:sldMkLst>
          <pc:docMk/>
          <pc:sldMk cId="645658158" sldId="296"/>
        </pc:sldMkLst>
      </pc:sldChg>
      <pc:sldChg chg="add del ord">
        <pc:chgData name="Haobin Li" userId="7bf37726e9f9b3cd" providerId="LiveId" clId="{9D4F456D-32EC-4927-BC1F-1B70CB331C27}" dt="2022-01-02T02:27:11.325" v="3422" actId="47"/>
        <pc:sldMkLst>
          <pc:docMk/>
          <pc:sldMk cId="3684711134" sldId="297"/>
        </pc:sldMkLst>
      </pc:sldChg>
      <pc:sldChg chg="addSp delSp modSp mod ord modTransition">
        <pc:chgData name="Haobin Li" userId="7bf37726e9f9b3cd" providerId="LiveId" clId="{9D4F456D-32EC-4927-BC1F-1B70CB331C27}" dt="2022-01-15T03:35:01.182" v="17364"/>
        <pc:sldMkLst>
          <pc:docMk/>
          <pc:sldMk cId="1365160063" sldId="298"/>
        </pc:sldMkLst>
        <pc:spChg chg="mod">
          <ac:chgData name="Haobin Li" userId="7bf37726e9f9b3cd" providerId="LiveId" clId="{9D4F456D-32EC-4927-BC1F-1B70CB331C27}" dt="2022-01-02T02:29:01.375" v="3424"/>
          <ac:spMkLst>
            <pc:docMk/>
            <pc:sldMk cId="1365160063" sldId="298"/>
            <ac:spMk id="8" creationId="{990E3CE2-DD5C-4B4A-8010-D52FA2E7DBED}"/>
          </ac:spMkLst>
        </pc:spChg>
        <pc:spChg chg="mod">
          <ac:chgData name="Haobin Li" userId="7bf37726e9f9b3cd" providerId="LiveId" clId="{9D4F456D-32EC-4927-BC1F-1B70CB331C27}" dt="2022-01-02T02:29:01.375" v="3424"/>
          <ac:spMkLst>
            <pc:docMk/>
            <pc:sldMk cId="1365160063" sldId="298"/>
            <ac:spMk id="12" creationId="{20BD7F5E-522D-4289-A0F0-210EEE1AB49D}"/>
          </ac:spMkLst>
        </pc:spChg>
        <pc:spChg chg="mod">
          <ac:chgData name="Haobin Li" userId="7bf37726e9f9b3cd" providerId="LiveId" clId="{9D4F456D-32EC-4927-BC1F-1B70CB331C27}" dt="2022-01-02T02:29:01.375" v="3424"/>
          <ac:spMkLst>
            <pc:docMk/>
            <pc:sldMk cId="1365160063" sldId="298"/>
            <ac:spMk id="13" creationId="{C1C50AD1-EC58-4CE9-AC63-CDB5C321CBA4}"/>
          </ac:spMkLst>
        </pc:spChg>
        <pc:spChg chg="mod">
          <ac:chgData name="Haobin Li" userId="7bf37726e9f9b3cd" providerId="LiveId" clId="{9D4F456D-32EC-4927-BC1F-1B70CB331C27}" dt="2022-01-02T02:29:01.375" v="3424"/>
          <ac:spMkLst>
            <pc:docMk/>
            <pc:sldMk cId="1365160063" sldId="298"/>
            <ac:spMk id="14" creationId="{1AE9B38D-D6BA-4804-BED0-623BC305DF56}"/>
          </ac:spMkLst>
        </pc:spChg>
        <pc:spChg chg="del mod">
          <ac:chgData name="Haobin Li" userId="7bf37726e9f9b3cd" providerId="LiveId" clId="{9D4F456D-32EC-4927-BC1F-1B70CB331C27}" dt="2022-01-02T02:29:06.553" v="3426" actId="478"/>
          <ac:spMkLst>
            <pc:docMk/>
            <pc:sldMk cId="1365160063" sldId="298"/>
            <ac:spMk id="15" creationId="{9D27F603-9E6E-4536-84CF-196FE6408FF8}"/>
          </ac:spMkLst>
        </pc:spChg>
        <pc:spChg chg="del mod">
          <ac:chgData name="Haobin Li" userId="7bf37726e9f9b3cd" providerId="LiveId" clId="{9D4F456D-32EC-4927-BC1F-1B70CB331C27}" dt="2022-01-02T02:29:13.562" v="3431" actId="478"/>
          <ac:spMkLst>
            <pc:docMk/>
            <pc:sldMk cId="1365160063" sldId="298"/>
            <ac:spMk id="16" creationId="{BFBC124A-944F-46C0-84D9-CD7060D567C4}"/>
          </ac:spMkLst>
        </pc:spChg>
        <pc:spChg chg="add del mod">
          <ac:chgData name="Haobin Li" userId="7bf37726e9f9b3cd" providerId="LiveId" clId="{9D4F456D-32EC-4927-BC1F-1B70CB331C27}" dt="2022-01-02T02:29:09.289" v="3428" actId="478"/>
          <ac:spMkLst>
            <pc:docMk/>
            <pc:sldMk cId="1365160063" sldId="298"/>
            <ac:spMk id="17" creationId="{AC3936AB-39A8-4510-82EB-772DBBF40B35}"/>
          </ac:spMkLst>
        </pc:spChg>
        <pc:spChg chg="add del mod">
          <ac:chgData name="Haobin Li" userId="7bf37726e9f9b3cd" providerId="LiveId" clId="{9D4F456D-32EC-4927-BC1F-1B70CB331C27}" dt="2022-01-02T02:29:10.518" v="3429" actId="478"/>
          <ac:spMkLst>
            <pc:docMk/>
            <pc:sldMk cId="1365160063" sldId="298"/>
            <ac:spMk id="18" creationId="{765D7876-0378-4E91-BAE3-17FE45805FEE}"/>
          </ac:spMkLst>
        </pc:spChg>
        <pc:spChg chg="add mod">
          <ac:chgData name="Haobin Li" userId="7bf37726e9f9b3cd" providerId="LiveId" clId="{9D4F456D-32EC-4927-BC1F-1B70CB331C27}" dt="2022-01-02T02:30:37.068" v="3464" actId="1076"/>
          <ac:spMkLst>
            <pc:docMk/>
            <pc:sldMk cId="1365160063" sldId="298"/>
            <ac:spMk id="21" creationId="{0868602C-383E-4502-9146-A0E2F0F6C725}"/>
          </ac:spMkLst>
        </pc:spChg>
        <pc:spChg chg="add mod">
          <ac:chgData name="Haobin Li" userId="7bf37726e9f9b3cd" providerId="LiveId" clId="{9D4F456D-32EC-4927-BC1F-1B70CB331C27}" dt="2022-01-02T02:33:06.873" v="3534" actId="16959"/>
          <ac:spMkLst>
            <pc:docMk/>
            <pc:sldMk cId="1365160063" sldId="298"/>
            <ac:spMk id="22" creationId="{E94D71FB-0863-461D-B78A-948C7C252636}"/>
          </ac:spMkLst>
        </pc:spChg>
        <pc:spChg chg="add mod">
          <ac:chgData name="Haobin Li" userId="7bf37726e9f9b3cd" providerId="LiveId" clId="{9D4F456D-32EC-4927-BC1F-1B70CB331C27}" dt="2022-01-02T02:31:15.857" v="3476" actId="14100"/>
          <ac:spMkLst>
            <pc:docMk/>
            <pc:sldMk cId="1365160063" sldId="298"/>
            <ac:spMk id="23" creationId="{719CBF3C-B2B1-4519-B025-07F1793C2D1B}"/>
          </ac:spMkLst>
        </pc:spChg>
        <pc:spChg chg="add mod">
          <ac:chgData name="Haobin Li" userId="7bf37726e9f9b3cd" providerId="LiveId" clId="{9D4F456D-32EC-4927-BC1F-1B70CB331C27}" dt="2022-01-02T02:33:09.810" v="3535"/>
          <ac:spMkLst>
            <pc:docMk/>
            <pc:sldMk cId="1365160063" sldId="298"/>
            <ac:spMk id="24" creationId="{0CC1135B-04CB-4710-B852-3DD685CF069F}"/>
          </ac:spMkLst>
        </pc:spChg>
        <pc:spChg chg="add mod">
          <ac:chgData name="Haobin Li" userId="7bf37726e9f9b3cd" providerId="LiveId" clId="{9D4F456D-32EC-4927-BC1F-1B70CB331C27}" dt="2022-01-02T02:32:15.326" v="3511" actId="1076"/>
          <ac:spMkLst>
            <pc:docMk/>
            <pc:sldMk cId="1365160063" sldId="298"/>
            <ac:spMk id="25" creationId="{3CC34F1A-DFE8-4623-BFB4-45DF3037CDA4}"/>
          </ac:spMkLst>
        </pc:spChg>
        <pc:grpChg chg="add mod">
          <ac:chgData name="Haobin Li" userId="7bf37726e9f9b3cd" providerId="LiveId" clId="{9D4F456D-32EC-4927-BC1F-1B70CB331C27}" dt="2022-01-02T02:29:19.225" v="3432" actId="1076"/>
          <ac:grpSpMkLst>
            <pc:docMk/>
            <pc:sldMk cId="1365160063" sldId="298"/>
            <ac:grpSpMk id="7" creationId="{3D9478DE-7FD8-4622-84B4-35B70C72A078}"/>
          </ac:grpSpMkLst>
        </pc:grpChg>
        <pc:picChg chg="del">
          <ac:chgData name="Haobin Li" userId="7bf37726e9f9b3cd" providerId="LiveId" clId="{9D4F456D-32EC-4927-BC1F-1B70CB331C27}" dt="2022-01-02T02:29:00.857" v="3423" actId="478"/>
          <ac:picMkLst>
            <pc:docMk/>
            <pc:sldMk cId="1365160063" sldId="298"/>
            <ac:picMk id="6" creationId="{5716272E-96B0-4C73-AF43-D406A016FCCE}"/>
          </ac:picMkLst>
        </pc:picChg>
        <pc:picChg chg="del">
          <ac:chgData name="Haobin Li" userId="7bf37726e9f9b3cd" providerId="LiveId" clId="{9D4F456D-32EC-4927-BC1F-1B70CB331C27}" dt="2022-01-02T02:29:00.857" v="3423" actId="478"/>
          <ac:picMkLst>
            <pc:docMk/>
            <pc:sldMk cId="1365160063" sldId="298"/>
            <ac:picMk id="11" creationId="{FDEBEAD9-B03B-4845-B87E-AE724EB1A985}"/>
          </ac:picMkLst>
        </pc:picChg>
        <pc:picChg chg="add del mod">
          <ac:chgData name="Haobin Li" userId="7bf37726e9f9b3cd" providerId="LiveId" clId="{9D4F456D-32EC-4927-BC1F-1B70CB331C27}" dt="2022-01-02T02:29:12.120" v="3430" actId="478"/>
          <ac:picMkLst>
            <pc:docMk/>
            <pc:sldMk cId="1365160063" sldId="298"/>
            <ac:picMk id="19" creationId="{DBAD0C9F-2002-4876-813D-8CA2366AA57D}"/>
          </ac:picMkLst>
        </pc:picChg>
        <pc:picChg chg="add del mod">
          <ac:chgData name="Haobin Li" userId="7bf37726e9f9b3cd" providerId="LiveId" clId="{9D4F456D-32EC-4927-BC1F-1B70CB331C27}" dt="2022-01-02T02:29:07.761" v="3427" actId="478"/>
          <ac:picMkLst>
            <pc:docMk/>
            <pc:sldMk cId="1365160063" sldId="298"/>
            <ac:picMk id="20" creationId="{E73C0281-5C44-410B-B4F9-44C842997452}"/>
          </ac:picMkLst>
        </pc:picChg>
        <pc:picChg chg="add mod">
          <ac:chgData name="Haobin Li" userId="7bf37726e9f9b3cd" providerId="LiveId" clId="{9D4F456D-32EC-4927-BC1F-1B70CB331C27}" dt="2022-01-02T02:32:25.228" v="3512"/>
          <ac:picMkLst>
            <pc:docMk/>
            <pc:sldMk cId="1365160063" sldId="298"/>
            <ac:picMk id="26" creationId="{247B7A6B-8095-47CE-B292-2AE831207ACB}"/>
          </ac:picMkLst>
        </pc:picChg>
        <pc:picChg chg="add mod">
          <ac:chgData name="Haobin Li" userId="7bf37726e9f9b3cd" providerId="LiveId" clId="{9D4F456D-32EC-4927-BC1F-1B70CB331C27}" dt="2022-01-02T02:32:25.228" v="3512"/>
          <ac:picMkLst>
            <pc:docMk/>
            <pc:sldMk cId="1365160063" sldId="298"/>
            <ac:picMk id="27" creationId="{27440E47-4C89-4227-8728-B70187E37A96}"/>
          </ac:picMkLst>
        </pc:picChg>
        <pc:picChg chg="add mod">
          <ac:chgData name="Haobin Li" userId="7bf37726e9f9b3cd" providerId="LiveId" clId="{9D4F456D-32EC-4927-BC1F-1B70CB331C27}" dt="2022-01-02T02:32:32.452" v="3514" actId="1076"/>
          <ac:picMkLst>
            <pc:docMk/>
            <pc:sldMk cId="1365160063" sldId="298"/>
            <ac:picMk id="28" creationId="{CAE0902B-DDEB-4115-A0F0-A490F65C4BCC}"/>
          </ac:picMkLst>
        </pc:picChg>
        <pc:picChg chg="add mod">
          <ac:chgData name="Haobin Li" userId="7bf37726e9f9b3cd" providerId="LiveId" clId="{9D4F456D-32EC-4927-BC1F-1B70CB331C27}" dt="2022-01-02T02:32:35.609" v="3515" actId="571"/>
          <ac:picMkLst>
            <pc:docMk/>
            <pc:sldMk cId="1365160063" sldId="298"/>
            <ac:picMk id="29" creationId="{52327756-62D5-409E-9337-AC21490998E9}"/>
          </ac:picMkLst>
        </pc:picChg>
        <pc:cxnChg chg="mod">
          <ac:chgData name="Haobin Li" userId="7bf37726e9f9b3cd" providerId="LiveId" clId="{9D4F456D-32EC-4927-BC1F-1B70CB331C27}" dt="2022-01-15T03:35:01.182" v="17364"/>
          <ac:cxnSpMkLst>
            <pc:docMk/>
            <pc:sldMk cId="1365160063" sldId="298"/>
            <ac:cxnSpMk id="9" creationId="{470A9B10-E805-4CB9-A100-3A5EDECD8B08}"/>
          </ac:cxnSpMkLst>
        </pc:cxnChg>
        <pc:cxnChg chg="mod">
          <ac:chgData name="Haobin Li" userId="7bf37726e9f9b3cd" providerId="LiveId" clId="{9D4F456D-32EC-4927-BC1F-1B70CB331C27}" dt="2022-01-15T03:35:01.182" v="17364"/>
          <ac:cxnSpMkLst>
            <pc:docMk/>
            <pc:sldMk cId="1365160063" sldId="298"/>
            <ac:cxnSpMk id="10" creationId="{96D89CB8-3EF5-4F13-9832-258BD0192EF6}"/>
          </ac:cxnSpMkLst>
        </pc:cxnChg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1251096566" sldId="299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2137177978" sldId="300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2650338886" sldId="301"/>
        </pc:sldMkLst>
      </pc:sldChg>
      <pc:sldChg chg="del">
        <pc:chgData name="Haobin Li" userId="7bf37726e9f9b3cd" providerId="LiveId" clId="{9D4F456D-32EC-4927-BC1F-1B70CB331C27}" dt="2022-01-02T10:21:09.797" v="9695" actId="47"/>
        <pc:sldMkLst>
          <pc:docMk/>
          <pc:sldMk cId="3334368065" sldId="302"/>
        </pc:sldMkLst>
      </pc:sldChg>
      <pc:sldChg chg="modTransition modNotesTx">
        <pc:chgData name="Haobin Li" userId="7bf37726e9f9b3cd" providerId="LiveId" clId="{9D4F456D-32EC-4927-BC1F-1B70CB331C27}" dt="2022-01-09T21:25:32.466" v="16772"/>
        <pc:sldMkLst>
          <pc:docMk/>
          <pc:sldMk cId="2144738747" sldId="303"/>
        </pc:sldMkLst>
      </pc:sldChg>
      <pc:sldChg chg="modTransition modNotesTx">
        <pc:chgData name="Haobin Li" userId="7bf37726e9f9b3cd" providerId="LiveId" clId="{9D4F456D-32EC-4927-BC1F-1B70CB331C27}" dt="2022-01-09T21:27:04.699" v="16901"/>
        <pc:sldMkLst>
          <pc:docMk/>
          <pc:sldMk cId="3833774477" sldId="304"/>
        </pc:sldMkLst>
      </pc:sldChg>
      <pc:sldChg chg="modTransition modNotesTx">
        <pc:chgData name="Haobin Li" userId="7bf37726e9f9b3cd" providerId="LiveId" clId="{9D4F456D-32EC-4927-BC1F-1B70CB331C27}" dt="2022-01-09T21:43:10.966" v="16997" actId="20577"/>
        <pc:sldMkLst>
          <pc:docMk/>
          <pc:sldMk cId="2015342453" sldId="305"/>
        </pc:sldMkLst>
      </pc:sldChg>
      <pc:sldChg chg="modTransition modNotesTx">
        <pc:chgData name="Haobin Li" userId="7bf37726e9f9b3cd" providerId="LiveId" clId="{9D4F456D-32EC-4927-BC1F-1B70CB331C27}" dt="2022-01-09T22:14:18.758" v="17006" actId="20577"/>
        <pc:sldMkLst>
          <pc:docMk/>
          <pc:sldMk cId="2288011095" sldId="306"/>
        </pc:sldMkLst>
      </pc:sldChg>
      <pc:sldChg chg="modTransition modNotesTx">
        <pc:chgData name="Haobin Li" userId="7bf37726e9f9b3cd" providerId="LiveId" clId="{9D4F456D-32EC-4927-BC1F-1B70CB331C27}" dt="2022-01-09T22:23:14.261" v="17009" actId="20577"/>
        <pc:sldMkLst>
          <pc:docMk/>
          <pc:sldMk cId="762483022" sldId="307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3698506722" sldId="308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1266195828" sldId="309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1051344600" sldId="310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1293481513" sldId="311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862399988" sldId="312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1713509686" sldId="313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3120510162" sldId="314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2027304609" sldId="315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3650077540" sldId="316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739675579" sldId="317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4255740681" sldId="318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1225744529" sldId="319"/>
        </pc:sldMkLst>
      </pc:sldChg>
      <pc:sldChg chg="modTransition">
        <pc:chgData name="Haobin Li" userId="7bf37726e9f9b3cd" providerId="LiveId" clId="{9D4F456D-32EC-4927-BC1F-1B70CB331C27}" dt="2022-01-09T21:25:32.466" v="16772"/>
        <pc:sldMkLst>
          <pc:docMk/>
          <pc:sldMk cId="193356630" sldId="320"/>
        </pc:sldMkLst>
      </pc:sldChg>
      <pc:sldChg chg="addSp delSp modSp add mod modTransition modAnim">
        <pc:chgData name="Haobin Li" userId="7bf37726e9f9b3cd" providerId="LiveId" clId="{9D4F456D-32EC-4927-BC1F-1B70CB331C27}" dt="2022-01-15T03:38:57.720" v="17382"/>
        <pc:sldMkLst>
          <pc:docMk/>
          <pc:sldMk cId="2746421884" sldId="321"/>
        </pc:sldMkLst>
        <pc:spChg chg="mod">
          <ac:chgData name="Haobin Li" userId="7bf37726e9f9b3cd" providerId="LiveId" clId="{9D4F456D-32EC-4927-BC1F-1B70CB331C27}" dt="2022-01-01T01:27:12.282" v="212" actId="20577"/>
          <ac:spMkLst>
            <pc:docMk/>
            <pc:sldMk cId="2746421884" sldId="321"/>
            <ac:spMk id="2" creationId="{478176C0-9204-4C36-AD89-2EBBA553633D}"/>
          </ac:spMkLst>
        </pc:spChg>
        <pc:spChg chg="mod">
          <ac:chgData name="Haobin Li" userId="7bf37726e9f9b3cd" providerId="LiveId" clId="{9D4F456D-32EC-4927-BC1F-1B70CB331C27}" dt="2022-01-01T09:26:58.338" v="625" actId="20577"/>
          <ac:spMkLst>
            <pc:docMk/>
            <pc:sldMk cId="2746421884" sldId="321"/>
            <ac:spMk id="3" creationId="{5976018C-F0B0-42A5-AEAD-442E9B6C2328}"/>
          </ac:spMkLst>
        </pc:spChg>
        <pc:spChg chg="add mod">
          <ac:chgData name="Haobin Li" userId="7bf37726e9f9b3cd" providerId="LiveId" clId="{9D4F456D-32EC-4927-BC1F-1B70CB331C27}" dt="2022-01-01T09:23:23.478" v="567" actId="1037"/>
          <ac:spMkLst>
            <pc:docMk/>
            <pc:sldMk cId="2746421884" sldId="321"/>
            <ac:spMk id="5" creationId="{2B5460D5-3B98-4CDB-8163-DFDEE45AF677}"/>
          </ac:spMkLst>
        </pc:spChg>
        <pc:spChg chg="del">
          <ac:chgData name="Haobin Li" userId="7bf37726e9f9b3cd" providerId="LiveId" clId="{9D4F456D-32EC-4927-BC1F-1B70CB331C27}" dt="2022-01-01T01:25:36.091" v="60" actId="478"/>
          <ac:spMkLst>
            <pc:docMk/>
            <pc:sldMk cId="2746421884" sldId="321"/>
            <ac:spMk id="6" creationId="{D67F6FC5-5561-4012-854F-66E03437D2CF}"/>
          </ac:spMkLst>
        </pc:spChg>
        <pc:spChg chg="add mod">
          <ac:chgData name="Haobin Li" userId="7bf37726e9f9b3cd" providerId="LiveId" clId="{9D4F456D-32EC-4927-BC1F-1B70CB331C27}" dt="2022-01-01T09:17:17.846" v="412" actId="164"/>
          <ac:spMkLst>
            <pc:docMk/>
            <pc:sldMk cId="2746421884" sldId="321"/>
            <ac:spMk id="9" creationId="{318455BB-71D4-49FA-BFA1-27EE34EFC919}"/>
          </ac:spMkLst>
        </pc:spChg>
        <pc:spChg chg="add mod">
          <ac:chgData name="Haobin Li" userId="7bf37726e9f9b3cd" providerId="LiveId" clId="{9D4F456D-32EC-4927-BC1F-1B70CB331C27}" dt="2022-01-01T09:17:17.846" v="412" actId="164"/>
          <ac:spMkLst>
            <pc:docMk/>
            <pc:sldMk cId="2746421884" sldId="321"/>
            <ac:spMk id="11" creationId="{B37AE54A-3B09-43AB-AD08-88B833B82002}"/>
          </ac:spMkLst>
        </pc:spChg>
        <pc:spChg chg="add mod">
          <ac:chgData name="Haobin Li" userId="7bf37726e9f9b3cd" providerId="LiveId" clId="{9D4F456D-32EC-4927-BC1F-1B70CB331C27}" dt="2022-01-01T09:17:17.846" v="412" actId="164"/>
          <ac:spMkLst>
            <pc:docMk/>
            <pc:sldMk cId="2746421884" sldId="321"/>
            <ac:spMk id="12" creationId="{DBC67F3B-6944-4DAE-8E2B-D70C3142E89F}"/>
          </ac:spMkLst>
        </pc:spChg>
        <pc:spChg chg="add mod">
          <ac:chgData name="Haobin Li" userId="7bf37726e9f9b3cd" providerId="LiveId" clId="{9D4F456D-32EC-4927-BC1F-1B70CB331C27}" dt="2022-01-01T09:17:17.846" v="412" actId="164"/>
          <ac:spMkLst>
            <pc:docMk/>
            <pc:sldMk cId="2746421884" sldId="321"/>
            <ac:spMk id="13" creationId="{FCE8D188-DB6D-440A-BBA7-FF5B24F577E1}"/>
          </ac:spMkLst>
        </pc:spChg>
        <pc:spChg chg="add mod">
          <ac:chgData name="Haobin Li" userId="7bf37726e9f9b3cd" providerId="LiveId" clId="{9D4F456D-32EC-4927-BC1F-1B70CB331C27}" dt="2022-01-01T09:17:17.846" v="412" actId="164"/>
          <ac:spMkLst>
            <pc:docMk/>
            <pc:sldMk cId="2746421884" sldId="321"/>
            <ac:spMk id="14" creationId="{8FB4A7B9-0412-42BF-B6C9-FDFC6EB7B432}"/>
          </ac:spMkLst>
        </pc:spChg>
        <pc:spChg chg="add mod">
          <ac:chgData name="Haobin Li" userId="7bf37726e9f9b3cd" providerId="LiveId" clId="{9D4F456D-32EC-4927-BC1F-1B70CB331C27}" dt="2022-01-01T09:17:17.846" v="412" actId="164"/>
          <ac:spMkLst>
            <pc:docMk/>
            <pc:sldMk cId="2746421884" sldId="321"/>
            <ac:spMk id="15" creationId="{055D37A0-EB43-487A-B72E-7BA1469BCF4D}"/>
          </ac:spMkLst>
        </pc:spChg>
        <pc:spChg chg="mod topLvl">
          <ac:chgData name="Haobin Li" userId="7bf37726e9f9b3cd" providerId="LiveId" clId="{9D4F456D-32EC-4927-BC1F-1B70CB331C27}" dt="2022-01-01T09:26:09.228" v="606" actId="164"/>
          <ac:spMkLst>
            <pc:docMk/>
            <pc:sldMk cId="2746421884" sldId="321"/>
            <ac:spMk id="76" creationId="{0AA469EB-EACF-4A15-91E1-29DFD7289DDC}"/>
          </ac:spMkLst>
        </pc:spChg>
        <pc:spChg chg="add mod">
          <ac:chgData name="Haobin Li" userId="7bf37726e9f9b3cd" providerId="LiveId" clId="{9D4F456D-32EC-4927-BC1F-1B70CB331C27}" dt="2022-01-01T09:23:23.478" v="567" actId="1037"/>
          <ac:spMkLst>
            <pc:docMk/>
            <pc:sldMk cId="2746421884" sldId="321"/>
            <ac:spMk id="88" creationId="{72E85FE4-0732-49CE-BB32-03857F85F28D}"/>
          </ac:spMkLst>
        </pc:spChg>
        <pc:spChg chg="add mod">
          <ac:chgData name="Haobin Li" userId="7bf37726e9f9b3cd" providerId="LiveId" clId="{9D4F456D-32EC-4927-BC1F-1B70CB331C27}" dt="2022-01-01T09:23:23.478" v="567" actId="1037"/>
          <ac:spMkLst>
            <pc:docMk/>
            <pc:sldMk cId="2746421884" sldId="321"/>
            <ac:spMk id="89" creationId="{7314F020-BDD1-4F3A-A5F6-142BC71FA21E}"/>
          </ac:spMkLst>
        </pc:spChg>
        <pc:spChg chg="add mod">
          <ac:chgData name="Haobin Li" userId="7bf37726e9f9b3cd" providerId="LiveId" clId="{9D4F456D-32EC-4927-BC1F-1B70CB331C27}" dt="2022-01-01T09:24:29.883" v="596" actId="20577"/>
          <ac:spMkLst>
            <pc:docMk/>
            <pc:sldMk cId="2746421884" sldId="321"/>
            <ac:spMk id="90" creationId="{66935994-90C8-4DFF-9011-EF6AA5C76AC9}"/>
          </ac:spMkLst>
        </pc:spChg>
        <pc:spChg chg="add mod">
          <ac:chgData name="Haobin Li" userId="7bf37726e9f9b3cd" providerId="LiveId" clId="{9D4F456D-32EC-4927-BC1F-1B70CB331C27}" dt="2022-01-01T09:23:23.478" v="567" actId="1037"/>
          <ac:spMkLst>
            <pc:docMk/>
            <pc:sldMk cId="2746421884" sldId="321"/>
            <ac:spMk id="91" creationId="{84BE1CD3-00DD-4ACB-9F93-766CE8D94EC3}"/>
          </ac:spMkLst>
        </pc:spChg>
        <pc:spChg chg="add mod">
          <ac:chgData name="Haobin Li" userId="7bf37726e9f9b3cd" providerId="LiveId" clId="{9D4F456D-32EC-4927-BC1F-1B70CB331C27}" dt="2022-01-01T09:23:23.478" v="567" actId="1037"/>
          <ac:spMkLst>
            <pc:docMk/>
            <pc:sldMk cId="2746421884" sldId="321"/>
            <ac:spMk id="92" creationId="{C4E4110C-A2E9-4C73-824E-D9149CE4DF62}"/>
          </ac:spMkLst>
        </pc:spChg>
        <pc:spChg chg="add mod">
          <ac:chgData name="Haobin Li" userId="7bf37726e9f9b3cd" providerId="LiveId" clId="{9D4F456D-32EC-4927-BC1F-1B70CB331C27}" dt="2022-01-01T09:18:37.811" v="437" actId="1076"/>
          <ac:spMkLst>
            <pc:docMk/>
            <pc:sldMk cId="2746421884" sldId="321"/>
            <ac:spMk id="1024" creationId="{E1A53D7C-A911-47AA-833B-AD42707CE708}"/>
          </ac:spMkLst>
        </pc:spChg>
        <pc:grpChg chg="add del mod">
          <ac:chgData name="Haobin Li" userId="7bf37726e9f9b3cd" providerId="LiveId" clId="{9D4F456D-32EC-4927-BC1F-1B70CB331C27}" dt="2022-01-01T09:15:27.793" v="392" actId="165"/>
          <ac:grpSpMkLst>
            <pc:docMk/>
            <pc:sldMk cId="2746421884" sldId="321"/>
            <ac:grpSpMk id="75" creationId="{F4066AAE-3215-4691-9401-B17AB129BF19}"/>
          </ac:grpSpMkLst>
        </pc:grpChg>
        <pc:grpChg chg="add mod">
          <ac:chgData name="Haobin Li" userId="7bf37726e9f9b3cd" providerId="LiveId" clId="{9D4F456D-32EC-4927-BC1F-1B70CB331C27}" dt="2022-01-01T09:23:23.478" v="567" actId="1037"/>
          <ac:grpSpMkLst>
            <pc:docMk/>
            <pc:sldMk cId="2746421884" sldId="321"/>
            <ac:grpSpMk id="1031" creationId="{9F83C319-6368-4CC4-9B66-C368C5BE2A49}"/>
          </ac:grpSpMkLst>
        </pc:grpChg>
        <pc:grpChg chg="add del mod">
          <ac:chgData name="Haobin Li" userId="7bf37726e9f9b3cd" providerId="LiveId" clId="{9D4F456D-32EC-4927-BC1F-1B70CB331C27}" dt="2022-01-01T09:25:23.941" v="601" actId="165"/>
          <ac:grpSpMkLst>
            <pc:docMk/>
            <pc:sldMk cId="2746421884" sldId="321"/>
            <ac:grpSpMk id="1037" creationId="{438BDD3A-AB45-469E-998D-65FCA1068C55}"/>
          </ac:grpSpMkLst>
        </pc:grpChg>
        <pc:grpChg chg="add mod">
          <ac:chgData name="Haobin Li" userId="7bf37726e9f9b3cd" providerId="LiveId" clId="{9D4F456D-32EC-4927-BC1F-1B70CB331C27}" dt="2022-01-01T09:23:23.478" v="567" actId="1037"/>
          <ac:grpSpMkLst>
            <pc:docMk/>
            <pc:sldMk cId="2746421884" sldId="321"/>
            <ac:grpSpMk id="1038" creationId="{5B83AE4D-FD6B-4713-A303-09269D1A2EF2}"/>
          </ac:grpSpMkLst>
        </pc:grpChg>
        <pc:grpChg chg="add mod">
          <ac:chgData name="Haobin Li" userId="7bf37726e9f9b3cd" providerId="LiveId" clId="{9D4F456D-32EC-4927-BC1F-1B70CB331C27}" dt="2022-01-01T09:25:35.033" v="602" actId="164"/>
          <ac:grpSpMkLst>
            <pc:docMk/>
            <pc:sldMk cId="2746421884" sldId="321"/>
            <ac:grpSpMk id="1054" creationId="{8427010D-FBB4-4C49-8652-91582504E87E}"/>
          </ac:grpSpMkLst>
        </pc:grpChg>
        <pc:grpChg chg="add mod">
          <ac:chgData name="Haobin Li" userId="7bf37726e9f9b3cd" providerId="LiveId" clId="{9D4F456D-32EC-4927-BC1F-1B70CB331C27}" dt="2022-01-01T09:26:09.228" v="606" actId="164"/>
          <ac:grpSpMkLst>
            <pc:docMk/>
            <pc:sldMk cId="2746421884" sldId="321"/>
            <ac:grpSpMk id="1055" creationId="{323874FA-22D1-4C57-BFA0-169DB0E84C24}"/>
          </ac:grpSpMkLst>
        </pc:grpChg>
        <pc:picChg chg="add del mod">
          <ac:chgData name="Haobin Li" userId="7bf37726e9f9b3cd" providerId="LiveId" clId="{9D4F456D-32EC-4927-BC1F-1B70CB331C27}" dt="2022-01-01T09:05:48.322" v="228" actId="478"/>
          <ac:picMkLst>
            <pc:docMk/>
            <pc:sldMk cId="2746421884" sldId="321"/>
            <ac:picMk id="7" creationId="{687FC76C-74FE-4CDA-8A3B-9599799BD5D9}"/>
          </ac:picMkLst>
        </pc:picChg>
        <pc:picChg chg="add del mod">
          <ac:chgData name="Haobin Li" userId="7bf37726e9f9b3cd" providerId="LiveId" clId="{9D4F456D-32EC-4927-BC1F-1B70CB331C27}" dt="2022-01-01T09:06:16.274" v="237" actId="478"/>
          <ac:picMkLst>
            <pc:docMk/>
            <pc:sldMk cId="2746421884" sldId="321"/>
            <ac:picMk id="8" creationId="{DE29B734-8E4E-484E-ABA2-24AD201BA684}"/>
          </ac:picMkLst>
        </pc:picChg>
        <pc:picChg chg="del">
          <ac:chgData name="Haobin Li" userId="7bf37726e9f9b3cd" providerId="LiveId" clId="{9D4F456D-32EC-4927-BC1F-1B70CB331C27}" dt="2022-01-01T01:27:15.057" v="213" actId="478"/>
          <ac:picMkLst>
            <pc:docMk/>
            <pc:sldMk cId="2746421884" sldId="321"/>
            <ac:picMk id="1026" creationId="{91541864-5BE4-4071-8CB8-CC10AD29C830}"/>
          </ac:picMkLst>
        </pc:picChg>
        <pc:picChg chg="add del mod">
          <ac:chgData name="Haobin Li" userId="7bf37726e9f9b3cd" providerId="LiveId" clId="{9D4F456D-32EC-4927-BC1F-1B70CB331C27}" dt="2022-01-01T09:13:34.715" v="320" actId="478"/>
          <ac:picMkLst>
            <pc:docMk/>
            <pc:sldMk cId="2746421884" sldId="321"/>
            <ac:picMk id="2050" creationId="{161EF3D6-7336-43DE-81F7-3954F10C8D99}"/>
          </ac:picMkLst>
        </pc:picChg>
        <pc:cxnChg chg="add del mod">
          <ac:chgData name="Haobin Li" userId="7bf37726e9f9b3cd" providerId="LiveId" clId="{9D4F456D-32EC-4927-BC1F-1B70CB331C27}" dt="2022-01-01T09:08:22.028" v="268" actId="478"/>
          <ac:cxnSpMkLst>
            <pc:docMk/>
            <pc:sldMk cId="2746421884" sldId="321"/>
            <ac:cxnSpMk id="16" creationId="{F75BD2D7-2305-4B2B-98DA-29E1D883E9DA}"/>
          </ac:cxnSpMkLst>
        </pc:cxnChg>
        <pc:cxnChg chg="add del mod">
          <ac:chgData name="Haobin Li" userId="7bf37726e9f9b3cd" providerId="LiveId" clId="{9D4F456D-32EC-4927-BC1F-1B70CB331C27}" dt="2022-01-01T09:08:22.920" v="269" actId="478"/>
          <ac:cxnSpMkLst>
            <pc:docMk/>
            <pc:sldMk cId="2746421884" sldId="321"/>
            <ac:cxnSpMk id="21" creationId="{AC7EC7DA-5CBE-41C1-B67C-DF7FF9586714}"/>
          </ac:cxnSpMkLst>
        </pc:cxnChg>
        <pc:cxnChg chg="add del mod">
          <ac:chgData name="Haobin Li" userId="7bf37726e9f9b3cd" providerId="LiveId" clId="{9D4F456D-32EC-4927-BC1F-1B70CB331C27}" dt="2022-01-01T09:08:21.419" v="267" actId="478"/>
          <ac:cxnSpMkLst>
            <pc:docMk/>
            <pc:sldMk cId="2746421884" sldId="321"/>
            <ac:cxnSpMk id="25" creationId="{5BC21EF2-0CDD-467C-BF90-45FA4A7FC747}"/>
          </ac:cxnSpMkLst>
        </pc:cxnChg>
        <pc:cxnChg chg="add mod topLvl">
          <ac:chgData name="Haobin Li" userId="7bf37726e9f9b3cd" providerId="LiveId" clId="{9D4F456D-32EC-4927-BC1F-1B70CB331C27}" dt="2022-01-01T09:25:35.033" v="602" actId="164"/>
          <ac:cxnSpMkLst>
            <pc:docMk/>
            <pc:sldMk cId="2746421884" sldId="321"/>
            <ac:cxnSpMk id="29" creationId="{73725984-9F79-48BF-94FD-78DF06484C9E}"/>
          </ac:cxnSpMkLst>
        </pc:cxnChg>
        <pc:cxnChg chg="add mod topLvl">
          <ac:chgData name="Haobin Li" userId="7bf37726e9f9b3cd" providerId="LiveId" clId="{9D4F456D-32EC-4927-BC1F-1B70CB331C27}" dt="2022-01-01T09:25:35.033" v="602" actId="164"/>
          <ac:cxnSpMkLst>
            <pc:docMk/>
            <pc:sldMk cId="2746421884" sldId="321"/>
            <ac:cxnSpMk id="33" creationId="{B38B1B5D-80A0-4368-BC2C-E485ABDE7C8B}"/>
          </ac:cxnSpMkLst>
        </pc:cxnChg>
        <pc:cxnChg chg="add mod topLvl">
          <ac:chgData name="Haobin Li" userId="7bf37726e9f9b3cd" providerId="LiveId" clId="{9D4F456D-32EC-4927-BC1F-1B70CB331C27}" dt="2022-01-01T09:25:35.033" v="602" actId="164"/>
          <ac:cxnSpMkLst>
            <pc:docMk/>
            <pc:sldMk cId="2746421884" sldId="321"/>
            <ac:cxnSpMk id="36" creationId="{FCF3912A-83D6-4F2E-A10C-7F134E9F0211}"/>
          </ac:cxnSpMkLst>
        </pc:cxnChg>
        <pc:cxnChg chg="add mod topLvl">
          <ac:chgData name="Haobin Li" userId="7bf37726e9f9b3cd" providerId="LiveId" clId="{9D4F456D-32EC-4927-BC1F-1B70CB331C27}" dt="2022-01-01T09:25:35.033" v="602" actId="164"/>
          <ac:cxnSpMkLst>
            <pc:docMk/>
            <pc:sldMk cId="2746421884" sldId="321"/>
            <ac:cxnSpMk id="41" creationId="{0C4B76B1-3479-473F-A146-305FED7B76F6}"/>
          </ac:cxnSpMkLst>
        </pc:cxnChg>
        <pc:cxnChg chg="add mod topLvl">
          <ac:chgData name="Haobin Li" userId="7bf37726e9f9b3cd" providerId="LiveId" clId="{9D4F456D-32EC-4927-BC1F-1B70CB331C27}" dt="2022-01-01T09:25:35.033" v="602" actId="164"/>
          <ac:cxnSpMkLst>
            <pc:docMk/>
            <pc:sldMk cId="2746421884" sldId="321"/>
            <ac:cxnSpMk id="44" creationId="{4F4CD82B-C0F1-4D8A-9F1F-3EFA1AE1CF7E}"/>
          </ac:cxnSpMkLst>
        </pc:cxnChg>
        <pc:cxnChg chg="add mod topLvl">
          <ac:chgData name="Haobin Li" userId="7bf37726e9f9b3cd" providerId="LiveId" clId="{9D4F456D-32EC-4927-BC1F-1B70CB331C27}" dt="2022-01-01T09:25:35.033" v="602" actId="164"/>
          <ac:cxnSpMkLst>
            <pc:docMk/>
            <pc:sldMk cId="2746421884" sldId="321"/>
            <ac:cxnSpMk id="47" creationId="{AF43D0C8-02D0-4B3D-B7DD-8AD4566D655E}"/>
          </ac:cxnSpMkLst>
        </pc:cxnChg>
        <pc:cxnChg chg="add mod topLvl">
          <ac:chgData name="Haobin Li" userId="7bf37726e9f9b3cd" providerId="LiveId" clId="{9D4F456D-32EC-4927-BC1F-1B70CB331C27}" dt="2022-01-01T09:25:35.033" v="602" actId="164"/>
          <ac:cxnSpMkLst>
            <pc:docMk/>
            <pc:sldMk cId="2746421884" sldId="321"/>
            <ac:cxnSpMk id="51" creationId="{49515F56-F178-4A4B-A770-13AE6C603422}"/>
          </ac:cxnSpMkLst>
        </pc:cxnChg>
        <pc:cxnChg chg="add mod topLvl">
          <ac:chgData name="Haobin Li" userId="7bf37726e9f9b3cd" providerId="LiveId" clId="{9D4F456D-32EC-4927-BC1F-1B70CB331C27}" dt="2022-01-01T09:25:35.033" v="602" actId="164"/>
          <ac:cxnSpMkLst>
            <pc:docMk/>
            <pc:sldMk cId="2746421884" sldId="321"/>
            <ac:cxnSpMk id="54" creationId="{670EDE6E-C76C-46EC-B059-EB62372269DE}"/>
          </ac:cxnSpMkLst>
        </pc:cxnChg>
        <pc:cxnChg chg="add mod">
          <ac:chgData name="Haobin Li" userId="7bf37726e9f9b3cd" providerId="LiveId" clId="{9D4F456D-32EC-4927-BC1F-1B70CB331C27}" dt="2022-01-15T03:38:57.720" v="17382"/>
          <ac:cxnSpMkLst>
            <pc:docMk/>
            <pc:sldMk cId="2746421884" sldId="321"/>
            <ac:cxnSpMk id="57" creationId="{F7BEDF85-8844-48B2-8AFD-1830B547DEBD}"/>
          </ac:cxnSpMkLst>
        </pc:cxnChg>
        <pc:cxnChg chg="add mod">
          <ac:chgData name="Haobin Li" userId="7bf37726e9f9b3cd" providerId="LiveId" clId="{9D4F456D-32EC-4927-BC1F-1B70CB331C27}" dt="2022-01-15T03:38:57.720" v="17382"/>
          <ac:cxnSpMkLst>
            <pc:docMk/>
            <pc:sldMk cId="2746421884" sldId="321"/>
            <ac:cxnSpMk id="60" creationId="{FF787EB6-7837-44A3-A523-487481CB7722}"/>
          </ac:cxnSpMkLst>
        </pc:cxnChg>
        <pc:cxnChg chg="add mod">
          <ac:chgData name="Haobin Li" userId="7bf37726e9f9b3cd" providerId="LiveId" clId="{9D4F456D-32EC-4927-BC1F-1B70CB331C27}" dt="2022-01-15T03:38:42.434" v="17380"/>
          <ac:cxnSpMkLst>
            <pc:docMk/>
            <pc:sldMk cId="2746421884" sldId="321"/>
            <ac:cxnSpMk id="70" creationId="{82B1EF20-2558-4D10-A5D0-B9906753A186}"/>
          </ac:cxnSpMkLst>
        </pc:cxnChg>
        <pc:cxnChg chg="add mod">
          <ac:chgData name="Haobin Li" userId="7bf37726e9f9b3cd" providerId="LiveId" clId="{9D4F456D-32EC-4927-BC1F-1B70CB331C27}" dt="2022-01-15T03:38:42.434" v="17380"/>
          <ac:cxnSpMkLst>
            <pc:docMk/>
            <pc:sldMk cId="2746421884" sldId="321"/>
            <ac:cxnSpMk id="72" creationId="{FB9527DE-8177-4C6A-9106-B5097AD766DA}"/>
          </ac:cxnSpMkLst>
        </pc:cxnChg>
        <pc:cxnChg chg="mod topLvl">
          <ac:chgData name="Haobin Li" userId="7bf37726e9f9b3cd" providerId="LiveId" clId="{9D4F456D-32EC-4927-BC1F-1B70CB331C27}" dt="2022-01-15T03:38:51.336" v="17381"/>
          <ac:cxnSpMkLst>
            <pc:docMk/>
            <pc:sldMk cId="2746421884" sldId="321"/>
            <ac:cxnSpMk id="77" creationId="{8442BC28-2681-4B2C-AFAD-1D7FEADC3EDA}"/>
          </ac:cxnSpMkLst>
        </pc:cxnChg>
        <pc:cxnChg chg="mod topLvl">
          <ac:chgData name="Haobin Li" userId="7bf37726e9f9b3cd" providerId="LiveId" clId="{9D4F456D-32EC-4927-BC1F-1B70CB331C27}" dt="2022-01-15T03:38:51.336" v="17381"/>
          <ac:cxnSpMkLst>
            <pc:docMk/>
            <pc:sldMk cId="2746421884" sldId="321"/>
            <ac:cxnSpMk id="78" creationId="{284B2B6C-0DBD-4F5C-B43E-3CBC1ADD6009}"/>
          </ac:cxnSpMkLst>
        </pc:cxnChg>
        <pc:cxnChg chg="del mod topLvl">
          <ac:chgData name="Haobin Li" userId="7bf37726e9f9b3cd" providerId="LiveId" clId="{9D4F456D-32EC-4927-BC1F-1B70CB331C27}" dt="2022-01-01T09:18:53.491" v="440" actId="478"/>
          <ac:cxnSpMkLst>
            <pc:docMk/>
            <pc:sldMk cId="2746421884" sldId="321"/>
            <ac:cxnSpMk id="79" creationId="{7E82D784-FF87-4DBA-9BF5-C52EA90BA10B}"/>
          </ac:cxnSpMkLst>
        </pc:cxnChg>
        <pc:cxnChg chg="add mod topLvl">
          <ac:chgData name="Haobin Li" userId="7bf37726e9f9b3cd" providerId="LiveId" clId="{9D4F456D-32EC-4927-BC1F-1B70CB331C27}" dt="2022-01-15T03:38:51.336" v="17381"/>
          <ac:cxnSpMkLst>
            <pc:docMk/>
            <pc:sldMk cId="2746421884" sldId="321"/>
            <ac:cxnSpMk id="83" creationId="{2DFDE4A4-DC87-46D1-A8DB-5DFDD557FA59}"/>
          </ac:cxnSpMkLst>
        </pc:cxnChg>
        <pc:cxnChg chg="add mod">
          <ac:chgData name="Haobin Li" userId="7bf37726e9f9b3cd" providerId="LiveId" clId="{9D4F456D-32EC-4927-BC1F-1B70CB331C27}" dt="2022-01-15T03:38:42.434" v="17380"/>
          <ac:cxnSpMkLst>
            <pc:docMk/>
            <pc:sldMk cId="2746421884" sldId="321"/>
            <ac:cxnSpMk id="1027" creationId="{910C91F2-616F-4DDE-8687-207FE6183BA5}"/>
          </ac:cxnSpMkLst>
        </pc:cxnChg>
      </pc:sldChg>
      <pc:sldChg chg="addSp delSp modSp add mod modTransition delAnim modAnim">
        <pc:chgData name="Haobin Li" userId="7bf37726e9f9b3cd" providerId="LiveId" clId="{9D4F456D-32EC-4927-BC1F-1B70CB331C27}" dt="2022-01-15T03:38:28.882" v="17379"/>
        <pc:sldMkLst>
          <pc:docMk/>
          <pc:sldMk cId="1300428504" sldId="322"/>
        </pc:sldMkLst>
        <pc:spChg chg="mod">
          <ac:chgData name="Haobin Li" userId="7bf37726e9f9b3cd" providerId="LiveId" clId="{9D4F456D-32EC-4927-BC1F-1B70CB331C27}" dt="2022-01-01T10:02:32.680" v="1196" actId="20577"/>
          <ac:spMkLst>
            <pc:docMk/>
            <pc:sldMk cId="1300428504" sldId="322"/>
            <ac:spMk id="2" creationId="{478176C0-9204-4C36-AD89-2EBBA553633D}"/>
          </ac:spMkLst>
        </pc:spChg>
        <pc:spChg chg="mod">
          <ac:chgData name="Haobin Li" userId="7bf37726e9f9b3cd" providerId="LiveId" clId="{9D4F456D-32EC-4927-BC1F-1B70CB331C27}" dt="2022-01-01T10:02:39.640" v="1200" actId="27636"/>
          <ac:spMkLst>
            <pc:docMk/>
            <pc:sldMk cId="1300428504" sldId="322"/>
            <ac:spMk id="3" creationId="{5976018C-F0B0-42A5-AEAD-442E9B6C2328}"/>
          </ac:spMkLst>
        </pc:spChg>
        <pc:spChg chg="del">
          <ac:chgData name="Haobin Li" userId="7bf37726e9f9b3cd" providerId="LiveId" clId="{9D4F456D-32EC-4927-BC1F-1B70CB331C27}" dt="2022-01-01T09:27:41.220" v="629" actId="478"/>
          <ac:spMkLst>
            <pc:docMk/>
            <pc:sldMk cId="1300428504" sldId="322"/>
            <ac:spMk id="5" creationId="{2B5460D5-3B98-4CDB-8163-DFDEE45AF677}"/>
          </ac:spMkLst>
        </pc:spChg>
        <pc:spChg chg="add mod">
          <ac:chgData name="Haobin Li" userId="7bf37726e9f9b3cd" providerId="LiveId" clId="{9D4F456D-32EC-4927-BC1F-1B70CB331C27}" dt="2022-01-01T10:02:54.530" v="1209" actId="20577"/>
          <ac:spMkLst>
            <pc:docMk/>
            <pc:sldMk cId="1300428504" sldId="322"/>
            <ac:spMk id="8" creationId="{C97E3DCD-395C-41F6-8DA6-48B1542FFF9D}"/>
          </ac:spMkLst>
        </pc:spChg>
        <pc:spChg chg="add mod">
          <ac:chgData name="Haobin Li" userId="7bf37726e9f9b3cd" providerId="LiveId" clId="{9D4F456D-32EC-4927-BC1F-1B70CB331C27}" dt="2022-01-01T09:29:21.343" v="701" actId="164"/>
          <ac:spMkLst>
            <pc:docMk/>
            <pc:sldMk cId="1300428504" sldId="322"/>
            <ac:spMk id="39" creationId="{903C57D2-2520-4B52-A693-2E35CC0D3E2A}"/>
          </ac:spMkLst>
        </pc:spChg>
        <pc:spChg chg="mod">
          <ac:chgData name="Haobin Li" userId="7bf37726e9f9b3cd" providerId="LiveId" clId="{9D4F456D-32EC-4927-BC1F-1B70CB331C27}" dt="2022-01-01T09:28:41.076" v="691"/>
          <ac:spMkLst>
            <pc:docMk/>
            <pc:sldMk cId="1300428504" sldId="322"/>
            <ac:spMk id="42" creationId="{B9A9D144-9372-494A-8B9B-96E788A98744}"/>
          </ac:spMkLst>
        </pc:spChg>
        <pc:spChg chg="mod">
          <ac:chgData name="Haobin Li" userId="7bf37726e9f9b3cd" providerId="LiveId" clId="{9D4F456D-32EC-4927-BC1F-1B70CB331C27}" dt="2022-01-01T09:28:41.076" v="691"/>
          <ac:spMkLst>
            <pc:docMk/>
            <pc:sldMk cId="1300428504" sldId="322"/>
            <ac:spMk id="43" creationId="{1138777D-9948-407E-AF5A-2B474456AA97}"/>
          </ac:spMkLst>
        </pc:spChg>
        <pc:spChg chg="mod">
          <ac:chgData name="Haobin Li" userId="7bf37726e9f9b3cd" providerId="LiveId" clId="{9D4F456D-32EC-4927-BC1F-1B70CB331C27}" dt="2022-01-01T09:28:41.076" v="691"/>
          <ac:spMkLst>
            <pc:docMk/>
            <pc:sldMk cId="1300428504" sldId="322"/>
            <ac:spMk id="45" creationId="{52470A2B-AD58-42A9-AAE0-400907DA300E}"/>
          </ac:spMkLst>
        </pc:spChg>
        <pc:spChg chg="mod">
          <ac:chgData name="Haobin Li" userId="7bf37726e9f9b3cd" providerId="LiveId" clId="{9D4F456D-32EC-4927-BC1F-1B70CB331C27}" dt="2022-01-01T09:28:41.076" v="691"/>
          <ac:spMkLst>
            <pc:docMk/>
            <pc:sldMk cId="1300428504" sldId="322"/>
            <ac:spMk id="46" creationId="{80AC9DF8-616C-4412-96B7-FADA0659803D}"/>
          </ac:spMkLst>
        </pc:spChg>
        <pc:spChg chg="mod">
          <ac:chgData name="Haobin Li" userId="7bf37726e9f9b3cd" providerId="LiveId" clId="{9D4F456D-32EC-4927-BC1F-1B70CB331C27}" dt="2022-01-01T09:28:41.076" v="691"/>
          <ac:spMkLst>
            <pc:docMk/>
            <pc:sldMk cId="1300428504" sldId="322"/>
            <ac:spMk id="48" creationId="{8E68E896-EE26-41E6-B44A-7572F92F0211}"/>
          </ac:spMkLst>
        </pc:spChg>
        <pc:spChg chg="mod">
          <ac:chgData name="Haobin Li" userId="7bf37726e9f9b3cd" providerId="LiveId" clId="{9D4F456D-32EC-4927-BC1F-1B70CB331C27}" dt="2022-01-01T09:28:41.076" v="691"/>
          <ac:spMkLst>
            <pc:docMk/>
            <pc:sldMk cId="1300428504" sldId="322"/>
            <ac:spMk id="49" creationId="{4F1B8B04-D00E-42B0-AB70-2071C5DC643C}"/>
          </ac:spMkLst>
        </pc:spChg>
        <pc:spChg chg="mod">
          <ac:chgData name="Haobin Li" userId="7bf37726e9f9b3cd" providerId="LiveId" clId="{9D4F456D-32EC-4927-BC1F-1B70CB331C27}" dt="2022-01-01T09:28:41.076" v="691"/>
          <ac:spMkLst>
            <pc:docMk/>
            <pc:sldMk cId="1300428504" sldId="322"/>
            <ac:spMk id="55" creationId="{7A24B507-6340-4809-B1F5-141689A46824}"/>
          </ac:spMkLst>
        </pc:spChg>
        <pc:spChg chg="mod">
          <ac:chgData name="Haobin Li" userId="7bf37726e9f9b3cd" providerId="LiveId" clId="{9D4F456D-32EC-4927-BC1F-1B70CB331C27}" dt="2022-01-01T09:28:41.076" v="691"/>
          <ac:spMkLst>
            <pc:docMk/>
            <pc:sldMk cId="1300428504" sldId="322"/>
            <ac:spMk id="73" creationId="{73A95781-42BE-44BD-946F-BC026D35DE32}"/>
          </ac:spMkLst>
        </pc:spChg>
        <pc:spChg chg="add del mod">
          <ac:chgData name="Haobin Li" userId="7bf37726e9f9b3cd" providerId="LiveId" clId="{9D4F456D-32EC-4927-BC1F-1B70CB331C27}" dt="2022-01-01T09:28:45.089" v="693" actId="478"/>
          <ac:spMkLst>
            <pc:docMk/>
            <pc:sldMk cId="1300428504" sldId="322"/>
            <ac:spMk id="80" creationId="{1A441B04-C1D2-4444-8710-99CF2501EEE6}"/>
          </ac:spMkLst>
        </pc:spChg>
        <pc:spChg chg="add mod">
          <ac:chgData name="Haobin Li" userId="7bf37726e9f9b3cd" providerId="LiveId" clId="{9D4F456D-32EC-4927-BC1F-1B70CB331C27}" dt="2022-01-01T09:29:21.343" v="701" actId="164"/>
          <ac:spMkLst>
            <pc:docMk/>
            <pc:sldMk cId="1300428504" sldId="322"/>
            <ac:spMk id="81" creationId="{1352BBD8-0585-4E6A-AB65-B20A92D0CBF9}"/>
          </ac:spMkLst>
        </pc:spChg>
        <pc:spChg chg="add del mod">
          <ac:chgData name="Haobin Li" userId="7bf37726e9f9b3cd" providerId="LiveId" clId="{9D4F456D-32EC-4927-BC1F-1B70CB331C27}" dt="2022-01-01T09:28:53.827" v="695" actId="478"/>
          <ac:spMkLst>
            <pc:docMk/>
            <pc:sldMk cId="1300428504" sldId="322"/>
            <ac:spMk id="82" creationId="{202CD6EC-8549-40E5-AE5A-702E74B05E68}"/>
          </ac:spMkLst>
        </pc:spChg>
        <pc:spChg chg="add del mod">
          <ac:chgData name="Haobin Li" userId="7bf37726e9f9b3cd" providerId="LiveId" clId="{9D4F456D-32EC-4927-BC1F-1B70CB331C27}" dt="2022-01-01T09:28:47.013" v="694" actId="478"/>
          <ac:spMkLst>
            <pc:docMk/>
            <pc:sldMk cId="1300428504" sldId="322"/>
            <ac:spMk id="84" creationId="{1141BEBC-8BE5-4035-A296-5B51C49C22EE}"/>
          </ac:spMkLst>
        </pc:spChg>
        <pc:spChg chg="add del mod">
          <ac:chgData name="Haobin Li" userId="7bf37726e9f9b3cd" providerId="LiveId" clId="{9D4F456D-32EC-4927-BC1F-1B70CB331C27}" dt="2022-01-01T09:28:53.827" v="695" actId="478"/>
          <ac:spMkLst>
            <pc:docMk/>
            <pc:sldMk cId="1300428504" sldId="322"/>
            <ac:spMk id="85" creationId="{FDE5051F-A3A8-4641-AB4F-E095C0773EAE}"/>
          </ac:spMkLst>
        </pc:spChg>
        <pc:spChg chg="add mod">
          <ac:chgData name="Haobin Li" userId="7bf37726e9f9b3cd" providerId="LiveId" clId="{9D4F456D-32EC-4927-BC1F-1B70CB331C27}" dt="2022-01-01T09:29:21.343" v="701" actId="164"/>
          <ac:spMkLst>
            <pc:docMk/>
            <pc:sldMk cId="1300428504" sldId="322"/>
            <ac:spMk id="86" creationId="{6DDCA033-107C-4AAC-8D66-D5B9A1815532}"/>
          </ac:spMkLst>
        </pc:spChg>
        <pc:spChg chg="del">
          <ac:chgData name="Haobin Li" userId="7bf37726e9f9b3cd" providerId="LiveId" clId="{9D4F456D-32EC-4927-BC1F-1B70CB331C27}" dt="2022-01-01T09:27:41.220" v="629" actId="478"/>
          <ac:spMkLst>
            <pc:docMk/>
            <pc:sldMk cId="1300428504" sldId="322"/>
            <ac:spMk id="88" creationId="{72E85FE4-0732-49CE-BB32-03857F85F28D}"/>
          </ac:spMkLst>
        </pc:spChg>
        <pc:spChg chg="del">
          <ac:chgData name="Haobin Li" userId="7bf37726e9f9b3cd" providerId="LiveId" clId="{9D4F456D-32EC-4927-BC1F-1B70CB331C27}" dt="2022-01-01T09:27:41.220" v="629" actId="478"/>
          <ac:spMkLst>
            <pc:docMk/>
            <pc:sldMk cId="1300428504" sldId="322"/>
            <ac:spMk id="89" creationId="{7314F020-BDD1-4F3A-A5F6-142BC71FA21E}"/>
          </ac:spMkLst>
        </pc:spChg>
        <pc:spChg chg="del">
          <ac:chgData name="Haobin Li" userId="7bf37726e9f9b3cd" providerId="LiveId" clId="{9D4F456D-32EC-4927-BC1F-1B70CB331C27}" dt="2022-01-01T09:27:41.220" v="629" actId="478"/>
          <ac:spMkLst>
            <pc:docMk/>
            <pc:sldMk cId="1300428504" sldId="322"/>
            <ac:spMk id="90" creationId="{66935994-90C8-4DFF-9011-EF6AA5C76AC9}"/>
          </ac:spMkLst>
        </pc:spChg>
        <pc:spChg chg="del">
          <ac:chgData name="Haobin Li" userId="7bf37726e9f9b3cd" providerId="LiveId" clId="{9D4F456D-32EC-4927-BC1F-1B70CB331C27}" dt="2022-01-01T09:27:41.220" v="629" actId="478"/>
          <ac:spMkLst>
            <pc:docMk/>
            <pc:sldMk cId="1300428504" sldId="322"/>
            <ac:spMk id="91" creationId="{84BE1CD3-00DD-4ACB-9F93-766CE8D94EC3}"/>
          </ac:spMkLst>
        </pc:spChg>
        <pc:spChg chg="del">
          <ac:chgData name="Haobin Li" userId="7bf37726e9f9b3cd" providerId="LiveId" clId="{9D4F456D-32EC-4927-BC1F-1B70CB331C27}" dt="2022-01-01T09:27:41.220" v="629" actId="478"/>
          <ac:spMkLst>
            <pc:docMk/>
            <pc:sldMk cId="1300428504" sldId="322"/>
            <ac:spMk id="92" creationId="{C4E4110C-A2E9-4C73-824E-D9149CE4DF62}"/>
          </ac:spMkLst>
        </pc:spChg>
        <pc:spChg chg="mod">
          <ac:chgData name="Haobin Li" userId="7bf37726e9f9b3cd" providerId="LiveId" clId="{9D4F456D-32EC-4927-BC1F-1B70CB331C27}" dt="2022-01-01T09:29:26.935" v="703" actId="571"/>
          <ac:spMkLst>
            <pc:docMk/>
            <pc:sldMk cId="1300428504" sldId="322"/>
            <ac:spMk id="93" creationId="{B1363D5E-88A9-4B8A-9E66-6C68460A552C}"/>
          </ac:spMkLst>
        </pc:spChg>
        <pc:spChg chg="del mod">
          <ac:chgData name="Haobin Li" userId="7bf37726e9f9b3cd" providerId="LiveId" clId="{9D4F456D-32EC-4927-BC1F-1B70CB331C27}" dt="2022-01-01T09:29:32.878" v="706" actId="478"/>
          <ac:spMkLst>
            <pc:docMk/>
            <pc:sldMk cId="1300428504" sldId="322"/>
            <ac:spMk id="98" creationId="{ED303F21-3DED-49D7-90CB-0026A856EF51}"/>
          </ac:spMkLst>
        </pc:spChg>
        <pc:spChg chg="del mod">
          <ac:chgData name="Haobin Li" userId="7bf37726e9f9b3cd" providerId="LiveId" clId="{9D4F456D-32EC-4927-BC1F-1B70CB331C27}" dt="2022-01-01T09:29:29.291" v="704" actId="478"/>
          <ac:spMkLst>
            <pc:docMk/>
            <pc:sldMk cId="1300428504" sldId="322"/>
            <ac:spMk id="99" creationId="{97CEACC3-EBD3-493D-BEA0-7E284FDAF8EE}"/>
          </ac:spMkLst>
        </pc:spChg>
        <pc:spChg chg="mod">
          <ac:chgData name="Haobin Li" userId="7bf37726e9f9b3cd" providerId="LiveId" clId="{9D4F456D-32EC-4927-BC1F-1B70CB331C27}" dt="2022-01-01T09:29:26.935" v="703" actId="571"/>
          <ac:spMkLst>
            <pc:docMk/>
            <pc:sldMk cId="1300428504" sldId="322"/>
            <ac:spMk id="108" creationId="{9422E807-77EC-47C8-B4C2-0E8C947F6AC0}"/>
          </ac:spMkLst>
        </pc:spChg>
        <pc:spChg chg="mod">
          <ac:chgData name="Haobin Li" userId="7bf37726e9f9b3cd" providerId="LiveId" clId="{9D4F456D-32EC-4927-BC1F-1B70CB331C27}" dt="2022-01-01T09:29:26.935" v="703" actId="571"/>
          <ac:spMkLst>
            <pc:docMk/>
            <pc:sldMk cId="1300428504" sldId="322"/>
            <ac:spMk id="109" creationId="{B44CC2F9-B29B-4A96-B4EA-336A2B6BD895}"/>
          </ac:spMkLst>
        </pc:spChg>
        <pc:spChg chg="mod">
          <ac:chgData name="Haobin Li" userId="7bf37726e9f9b3cd" providerId="LiveId" clId="{9D4F456D-32EC-4927-BC1F-1B70CB331C27}" dt="2022-01-01T09:29:26.935" v="703" actId="571"/>
          <ac:spMkLst>
            <pc:docMk/>
            <pc:sldMk cId="1300428504" sldId="322"/>
            <ac:spMk id="110" creationId="{DE283A30-8EAC-4698-8B34-A822D6A6E26C}"/>
          </ac:spMkLst>
        </pc:spChg>
        <pc:spChg chg="mod">
          <ac:chgData name="Haobin Li" userId="7bf37726e9f9b3cd" providerId="LiveId" clId="{9D4F456D-32EC-4927-BC1F-1B70CB331C27}" dt="2022-01-01T09:29:26.935" v="703" actId="571"/>
          <ac:spMkLst>
            <pc:docMk/>
            <pc:sldMk cId="1300428504" sldId="322"/>
            <ac:spMk id="111" creationId="{EF6FFA7C-DBEB-4D31-A6B7-7732CDB2DFE1}"/>
          </ac:spMkLst>
        </pc:spChg>
        <pc:spChg chg="mod">
          <ac:chgData name="Haobin Li" userId="7bf37726e9f9b3cd" providerId="LiveId" clId="{9D4F456D-32EC-4927-BC1F-1B70CB331C27}" dt="2022-01-01T09:29:26.935" v="703" actId="571"/>
          <ac:spMkLst>
            <pc:docMk/>
            <pc:sldMk cId="1300428504" sldId="322"/>
            <ac:spMk id="112" creationId="{8A651AF1-830D-4120-B17E-9A4B92442541}"/>
          </ac:spMkLst>
        </pc:spChg>
        <pc:spChg chg="mod">
          <ac:chgData name="Haobin Li" userId="7bf37726e9f9b3cd" providerId="LiveId" clId="{9D4F456D-32EC-4927-BC1F-1B70CB331C27}" dt="2022-01-01T09:29:26.935" v="703" actId="571"/>
          <ac:spMkLst>
            <pc:docMk/>
            <pc:sldMk cId="1300428504" sldId="322"/>
            <ac:spMk id="113" creationId="{D0C1A157-4C4F-4C9D-B492-82175EF37BC9}"/>
          </ac:spMkLst>
        </pc:spChg>
        <pc:spChg chg="add 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14" creationId="{5DC21A54-F338-45F9-8955-E98ECEE3FE9D}"/>
          </ac:spMkLst>
        </pc:spChg>
        <pc:spChg chg="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16" creationId="{04CFFA4F-D55D-428E-A02B-F113B3A77822}"/>
          </ac:spMkLst>
        </pc:spChg>
        <pc:spChg chg="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17" creationId="{BFDBFB11-93FC-4E05-BE2D-8B36FA6CEA67}"/>
          </ac:spMkLst>
        </pc:spChg>
        <pc:spChg chg="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18" creationId="{C3AAD96A-0680-4F90-8584-BAA4C8AE900B}"/>
          </ac:spMkLst>
        </pc:spChg>
        <pc:spChg chg="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19" creationId="{DD8D055C-4CF6-49AE-B17C-8C48022DC114}"/>
          </ac:spMkLst>
        </pc:spChg>
        <pc:spChg chg="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20" creationId="{44E38EA3-D77C-428F-B7DA-AF3841B2C16A}"/>
          </ac:spMkLst>
        </pc:spChg>
        <pc:spChg chg="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21" creationId="{2816CB71-D6C1-4DA6-BF3A-A9E6BDA3BBAE}"/>
          </ac:spMkLst>
        </pc:spChg>
        <pc:spChg chg="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25" creationId="{1DB8C22E-2ED5-430E-86A7-4190BEC1EAB8}"/>
          </ac:spMkLst>
        </pc:spChg>
        <pc:spChg chg="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39" creationId="{3AEA9AB5-A6E6-4806-B4A3-22F1C8107380}"/>
          </ac:spMkLst>
        </pc:spChg>
        <pc:spChg chg="add 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43" creationId="{60745AE2-3D38-4F08-A6EE-CA31F63449AD}"/>
          </ac:spMkLst>
        </pc:spChg>
        <pc:spChg chg="add mod">
          <ac:chgData name="Haobin Li" userId="7bf37726e9f9b3cd" providerId="LiveId" clId="{9D4F456D-32EC-4927-BC1F-1B70CB331C27}" dt="2022-01-01T09:32:12.997" v="762" actId="14100"/>
          <ac:spMkLst>
            <pc:docMk/>
            <pc:sldMk cId="1300428504" sldId="322"/>
            <ac:spMk id="144" creationId="{91E71325-8EDD-4DA1-BF2C-53F6D34F4A85}"/>
          </ac:spMkLst>
        </pc:spChg>
        <pc:spChg chg="add 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45" creationId="{778B94CB-6F19-4DB4-A1B9-F6DE67B80FB0}"/>
          </ac:spMkLst>
        </pc:spChg>
        <pc:spChg chg="add mod">
          <ac:chgData name="Haobin Li" userId="7bf37726e9f9b3cd" providerId="LiveId" clId="{9D4F456D-32EC-4927-BC1F-1B70CB331C27}" dt="2022-01-01T09:32:10.972" v="761" actId="14100"/>
          <ac:spMkLst>
            <pc:docMk/>
            <pc:sldMk cId="1300428504" sldId="322"/>
            <ac:spMk id="146" creationId="{15C6B289-CEF3-4EF6-B199-01FF54C52121}"/>
          </ac:spMkLst>
        </pc:spChg>
        <pc:spChg chg="add mod">
          <ac:chgData name="Haobin Li" userId="7bf37726e9f9b3cd" providerId="LiveId" clId="{9D4F456D-32EC-4927-BC1F-1B70CB331C27}" dt="2022-01-01T09:32:04.199" v="758" actId="404"/>
          <ac:spMkLst>
            <pc:docMk/>
            <pc:sldMk cId="1300428504" sldId="322"/>
            <ac:spMk id="147" creationId="{71784B48-B463-4E67-A74F-DD709F93DF1E}"/>
          </ac:spMkLst>
        </pc:spChg>
        <pc:spChg chg="mod">
          <ac:chgData name="Haobin Li" userId="7bf37726e9f9b3cd" providerId="LiveId" clId="{9D4F456D-32EC-4927-BC1F-1B70CB331C27}" dt="2022-01-01T09:32:16.913" v="764" actId="571"/>
          <ac:spMkLst>
            <pc:docMk/>
            <pc:sldMk cId="1300428504" sldId="322"/>
            <ac:spMk id="149" creationId="{DBA3DD23-FA8B-4BF8-B50C-85B2DE6B3D24}"/>
          </ac:spMkLst>
        </pc:spChg>
        <pc:spChg chg="mod">
          <ac:chgData name="Haobin Li" userId="7bf37726e9f9b3cd" providerId="LiveId" clId="{9D4F456D-32EC-4927-BC1F-1B70CB331C27}" dt="2022-01-01T09:32:16.913" v="764" actId="571"/>
          <ac:spMkLst>
            <pc:docMk/>
            <pc:sldMk cId="1300428504" sldId="322"/>
            <ac:spMk id="156" creationId="{7DDD6E2D-007F-4D13-96C4-E3E16F262B15}"/>
          </ac:spMkLst>
        </pc:spChg>
        <pc:spChg chg="del mod">
          <ac:chgData name="Haobin Li" userId="7bf37726e9f9b3cd" providerId="LiveId" clId="{9D4F456D-32EC-4927-BC1F-1B70CB331C27}" dt="2022-01-01T09:32:31.347" v="771" actId="478"/>
          <ac:spMkLst>
            <pc:docMk/>
            <pc:sldMk cId="1300428504" sldId="322"/>
            <ac:spMk id="157" creationId="{C0576856-6897-44BA-B6D1-57C5CF0D85B2}"/>
          </ac:spMkLst>
        </pc:spChg>
        <pc:spChg chg="del mod">
          <ac:chgData name="Haobin Li" userId="7bf37726e9f9b3cd" providerId="LiveId" clId="{9D4F456D-32EC-4927-BC1F-1B70CB331C27}" dt="2022-01-01T09:32:28.096" v="769" actId="478"/>
          <ac:spMkLst>
            <pc:docMk/>
            <pc:sldMk cId="1300428504" sldId="322"/>
            <ac:spMk id="158" creationId="{7B6B4B15-53F6-488C-B044-48BE1FB7029F}"/>
          </ac:spMkLst>
        </pc:spChg>
        <pc:spChg chg="del mod">
          <ac:chgData name="Haobin Li" userId="7bf37726e9f9b3cd" providerId="LiveId" clId="{9D4F456D-32EC-4927-BC1F-1B70CB331C27}" dt="2022-01-01T09:32:33.218" v="772" actId="478"/>
          <ac:spMkLst>
            <pc:docMk/>
            <pc:sldMk cId="1300428504" sldId="322"/>
            <ac:spMk id="159" creationId="{4AA81DF9-8D1E-4924-8DA8-D16CA09A04B2}"/>
          </ac:spMkLst>
        </pc:spChg>
        <pc:spChg chg="del mod">
          <ac:chgData name="Haobin Li" userId="7bf37726e9f9b3cd" providerId="LiveId" clId="{9D4F456D-32EC-4927-BC1F-1B70CB331C27}" dt="2022-01-01T09:32:34.915" v="773" actId="478"/>
          <ac:spMkLst>
            <pc:docMk/>
            <pc:sldMk cId="1300428504" sldId="322"/>
            <ac:spMk id="160" creationId="{D51502E3-BB35-46E6-8B71-65E7B4B84FC5}"/>
          </ac:spMkLst>
        </pc:spChg>
        <pc:spChg chg="del mod">
          <ac:chgData name="Haobin Li" userId="7bf37726e9f9b3cd" providerId="LiveId" clId="{9D4F456D-32EC-4927-BC1F-1B70CB331C27}" dt="2022-01-01T09:32:20.697" v="765" actId="478"/>
          <ac:spMkLst>
            <pc:docMk/>
            <pc:sldMk cId="1300428504" sldId="322"/>
            <ac:spMk id="161" creationId="{A171A918-1B59-4727-95FC-0913585C41FD}"/>
          </ac:spMkLst>
        </pc:spChg>
        <pc:spChg chg="mod">
          <ac:chgData name="Haobin Li" userId="7bf37726e9f9b3cd" providerId="LiveId" clId="{9D4F456D-32EC-4927-BC1F-1B70CB331C27}" dt="2022-01-01T09:32:16.913" v="764" actId="571"/>
          <ac:spMkLst>
            <pc:docMk/>
            <pc:sldMk cId="1300428504" sldId="322"/>
            <ac:spMk id="173" creationId="{8C11B338-094B-44CA-871F-28B29435E28F}"/>
          </ac:spMkLst>
        </pc:spChg>
        <pc:spChg chg="mod">
          <ac:chgData name="Haobin Li" userId="7bf37726e9f9b3cd" providerId="LiveId" clId="{9D4F456D-32EC-4927-BC1F-1B70CB331C27}" dt="2022-01-01T09:32:16.913" v="764" actId="571"/>
          <ac:spMkLst>
            <pc:docMk/>
            <pc:sldMk cId="1300428504" sldId="322"/>
            <ac:spMk id="177" creationId="{FC152DF8-C9F5-4E9A-9469-B27E5178649C}"/>
          </ac:spMkLst>
        </pc:spChg>
        <pc:spChg chg="mod">
          <ac:chgData name="Haobin Li" userId="7bf37726e9f9b3cd" providerId="LiveId" clId="{9D4F456D-32EC-4927-BC1F-1B70CB331C27}" dt="2022-01-01T09:32:16.913" v="764" actId="571"/>
          <ac:spMkLst>
            <pc:docMk/>
            <pc:sldMk cId="1300428504" sldId="322"/>
            <ac:spMk id="178" creationId="{7C7D64DB-C7A8-462C-B394-14337EBD0F66}"/>
          </ac:spMkLst>
        </pc:spChg>
        <pc:spChg chg="mod">
          <ac:chgData name="Haobin Li" userId="7bf37726e9f9b3cd" providerId="LiveId" clId="{9D4F456D-32EC-4927-BC1F-1B70CB331C27}" dt="2022-01-01T09:32:16.913" v="764" actId="571"/>
          <ac:spMkLst>
            <pc:docMk/>
            <pc:sldMk cId="1300428504" sldId="322"/>
            <ac:spMk id="179" creationId="{65D11E44-8C8B-4319-8116-62971D73B300}"/>
          </ac:spMkLst>
        </pc:spChg>
        <pc:spChg chg="mod">
          <ac:chgData name="Haobin Li" userId="7bf37726e9f9b3cd" providerId="LiveId" clId="{9D4F456D-32EC-4927-BC1F-1B70CB331C27}" dt="2022-01-01T09:32:16.913" v="764" actId="571"/>
          <ac:spMkLst>
            <pc:docMk/>
            <pc:sldMk cId="1300428504" sldId="322"/>
            <ac:spMk id="180" creationId="{4EB06C30-47E6-4570-8E0E-84CD7D644B04}"/>
          </ac:spMkLst>
        </pc:spChg>
        <pc:spChg chg="mod">
          <ac:chgData name="Haobin Li" userId="7bf37726e9f9b3cd" providerId="LiveId" clId="{9D4F456D-32EC-4927-BC1F-1B70CB331C27}" dt="2022-01-01T09:32:16.913" v="764" actId="571"/>
          <ac:spMkLst>
            <pc:docMk/>
            <pc:sldMk cId="1300428504" sldId="322"/>
            <ac:spMk id="181" creationId="{A715DEC0-6674-4ED0-AA4C-1ECB62D0D933}"/>
          </ac:spMkLst>
        </pc:spChg>
        <pc:spChg chg="mod">
          <ac:chgData name="Haobin Li" userId="7bf37726e9f9b3cd" providerId="LiveId" clId="{9D4F456D-32EC-4927-BC1F-1B70CB331C27}" dt="2022-01-01T09:32:16.913" v="764" actId="571"/>
          <ac:spMkLst>
            <pc:docMk/>
            <pc:sldMk cId="1300428504" sldId="322"/>
            <ac:spMk id="182" creationId="{ACD4632C-2919-45F7-B5B4-5C378AB4CC0C}"/>
          </ac:spMkLst>
        </pc:spChg>
        <pc:spChg chg="add mod">
          <ac:chgData name="Haobin Li" userId="7bf37726e9f9b3cd" providerId="LiveId" clId="{9D4F456D-32EC-4927-BC1F-1B70CB331C27}" dt="2022-01-01T10:02:53.559" v="1207" actId="20577"/>
          <ac:spMkLst>
            <pc:docMk/>
            <pc:sldMk cId="1300428504" sldId="322"/>
            <ac:spMk id="183" creationId="{31E0CF98-05F1-484B-AFD9-C5198BB34A30}"/>
          </ac:spMkLst>
        </pc:spChg>
        <pc:grpChg chg="add del mod">
          <ac:chgData name="Haobin Li" userId="7bf37726e9f9b3cd" providerId="LiveId" clId="{9D4F456D-32EC-4927-BC1F-1B70CB331C27}" dt="2022-01-01T09:31:41.053" v="749" actId="478"/>
          <ac:grpSpMkLst>
            <pc:docMk/>
            <pc:sldMk cId="1300428504" sldId="322"/>
            <ac:grpSpMk id="6" creationId="{3D7CE5ED-F548-4A1E-9546-EF7761CB94C3}"/>
          </ac:grpSpMkLst>
        </pc:grpChg>
        <pc:grpChg chg="add mod">
          <ac:chgData name="Haobin Li" userId="7bf37726e9f9b3cd" providerId="LiveId" clId="{9D4F456D-32EC-4927-BC1F-1B70CB331C27}" dt="2022-01-01T10:02:45.294" v="1201" actId="1076"/>
          <ac:grpSpMkLst>
            <pc:docMk/>
            <pc:sldMk cId="1300428504" sldId="322"/>
            <ac:grpSpMk id="7" creationId="{0A44BDB0-60FF-4037-BE3A-55DE3B4245AC}"/>
          </ac:grpSpMkLst>
        </pc:grpChg>
        <pc:grpChg chg="add mod">
          <ac:chgData name="Haobin Li" userId="7bf37726e9f9b3cd" providerId="LiveId" clId="{9D4F456D-32EC-4927-BC1F-1B70CB331C27}" dt="2022-01-01T09:29:21.343" v="701" actId="164"/>
          <ac:grpSpMkLst>
            <pc:docMk/>
            <pc:sldMk cId="1300428504" sldId="322"/>
            <ac:grpSpMk id="40" creationId="{34274078-4DE6-4A70-BE3B-2BAE0C5290E4}"/>
          </ac:grpSpMkLst>
        </pc:grpChg>
        <pc:grpChg chg="add del mod">
          <ac:chgData name="Haobin Li" userId="7bf37726e9f9b3cd" providerId="LiveId" clId="{9D4F456D-32EC-4927-BC1F-1B70CB331C27}" dt="2022-01-01T09:28:43.307" v="692" actId="478"/>
          <ac:grpSpMkLst>
            <pc:docMk/>
            <pc:sldMk cId="1300428504" sldId="322"/>
            <ac:grpSpMk id="53" creationId="{4AA7BB89-AC85-4280-A3BD-40F8C0BE6CC8}"/>
          </ac:grpSpMkLst>
        </pc:grpChg>
        <pc:grpChg chg="add mod">
          <ac:chgData name="Haobin Li" userId="7bf37726e9f9b3cd" providerId="LiveId" clId="{9D4F456D-32EC-4927-BC1F-1B70CB331C27}" dt="2022-01-01T09:29:21.343" v="701" actId="164"/>
          <ac:grpSpMkLst>
            <pc:docMk/>
            <pc:sldMk cId="1300428504" sldId="322"/>
            <ac:grpSpMk id="61" creationId="{E28E26BF-A718-4E96-A505-B7D8276BC8AB}"/>
          </ac:grpSpMkLst>
        </pc:grpChg>
        <pc:grpChg chg="add del mod">
          <ac:chgData name="Haobin Li" userId="7bf37726e9f9b3cd" providerId="LiveId" clId="{9D4F456D-32EC-4927-BC1F-1B70CB331C27}" dt="2022-01-01T09:28:53.827" v="695" actId="478"/>
          <ac:grpSpMkLst>
            <pc:docMk/>
            <pc:sldMk cId="1300428504" sldId="322"/>
            <ac:grpSpMk id="71" creationId="{50F4E7DE-7393-4DD3-B663-2C9EB20D8BDE}"/>
          </ac:grpSpMkLst>
        </pc:grpChg>
        <pc:grpChg chg="add del mod">
          <ac:chgData name="Haobin Li" userId="7bf37726e9f9b3cd" providerId="LiveId" clId="{9D4F456D-32EC-4927-BC1F-1B70CB331C27}" dt="2022-01-01T09:31:57.253" v="754" actId="478"/>
          <ac:grpSpMkLst>
            <pc:docMk/>
            <pc:sldMk cId="1300428504" sldId="322"/>
            <ac:grpSpMk id="87" creationId="{016D81EC-9ECA-4837-A991-56A66223746E}"/>
          </ac:grpSpMkLst>
        </pc:grpChg>
        <pc:grpChg chg="mod">
          <ac:chgData name="Haobin Li" userId="7bf37726e9f9b3cd" providerId="LiveId" clId="{9D4F456D-32EC-4927-BC1F-1B70CB331C27}" dt="2022-01-01T09:29:26.935" v="703" actId="571"/>
          <ac:grpSpMkLst>
            <pc:docMk/>
            <pc:sldMk cId="1300428504" sldId="322"/>
            <ac:grpSpMk id="94" creationId="{9F216070-F25C-4BF7-B299-E7264785011F}"/>
          </ac:grpSpMkLst>
        </pc:grpChg>
        <pc:grpChg chg="del mod">
          <ac:chgData name="Haobin Li" userId="7bf37726e9f9b3cd" providerId="LiveId" clId="{9D4F456D-32EC-4927-BC1F-1B70CB331C27}" dt="2022-01-01T09:29:45.963" v="714" actId="478"/>
          <ac:grpSpMkLst>
            <pc:docMk/>
            <pc:sldMk cId="1300428504" sldId="322"/>
            <ac:grpSpMk id="97" creationId="{2626AA6E-636C-4F5D-ADEB-DDA702DAE535}"/>
          </ac:grpSpMkLst>
        </pc:grpChg>
        <pc:grpChg chg="add mod">
          <ac:chgData name="Haobin Li" userId="7bf37726e9f9b3cd" providerId="LiveId" clId="{9D4F456D-32EC-4927-BC1F-1B70CB331C27}" dt="2022-01-01T09:32:04.199" v="758" actId="404"/>
          <ac:grpSpMkLst>
            <pc:docMk/>
            <pc:sldMk cId="1300428504" sldId="322"/>
            <ac:grpSpMk id="115" creationId="{6A926BD3-F0D2-4A30-89EE-85C29D18FF9D}"/>
          </ac:grpSpMkLst>
        </pc:grpChg>
        <pc:grpChg chg="add mod">
          <ac:chgData name="Haobin Li" userId="7bf37726e9f9b3cd" providerId="LiveId" clId="{9D4F456D-32EC-4927-BC1F-1B70CB331C27}" dt="2022-01-01T09:32:04.199" v="758" actId="404"/>
          <ac:grpSpMkLst>
            <pc:docMk/>
            <pc:sldMk cId="1300428504" sldId="322"/>
            <ac:grpSpMk id="124" creationId="{DAF95BF4-D53C-4D9B-87B5-EBB8FB569136}"/>
          </ac:grpSpMkLst>
        </pc:grpChg>
        <pc:grpChg chg="add mod">
          <ac:chgData name="Haobin Li" userId="7bf37726e9f9b3cd" providerId="LiveId" clId="{9D4F456D-32EC-4927-BC1F-1B70CB331C27}" dt="2022-01-01T09:32:04.199" v="758" actId="404"/>
          <ac:grpSpMkLst>
            <pc:docMk/>
            <pc:sldMk cId="1300428504" sldId="322"/>
            <ac:grpSpMk id="129" creationId="{AECA9F06-E0FE-4A57-845C-5C9112CCA5BB}"/>
          </ac:grpSpMkLst>
        </pc:grpChg>
        <pc:grpChg chg="add mod">
          <ac:chgData name="Haobin Li" userId="7bf37726e9f9b3cd" providerId="LiveId" clId="{9D4F456D-32EC-4927-BC1F-1B70CB331C27}" dt="2022-01-01T09:32:04.199" v="758" actId="404"/>
          <ac:grpSpMkLst>
            <pc:docMk/>
            <pc:sldMk cId="1300428504" sldId="322"/>
            <ac:grpSpMk id="138" creationId="{419AC8D5-1816-423F-A59A-A602FD9CBCA0}"/>
          </ac:grpSpMkLst>
        </pc:grpChg>
        <pc:grpChg chg="add mod">
          <ac:chgData name="Haobin Li" userId="7bf37726e9f9b3cd" providerId="LiveId" clId="{9D4F456D-32EC-4927-BC1F-1B70CB331C27}" dt="2022-01-01T10:02:45.294" v="1201" actId="1076"/>
          <ac:grpSpMkLst>
            <pc:docMk/>
            <pc:sldMk cId="1300428504" sldId="322"/>
            <ac:grpSpMk id="148" creationId="{00C89D6D-1E95-42A1-91AC-002AA7173323}"/>
          </ac:grpSpMkLst>
        </pc:grpChg>
        <pc:grpChg chg="mod">
          <ac:chgData name="Haobin Li" userId="7bf37726e9f9b3cd" providerId="LiveId" clId="{9D4F456D-32EC-4927-BC1F-1B70CB331C27}" dt="2022-01-01T09:32:16.913" v="764" actId="571"/>
          <ac:grpSpMkLst>
            <pc:docMk/>
            <pc:sldMk cId="1300428504" sldId="322"/>
            <ac:grpSpMk id="150" creationId="{99D665AB-9022-41DD-9AFA-A6863CAC2FBA}"/>
          </ac:grpSpMkLst>
        </pc:grpChg>
        <pc:grpChg chg="mod">
          <ac:chgData name="Haobin Li" userId="7bf37726e9f9b3cd" providerId="LiveId" clId="{9D4F456D-32EC-4927-BC1F-1B70CB331C27}" dt="2022-01-01T09:32:16.913" v="764" actId="571"/>
          <ac:grpSpMkLst>
            <pc:docMk/>
            <pc:sldMk cId="1300428504" sldId="322"/>
            <ac:grpSpMk id="153" creationId="{40BB366D-318B-42BF-9B8C-D78601BA62DC}"/>
          </ac:grpSpMkLst>
        </pc:grpChg>
        <pc:grpChg chg="del mod">
          <ac:chgData name="Haobin Li" userId="7bf37726e9f9b3cd" providerId="LiveId" clId="{9D4F456D-32EC-4927-BC1F-1B70CB331C27}" dt="2022-01-01T09:32:48.467" v="781" actId="478"/>
          <ac:grpSpMkLst>
            <pc:docMk/>
            <pc:sldMk cId="1300428504" sldId="322"/>
            <ac:grpSpMk id="154" creationId="{EC855358-B9E4-45CE-B4ED-B0EB6566DF93}"/>
          </ac:grpSpMkLst>
        </pc:grpChg>
        <pc:grpChg chg="del mod">
          <ac:chgData name="Haobin Li" userId="7bf37726e9f9b3cd" providerId="LiveId" clId="{9D4F456D-32EC-4927-BC1F-1B70CB331C27}" dt="2022-01-01T09:32:24.173" v="767" actId="478"/>
          <ac:grpSpMkLst>
            <pc:docMk/>
            <pc:sldMk cId="1300428504" sldId="322"/>
            <ac:grpSpMk id="155" creationId="{60AEF5C1-05FD-4178-9FB6-3FFC0DDEC540}"/>
          </ac:grpSpMkLst>
        </pc:grpChg>
        <pc:grpChg chg="del">
          <ac:chgData name="Haobin Li" userId="7bf37726e9f9b3cd" providerId="LiveId" clId="{9D4F456D-32EC-4927-BC1F-1B70CB331C27}" dt="2022-01-01T09:27:41.220" v="629" actId="478"/>
          <ac:grpSpMkLst>
            <pc:docMk/>
            <pc:sldMk cId="1300428504" sldId="322"/>
            <ac:grpSpMk id="1031" creationId="{9F83C319-6368-4CC4-9B66-C368C5BE2A49}"/>
          </ac:grpSpMkLst>
        </pc:grpChg>
        <pc:grpChg chg="del">
          <ac:chgData name="Haobin Li" userId="7bf37726e9f9b3cd" providerId="LiveId" clId="{9D4F456D-32EC-4927-BC1F-1B70CB331C27}" dt="2022-01-01T09:27:41.220" v="629" actId="478"/>
          <ac:grpSpMkLst>
            <pc:docMk/>
            <pc:sldMk cId="1300428504" sldId="322"/>
            <ac:grpSpMk id="1038" creationId="{5B83AE4D-FD6B-4713-A303-09269D1A2EF2}"/>
          </ac:grpSpMkLst>
        </pc:grpChg>
        <pc:grpChg chg="del">
          <ac:chgData name="Haobin Li" userId="7bf37726e9f9b3cd" providerId="LiveId" clId="{9D4F456D-32EC-4927-BC1F-1B70CB331C27}" dt="2022-01-01T09:27:41.220" v="629" actId="478"/>
          <ac:grpSpMkLst>
            <pc:docMk/>
            <pc:sldMk cId="1300428504" sldId="322"/>
            <ac:grpSpMk id="1054" creationId="{8427010D-FBB4-4C49-8652-91582504E87E}"/>
          </ac:grpSpMkLst>
        </pc:grpChg>
        <pc:grpChg chg="del">
          <ac:chgData name="Haobin Li" userId="7bf37726e9f9b3cd" providerId="LiveId" clId="{9D4F456D-32EC-4927-BC1F-1B70CB331C27}" dt="2022-01-01T09:27:44.381" v="630" actId="478"/>
          <ac:grpSpMkLst>
            <pc:docMk/>
            <pc:sldMk cId="1300428504" sldId="322"/>
            <ac:grpSpMk id="1055" creationId="{323874FA-22D1-4C57-BFA0-169DB0E84C24}"/>
          </ac:grpSpMkLst>
        </pc:grpChg>
        <pc:picChg chg="add del mod">
          <ac:chgData name="Haobin Li" userId="7bf37726e9f9b3cd" providerId="LiveId" clId="{9D4F456D-32EC-4927-BC1F-1B70CB331C27}" dt="2022-01-01T09:37:15.382" v="843" actId="478"/>
          <ac:picMkLst>
            <pc:docMk/>
            <pc:sldMk cId="1300428504" sldId="322"/>
            <ac:picMk id="10" creationId="{7CF9AF5C-03D2-4283-A023-C666E32F6B3C}"/>
          </ac:picMkLst>
        </pc:picChg>
        <pc:cxnChg chg="mod">
          <ac:chgData name="Haobin Li" userId="7bf37726e9f9b3cd" providerId="LiveId" clId="{9D4F456D-32EC-4927-BC1F-1B70CB331C27}" dt="2022-01-01T09:27:41.220" v="629" actId="478"/>
          <ac:cxnSpMkLst>
            <pc:docMk/>
            <pc:sldMk cId="1300428504" sldId="322"/>
            <ac:cxnSpMk id="29" creationId="{73725984-9F79-48BF-94FD-78DF06484C9E}"/>
          </ac:cxnSpMkLst>
        </pc:cxnChg>
        <pc:cxnChg chg="mod">
          <ac:chgData name="Haobin Li" userId="7bf37726e9f9b3cd" providerId="LiveId" clId="{9D4F456D-32EC-4927-BC1F-1B70CB331C27}" dt="2022-01-01T09:27:41.220" v="629" actId="478"/>
          <ac:cxnSpMkLst>
            <pc:docMk/>
            <pc:sldMk cId="1300428504" sldId="322"/>
            <ac:cxnSpMk id="33" creationId="{B38B1B5D-80A0-4368-BC2C-E485ABDE7C8B}"/>
          </ac:cxnSpMkLst>
        </pc:cxnChg>
        <pc:cxnChg chg="mod">
          <ac:chgData name="Haobin Li" userId="7bf37726e9f9b3cd" providerId="LiveId" clId="{9D4F456D-32EC-4927-BC1F-1B70CB331C27}" dt="2022-01-01T09:27:41.220" v="629" actId="478"/>
          <ac:cxnSpMkLst>
            <pc:docMk/>
            <pc:sldMk cId="1300428504" sldId="322"/>
            <ac:cxnSpMk id="36" creationId="{FCF3912A-83D6-4F2E-A10C-7F134E9F0211}"/>
          </ac:cxnSpMkLst>
        </pc:cxnChg>
        <pc:cxnChg chg="mod">
          <ac:chgData name="Haobin Li" userId="7bf37726e9f9b3cd" providerId="LiveId" clId="{9D4F456D-32EC-4927-BC1F-1B70CB331C27}" dt="2022-01-01T09:27:41.220" v="629" actId="478"/>
          <ac:cxnSpMkLst>
            <pc:docMk/>
            <pc:sldMk cId="1300428504" sldId="322"/>
            <ac:cxnSpMk id="41" creationId="{0C4B76B1-3479-473F-A146-305FED7B76F6}"/>
          </ac:cxnSpMkLst>
        </pc:cxnChg>
        <pc:cxnChg chg="mod">
          <ac:chgData name="Haobin Li" userId="7bf37726e9f9b3cd" providerId="LiveId" clId="{9D4F456D-32EC-4927-BC1F-1B70CB331C27}" dt="2022-01-01T09:27:41.220" v="629" actId="478"/>
          <ac:cxnSpMkLst>
            <pc:docMk/>
            <pc:sldMk cId="1300428504" sldId="322"/>
            <ac:cxnSpMk id="44" creationId="{4F4CD82B-C0F1-4D8A-9F1F-3EFA1AE1CF7E}"/>
          </ac:cxnSpMkLst>
        </pc:cxnChg>
        <pc:cxnChg chg="mod">
          <ac:chgData name="Haobin Li" userId="7bf37726e9f9b3cd" providerId="LiveId" clId="{9D4F456D-32EC-4927-BC1F-1B70CB331C27}" dt="2022-01-01T09:27:41.220" v="629" actId="478"/>
          <ac:cxnSpMkLst>
            <pc:docMk/>
            <pc:sldMk cId="1300428504" sldId="322"/>
            <ac:cxnSpMk id="47" creationId="{AF43D0C8-02D0-4B3D-B7DD-8AD4566D655E}"/>
          </ac:cxnSpMkLst>
        </pc:cxnChg>
        <pc:cxnChg chg="add mod">
          <ac:chgData name="Haobin Li" userId="7bf37726e9f9b3cd" providerId="LiveId" clId="{9D4F456D-32EC-4927-BC1F-1B70CB331C27}" dt="2022-01-01T09:31:41.053" v="749" actId="478"/>
          <ac:cxnSpMkLst>
            <pc:docMk/>
            <pc:sldMk cId="1300428504" sldId="322"/>
            <ac:cxnSpMk id="50" creationId="{01671A89-54BF-45E0-8C90-9FAEA650580B}"/>
          </ac:cxnSpMkLst>
        </pc:cxnChg>
        <pc:cxnChg chg="mod">
          <ac:chgData name="Haobin Li" userId="7bf37726e9f9b3cd" providerId="LiveId" clId="{9D4F456D-32EC-4927-BC1F-1B70CB331C27}" dt="2022-01-01T09:27:41.220" v="629" actId="478"/>
          <ac:cxnSpMkLst>
            <pc:docMk/>
            <pc:sldMk cId="1300428504" sldId="322"/>
            <ac:cxnSpMk id="51" creationId="{49515F56-F178-4A4B-A770-13AE6C603422}"/>
          </ac:cxnSpMkLst>
        </pc:cxnChg>
        <pc:cxnChg chg="add mod">
          <ac:chgData name="Haobin Li" userId="7bf37726e9f9b3cd" providerId="LiveId" clId="{9D4F456D-32EC-4927-BC1F-1B70CB331C27}" dt="2022-01-01T09:31:41.053" v="749" actId="478"/>
          <ac:cxnSpMkLst>
            <pc:docMk/>
            <pc:sldMk cId="1300428504" sldId="322"/>
            <ac:cxnSpMk id="52" creationId="{E20D6C6E-6582-4212-BE81-030B7A2A104A}"/>
          </ac:cxnSpMkLst>
        </pc:cxnChg>
        <pc:cxnChg chg="mod">
          <ac:chgData name="Haobin Li" userId="7bf37726e9f9b3cd" providerId="LiveId" clId="{9D4F456D-32EC-4927-BC1F-1B70CB331C27}" dt="2022-01-01T09:27:41.220" v="629" actId="478"/>
          <ac:cxnSpMkLst>
            <pc:docMk/>
            <pc:sldMk cId="1300428504" sldId="322"/>
            <ac:cxnSpMk id="54" creationId="{670EDE6E-C76C-46EC-B059-EB62372269DE}"/>
          </ac:cxnSpMkLst>
        </pc:cxnChg>
        <pc:cxnChg chg="mod">
          <ac:chgData name="Haobin Li" userId="7bf37726e9f9b3cd" providerId="LiveId" clId="{9D4F456D-32EC-4927-BC1F-1B70CB331C27}" dt="2022-01-01T09:28:41.076" v="691"/>
          <ac:cxnSpMkLst>
            <pc:docMk/>
            <pc:sldMk cId="1300428504" sldId="322"/>
            <ac:cxnSpMk id="56" creationId="{D6CF2A0A-3FCD-4895-B8C2-1ED2630DC033}"/>
          </ac:cxnSpMkLst>
        </pc:cxnChg>
        <pc:cxnChg chg="del mod">
          <ac:chgData name="Haobin Li" userId="7bf37726e9f9b3cd" providerId="LiveId" clId="{9D4F456D-32EC-4927-BC1F-1B70CB331C27}" dt="2022-01-01T09:27:41.220" v="629" actId="478"/>
          <ac:cxnSpMkLst>
            <pc:docMk/>
            <pc:sldMk cId="1300428504" sldId="322"/>
            <ac:cxnSpMk id="57" creationId="{F7BEDF85-8844-48B2-8AFD-1830B547DEBD}"/>
          </ac:cxnSpMkLst>
        </pc:cxnChg>
        <pc:cxnChg chg="mod">
          <ac:chgData name="Haobin Li" userId="7bf37726e9f9b3cd" providerId="LiveId" clId="{9D4F456D-32EC-4927-BC1F-1B70CB331C27}" dt="2022-01-01T09:28:41.076" v="691"/>
          <ac:cxnSpMkLst>
            <pc:docMk/>
            <pc:sldMk cId="1300428504" sldId="322"/>
            <ac:cxnSpMk id="58" creationId="{701F3F25-B4C5-4997-A88B-4827C058C9A3}"/>
          </ac:cxnSpMkLst>
        </pc:cxnChg>
        <pc:cxnChg chg="mod">
          <ac:chgData name="Haobin Li" userId="7bf37726e9f9b3cd" providerId="LiveId" clId="{9D4F456D-32EC-4927-BC1F-1B70CB331C27}" dt="2022-01-01T09:28:41.076" v="691"/>
          <ac:cxnSpMkLst>
            <pc:docMk/>
            <pc:sldMk cId="1300428504" sldId="322"/>
            <ac:cxnSpMk id="59" creationId="{C52FF42E-C910-4E66-86E7-81B0383AED06}"/>
          </ac:cxnSpMkLst>
        </pc:cxnChg>
        <pc:cxnChg chg="del mod">
          <ac:chgData name="Haobin Li" userId="7bf37726e9f9b3cd" providerId="LiveId" clId="{9D4F456D-32EC-4927-BC1F-1B70CB331C27}" dt="2022-01-01T09:27:41.220" v="629" actId="478"/>
          <ac:cxnSpMkLst>
            <pc:docMk/>
            <pc:sldMk cId="1300428504" sldId="322"/>
            <ac:cxnSpMk id="60" creationId="{FF787EB6-7837-44A3-A523-487481CB7722}"/>
          </ac:cxnSpMkLst>
        </pc:cxnChg>
        <pc:cxnChg chg="mod">
          <ac:chgData name="Haobin Li" userId="7bf37726e9f9b3cd" providerId="LiveId" clId="{9D4F456D-32EC-4927-BC1F-1B70CB331C27}" dt="2022-01-01T09:31:41.053" v="749" actId="478"/>
          <ac:cxnSpMkLst>
            <pc:docMk/>
            <pc:sldMk cId="1300428504" sldId="322"/>
            <ac:cxnSpMk id="62" creationId="{416D1416-B281-4BC8-908E-0C98CA0A7DEF}"/>
          </ac:cxnSpMkLst>
        </pc:cxnChg>
        <pc:cxnChg chg="mod">
          <ac:chgData name="Haobin Li" userId="7bf37726e9f9b3cd" providerId="LiveId" clId="{9D4F456D-32EC-4927-BC1F-1B70CB331C27}" dt="2022-01-01T09:31:41.053" v="749" actId="478"/>
          <ac:cxnSpMkLst>
            <pc:docMk/>
            <pc:sldMk cId="1300428504" sldId="322"/>
            <ac:cxnSpMk id="63" creationId="{AA6BC184-11CB-41A5-8A44-CFD15E1A3453}"/>
          </ac:cxnSpMkLst>
        </pc:cxnChg>
        <pc:cxnChg chg="mod">
          <ac:chgData name="Haobin Li" userId="7bf37726e9f9b3cd" providerId="LiveId" clId="{9D4F456D-32EC-4927-BC1F-1B70CB331C27}" dt="2022-01-01T09:31:41.053" v="749" actId="478"/>
          <ac:cxnSpMkLst>
            <pc:docMk/>
            <pc:sldMk cId="1300428504" sldId="322"/>
            <ac:cxnSpMk id="64" creationId="{49878691-155F-48D7-A663-56EF98AC7A40}"/>
          </ac:cxnSpMkLst>
        </pc:cxnChg>
        <pc:cxnChg chg="mod">
          <ac:chgData name="Haobin Li" userId="7bf37726e9f9b3cd" providerId="LiveId" clId="{9D4F456D-32EC-4927-BC1F-1B70CB331C27}" dt="2022-01-01T09:31:41.053" v="749" actId="478"/>
          <ac:cxnSpMkLst>
            <pc:docMk/>
            <pc:sldMk cId="1300428504" sldId="322"/>
            <ac:cxnSpMk id="65" creationId="{6A0ACF0E-B67F-425F-90C8-3980F4B52EA5}"/>
          </ac:cxnSpMkLst>
        </pc:cxnChg>
        <pc:cxnChg chg="mod">
          <ac:chgData name="Haobin Li" userId="7bf37726e9f9b3cd" providerId="LiveId" clId="{9D4F456D-32EC-4927-BC1F-1B70CB331C27}" dt="2022-01-01T09:31:41.053" v="749" actId="478"/>
          <ac:cxnSpMkLst>
            <pc:docMk/>
            <pc:sldMk cId="1300428504" sldId="322"/>
            <ac:cxnSpMk id="66" creationId="{7A46948D-DECF-4C37-89D6-DCFFD0982734}"/>
          </ac:cxnSpMkLst>
        </pc:cxnChg>
        <pc:cxnChg chg="mod">
          <ac:chgData name="Haobin Li" userId="7bf37726e9f9b3cd" providerId="LiveId" clId="{9D4F456D-32EC-4927-BC1F-1B70CB331C27}" dt="2022-01-01T09:31:41.053" v="749" actId="478"/>
          <ac:cxnSpMkLst>
            <pc:docMk/>
            <pc:sldMk cId="1300428504" sldId="322"/>
            <ac:cxnSpMk id="67" creationId="{00B06E6C-5993-48DC-9F6C-E9F78019E35E}"/>
          </ac:cxnSpMkLst>
        </pc:cxnChg>
        <pc:cxnChg chg="mod">
          <ac:chgData name="Haobin Li" userId="7bf37726e9f9b3cd" providerId="LiveId" clId="{9D4F456D-32EC-4927-BC1F-1B70CB331C27}" dt="2022-01-01T09:31:41.053" v="749" actId="478"/>
          <ac:cxnSpMkLst>
            <pc:docMk/>
            <pc:sldMk cId="1300428504" sldId="322"/>
            <ac:cxnSpMk id="68" creationId="{55E3C16A-9685-404A-86A5-76458E38F206}"/>
          </ac:cxnSpMkLst>
        </pc:cxnChg>
        <pc:cxnChg chg="mod">
          <ac:chgData name="Haobin Li" userId="7bf37726e9f9b3cd" providerId="LiveId" clId="{9D4F456D-32EC-4927-BC1F-1B70CB331C27}" dt="2022-01-01T09:31:41.053" v="749" actId="478"/>
          <ac:cxnSpMkLst>
            <pc:docMk/>
            <pc:sldMk cId="1300428504" sldId="322"/>
            <ac:cxnSpMk id="69" creationId="{3FC48DAE-DB33-45D0-AB1D-3ED00705173C}"/>
          </ac:cxnSpMkLst>
        </pc:cxnChg>
        <pc:cxnChg chg="mod">
          <ac:chgData name="Haobin Li" userId="7bf37726e9f9b3cd" providerId="LiveId" clId="{9D4F456D-32EC-4927-BC1F-1B70CB331C27}" dt="2022-01-01T09:28:41.076" v="691"/>
          <ac:cxnSpMkLst>
            <pc:docMk/>
            <pc:sldMk cId="1300428504" sldId="322"/>
            <ac:cxnSpMk id="74" creationId="{6432C3F9-E35C-42B3-917D-E127220131F8}"/>
          </ac:cxnSpMkLst>
        </pc:cxnChg>
        <pc:cxnChg chg="mod">
          <ac:chgData name="Haobin Li" userId="7bf37726e9f9b3cd" providerId="LiveId" clId="{9D4F456D-32EC-4927-BC1F-1B70CB331C27}" dt="2022-01-01T09:28:41.076" v="691"/>
          <ac:cxnSpMkLst>
            <pc:docMk/>
            <pc:sldMk cId="1300428504" sldId="322"/>
            <ac:cxnSpMk id="75" creationId="{FD0E5F7A-638E-4433-A33B-4243EC87A483}"/>
          </ac:cxnSpMkLst>
        </pc:cxnChg>
        <pc:cxnChg chg="mod">
          <ac:chgData name="Haobin Li" userId="7bf37726e9f9b3cd" providerId="LiveId" clId="{9D4F456D-32EC-4927-BC1F-1B70CB331C27}" dt="2022-01-01T09:28:41.076" v="691"/>
          <ac:cxnSpMkLst>
            <pc:docMk/>
            <pc:sldMk cId="1300428504" sldId="322"/>
            <ac:cxnSpMk id="79" creationId="{5FF97936-C900-4238-AA01-7E3181BC4554}"/>
          </ac:cxnSpMkLst>
        </pc:cxnChg>
        <pc:cxnChg chg="del mod">
          <ac:chgData name="Haobin Li" userId="7bf37726e9f9b3cd" providerId="LiveId" clId="{9D4F456D-32EC-4927-BC1F-1B70CB331C27}" dt="2022-01-01T09:29:35.012" v="707" actId="478"/>
          <ac:cxnSpMkLst>
            <pc:docMk/>
            <pc:sldMk cId="1300428504" sldId="322"/>
            <ac:cxnSpMk id="95" creationId="{1BDE1099-1915-4572-9B50-C280B60053D4}"/>
          </ac:cxnSpMkLst>
        </pc:cxnChg>
        <pc:cxnChg chg="del mod">
          <ac:chgData name="Haobin Li" userId="7bf37726e9f9b3cd" providerId="LiveId" clId="{9D4F456D-32EC-4927-BC1F-1B70CB331C27}" dt="2022-01-01T09:29:31.014" v="705" actId="478"/>
          <ac:cxnSpMkLst>
            <pc:docMk/>
            <pc:sldMk cId="1300428504" sldId="322"/>
            <ac:cxnSpMk id="96" creationId="{B8D877D7-5E6F-424B-AD6A-B6F075F99C8C}"/>
          </ac:cxnSpMkLst>
        </pc:cxnChg>
        <pc:cxnChg chg="del mod">
          <ac:chgData name="Haobin Li" userId="7bf37726e9f9b3cd" providerId="LiveId" clId="{9D4F456D-32EC-4927-BC1F-1B70CB331C27}" dt="2022-01-01T09:29:37.018" v="708" actId="478"/>
          <ac:cxnSpMkLst>
            <pc:docMk/>
            <pc:sldMk cId="1300428504" sldId="322"/>
            <ac:cxnSpMk id="100" creationId="{CBEE7249-8710-40DA-BC33-1D0C7E7C0283}"/>
          </ac:cxnSpMkLst>
        </pc:cxnChg>
        <pc:cxnChg chg="del mod">
          <ac:chgData name="Haobin Li" userId="7bf37726e9f9b3cd" providerId="LiveId" clId="{9D4F456D-32EC-4927-BC1F-1B70CB331C27}" dt="2022-01-01T09:29:38.417" v="709" actId="478"/>
          <ac:cxnSpMkLst>
            <pc:docMk/>
            <pc:sldMk cId="1300428504" sldId="322"/>
            <ac:cxnSpMk id="101" creationId="{213C129A-731E-42E1-A248-906597DED324}"/>
          </ac:cxnSpMkLst>
        </pc:cxnChg>
        <pc:cxnChg chg="del mod">
          <ac:chgData name="Haobin Li" userId="7bf37726e9f9b3cd" providerId="LiveId" clId="{9D4F456D-32EC-4927-BC1F-1B70CB331C27}" dt="2022-01-01T09:29:39.993" v="710" actId="478"/>
          <ac:cxnSpMkLst>
            <pc:docMk/>
            <pc:sldMk cId="1300428504" sldId="322"/>
            <ac:cxnSpMk id="102" creationId="{F092D9D4-C9A7-48C7-923B-D2AA6F1E0A14}"/>
          </ac:cxnSpMkLst>
        </pc:cxnChg>
        <pc:cxnChg chg="del mod">
          <ac:chgData name="Haobin Li" userId="7bf37726e9f9b3cd" providerId="LiveId" clId="{9D4F456D-32EC-4927-BC1F-1B70CB331C27}" dt="2022-01-01T09:29:44.085" v="713" actId="478"/>
          <ac:cxnSpMkLst>
            <pc:docMk/>
            <pc:sldMk cId="1300428504" sldId="322"/>
            <ac:cxnSpMk id="103" creationId="{A64B500C-0A07-444C-90C4-938A43B89218}"/>
          </ac:cxnSpMkLst>
        </pc:cxnChg>
        <pc:cxnChg chg="del mod">
          <ac:chgData name="Haobin Li" userId="7bf37726e9f9b3cd" providerId="LiveId" clId="{9D4F456D-32EC-4927-BC1F-1B70CB331C27}" dt="2022-01-01T09:29:45.963" v="714" actId="478"/>
          <ac:cxnSpMkLst>
            <pc:docMk/>
            <pc:sldMk cId="1300428504" sldId="322"/>
            <ac:cxnSpMk id="104" creationId="{A587EAD2-201C-491D-B9AE-6E313F5DC4C7}"/>
          </ac:cxnSpMkLst>
        </pc:cxnChg>
        <pc:cxnChg chg="del mod">
          <ac:chgData name="Haobin Li" userId="7bf37726e9f9b3cd" providerId="LiveId" clId="{9D4F456D-32EC-4927-BC1F-1B70CB331C27}" dt="2022-01-01T09:29:47.427" v="715" actId="478"/>
          <ac:cxnSpMkLst>
            <pc:docMk/>
            <pc:sldMk cId="1300428504" sldId="322"/>
            <ac:cxnSpMk id="105" creationId="{D90AEA62-0E6B-4F98-AEBE-EEB5DDB2F3D6}"/>
          </ac:cxnSpMkLst>
        </pc:cxnChg>
        <pc:cxnChg chg="del mod">
          <ac:chgData name="Haobin Li" userId="7bf37726e9f9b3cd" providerId="LiveId" clId="{9D4F456D-32EC-4927-BC1F-1B70CB331C27}" dt="2022-01-01T09:29:42.847" v="712" actId="478"/>
          <ac:cxnSpMkLst>
            <pc:docMk/>
            <pc:sldMk cId="1300428504" sldId="322"/>
            <ac:cxnSpMk id="106" creationId="{E122F5A0-7E3F-4A4E-BA3D-653E512AC651}"/>
          </ac:cxnSpMkLst>
        </pc:cxnChg>
        <pc:cxnChg chg="del mod">
          <ac:chgData name="Haobin Li" userId="7bf37726e9f9b3cd" providerId="LiveId" clId="{9D4F456D-32EC-4927-BC1F-1B70CB331C27}" dt="2022-01-01T09:29:41.406" v="711" actId="478"/>
          <ac:cxnSpMkLst>
            <pc:docMk/>
            <pc:sldMk cId="1300428504" sldId="322"/>
            <ac:cxnSpMk id="107" creationId="{BC4B29A1-D51C-4C15-AAA0-9F1A81AC5167}"/>
          </ac:cxnSpMkLst>
        </pc:cxnChg>
        <pc:cxnChg chg="add mod">
          <ac:chgData name="Haobin Li" userId="7bf37726e9f9b3cd" providerId="LiveId" clId="{9D4F456D-32EC-4927-BC1F-1B70CB331C27}" dt="2022-01-15T03:38:10.523" v="17377"/>
          <ac:cxnSpMkLst>
            <pc:docMk/>
            <pc:sldMk cId="1300428504" sldId="322"/>
            <ac:cxnSpMk id="122" creationId="{18A426DD-4A33-41B0-8710-60CEC8ADB6E0}"/>
          </ac:cxnSpMkLst>
        </pc:cxnChg>
        <pc:cxnChg chg="add mod">
          <ac:chgData name="Haobin Li" userId="7bf37726e9f9b3cd" providerId="LiveId" clId="{9D4F456D-32EC-4927-BC1F-1B70CB331C27}" dt="2022-01-15T03:38:10.523" v="17377"/>
          <ac:cxnSpMkLst>
            <pc:docMk/>
            <pc:sldMk cId="1300428504" sldId="322"/>
            <ac:cxnSpMk id="123" creationId="{AF45372B-2E3F-45F4-9021-C8BEB8BAE79F}"/>
          </ac:cxnSpMkLst>
        </pc:cxnChg>
        <pc:cxnChg chg="mod">
          <ac:chgData name="Haobin Li" userId="7bf37726e9f9b3cd" providerId="LiveId" clId="{9D4F456D-32EC-4927-BC1F-1B70CB331C27}" dt="2022-01-15T03:38:21.026" v="17378"/>
          <ac:cxnSpMkLst>
            <pc:docMk/>
            <pc:sldMk cId="1300428504" sldId="322"/>
            <ac:cxnSpMk id="126" creationId="{15C36694-2557-46DB-B468-3243DD3505A5}"/>
          </ac:cxnSpMkLst>
        </pc:cxnChg>
        <pc:cxnChg chg="mod">
          <ac:chgData name="Haobin Li" userId="7bf37726e9f9b3cd" providerId="LiveId" clId="{9D4F456D-32EC-4927-BC1F-1B70CB331C27}" dt="2022-01-15T03:38:21.026" v="17378"/>
          <ac:cxnSpMkLst>
            <pc:docMk/>
            <pc:sldMk cId="1300428504" sldId="322"/>
            <ac:cxnSpMk id="127" creationId="{E3C688BC-96D2-494C-B38F-63D93427489B}"/>
          </ac:cxnSpMkLst>
        </pc:cxnChg>
        <pc:cxnChg chg="mod">
          <ac:chgData name="Haobin Li" userId="7bf37726e9f9b3cd" providerId="LiveId" clId="{9D4F456D-32EC-4927-BC1F-1B70CB331C27}" dt="2022-01-15T03:38:21.026" v="17378"/>
          <ac:cxnSpMkLst>
            <pc:docMk/>
            <pc:sldMk cId="1300428504" sldId="322"/>
            <ac:cxnSpMk id="128" creationId="{3A5225D1-63CE-4BD3-B5E9-2BB6D7ACADD2}"/>
          </ac:cxnSpMkLst>
        </pc:cxnChg>
        <pc:cxnChg chg="mod">
          <ac:chgData name="Haobin Li" userId="7bf37726e9f9b3cd" providerId="LiveId" clId="{9D4F456D-32EC-4927-BC1F-1B70CB331C27}" dt="2022-01-01T09:32:04.199" v="758" actId="404"/>
          <ac:cxnSpMkLst>
            <pc:docMk/>
            <pc:sldMk cId="1300428504" sldId="322"/>
            <ac:cxnSpMk id="130" creationId="{CE67B875-9054-4D9C-B1AB-38076F0CB5F0}"/>
          </ac:cxnSpMkLst>
        </pc:cxnChg>
        <pc:cxnChg chg="mod">
          <ac:chgData name="Haobin Li" userId="7bf37726e9f9b3cd" providerId="LiveId" clId="{9D4F456D-32EC-4927-BC1F-1B70CB331C27}" dt="2022-01-01T09:32:04.199" v="758" actId="404"/>
          <ac:cxnSpMkLst>
            <pc:docMk/>
            <pc:sldMk cId="1300428504" sldId="322"/>
            <ac:cxnSpMk id="131" creationId="{CC92E364-49C5-4CC5-9A70-4C47AE4A6A9C}"/>
          </ac:cxnSpMkLst>
        </pc:cxnChg>
        <pc:cxnChg chg="mod">
          <ac:chgData name="Haobin Li" userId="7bf37726e9f9b3cd" providerId="LiveId" clId="{9D4F456D-32EC-4927-BC1F-1B70CB331C27}" dt="2022-01-01T09:32:04.199" v="758" actId="404"/>
          <ac:cxnSpMkLst>
            <pc:docMk/>
            <pc:sldMk cId="1300428504" sldId="322"/>
            <ac:cxnSpMk id="132" creationId="{1E6E549C-C813-4F58-A049-D7D2D78B4EA7}"/>
          </ac:cxnSpMkLst>
        </pc:cxnChg>
        <pc:cxnChg chg="mod">
          <ac:chgData name="Haobin Li" userId="7bf37726e9f9b3cd" providerId="LiveId" clId="{9D4F456D-32EC-4927-BC1F-1B70CB331C27}" dt="2022-01-01T09:32:04.199" v="758" actId="404"/>
          <ac:cxnSpMkLst>
            <pc:docMk/>
            <pc:sldMk cId="1300428504" sldId="322"/>
            <ac:cxnSpMk id="133" creationId="{92165A49-9A1A-4B81-B7A9-BCFBC1EE8682}"/>
          </ac:cxnSpMkLst>
        </pc:cxnChg>
        <pc:cxnChg chg="mod">
          <ac:chgData name="Haobin Li" userId="7bf37726e9f9b3cd" providerId="LiveId" clId="{9D4F456D-32EC-4927-BC1F-1B70CB331C27}" dt="2022-01-01T09:32:04.199" v="758" actId="404"/>
          <ac:cxnSpMkLst>
            <pc:docMk/>
            <pc:sldMk cId="1300428504" sldId="322"/>
            <ac:cxnSpMk id="134" creationId="{BA9B5B91-2C4D-488A-9086-05C404039271}"/>
          </ac:cxnSpMkLst>
        </pc:cxnChg>
        <pc:cxnChg chg="mod">
          <ac:chgData name="Haobin Li" userId="7bf37726e9f9b3cd" providerId="LiveId" clId="{9D4F456D-32EC-4927-BC1F-1B70CB331C27}" dt="2022-01-01T09:32:04.199" v="758" actId="404"/>
          <ac:cxnSpMkLst>
            <pc:docMk/>
            <pc:sldMk cId="1300428504" sldId="322"/>
            <ac:cxnSpMk id="135" creationId="{357F2C3D-82FC-4CEE-BE01-51DB769E7AC2}"/>
          </ac:cxnSpMkLst>
        </pc:cxnChg>
        <pc:cxnChg chg="mod">
          <ac:chgData name="Haobin Li" userId="7bf37726e9f9b3cd" providerId="LiveId" clId="{9D4F456D-32EC-4927-BC1F-1B70CB331C27}" dt="2022-01-01T09:32:04.199" v="758" actId="404"/>
          <ac:cxnSpMkLst>
            <pc:docMk/>
            <pc:sldMk cId="1300428504" sldId="322"/>
            <ac:cxnSpMk id="136" creationId="{556D3366-C397-421E-8A5B-3297C01DBA53}"/>
          </ac:cxnSpMkLst>
        </pc:cxnChg>
        <pc:cxnChg chg="mod">
          <ac:chgData name="Haobin Li" userId="7bf37726e9f9b3cd" providerId="LiveId" clId="{9D4F456D-32EC-4927-BC1F-1B70CB331C27}" dt="2022-01-01T09:32:04.199" v="758" actId="404"/>
          <ac:cxnSpMkLst>
            <pc:docMk/>
            <pc:sldMk cId="1300428504" sldId="322"/>
            <ac:cxnSpMk id="137" creationId="{5950CBD0-668D-41F5-B3DD-1C5FE809B76A}"/>
          </ac:cxnSpMkLst>
        </pc:cxnChg>
        <pc:cxnChg chg="mod">
          <ac:chgData name="Haobin Li" userId="7bf37726e9f9b3cd" providerId="LiveId" clId="{9D4F456D-32EC-4927-BC1F-1B70CB331C27}" dt="2022-01-15T03:38:21.026" v="17378"/>
          <ac:cxnSpMkLst>
            <pc:docMk/>
            <pc:sldMk cId="1300428504" sldId="322"/>
            <ac:cxnSpMk id="140" creationId="{FF19082B-DB9B-4FDE-B854-CCD31951D07E}"/>
          </ac:cxnSpMkLst>
        </pc:cxnChg>
        <pc:cxnChg chg="mod">
          <ac:chgData name="Haobin Li" userId="7bf37726e9f9b3cd" providerId="LiveId" clId="{9D4F456D-32EC-4927-BC1F-1B70CB331C27}" dt="2022-01-15T03:38:21.026" v="17378"/>
          <ac:cxnSpMkLst>
            <pc:docMk/>
            <pc:sldMk cId="1300428504" sldId="322"/>
            <ac:cxnSpMk id="141" creationId="{2677271B-8AE6-4B48-8552-1FCC5D8AB170}"/>
          </ac:cxnSpMkLst>
        </pc:cxnChg>
        <pc:cxnChg chg="mod">
          <ac:chgData name="Haobin Li" userId="7bf37726e9f9b3cd" providerId="LiveId" clId="{9D4F456D-32EC-4927-BC1F-1B70CB331C27}" dt="2022-01-15T03:38:21.026" v="17378"/>
          <ac:cxnSpMkLst>
            <pc:docMk/>
            <pc:sldMk cId="1300428504" sldId="322"/>
            <ac:cxnSpMk id="142" creationId="{35FDA153-354A-488D-9F86-910E4DE564EA}"/>
          </ac:cxnSpMkLst>
        </pc:cxnChg>
        <pc:cxnChg chg="del mod">
          <ac:chgData name="Haobin Li" userId="7bf37726e9f9b3cd" providerId="LiveId" clId="{9D4F456D-32EC-4927-BC1F-1B70CB331C27}" dt="2022-01-01T09:32:29.904" v="770" actId="478"/>
          <ac:cxnSpMkLst>
            <pc:docMk/>
            <pc:sldMk cId="1300428504" sldId="322"/>
            <ac:cxnSpMk id="151" creationId="{6747825B-A745-4AAB-BA8B-3CCB3253CFAC}"/>
          </ac:cxnSpMkLst>
        </pc:cxnChg>
        <pc:cxnChg chg="del mod">
          <ac:chgData name="Haobin Li" userId="7bf37726e9f9b3cd" providerId="LiveId" clId="{9D4F456D-32EC-4927-BC1F-1B70CB331C27}" dt="2022-01-01T09:32:36.461" v="774" actId="478"/>
          <ac:cxnSpMkLst>
            <pc:docMk/>
            <pc:sldMk cId="1300428504" sldId="322"/>
            <ac:cxnSpMk id="152" creationId="{B247E187-F118-47FB-81F8-08EDD077A7B2}"/>
          </ac:cxnSpMkLst>
        </pc:cxnChg>
        <pc:cxnChg chg="del mod">
          <ac:chgData name="Haobin Li" userId="7bf37726e9f9b3cd" providerId="LiveId" clId="{9D4F456D-32EC-4927-BC1F-1B70CB331C27}" dt="2022-01-01T09:32:22.240" v="766" actId="478"/>
          <ac:cxnSpMkLst>
            <pc:docMk/>
            <pc:sldMk cId="1300428504" sldId="322"/>
            <ac:cxnSpMk id="162" creationId="{EA729803-7C49-4503-B4D9-8AFA384D67D2}"/>
          </ac:cxnSpMkLst>
        </pc:cxnChg>
        <pc:cxnChg chg="del mod">
          <ac:chgData name="Haobin Li" userId="7bf37726e9f9b3cd" providerId="LiveId" clId="{9D4F456D-32EC-4927-BC1F-1B70CB331C27}" dt="2022-01-01T09:32:26.637" v="768" actId="478"/>
          <ac:cxnSpMkLst>
            <pc:docMk/>
            <pc:sldMk cId="1300428504" sldId="322"/>
            <ac:cxnSpMk id="163" creationId="{0C33EC16-8DDA-4B38-ACC0-751F032184AE}"/>
          </ac:cxnSpMkLst>
        </pc:cxnChg>
        <pc:cxnChg chg="del mod">
          <ac:chgData name="Haobin Li" userId="7bf37726e9f9b3cd" providerId="LiveId" clId="{9D4F456D-32EC-4927-BC1F-1B70CB331C27}" dt="2022-01-01T09:32:24.173" v="767" actId="478"/>
          <ac:cxnSpMkLst>
            <pc:docMk/>
            <pc:sldMk cId="1300428504" sldId="322"/>
            <ac:cxnSpMk id="164" creationId="{D72350E7-343E-4064-B608-D5ECD507470F}"/>
          </ac:cxnSpMkLst>
        </pc:cxnChg>
        <pc:cxnChg chg="del mod">
          <ac:chgData name="Haobin Li" userId="7bf37726e9f9b3cd" providerId="LiveId" clId="{9D4F456D-32EC-4927-BC1F-1B70CB331C27}" dt="2022-01-01T09:32:48.467" v="781" actId="478"/>
          <ac:cxnSpMkLst>
            <pc:docMk/>
            <pc:sldMk cId="1300428504" sldId="322"/>
            <ac:cxnSpMk id="165" creationId="{856EF195-502A-41E3-A10D-CB903C8C4E45}"/>
          </ac:cxnSpMkLst>
        </pc:cxnChg>
        <pc:cxnChg chg="del mod">
          <ac:chgData name="Haobin Li" userId="7bf37726e9f9b3cd" providerId="LiveId" clId="{9D4F456D-32EC-4927-BC1F-1B70CB331C27}" dt="2022-01-01T09:32:46.634" v="780" actId="478"/>
          <ac:cxnSpMkLst>
            <pc:docMk/>
            <pc:sldMk cId="1300428504" sldId="322"/>
            <ac:cxnSpMk id="166" creationId="{07A5A869-F776-4D4D-9327-E09750919B95}"/>
          </ac:cxnSpMkLst>
        </pc:cxnChg>
        <pc:cxnChg chg="del mod">
          <ac:chgData name="Haobin Li" userId="7bf37726e9f9b3cd" providerId="LiveId" clId="{9D4F456D-32EC-4927-BC1F-1B70CB331C27}" dt="2022-01-01T09:32:50.214" v="782" actId="478"/>
          <ac:cxnSpMkLst>
            <pc:docMk/>
            <pc:sldMk cId="1300428504" sldId="322"/>
            <ac:cxnSpMk id="167" creationId="{C38EF2AF-70B7-4BB9-B9C7-CEC7CAEAA0BE}"/>
          </ac:cxnSpMkLst>
        </pc:cxnChg>
        <pc:cxnChg chg="del mod">
          <ac:chgData name="Haobin Li" userId="7bf37726e9f9b3cd" providerId="LiveId" clId="{9D4F456D-32EC-4927-BC1F-1B70CB331C27}" dt="2022-01-01T09:32:43.074" v="778" actId="478"/>
          <ac:cxnSpMkLst>
            <pc:docMk/>
            <pc:sldMk cId="1300428504" sldId="322"/>
            <ac:cxnSpMk id="168" creationId="{7C58E143-BC8A-43A6-BA74-0F4CB00851EB}"/>
          </ac:cxnSpMkLst>
        </pc:cxnChg>
        <pc:cxnChg chg="del mod">
          <ac:chgData name="Haobin Li" userId="7bf37726e9f9b3cd" providerId="LiveId" clId="{9D4F456D-32EC-4927-BC1F-1B70CB331C27}" dt="2022-01-01T09:32:38.497" v="775" actId="478"/>
          <ac:cxnSpMkLst>
            <pc:docMk/>
            <pc:sldMk cId="1300428504" sldId="322"/>
            <ac:cxnSpMk id="169" creationId="{24E9D4ED-7BCF-4D82-AC61-3C028DFCC069}"/>
          </ac:cxnSpMkLst>
        </pc:cxnChg>
        <pc:cxnChg chg="del mod">
          <ac:chgData name="Haobin Li" userId="7bf37726e9f9b3cd" providerId="LiveId" clId="{9D4F456D-32EC-4927-BC1F-1B70CB331C27}" dt="2022-01-01T09:32:41.266" v="777" actId="478"/>
          <ac:cxnSpMkLst>
            <pc:docMk/>
            <pc:sldMk cId="1300428504" sldId="322"/>
            <ac:cxnSpMk id="170" creationId="{0722F21B-4475-4BFB-B6DE-283370F66863}"/>
          </ac:cxnSpMkLst>
        </pc:cxnChg>
        <pc:cxnChg chg="del mod">
          <ac:chgData name="Haobin Li" userId="7bf37726e9f9b3cd" providerId="LiveId" clId="{9D4F456D-32EC-4927-BC1F-1B70CB331C27}" dt="2022-01-01T09:32:39.804" v="776" actId="478"/>
          <ac:cxnSpMkLst>
            <pc:docMk/>
            <pc:sldMk cId="1300428504" sldId="322"/>
            <ac:cxnSpMk id="171" creationId="{8CA77938-B3DE-4876-9E5F-990C4D3DB3D8}"/>
          </ac:cxnSpMkLst>
        </pc:cxnChg>
        <pc:cxnChg chg="del mod">
          <ac:chgData name="Haobin Li" userId="7bf37726e9f9b3cd" providerId="LiveId" clId="{9D4F456D-32EC-4927-BC1F-1B70CB331C27}" dt="2022-01-01T09:32:45.348" v="779" actId="478"/>
          <ac:cxnSpMkLst>
            <pc:docMk/>
            <pc:sldMk cId="1300428504" sldId="322"/>
            <ac:cxnSpMk id="172" creationId="{D96323B2-9170-4523-A270-6F153E1B4E02}"/>
          </ac:cxnSpMkLst>
        </pc:cxnChg>
        <pc:cxnChg chg="mod">
          <ac:chgData name="Haobin Li" userId="7bf37726e9f9b3cd" providerId="LiveId" clId="{9D4F456D-32EC-4927-BC1F-1B70CB331C27}" dt="2022-01-15T03:38:28.882" v="17379"/>
          <ac:cxnSpMkLst>
            <pc:docMk/>
            <pc:sldMk cId="1300428504" sldId="322"/>
            <ac:cxnSpMk id="174" creationId="{761BD6EC-0634-4CAF-AA6B-15BC3CF6FA05}"/>
          </ac:cxnSpMkLst>
        </pc:cxnChg>
        <pc:cxnChg chg="mod">
          <ac:chgData name="Haobin Li" userId="7bf37726e9f9b3cd" providerId="LiveId" clId="{9D4F456D-32EC-4927-BC1F-1B70CB331C27}" dt="2022-01-15T03:38:28.882" v="17379"/>
          <ac:cxnSpMkLst>
            <pc:docMk/>
            <pc:sldMk cId="1300428504" sldId="322"/>
            <ac:cxnSpMk id="175" creationId="{07FA4B7F-B026-4B51-9342-4656D2D9B0B4}"/>
          </ac:cxnSpMkLst>
        </pc:cxnChg>
        <pc:cxnChg chg="mod">
          <ac:chgData name="Haobin Li" userId="7bf37726e9f9b3cd" providerId="LiveId" clId="{9D4F456D-32EC-4927-BC1F-1B70CB331C27}" dt="2022-01-15T03:38:28.882" v="17379"/>
          <ac:cxnSpMkLst>
            <pc:docMk/>
            <pc:sldMk cId="1300428504" sldId="322"/>
            <ac:cxnSpMk id="176" creationId="{0005FE86-CC8C-40D8-B9DC-D174162D1A95}"/>
          </ac:cxnSpMkLst>
        </pc:cxnChg>
      </pc:sldChg>
      <pc:sldChg chg="new del">
        <pc:chgData name="Haobin Li" userId="7bf37726e9f9b3cd" providerId="LiveId" clId="{9D4F456D-32EC-4927-BC1F-1B70CB331C27}" dt="2022-01-01T09:27:31.160" v="627" actId="680"/>
        <pc:sldMkLst>
          <pc:docMk/>
          <pc:sldMk cId="2475731978" sldId="322"/>
        </pc:sldMkLst>
      </pc:sldChg>
      <pc:sldChg chg="addSp delSp modSp add del mod">
        <pc:chgData name="Haobin Li" userId="7bf37726e9f9b3cd" providerId="LiveId" clId="{9D4F456D-32EC-4927-BC1F-1B70CB331C27}" dt="2022-01-01T10:03:40.807" v="1262" actId="47"/>
        <pc:sldMkLst>
          <pc:docMk/>
          <pc:sldMk cId="2045432398" sldId="323"/>
        </pc:sldMkLst>
        <pc:spChg chg="del">
          <ac:chgData name="Haobin Li" userId="7bf37726e9f9b3cd" providerId="LiveId" clId="{9D4F456D-32EC-4927-BC1F-1B70CB331C27}" dt="2022-01-01T09:37:21.132" v="845" actId="478"/>
          <ac:spMkLst>
            <pc:docMk/>
            <pc:sldMk cId="2045432398" sldId="323"/>
            <ac:spMk id="8" creationId="{C97E3DCD-395C-41F6-8DA6-48B1542FFF9D}"/>
          </ac:spMkLst>
        </pc:spChg>
        <pc:spChg chg="del">
          <ac:chgData name="Haobin Li" userId="7bf37726e9f9b3cd" providerId="LiveId" clId="{9D4F456D-32EC-4927-BC1F-1B70CB331C27}" dt="2022-01-01T09:37:21.132" v="845" actId="478"/>
          <ac:spMkLst>
            <pc:docMk/>
            <pc:sldMk cId="2045432398" sldId="323"/>
            <ac:spMk id="183" creationId="{31E0CF98-05F1-484B-AFD9-C5198BB34A30}"/>
          </ac:spMkLst>
        </pc:spChg>
        <pc:grpChg chg="del">
          <ac:chgData name="Haobin Li" userId="7bf37726e9f9b3cd" providerId="LiveId" clId="{9D4F456D-32EC-4927-BC1F-1B70CB331C27}" dt="2022-01-01T09:37:21.132" v="845" actId="478"/>
          <ac:grpSpMkLst>
            <pc:docMk/>
            <pc:sldMk cId="2045432398" sldId="323"/>
            <ac:grpSpMk id="7" creationId="{0A44BDB0-60FF-4037-BE3A-55DE3B4245AC}"/>
          </ac:grpSpMkLst>
        </pc:grpChg>
        <pc:grpChg chg="del">
          <ac:chgData name="Haobin Li" userId="7bf37726e9f9b3cd" providerId="LiveId" clId="{9D4F456D-32EC-4927-BC1F-1B70CB331C27}" dt="2022-01-01T09:37:18.477" v="844" actId="478"/>
          <ac:grpSpMkLst>
            <pc:docMk/>
            <pc:sldMk cId="2045432398" sldId="323"/>
            <ac:grpSpMk id="148" creationId="{00C89D6D-1E95-42A1-91AC-002AA7173323}"/>
          </ac:grpSpMkLst>
        </pc:grpChg>
        <pc:picChg chg="mod">
          <ac:chgData name="Haobin Li" userId="7bf37726e9f9b3cd" providerId="LiveId" clId="{9D4F456D-32EC-4927-BC1F-1B70CB331C27}" dt="2022-01-01T09:38:59.269" v="855" actId="1440"/>
          <ac:picMkLst>
            <pc:docMk/>
            <pc:sldMk cId="2045432398" sldId="323"/>
            <ac:picMk id="10" creationId="{7CF9AF5C-03D2-4283-A023-C666E32F6B3C}"/>
          </ac:picMkLst>
        </pc:picChg>
        <pc:picChg chg="add mod">
          <ac:chgData name="Haobin Li" userId="7bf37726e9f9b3cd" providerId="LiveId" clId="{9D4F456D-32EC-4927-BC1F-1B70CB331C27}" dt="2022-01-01T09:38:38.117" v="853" actId="1076"/>
          <ac:picMkLst>
            <pc:docMk/>
            <pc:sldMk cId="2045432398" sldId="323"/>
            <ac:picMk id="3074" creationId="{80DFB176-6716-40D9-8A90-5A88F92BE8BE}"/>
          </ac:picMkLst>
        </pc:picChg>
        <pc:cxnChg chg="mod">
          <ac:chgData name="Haobin Li" userId="7bf37726e9f9b3cd" providerId="LiveId" clId="{9D4F456D-32EC-4927-BC1F-1B70CB331C27}" dt="2022-01-01T09:37:21.132" v="845" actId="478"/>
          <ac:cxnSpMkLst>
            <pc:docMk/>
            <pc:sldMk cId="2045432398" sldId="323"/>
            <ac:cxnSpMk id="122" creationId="{18A426DD-4A33-41B0-8710-60CEC8ADB6E0}"/>
          </ac:cxnSpMkLst>
        </pc:cxnChg>
        <pc:cxnChg chg="mod">
          <ac:chgData name="Haobin Li" userId="7bf37726e9f9b3cd" providerId="LiveId" clId="{9D4F456D-32EC-4927-BC1F-1B70CB331C27}" dt="2022-01-01T09:37:21.132" v="845" actId="478"/>
          <ac:cxnSpMkLst>
            <pc:docMk/>
            <pc:sldMk cId="2045432398" sldId="323"/>
            <ac:cxnSpMk id="123" creationId="{AF45372B-2E3F-45F4-9021-C8BEB8BAE79F}"/>
          </ac:cxnSpMkLst>
        </pc:cxnChg>
        <pc:cxnChg chg="mod">
          <ac:chgData name="Haobin Li" userId="7bf37726e9f9b3cd" providerId="LiveId" clId="{9D4F456D-32EC-4927-BC1F-1B70CB331C27}" dt="2022-01-01T09:37:21.132" v="845" actId="478"/>
          <ac:cxnSpMkLst>
            <pc:docMk/>
            <pc:sldMk cId="2045432398" sldId="323"/>
            <ac:cxnSpMk id="130" creationId="{CE67B875-9054-4D9C-B1AB-38076F0CB5F0}"/>
          </ac:cxnSpMkLst>
        </pc:cxnChg>
        <pc:cxnChg chg="mod">
          <ac:chgData name="Haobin Li" userId="7bf37726e9f9b3cd" providerId="LiveId" clId="{9D4F456D-32EC-4927-BC1F-1B70CB331C27}" dt="2022-01-01T09:37:21.132" v="845" actId="478"/>
          <ac:cxnSpMkLst>
            <pc:docMk/>
            <pc:sldMk cId="2045432398" sldId="323"/>
            <ac:cxnSpMk id="131" creationId="{CC92E364-49C5-4CC5-9A70-4C47AE4A6A9C}"/>
          </ac:cxnSpMkLst>
        </pc:cxnChg>
        <pc:cxnChg chg="mod">
          <ac:chgData name="Haobin Li" userId="7bf37726e9f9b3cd" providerId="LiveId" clId="{9D4F456D-32EC-4927-BC1F-1B70CB331C27}" dt="2022-01-01T09:37:21.132" v="845" actId="478"/>
          <ac:cxnSpMkLst>
            <pc:docMk/>
            <pc:sldMk cId="2045432398" sldId="323"/>
            <ac:cxnSpMk id="132" creationId="{1E6E549C-C813-4F58-A049-D7D2D78B4EA7}"/>
          </ac:cxnSpMkLst>
        </pc:cxnChg>
        <pc:cxnChg chg="mod">
          <ac:chgData name="Haobin Li" userId="7bf37726e9f9b3cd" providerId="LiveId" clId="{9D4F456D-32EC-4927-BC1F-1B70CB331C27}" dt="2022-01-01T09:37:21.132" v="845" actId="478"/>
          <ac:cxnSpMkLst>
            <pc:docMk/>
            <pc:sldMk cId="2045432398" sldId="323"/>
            <ac:cxnSpMk id="133" creationId="{92165A49-9A1A-4B81-B7A9-BCFBC1EE8682}"/>
          </ac:cxnSpMkLst>
        </pc:cxnChg>
        <pc:cxnChg chg="mod">
          <ac:chgData name="Haobin Li" userId="7bf37726e9f9b3cd" providerId="LiveId" clId="{9D4F456D-32EC-4927-BC1F-1B70CB331C27}" dt="2022-01-01T09:37:21.132" v="845" actId="478"/>
          <ac:cxnSpMkLst>
            <pc:docMk/>
            <pc:sldMk cId="2045432398" sldId="323"/>
            <ac:cxnSpMk id="134" creationId="{BA9B5B91-2C4D-488A-9086-05C404039271}"/>
          </ac:cxnSpMkLst>
        </pc:cxnChg>
        <pc:cxnChg chg="mod">
          <ac:chgData name="Haobin Li" userId="7bf37726e9f9b3cd" providerId="LiveId" clId="{9D4F456D-32EC-4927-BC1F-1B70CB331C27}" dt="2022-01-01T09:37:21.132" v="845" actId="478"/>
          <ac:cxnSpMkLst>
            <pc:docMk/>
            <pc:sldMk cId="2045432398" sldId="323"/>
            <ac:cxnSpMk id="135" creationId="{357F2C3D-82FC-4CEE-BE01-51DB769E7AC2}"/>
          </ac:cxnSpMkLst>
        </pc:cxnChg>
        <pc:cxnChg chg="mod">
          <ac:chgData name="Haobin Li" userId="7bf37726e9f9b3cd" providerId="LiveId" clId="{9D4F456D-32EC-4927-BC1F-1B70CB331C27}" dt="2022-01-01T09:37:21.132" v="845" actId="478"/>
          <ac:cxnSpMkLst>
            <pc:docMk/>
            <pc:sldMk cId="2045432398" sldId="323"/>
            <ac:cxnSpMk id="136" creationId="{556D3366-C397-421E-8A5B-3297C01DBA53}"/>
          </ac:cxnSpMkLst>
        </pc:cxnChg>
        <pc:cxnChg chg="mod">
          <ac:chgData name="Haobin Li" userId="7bf37726e9f9b3cd" providerId="LiveId" clId="{9D4F456D-32EC-4927-BC1F-1B70CB331C27}" dt="2022-01-01T09:37:21.132" v="845" actId="478"/>
          <ac:cxnSpMkLst>
            <pc:docMk/>
            <pc:sldMk cId="2045432398" sldId="323"/>
            <ac:cxnSpMk id="137" creationId="{5950CBD0-668D-41F5-B3DD-1C5FE809B76A}"/>
          </ac:cxnSpMkLst>
        </pc:cxnChg>
      </pc:sldChg>
      <pc:sldChg chg="addSp delSp modSp add mod modTransition delAnim">
        <pc:chgData name="Haobin Li" userId="7bf37726e9f9b3cd" providerId="LiveId" clId="{9D4F456D-32EC-4927-BC1F-1B70CB331C27}" dt="2022-01-09T21:25:32.466" v="16772"/>
        <pc:sldMkLst>
          <pc:docMk/>
          <pc:sldMk cId="1832499085" sldId="324"/>
        </pc:sldMkLst>
        <pc:spChg chg="mod">
          <ac:chgData name="Haobin Li" userId="7bf37726e9f9b3cd" providerId="LiveId" clId="{9D4F456D-32EC-4927-BC1F-1B70CB331C27}" dt="2022-01-01T09:39:19.561" v="877" actId="20577"/>
          <ac:spMkLst>
            <pc:docMk/>
            <pc:sldMk cId="1832499085" sldId="324"/>
            <ac:spMk id="2" creationId="{478176C0-9204-4C36-AD89-2EBBA553633D}"/>
          </ac:spMkLst>
        </pc:spChg>
        <pc:spChg chg="mod">
          <ac:chgData name="Haobin Li" userId="7bf37726e9f9b3cd" providerId="LiveId" clId="{9D4F456D-32EC-4927-BC1F-1B70CB331C27}" dt="2022-01-01T09:44:24.992" v="959" actId="20577"/>
          <ac:spMkLst>
            <pc:docMk/>
            <pc:sldMk cId="1832499085" sldId="324"/>
            <ac:spMk id="3" creationId="{5976018C-F0B0-42A5-AEAD-442E9B6C2328}"/>
          </ac:spMkLst>
        </pc:spChg>
        <pc:spChg chg="del">
          <ac:chgData name="Haobin Li" userId="7bf37726e9f9b3cd" providerId="LiveId" clId="{9D4F456D-32EC-4927-BC1F-1B70CB331C27}" dt="2022-01-01T09:39:23.831" v="878" actId="478"/>
          <ac:spMkLst>
            <pc:docMk/>
            <pc:sldMk cId="1832499085" sldId="324"/>
            <ac:spMk id="5" creationId="{2B5460D5-3B98-4CDB-8163-DFDEE45AF677}"/>
          </ac:spMkLst>
        </pc:spChg>
        <pc:spChg chg="del">
          <ac:chgData name="Haobin Li" userId="7bf37726e9f9b3cd" providerId="LiveId" clId="{9D4F456D-32EC-4927-BC1F-1B70CB331C27}" dt="2022-01-01T09:39:23.831" v="878" actId="478"/>
          <ac:spMkLst>
            <pc:docMk/>
            <pc:sldMk cId="1832499085" sldId="324"/>
            <ac:spMk id="88" creationId="{72E85FE4-0732-49CE-BB32-03857F85F28D}"/>
          </ac:spMkLst>
        </pc:spChg>
        <pc:spChg chg="del">
          <ac:chgData name="Haobin Li" userId="7bf37726e9f9b3cd" providerId="LiveId" clId="{9D4F456D-32EC-4927-BC1F-1B70CB331C27}" dt="2022-01-01T09:39:23.831" v="878" actId="478"/>
          <ac:spMkLst>
            <pc:docMk/>
            <pc:sldMk cId="1832499085" sldId="324"/>
            <ac:spMk id="89" creationId="{7314F020-BDD1-4F3A-A5F6-142BC71FA21E}"/>
          </ac:spMkLst>
        </pc:spChg>
        <pc:spChg chg="del">
          <ac:chgData name="Haobin Li" userId="7bf37726e9f9b3cd" providerId="LiveId" clId="{9D4F456D-32EC-4927-BC1F-1B70CB331C27}" dt="2022-01-01T09:39:23.831" v="878" actId="478"/>
          <ac:spMkLst>
            <pc:docMk/>
            <pc:sldMk cId="1832499085" sldId="324"/>
            <ac:spMk id="90" creationId="{66935994-90C8-4DFF-9011-EF6AA5C76AC9}"/>
          </ac:spMkLst>
        </pc:spChg>
        <pc:spChg chg="del">
          <ac:chgData name="Haobin Li" userId="7bf37726e9f9b3cd" providerId="LiveId" clId="{9D4F456D-32EC-4927-BC1F-1B70CB331C27}" dt="2022-01-01T09:39:23.831" v="878" actId="478"/>
          <ac:spMkLst>
            <pc:docMk/>
            <pc:sldMk cId="1832499085" sldId="324"/>
            <ac:spMk id="91" creationId="{84BE1CD3-00DD-4ACB-9F93-766CE8D94EC3}"/>
          </ac:spMkLst>
        </pc:spChg>
        <pc:spChg chg="del">
          <ac:chgData name="Haobin Li" userId="7bf37726e9f9b3cd" providerId="LiveId" clId="{9D4F456D-32EC-4927-BC1F-1B70CB331C27}" dt="2022-01-01T09:39:23.831" v="878" actId="478"/>
          <ac:spMkLst>
            <pc:docMk/>
            <pc:sldMk cId="1832499085" sldId="324"/>
            <ac:spMk id="92" creationId="{C4E4110C-A2E9-4C73-824E-D9149CE4DF62}"/>
          </ac:spMkLst>
        </pc:spChg>
        <pc:grpChg chg="add mod">
          <ac:chgData name="Haobin Li" userId="7bf37726e9f9b3cd" providerId="LiveId" clId="{9D4F456D-32EC-4927-BC1F-1B70CB331C27}" dt="2022-01-01T09:46:11.440" v="971" actId="1076"/>
          <ac:grpSpMkLst>
            <pc:docMk/>
            <pc:sldMk cId="1832499085" sldId="324"/>
            <ac:grpSpMk id="6" creationId="{8223269D-C939-4806-A92D-9F2F1F27424B}"/>
          </ac:grpSpMkLst>
        </pc:grpChg>
        <pc:grpChg chg="del">
          <ac:chgData name="Haobin Li" userId="7bf37726e9f9b3cd" providerId="LiveId" clId="{9D4F456D-32EC-4927-BC1F-1B70CB331C27}" dt="2022-01-01T09:39:23.831" v="878" actId="478"/>
          <ac:grpSpMkLst>
            <pc:docMk/>
            <pc:sldMk cId="1832499085" sldId="324"/>
            <ac:grpSpMk id="1031" creationId="{9F83C319-6368-4CC4-9B66-C368C5BE2A49}"/>
          </ac:grpSpMkLst>
        </pc:grpChg>
        <pc:grpChg chg="del">
          <ac:chgData name="Haobin Li" userId="7bf37726e9f9b3cd" providerId="LiveId" clId="{9D4F456D-32EC-4927-BC1F-1B70CB331C27}" dt="2022-01-01T09:39:23.831" v="878" actId="478"/>
          <ac:grpSpMkLst>
            <pc:docMk/>
            <pc:sldMk cId="1832499085" sldId="324"/>
            <ac:grpSpMk id="1038" creationId="{5B83AE4D-FD6B-4713-A303-09269D1A2EF2}"/>
          </ac:grpSpMkLst>
        </pc:grpChg>
        <pc:grpChg chg="del">
          <ac:chgData name="Haobin Li" userId="7bf37726e9f9b3cd" providerId="LiveId" clId="{9D4F456D-32EC-4927-BC1F-1B70CB331C27}" dt="2022-01-01T09:39:23.831" v="878" actId="478"/>
          <ac:grpSpMkLst>
            <pc:docMk/>
            <pc:sldMk cId="1832499085" sldId="324"/>
            <ac:grpSpMk id="1054" creationId="{8427010D-FBB4-4C49-8652-91582504E87E}"/>
          </ac:grpSpMkLst>
        </pc:grpChg>
        <pc:grpChg chg="del">
          <ac:chgData name="Haobin Li" userId="7bf37726e9f9b3cd" providerId="LiveId" clId="{9D4F456D-32EC-4927-BC1F-1B70CB331C27}" dt="2022-01-01T09:39:23.831" v="878" actId="478"/>
          <ac:grpSpMkLst>
            <pc:docMk/>
            <pc:sldMk cId="1832499085" sldId="324"/>
            <ac:grpSpMk id="1055" creationId="{323874FA-22D1-4C57-BFA0-169DB0E84C24}"/>
          </ac:grpSpMkLst>
        </pc:grpChg>
        <pc:picChg chg="add mod">
          <ac:chgData name="Haobin Li" userId="7bf37726e9f9b3cd" providerId="LiveId" clId="{9D4F456D-32EC-4927-BC1F-1B70CB331C27}" dt="2022-01-01T09:46:11.440" v="971" actId="1076"/>
          <ac:picMkLst>
            <pc:docMk/>
            <pc:sldMk cId="1832499085" sldId="324"/>
            <ac:picMk id="42" creationId="{4CCEAB45-28DB-44C9-BB97-63BD55EEC294}"/>
          </ac:picMkLst>
        </pc:picChg>
        <pc:picChg chg="add del mod">
          <ac:chgData name="Haobin Li" userId="7bf37726e9f9b3cd" providerId="LiveId" clId="{9D4F456D-32EC-4927-BC1F-1B70CB331C27}" dt="2022-01-01T09:40:54.509" v="912" actId="478"/>
          <ac:picMkLst>
            <pc:docMk/>
            <pc:sldMk cId="1832499085" sldId="324"/>
            <ac:picMk id="5122" creationId="{0AA72117-E8E2-4E55-90CB-A37C91A32F74}"/>
          </ac:picMkLst>
        </pc:picChg>
        <pc:picChg chg="add mod">
          <ac:chgData name="Haobin Li" userId="7bf37726e9f9b3cd" providerId="LiveId" clId="{9D4F456D-32EC-4927-BC1F-1B70CB331C27}" dt="2022-01-01T09:46:11.440" v="971" actId="1076"/>
          <ac:picMkLst>
            <pc:docMk/>
            <pc:sldMk cId="1832499085" sldId="324"/>
            <ac:picMk id="5124" creationId="{3B5CE4B3-89AD-4721-9FA3-22696C5A32C8}"/>
          </ac:picMkLst>
        </pc:picChg>
        <pc:cxnChg chg="mod">
          <ac:chgData name="Haobin Li" userId="7bf37726e9f9b3cd" providerId="LiveId" clId="{9D4F456D-32EC-4927-BC1F-1B70CB331C27}" dt="2022-01-01T09:39:23.831" v="878" actId="478"/>
          <ac:cxnSpMkLst>
            <pc:docMk/>
            <pc:sldMk cId="1832499085" sldId="324"/>
            <ac:cxnSpMk id="29" creationId="{73725984-9F79-48BF-94FD-78DF06484C9E}"/>
          </ac:cxnSpMkLst>
        </pc:cxnChg>
        <pc:cxnChg chg="mod">
          <ac:chgData name="Haobin Li" userId="7bf37726e9f9b3cd" providerId="LiveId" clId="{9D4F456D-32EC-4927-BC1F-1B70CB331C27}" dt="2022-01-01T09:39:23.831" v="878" actId="478"/>
          <ac:cxnSpMkLst>
            <pc:docMk/>
            <pc:sldMk cId="1832499085" sldId="324"/>
            <ac:cxnSpMk id="33" creationId="{B38B1B5D-80A0-4368-BC2C-E485ABDE7C8B}"/>
          </ac:cxnSpMkLst>
        </pc:cxnChg>
        <pc:cxnChg chg="mod">
          <ac:chgData name="Haobin Li" userId="7bf37726e9f9b3cd" providerId="LiveId" clId="{9D4F456D-32EC-4927-BC1F-1B70CB331C27}" dt="2022-01-01T09:39:23.831" v="878" actId="478"/>
          <ac:cxnSpMkLst>
            <pc:docMk/>
            <pc:sldMk cId="1832499085" sldId="324"/>
            <ac:cxnSpMk id="36" creationId="{FCF3912A-83D6-4F2E-A10C-7F134E9F0211}"/>
          </ac:cxnSpMkLst>
        </pc:cxnChg>
        <pc:cxnChg chg="mod">
          <ac:chgData name="Haobin Li" userId="7bf37726e9f9b3cd" providerId="LiveId" clId="{9D4F456D-32EC-4927-BC1F-1B70CB331C27}" dt="2022-01-01T09:39:23.831" v="878" actId="478"/>
          <ac:cxnSpMkLst>
            <pc:docMk/>
            <pc:sldMk cId="1832499085" sldId="324"/>
            <ac:cxnSpMk id="41" creationId="{0C4B76B1-3479-473F-A146-305FED7B76F6}"/>
          </ac:cxnSpMkLst>
        </pc:cxnChg>
        <pc:cxnChg chg="mod">
          <ac:chgData name="Haobin Li" userId="7bf37726e9f9b3cd" providerId="LiveId" clId="{9D4F456D-32EC-4927-BC1F-1B70CB331C27}" dt="2022-01-01T09:39:23.831" v="878" actId="478"/>
          <ac:cxnSpMkLst>
            <pc:docMk/>
            <pc:sldMk cId="1832499085" sldId="324"/>
            <ac:cxnSpMk id="44" creationId="{4F4CD82B-C0F1-4D8A-9F1F-3EFA1AE1CF7E}"/>
          </ac:cxnSpMkLst>
        </pc:cxnChg>
        <pc:cxnChg chg="mod">
          <ac:chgData name="Haobin Li" userId="7bf37726e9f9b3cd" providerId="LiveId" clId="{9D4F456D-32EC-4927-BC1F-1B70CB331C27}" dt="2022-01-01T09:39:23.831" v="878" actId="478"/>
          <ac:cxnSpMkLst>
            <pc:docMk/>
            <pc:sldMk cId="1832499085" sldId="324"/>
            <ac:cxnSpMk id="47" creationId="{AF43D0C8-02D0-4B3D-B7DD-8AD4566D655E}"/>
          </ac:cxnSpMkLst>
        </pc:cxnChg>
        <pc:cxnChg chg="mod">
          <ac:chgData name="Haobin Li" userId="7bf37726e9f9b3cd" providerId="LiveId" clId="{9D4F456D-32EC-4927-BC1F-1B70CB331C27}" dt="2022-01-01T09:39:23.831" v="878" actId="478"/>
          <ac:cxnSpMkLst>
            <pc:docMk/>
            <pc:sldMk cId="1832499085" sldId="324"/>
            <ac:cxnSpMk id="51" creationId="{49515F56-F178-4A4B-A770-13AE6C603422}"/>
          </ac:cxnSpMkLst>
        </pc:cxnChg>
        <pc:cxnChg chg="mod">
          <ac:chgData name="Haobin Li" userId="7bf37726e9f9b3cd" providerId="LiveId" clId="{9D4F456D-32EC-4927-BC1F-1B70CB331C27}" dt="2022-01-01T09:39:23.831" v="878" actId="478"/>
          <ac:cxnSpMkLst>
            <pc:docMk/>
            <pc:sldMk cId="1832499085" sldId="324"/>
            <ac:cxnSpMk id="54" creationId="{670EDE6E-C76C-46EC-B059-EB62372269DE}"/>
          </ac:cxnSpMkLst>
        </pc:cxnChg>
        <pc:cxnChg chg="del mod">
          <ac:chgData name="Haobin Li" userId="7bf37726e9f9b3cd" providerId="LiveId" clId="{9D4F456D-32EC-4927-BC1F-1B70CB331C27}" dt="2022-01-01T09:39:23.831" v="878" actId="478"/>
          <ac:cxnSpMkLst>
            <pc:docMk/>
            <pc:sldMk cId="1832499085" sldId="324"/>
            <ac:cxnSpMk id="57" creationId="{F7BEDF85-8844-48B2-8AFD-1830B547DEBD}"/>
          </ac:cxnSpMkLst>
        </pc:cxnChg>
        <pc:cxnChg chg="del mod">
          <ac:chgData name="Haobin Li" userId="7bf37726e9f9b3cd" providerId="LiveId" clId="{9D4F456D-32EC-4927-BC1F-1B70CB331C27}" dt="2022-01-01T09:39:23.831" v="878" actId="478"/>
          <ac:cxnSpMkLst>
            <pc:docMk/>
            <pc:sldMk cId="1832499085" sldId="324"/>
            <ac:cxnSpMk id="60" creationId="{FF787EB6-7837-44A3-A523-487481CB7722}"/>
          </ac:cxnSpMkLst>
        </pc:cxn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2131880883" sldId="325"/>
        </pc:sldMkLst>
        <pc:spChg chg="mod">
          <ac:chgData name="Haobin Li" userId="7bf37726e9f9b3cd" providerId="LiveId" clId="{9D4F456D-32EC-4927-BC1F-1B70CB331C27}" dt="2022-01-01T09:46:26.681" v="974" actId="20577"/>
          <ac:spMkLst>
            <pc:docMk/>
            <pc:sldMk cId="2131880883" sldId="325"/>
            <ac:spMk id="3" creationId="{5976018C-F0B0-42A5-AEAD-442E9B6C2328}"/>
          </ac:spMkLst>
        </pc:spChg>
        <pc:spChg chg="add mod">
          <ac:chgData name="Haobin Li" userId="7bf37726e9f9b3cd" providerId="LiveId" clId="{9D4F456D-32EC-4927-BC1F-1B70CB331C27}" dt="2022-01-01T09:51:29.225" v="1044" actId="1076"/>
          <ac:spMkLst>
            <pc:docMk/>
            <pc:sldMk cId="2131880883" sldId="325"/>
            <ac:spMk id="11" creationId="{63D8C972-C9EB-49FA-9620-0C3D9E3BC871}"/>
          </ac:spMkLst>
        </pc:spChg>
        <pc:spChg chg="add mod">
          <ac:chgData name="Haobin Li" userId="7bf37726e9f9b3cd" providerId="LiveId" clId="{9D4F456D-32EC-4927-BC1F-1B70CB331C27}" dt="2022-01-01T09:51:51.277" v="1046" actId="1076"/>
          <ac:spMkLst>
            <pc:docMk/>
            <pc:sldMk cId="2131880883" sldId="325"/>
            <ac:spMk id="12" creationId="{93EFE616-4B66-4329-9FCC-D801B8EED4E4}"/>
          </ac:spMkLst>
        </pc:spChg>
        <pc:grpChg chg="del">
          <ac:chgData name="Haobin Li" userId="7bf37726e9f9b3cd" providerId="LiveId" clId="{9D4F456D-32EC-4927-BC1F-1B70CB331C27}" dt="2022-01-01T09:43:00.265" v="937" actId="478"/>
          <ac:grpSpMkLst>
            <pc:docMk/>
            <pc:sldMk cId="2131880883" sldId="325"/>
            <ac:grpSpMk id="6" creationId="{8223269D-C939-4806-A92D-9F2F1F27424B}"/>
          </ac:grpSpMkLst>
        </pc:grpChg>
        <pc:picChg chg="add del">
          <ac:chgData name="Haobin Li" userId="7bf37726e9f9b3cd" providerId="LiveId" clId="{9D4F456D-32EC-4927-BC1F-1B70CB331C27}" dt="2022-01-01T09:43:05.185" v="939"/>
          <ac:picMkLst>
            <pc:docMk/>
            <pc:sldMk cId="2131880883" sldId="325"/>
            <ac:picMk id="6146" creationId="{B5502A3F-021C-47B4-A6ED-2B46FE984172}"/>
          </ac:picMkLst>
        </pc:picChg>
        <pc:picChg chg="add mod">
          <ac:chgData name="Haobin Li" userId="7bf37726e9f9b3cd" providerId="LiveId" clId="{9D4F456D-32EC-4927-BC1F-1B70CB331C27}" dt="2022-01-01T09:51:22.971" v="1043" actId="1076"/>
          <ac:picMkLst>
            <pc:docMk/>
            <pc:sldMk cId="2131880883" sldId="325"/>
            <ac:picMk id="6148" creationId="{90B601EC-F0A6-4667-9BAB-A7F925D670FE}"/>
          </ac:picMkLst>
        </pc:picChg>
        <pc:picChg chg="add mod">
          <ac:chgData name="Haobin Li" userId="7bf37726e9f9b3cd" providerId="LiveId" clId="{9D4F456D-32EC-4927-BC1F-1B70CB331C27}" dt="2022-01-01T09:51:51.277" v="1046" actId="1076"/>
          <ac:picMkLst>
            <pc:docMk/>
            <pc:sldMk cId="2131880883" sldId="325"/>
            <ac:picMk id="6150" creationId="{D3B5378D-EA12-488F-9268-0DA7CF19AF9A}"/>
          </ac:picMkLst>
        </pc:pic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4122633306" sldId="326"/>
        </pc:sldMkLst>
        <pc:spChg chg="mod">
          <ac:chgData name="Haobin Li" userId="7bf37726e9f9b3cd" providerId="LiveId" clId="{9D4F456D-32EC-4927-BC1F-1B70CB331C27}" dt="2022-01-01T09:50:28.694" v="1005" actId="20577"/>
          <ac:spMkLst>
            <pc:docMk/>
            <pc:sldMk cId="4122633306" sldId="326"/>
            <ac:spMk id="3" creationId="{5976018C-F0B0-42A5-AEAD-442E9B6C2328}"/>
          </ac:spMkLst>
        </pc:spChg>
        <pc:spChg chg="add mod">
          <ac:chgData name="Haobin Li" userId="7bf37726e9f9b3cd" providerId="LiveId" clId="{9D4F456D-32EC-4927-BC1F-1B70CB331C27}" dt="2022-01-01T09:52:47.947" v="1081" actId="1076"/>
          <ac:spMkLst>
            <pc:docMk/>
            <pc:sldMk cId="4122633306" sldId="326"/>
            <ac:spMk id="9" creationId="{C6172BB0-3A06-429E-8C36-A81CFA30DDE8}"/>
          </ac:spMkLst>
        </pc:spChg>
        <pc:spChg chg="add mod">
          <ac:chgData name="Haobin Li" userId="7bf37726e9f9b3cd" providerId="LiveId" clId="{9D4F456D-32EC-4927-BC1F-1B70CB331C27}" dt="2022-01-01T09:52:51.073" v="1082" actId="1076"/>
          <ac:spMkLst>
            <pc:docMk/>
            <pc:sldMk cId="4122633306" sldId="326"/>
            <ac:spMk id="10" creationId="{C18541DA-183D-44E7-AD2C-639107BAFE21}"/>
          </ac:spMkLst>
        </pc:spChg>
        <pc:picChg chg="del">
          <ac:chgData name="Haobin Li" userId="7bf37726e9f9b3cd" providerId="LiveId" clId="{9D4F456D-32EC-4927-BC1F-1B70CB331C27}" dt="2022-01-01T09:47:08.730" v="987" actId="478"/>
          <ac:picMkLst>
            <pc:docMk/>
            <pc:sldMk cId="4122633306" sldId="326"/>
            <ac:picMk id="6148" creationId="{90B601EC-F0A6-4667-9BAB-A7F925D670FE}"/>
          </ac:picMkLst>
        </pc:picChg>
        <pc:picChg chg="del">
          <ac:chgData name="Haobin Li" userId="7bf37726e9f9b3cd" providerId="LiveId" clId="{9D4F456D-32EC-4927-BC1F-1B70CB331C27}" dt="2022-01-01T09:47:08.730" v="987" actId="478"/>
          <ac:picMkLst>
            <pc:docMk/>
            <pc:sldMk cId="4122633306" sldId="326"/>
            <ac:picMk id="6150" creationId="{D3B5378D-EA12-488F-9268-0DA7CF19AF9A}"/>
          </ac:picMkLst>
        </pc:picChg>
        <pc:picChg chg="add mod">
          <ac:chgData name="Haobin Li" userId="7bf37726e9f9b3cd" providerId="LiveId" clId="{9D4F456D-32EC-4927-BC1F-1B70CB331C27}" dt="2022-01-01T09:52:42.381" v="1080" actId="14100"/>
          <ac:picMkLst>
            <pc:docMk/>
            <pc:sldMk cId="4122633306" sldId="326"/>
            <ac:picMk id="7170" creationId="{1DF2AA84-02A1-469F-A60A-AD177FE7C342}"/>
          </ac:picMkLst>
        </pc:picChg>
        <pc:picChg chg="add mod">
          <ac:chgData name="Haobin Li" userId="7bf37726e9f9b3cd" providerId="LiveId" clId="{9D4F456D-32EC-4927-BC1F-1B70CB331C27}" dt="2022-01-01T09:52:42.381" v="1080" actId="14100"/>
          <ac:picMkLst>
            <pc:docMk/>
            <pc:sldMk cId="4122633306" sldId="326"/>
            <ac:picMk id="7172" creationId="{150A2EDE-4396-4165-B193-7CDEBE80531E}"/>
          </ac:picMkLst>
        </pc:pic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1270406293" sldId="327"/>
        </pc:sldMkLst>
        <pc:spChg chg="mod">
          <ac:chgData name="Haobin Li" userId="7bf37726e9f9b3cd" providerId="LiveId" clId="{9D4F456D-32EC-4927-BC1F-1B70CB331C27}" dt="2022-01-01T10:00:08.136" v="1148" actId="20577"/>
          <ac:spMkLst>
            <pc:docMk/>
            <pc:sldMk cId="1270406293" sldId="327"/>
            <ac:spMk id="3" creationId="{5976018C-F0B0-42A5-AEAD-442E9B6C2328}"/>
          </ac:spMkLst>
        </pc:spChg>
        <pc:spChg chg="del">
          <ac:chgData name="Haobin Li" userId="7bf37726e9f9b3cd" providerId="LiveId" clId="{9D4F456D-32EC-4927-BC1F-1B70CB331C27}" dt="2022-01-01T09:53:49.814" v="1095" actId="478"/>
          <ac:spMkLst>
            <pc:docMk/>
            <pc:sldMk cId="1270406293" sldId="327"/>
            <ac:spMk id="9" creationId="{C6172BB0-3A06-429E-8C36-A81CFA30DDE8}"/>
          </ac:spMkLst>
        </pc:spChg>
        <pc:spChg chg="del">
          <ac:chgData name="Haobin Li" userId="7bf37726e9f9b3cd" providerId="LiveId" clId="{9D4F456D-32EC-4927-BC1F-1B70CB331C27}" dt="2022-01-01T09:53:48.480" v="1094" actId="478"/>
          <ac:spMkLst>
            <pc:docMk/>
            <pc:sldMk cId="1270406293" sldId="327"/>
            <ac:spMk id="10" creationId="{C18541DA-183D-44E7-AD2C-639107BAFE21}"/>
          </ac:spMkLst>
        </pc:spChg>
        <pc:picChg chg="del">
          <ac:chgData name="Haobin Li" userId="7bf37726e9f9b3cd" providerId="LiveId" clId="{9D4F456D-32EC-4927-BC1F-1B70CB331C27}" dt="2022-01-01T09:53:45.853" v="1092" actId="478"/>
          <ac:picMkLst>
            <pc:docMk/>
            <pc:sldMk cId="1270406293" sldId="327"/>
            <ac:picMk id="7170" creationId="{1DF2AA84-02A1-469F-A60A-AD177FE7C342}"/>
          </ac:picMkLst>
        </pc:picChg>
        <pc:picChg chg="del">
          <ac:chgData name="Haobin Li" userId="7bf37726e9f9b3cd" providerId="LiveId" clId="{9D4F456D-32EC-4927-BC1F-1B70CB331C27}" dt="2022-01-01T09:53:46.348" v="1093" actId="478"/>
          <ac:picMkLst>
            <pc:docMk/>
            <pc:sldMk cId="1270406293" sldId="327"/>
            <ac:picMk id="7172" creationId="{150A2EDE-4396-4165-B193-7CDEBE80531E}"/>
          </ac:picMkLst>
        </pc:picChg>
        <pc:picChg chg="add del mod">
          <ac:chgData name="Haobin Li" userId="7bf37726e9f9b3cd" providerId="LiveId" clId="{9D4F456D-32EC-4927-BC1F-1B70CB331C27}" dt="2022-01-01T09:56:16.772" v="1109" actId="478"/>
          <ac:picMkLst>
            <pc:docMk/>
            <pc:sldMk cId="1270406293" sldId="327"/>
            <ac:picMk id="8194" creationId="{43DA956B-EB6B-455F-A80E-1C10AF3BE59D}"/>
          </ac:picMkLst>
        </pc:picChg>
        <pc:picChg chg="add del mod">
          <ac:chgData name="Haobin Li" userId="7bf37726e9f9b3cd" providerId="LiveId" clId="{9D4F456D-32EC-4927-BC1F-1B70CB331C27}" dt="2022-01-01T09:56:16.772" v="1109" actId="478"/>
          <ac:picMkLst>
            <pc:docMk/>
            <pc:sldMk cId="1270406293" sldId="327"/>
            <ac:picMk id="8196" creationId="{0ECA94AE-9BDC-4FC2-AA49-5162135D58AF}"/>
          </ac:picMkLst>
        </pc:picChg>
        <pc:picChg chg="add del">
          <ac:chgData name="Haobin Li" userId="7bf37726e9f9b3cd" providerId="LiveId" clId="{9D4F456D-32EC-4927-BC1F-1B70CB331C27}" dt="2022-01-01T09:56:10.313" v="1107"/>
          <ac:picMkLst>
            <pc:docMk/>
            <pc:sldMk cId="1270406293" sldId="327"/>
            <ac:picMk id="8198" creationId="{6AC2DAFF-4AB4-4B2D-AC03-085823758EF7}"/>
          </ac:picMkLst>
        </pc:picChg>
        <pc:picChg chg="add mod">
          <ac:chgData name="Haobin Li" userId="7bf37726e9f9b3cd" providerId="LiveId" clId="{9D4F456D-32EC-4927-BC1F-1B70CB331C27}" dt="2022-01-01T10:01:09.187" v="1157" actId="1076"/>
          <ac:picMkLst>
            <pc:docMk/>
            <pc:sldMk cId="1270406293" sldId="327"/>
            <ac:picMk id="8200" creationId="{439AB68C-69DA-4EE6-8CD0-A41F01F5D577}"/>
          </ac:picMkLst>
        </pc:picChg>
        <pc:picChg chg="add del mod">
          <ac:chgData name="Haobin Li" userId="7bf37726e9f9b3cd" providerId="LiveId" clId="{9D4F456D-32EC-4927-BC1F-1B70CB331C27}" dt="2022-01-01T10:01:00.582" v="1154" actId="478"/>
          <ac:picMkLst>
            <pc:docMk/>
            <pc:sldMk cId="1270406293" sldId="327"/>
            <ac:picMk id="8202" creationId="{24F03FD0-4062-4A0C-98A5-A6C3C6D8D17B}"/>
          </ac:picMkLst>
        </pc:picChg>
        <pc:picChg chg="add mod">
          <ac:chgData name="Haobin Li" userId="7bf37726e9f9b3cd" providerId="LiveId" clId="{9D4F456D-32EC-4927-BC1F-1B70CB331C27}" dt="2022-01-01T10:01:05.796" v="1156" actId="1076"/>
          <ac:picMkLst>
            <pc:docMk/>
            <pc:sldMk cId="1270406293" sldId="327"/>
            <ac:picMk id="8204" creationId="{3CC60624-E195-499A-8EAC-BF25D6BFCDCF}"/>
          </ac:picMkLst>
        </pc:picChg>
      </pc:sldChg>
      <pc:sldChg chg="add modTransition">
        <pc:chgData name="Haobin Li" userId="7bf37726e9f9b3cd" providerId="LiveId" clId="{9D4F456D-32EC-4927-BC1F-1B70CB331C27}" dt="2022-01-09T21:25:32.466" v="16772"/>
        <pc:sldMkLst>
          <pc:docMk/>
          <pc:sldMk cId="1294987308" sldId="328"/>
        </pc:sldMkLst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3223450684" sldId="329"/>
        </pc:sldMkLst>
        <pc:spChg chg="mod">
          <ac:chgData name="Haobin Li" userId="7bf37726e9f9b3cd" providerId="LiveId" clId="{9D4F456D-32EC-4927-BC1F-1B70CB331C27}" dt="2022-01-01T10:03:32.307" v="1261" actId="15"/>
          <ac:spMkLst>
            <pc:docMk/>
            <pc:sldMk cId="3223450684" sldId="329"/>
            <ac:spMk id="3" creationId="{5976018C-F0B0-42A5-AEAD-442E9B6C2328}"/>
          </ac:spMkLst>
        </pc:spChg>
        <pc:spChg chg="del">
          <ac:chgData name="Haobin Li" userId="7bf37726e9f9b3cd" providerId="LiveId" clId="{9D4F456D-32EC-4927-BC1F-1B70CB331C27}" dt="2022-01-01T10:03:20.805" v="1258" actId="478"/>
          <ac:spMkLst>
            <pc:docMk/>
            <pc:sldMk cId="3223450684" sldId="329"/>
            <ac:spMk id="8" creationId="{C97E3DCD-395C-41F6-8DA6-48B1542FFF9D}"/>
          </ac:spMkLst>
        </pc:spChg>
        <pc:spChg chg="del">
          <ac:chgData name="Haobin Li" userId="7bf37726e9f9b3cd" providerId="LiveId" clId="{9D4F456D-32EC-4927-BC1F-1B70CB331C27}" dt="2022-01-01T10:03:20.805" v="1258" actId="478"/>
          <ac:spMkLst>
            <pc:docMk/>
            <pc:sldMk cId="3223450684" sldId="329"/>
            <ac:spMk id="183" creationId="{31E0CF98-05F1-484B-AFD9-C5198BB34A30}"/>
          </ac:spMkLst>
        </pc:spChg>
        <pc:grpChg chg="del">
          <ac:chgData name="Haobin Li" userId="7bf37726e9f9b3cd" providerId="LiveId" clId="{9D4F456D-32EC-4927-BC1F-1B70CB331C27}" dt="2022-01-01T10:03:20.805" v="1258" actId="478"/>
          <ac:grpSpMkLst>
            <pc:docMk/>
            <pc:sldMk cId="3223450684" sldId="329"/>
            <ac:grpSpMk id="7" creationId="{0A44BDB0-60FF-4037-BE3A-55DE3B4245AC}"/>
          </ac:grpSpMkLst>
        </pc:grpChg>
        <pc:grpChg chg="del">
          <ac:chgData name="Haobin Li" userId="7bf37726e9f9b3cd" providerId="LiveId" clId="{9D4F456D-32EC-4927-BC1F-1B70CB331C27}" dt="2022-01-01T10:03:20.805" v="1258" actId="478"/>
          <ac:grpSpMkLst>
            <pc:docMk/>
            <pc:sldMk cId="3223450684" sldId="329"/>
            <ac:grpSpMk id="148" creationId="{00C89D6D-1E95-42A1-91AC-002AA7173323}"/>
          </ac:grpSpMkLst>
        </pc:grpChg>
        <pc:picChg chg="add mod">
          <ac:chgData name="Haobin Li" userId="7bf37726e9f9b3cd" providerId="LiveId" clId="{9D4F456D-32EC-4927-BC1F-1B70CB331C27}" dt="2022-01-01T10:03:25.842" v="1259"/>
          <ac:picMkLst>
            <pc:docMk/>
            <pc:sldMk cId="3223450684" sldId="329"/>
            <ac:picMk id="57" creationId="{B70393FD-AA6B-4FA1-8B0A-620751BA6295}"/>
          </ac:picMkLst>
        </pc:picChg>
        <pc:picChg chg="add mod">
          <ac:chgData name="Haobin Li" userId="7bf37726e9f9b3cd" providerId="LiveId" clId="{9D4F456D-32EC-4927-BC1F-1B70CB331C27}" dt="2022-01-01T10:03:25.842" v="1259"/>
          <ac:picMkLst>
            <pc:docMk/>
            <pc:sldMk cId="3223450684" sldId="329"/>
            <ac:picMk id="58" creationId="{13ACCFB7-6975-476E-BF27-C251E96B87C3}"/>
          </ac:picMkLst>
        </pc:picChg>
        <pc:cxnChg chg="mod">
          <ac:chgData name="Haobin Li" userId="7bf37726e9f9b3cd" providerId="LiveId" clId="{9D4F456D-32EC-4927-BC1F-1B70CB331C27}" dt="2022-01-01T10:03:20.805" v="1258" actId="478"/>
          <ac:cxnSpMkLst>
            <pc:docMk/>
            <pc:sldMk cId="3223450684" sldId="329"/>
            <ac:cxnSpMk id="122" creationId="{18A426DD-4A33-41B0-8710-60CEC8ADB6E0}"/>
          </ac:cxnSpMkLst>
        </pc:cxnChg>
        <pc:cxnChg chg="mod">
          <ac:chgData name="Haobin Li" userId="7bf37726e9f9b3cd" providerId="LiveId" clId="{9D4F456D-32EC-4927-BC1F-1B70CB331C27}" dt="2022-01-01T10:03:20.805" v="1258" actId="478"/>
          <ac:cxnSpMkLst>
            <pc:docMk/>
            <pc:sldMk cId="3223450684" sldId="329"/>
            <ac:cxnSpMk id="123" creationId="{AF45372B-2E3F-45F4-9021-C8BEB8BAE79F}"/>
          </ac:cxnSpMkLst>
        </pc:cxnChg>
        <pc:cxnChg chg="mod">
          <ac:chgData name="Haobin Li" userId="7bf37726e9f9b3cd" providerId="LiveId" clId="{9D4F456D-32EC-4927-BC1F-1B70CB331C27}" dt="2022-01-01T10:03:20.805" v="1258" actId="478"/>
          <ac:cxnSpMkLst>
            <pc:docMk/>
            <pc:sldMk cId="3223450684" sldId="329"/>
            <ac:cxnSpMk id="130" creationId="{CE67B875-9054-4D9C-B1AB-38076F0CB5F0}"/>
          </ac:cxnSpMkLst>
        </pc:cxnChg>
        <pc:cxnChg chg="mod">
          <ac:chgData name="Haobin Li" userId="7bf37726e9f9b3cd" providerId="LiveId" clId="{9D4F456D-32EC-4927-BC1F-1B70CB331C27}" dt="2022-01-01T10:03:20.805" v="1258" actId="478"/>
          <ac:cxnSpMkLst>
            <pc:docMk/>
            <pc:sldMk cId="3223450684" sldId="329"/>
            <ac:cxnSpMk id="131" creationId="{CC92E364-49C5-4CC5-9A70-4C47AE4A6A9C}"/>
          </ac:cxnSpMkLst>
        </pc:cxnChg>
        <pc:cxnChg chg="mod">
          <ac:chgData name="Haobin Li" userId="7bf37726e9f9b3cd" providerId="LiveId" clId="{9D4F456D-32EC-4927-BC1F-1B70CB331C27}" dt="2022-01-01T10:03:20.805" v="1258" actId="478"/>
          <ac:cxnSpMkLst>
            <pc:docMk/>
            <pc:sldMk cId="3223450684" sldId="329"/>
            <ac:cxnSpMk id="132" creationId="{1E6E549C-C813-4F58-A049-D7D2D78B4EA7}"/>
          </ac:cxnSpMkLst>
        </pc:cxnChg>
        <pc:cxnChg chg="mod">
          <ac:chgData name="Haobin Li" userId="7bf37726e9f9b3cd" providerId="LiveId" clId="{9D4F456D-32EC-4927-BC1F-1B70CB331C27}" dt="2022-01-01T10:03:20.805" v="1258" actId="478"/>
          <ac:cxnSpMkLst>
            <pc:docMk/>
            <pc:sldMk cId="3223450684" sldId="329"/>
            <ac:cxnSpMk id="133" creationId="{92165A49-9A1A-4B81-B7A9-BCFBC1EE8682}"/>
          </ac:cxnSpMkLst>
        </pc:cxnChg>
        <pc:cxnChg chg="mod">
          <ac:chgData name="Haobin Li" userId="7bf37726e9f9b3cd" providerId="LiveId" clId="{9D4F456D-32EC-4927-BC1F-1B70CB331C27}" dt="2022-01-01T10:03:20.805" v="1258" actId="478"/>
          <ac:cxnSpMkLst>
            <pc:docMk/>
            <pc:sldMk cId="3223450684" sldId="329"/>
            <ac:cxnSpMk id="134" creationId="{BA9B5B91-2C4D-488A-9086-05C404039271}"/>
          </ac:cxnSpMkLst>
        </pc:cxnChg>
        <pc:cxnChg chg="mod">
          <ac:chgData name="Haobin Li" userId="7bf37726e9f9b3cd" providerId="LiveId" clId="{9D4F456D-32EC-4927-BC1F-1B70CB331C27}" dt="2022-01-01T10:03:20.805" v="1258" actId="478"/>
          <ac:cxnSpMkLst>
            <pc:docMk/>
            <pc:sldMk cId="3223450684" sldId="329"/>
            <ac:cxnSpMk id="135" creationId="{357F2C3D-82FC-4CEE-BE01-51DB769E7AC2}"/>
          </ac:cxnSpMkLst>
        </pc:cxnChg>
        <pc:cxnChg chg="mod">
          <ac:chgData name="Haobin Li" userId="7bf37726e9f9b3cd" providerId="LiveId" clId="{9D4F456D-32EC-4927-BC1F-1B70CB331C27}" dt="2022-01-01T10:03:20.805" v="1258" actId="478"/>
          <ac:cxnSpMkLst>
            <pc:docMk/>
            <pc:sldMk cId="3223450684" sldId="329"/>
            <ac:cxnSpMk id="136" creationId="{556D3366-C397-421E-8A5B-3297C01DBA53}"/>
          </ac:cxnSpMkLst>
        </pc:cxnChg>
        <pc:cxnChg chg="mod">
          <ac:chgData name="Haobin Li" userId="7bf37726e9f9b3cd" providerId="LiveId" clId="{9D4F456D-32EC-4927-BC1F-1B70CB331C27}" dt="2022-01-01T10:03:20.805" v="1258" actId="478"/>
          <ac:cxnSpMkLst>
            <pc:docMk/>
            <pc:sldMk cId="3223450684" sldId="329"/>
            <ac:cxnSpMk id="137" creationId="{5950CBD0-668D-41F5-B3DD-1C5FE809B76A}"/>
          </ac:cxnSpMkLst>
        </pc:cxnChg>
      </pc:sldChg>
      <pc:sldChg chg="addSp delSp modSp add mod modTransition">
        <pc:chgData name="Haobin Li" userId="7bf37726e9f9b3cd" providerId="LiveId" clId="{9D4F456D-32EC-4927-BC1F-1B70CB331C27}" dt="2022-01-15T03:37:57.355" v="17376"/>
        <pc:sldMkLst>
          <pc:docMk/>
          <pc:sldMk cId="623302823" sldId="330"/>
        </pc:sldMkLst>
        <pc:spChg chg="mod">
          <ac:chgData name="Haobin Li" userId="7bf37726e9f9b3cd" providerId="LiveId" clId="{9D4F456D-32EC-4927-BC1F-1B70CB331C27}" dt="2022-01-01T10:05:55.133" v="1306" actId="20577"/>
          <ac:spMkLst>
            <pc:docMk/>
            <pc:sldMk cId="623302823" sldId="330"/>
            <ac:spMk id="2" creationId="{478176C0-9204-4C36-AD89-2EBBA553633D}"/>
          </ac:spMkLst>
        </pc:spChg>
        <pc:spChg chg="mod">
          <ac:chgData name="Haobin Li" userId="7bf37726e9f9b3cd" providerId="LiveId" clId="{9D4F456D-32EC-4927-BC1F-1B70CB331C27}" dt="2022-01-01T10:07:03.104" v="1428" actId="207"/>
          <ac:spMkLst>
            <pc:docMk/>
            <pc:sldMk cId="623302823" sldId="330"/>
            <ac:spMk id="3" creationId="{5976018C-F0B0-42A5-AEAD-442E9B6C2328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8" creationId="{4B51D907-530B-411C-85F8-24122C2BF8C3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15" creationId="{8B98A54D-4763-42D7-ADA0-C03B76812547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16" creationId="{0DCF29CD-4795-42A2-A939-FE8196C73C95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17" creationId="{3D721937-3905-4E74-AA74-C15EF9DA7B5C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18" creationId="{DFECDEF1-EB5D-4A8E-A608-24C3025B2120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19" creationId="{D8614827-5EC5-4A32-9307-311DD8C73A5E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20" creationId="{677D8F69-23AF-4E25-B633-7CCE788021E4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32" creationId="{2AB350B7-D8A9-498D-B36D-677CD4E8F8D0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36" creationId="{7D6D7701-360E-45A0-BF0B-57C9AA09805E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37" creationId="{12B7E137-6DF7-4AF6-9B8D-AF6B6F905656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38" creationId="{5F877848-AE25-47DF-B24B-7EBD684C8195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39" creationId="{D0933888-BAE4-43C6-9139-43D0DD184D74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40" creationId="{31FDA847-2AC3-4843-B9BE-7C4BF27DEBD0}"/>
          </ac:spMkLst>
        </pc:spChg>
        <pc:spChg chg="mod">
          <ac:chgData name="Haobin Li" userId="7bf37726e9f9b3cd" providerId="LiveId" clId="{9D4F456D-32EC-4927-BC1F-1B70CB331C27}" dt="2022-01-01T10:08:27.904" v="1442" actId="403"/>
          <ac:spMkLst>
            <pc:docMk/>
            <pc:sldMk cId="623302823" sldId="330"/>
            <ac:spMk id="41" creationId="{4B2F3C2C-B281-4303-8D61-6359A221F40D}"/>
          </ac:spMkLst>
        </pc:spChg>
        <pc:grpChg chg="add mod">
          <ac:chgData name="Haobin Li" userId="7bf37726e9f9b3cd" providerId="LiveId" clId="{9D4F456D-32EC-4927-BC1F-1B70CB331C27}" dt="2022-01-01T10:08:26.211" v="1441" actId="14100"/>
          <ac:grpSpMkLst>
            <pc:docMk/>
            <pc:sldMk cId="623302823" sldId="330"/>
            <ac:grpSpMk id="7" creationId="{72FB7999-32A3-4EC3-8BAD-4210CEF3CFF7}"/>
          </ac:grpSpMkLst>
        </pc:grpChg>
        <pc:grpChg chg="mod">
          <ac:chgData name="Haobin Li" userId="7bf37726e9f9b3cd" providerId="LiveId" clId="{9D4F456D-32EC-4927-BC1F-1B70CB331C27}" dt="2022-01-01T10:07:14.851" v="1429"/>
          <ac:grpSpMkLst>
            <pc:docMk/>
            <pc:sldMk cId="623302823" sldId="330"/>
            <ac:grpSpMk id="9" creationId="{453A9A8F-A452-4369-86D3-91CBB22D4AC4}"/>
          </ac:grpSpMkLst>
        </pc:grpChg>
        <pc:grpChg chg="mod">
          <ac:chgData name="Haobin Li" userId="7bf37726e9f9b3cd" providerId="LiveId" clId="{9D4F456D-32EC-4927-BC1F-1B70CB331C27}" dt="2022-01-01T10:07:14.851" v="1429"/>
          <ac:grpSpMkLst>
            <pc:docMk/>
            <pc:sldMk cId="623302823" sldId="330"/>
            <ac:grpSpMk id="12" creationId="{22382393-8CB1-4919-A2EB-83D8EA555BAC}"/>
          </ac:grpSpMkLst>
        </pc:grpChg>
        <pc:grpChg chg="mod">
          <ac:chgData name="Haobin Li" userId="7bf37726e9f9b3cd" providerId="LiveId" clId="{9D4F456D-32EC-4927-BC1F-1B70CB331C27}" dt="2022-01-01T10:07:14.851" v="1429"/>
          <ac:grpSpMkLst>
            <pc:docMk/>
            <pc:sldMk cId="623302823" sldId="330"/>
            <ac:grpSpMk id="13" creationId="{68BD4334-A7E4-44A5-81AF-A31FA14842C4}"/>
          </ac:grpSpMkLst>
        </pc:grpChg>
        <pc:grpChg chg="mod">
          <ac:chgData name="Haobin Li" userId="7bf37726e9f9b3cd" providerId="LiveId" clId="{9D4F456D-32EC-4927-BC1F-1B70CB331C27}" dt="2022-01-01T10:07:14.851" v="1429"/>
          <ac:grpSpMkLst>
            <pc:docMk/>
            <pc:sldMk cId="623302823" sldId="330"/>
            <ac:grpSpMk id="14" creationId="{A42E0EDB-8FDD-4D18-9593-2F581335E99A}"/>
          </ac:grpSpMkLst>
        </pc:grpChg>
        <pc:picChg chg="del">
          <ac:chgData name="Haobin Li" userId="7bf37726e9f9b3cd" providerId="LiveId" clId="{9D4F456D-32EC-4927-BC1F-1B70CB331C27}" dt="2022-01-01T10:05:08.947" v="1274" actId="478"/>
          <ac:picMkLst>
            <pc:docMk/>
            <pc:sldMk cId="623302823" sldId="330"/>
            <ac:picMk id="57" creationId="{B70393FD-AA6B-4FA1-8B0A-620751BA6295}"/>
          </ac:picMkLst>
        </pc:picChg>
        <pc:picChg chg="del">
          <ac:chgData name="Haobin Li" userId="7bf37726e9f9b3cd" providerId="LiveId" clId="{9D4F456D-32EC-4927-BC1F-1B70CB331C27}" dt="2022-01-01T10:05:08.947" v="1274" actId="478"/>
          <ac:picMkLst>
            <pc:docMk/>
            <pc:sldMk cId="623302823" sldId="330"/>
            <ac:picMk id="58" creationId="{13ACCFB7-6975-476E-BF27-C251E96B87C3}"/>
          </ac:picMkLst>
        </pc:picChg>
        <pc:cxnChg chg="mod">
          <ac:chgData name="Haobin Li" userId="7bf37726e9f9b3cd" providerId="LiveId" clId="{9D4F456D-32EC-4927-BC1F-1B70CB331C27}" dt="2022-01-15T03:37:57.355" v="17376"/>
          <ac:cxnSpMkLst>
            <pc:docMk/>
            <pc:sldMk cId="623302823" sldId="330"/>
            <ac:cxnSpMk id="10" creationId="{1B900E62-2D4D-494F-9DE3-701F848A505F}"/>
          </ac:cxnSpMkLst>
        </pc:cxnChg>
        <pc:cxnChg chg="mod">
          <ac:chgData name="Haobin Li" userId="7bf37726e9f9b3cd" providerId="LiveId" clId="{9D4F456D-32EC-4927-BC1F-1B70CB331C27}" dt="2022-01-15T03:37:57.355" v="17376"/>
          <ac:cxnSpMkLst>
            <pc:docMk/>
            <pc:sldMk cId="623302823" sldId="330"/>
            <ac:cxnSpMk id="11" creationId="{A492279B-AC07-4647-B941-5DCFE1B39E08}"/>
          </ac:cxnSpMkLst>
        </pc:cxnChg>
        <pc:cxnChg chg="mod">
          <ac:chgData name="Haobin Li" userId="7bf37726e9f9b3cd" providerId="LiveId" clId="{9D4F456D-32EC-4927-BC1F-1B70CB331C27}" dt="2022-01-15T03:37:48.652" v="17375"/>
          <ac:cxnSpMkLst>
            <pc:docMk/>
            <pc:sldMk cId="623302823" sldId="330"/>
            <ac:cxnSpMk id="21" creationId="{D536476B-2A95-4EC3-82B5-9238D9874B1A}"/>
          </ac:cxnSpMkLst>
        </pc:cxnChg>
        <pc:cxnChg chg="mod">
          <ac:chgData name="Haobin Li" userId="7bf37726e9f9b3cd" providerId="LiveId" clId="{9D4F456D-32EC-4927-BC1F-1B70CB331C27}" dt="2022-01-15T03:37:48.652" v="17375"/>
          <ac:cxnSpMkLst>
            <pc:docMk/>
            <pc:sldMk cId="623302823" sldId="330"/>
            <ac:cxnSpMk id="22" creationId="{FC672150-7B02-4E07-987E-F8A61B33CD31}"/>
          </ac:cxnSpMkLst>
        </pc:cxnChg>
        <pc:cxnChg chg="mod">
          <ac:chgData name="Haobin Li" userId="7bf37726e9f9b3cd" providerId="LiveId" clId="{9D4F456D-32EC-4927-BC1F-1B70CB331C27}" dt="2022-01-15T03:37:48.652" v="17375"/>
          <ac:cxnSpMkLst>
            <pc:docMk/>
            <pc:sldMk cId="623302823" sldId="330"/>
            <ac:cxnSpMk id="23" creationId="{5D1F1E67-D93A-451B-B34A-D76E45FF2FA3}"/>
          </ac:cxnSpMkLst>
        </pc:cxnChg>
        <pc:cxnChg chg="mod">
          <ac:chgData name="Haobin Li" userId="7bf37726e9f9b3cd" providerId="LiveId" clId="{9D4F456D-32EC-4927-BC1F-1B70CB331C27}" dt="2022-01-01T10:07:14.851" v="1429"/>
          <ac:cxnSpMkLst>
            <pc:docMk/>
            <pc:sldMk cId="623302823" sldId="330"/>
            <ac:cxnSpMk id="24" creationId="{5F8C7330-7B64-47D8-8BD8-5A7B1BBE64A7}"/>
          </ac:cxnSpMkLst>
        </pc:cxnChg>
        <pc:cxnChg chg="mod">
          <ac:chgData name="Haobin Li" userId="7bf37726e9f9b3cd" providerId="LiveId" clId="{9D4F456D-32EC-4927-BC1F-1B70CB331C27}" dt="2022-01-01T10:07:14.851" v="1429"/>
          <ac:cxnSpMkLst>
            <pc:docMk/>
            <pc:sldMk cId="623302823" sldId="330"/>
            <ac:cxnSpMk id="25" creationId="{4734A817-8294-4A97-A158-FF8DC5D884A4}"/>
          </ac:cxnSpMkLst>
        </pc:cxnChg>
        <pc:cxnChg chg="mod">
          <ac:chgData name="Haobin Li" userId="7bf37726e9f9b3cd" providerId="LiveId" clId="{9D4F456D-32EC-4927-BC1F-1B70CB331C27}" dt="2022-01-01T10:07:14.851" v="1429"/>
          <ac:cxnSpMkLst>
            <pc:docMk/>
            <pc:sldMk cId="623302823" sldId="330"/>
            <ac:cxnSpMk id="26" creationId="{52576B99-8913-46BE-85AA-C347CEAC9BED}"/>
          </ac:cxnSpMkLst>
        </pc:cxnChg>
        <pc:cxnChg chg="mod">
          <ac:chgData name="Haobin Li" userId="7bf37726e9f9b3cd" providerId="LiveId" clId="{9D4F456D-32EC-4927-BC1F-1B70CB331C27}" dt="2022-01-01T10:07:14.851" v="1429"/>
          <ac:cxnSpMkLst>
            <pc:docMk/>
            <pc:sldMk cId="623302823" sldId="330"/>
            <ac:cxnSpMk id="27" creationId="{A6948FFE-DC7E-4564-BEC8-564EBAE3922C}"/>
          </ac:cxnSpMkLst>
        </pc:cxnChg>
        <pc:cxnChg chg="mod">
          <ac:chgData name="Haobin Li" userId="7bf37726e9f9b3cd" providerId="LiveId" clId="{9D4F456D-32EC-4927-BC1F-1B70CB331C27}" dt="2022-01-01T10:07:14.851" v="1429"/>
          <ac:cxnSpMkLst>
            <pc:docMk/>
            <pc:sldMk cId="623302823" sldId="330"/>
            <ac:cxnSpMk id="28" creationId="{A4E0DAED-B293-43FA-9C70-72CAFFAB6C28}"/>
          </ac:cxnSpMkLst>
        </pc:cxnChg>
        <pc:cxnChg chg="mod">
          <ac:chgData name="Haobin Li" userId="7bf37726e9f9b3cd" providerId="LiveId" clId="{9D4F456D-32EC-4927-BC1F-1B70CB331C27}" dt="2022-01-01T10:07:14.851" v="1429"/>
          <ac:cxnSpMkLst>
            <pc:docMk/>
            <pc:sldMk cId="623302823" sldId="330"/>
            <ac:cxnSpMk id="29" creationId="{8C96A9E9-774C-4D3B-AA34-DE62FA49EDD5}"/>
          </ac:cxnSpMkLst>
        </pc:cxnChg>
        <pc:cxnChg chg="mod">
          <ac:chgData name="Haobin Li" userId="7bf37726e9f9b3cd" providerId="LiveId" clId="{9D4F456D-32EC-4927-BC1F-1B70CB331C27}" dt="2022-01-01T10:07:14.851" v="1429"/>
          <ac:cxnSpMkLst>
            <pc:docMk/>
            <pc:sldMk cId="623302823" sldId="330"/>
            <ac:cxnSpMk id="30" creationId="{5CF797D9-88A2-42E4-A3DF-C00CCDBB5AE1}"/>
          </ac:cxnSpMkLst>
        </pc:cxnChg>
        <pc:cxnChg chg="mod">
          <ac:chgData name="Haobin Li" userId="7bf37726e9f9b3cd" providerId="LiveId" clId="{9D4F456D-32EC-4927-BC1F-1B70CB331C27}" dt="2022-01-01T10:07:14.851" v="1429"/>
          <ac:cxnSpMkLst>
            <pc:docMk/>
            <pc:sldMk cId="623302823" sldId="330"/>
            <ac:cxnSpMk id="31" creationId="{8FDE8ACE-E522-44D6-B2EC-97C41755F052}"/>
          </ac:cxnSpMkLst>
        </pc:cxnChg>
        <pc:cxnChg chg="mod">
          <ac:chgData name="Haobin Li" userId="7bf37726e9f9b3cd" providerId="LiveId" clId="{9D4F456D-32EC-4927-BC1F-1B70CB331C27}" dt="2022-01-15T03:37:48.652" v="17375"/>
          <ac:cxnSpMkLst>
            <pc:docMk/>
            <pc:sldMk cId="623302823" sldId="330"/>
            <ac:cxnSpMk id="33" creationId="{FAB4722D-1E86-46A2-8D8E-ACD314DB576F}"/>
          </ac:cxnSpMkLst>
        </pc:cxnChg>
        <pc:cxnChg chg="mod">
          <ac:chgData name="Haobin Li" userId="7bf37726e9f9b3cd" providerId="LiveId" clId="{9D4F456D-32EC-4927-BC1F-1B70CB331C27}" dt="2022-01-15T03:37:48.652" v="17375"/>
          <ac:cxnSpMkLst>
            <pc:docMk/>
            <pc:sldMk cId="623302823" sldId="330"/>
            <ac:cxnSpMk id="34" creationId="{7BE28B04-9B87-486F-98CF-8EF9109B5C2C}"/>
          </ac:cxnSpMkLst>
        </pc:cxnChg>
        <pc:cxnChg chg="mod">
          <ac:chgData name="Haobin Li" userId="7bf37726e9f9b3cd" providerId="LiveId" clId="{9D4F456D-32EC-4927-BC1F-1B70CB331C27}" dt="2022-01-15T03:37:48.652" v="17375"/>
          <ac:cxnSpMkLst>
            <pc:docMk/>
            <pc:sldMk cId="623302823" sldId="330"/>
            <ac:cxnSpMk id="35" creationId="{DB15ED43-F93D-42FC-9CAB-0D273DE005D5}"/>
          </ac:cxnSpMkLst>
        </pc:cxn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1754095592" sldId="331"/>
        </pc:sldMkLst>
        <pc:spChg chg="mod">
          <ac:chgData name="Haobin Li" userId="7bf37726e9f9b3cd" providerId="LiveId" clId="{9D4F456D-32EC-4927-BC1F-1B70CB331C27}" dt="2022-01-01T14:54:23.600" v="1552" actId="5793"/>
          <ac:spMkLst>
            <pc:docMk/>
            <pc:sldMk cId="1754095592" sldId="331"/>
            <ac:spMk id="3" creationId="{5976018C-F0B0-42A5-AEAD-442E9B6C2328}"/>
          </ac:spMkLst>
        </pc:spChg>
        <pc:grpChg chg="del">
          <ac:chgData name="Haobin Li" userId="7bf37726e9f9b3cd" providerId="LiveId" clId="{9D4F456D-32EC-4927-BC1F-1B70CB331C27}" dt="2022-01-01T14:43:55.906" v="1474" actId="478"/>
          <ac:grpSpMkLst>
            <pc:docMk/>
            <pc:sldMk cId="1754095592" sldId="331"/>
            <ac:grpSpMk id="7" creationId="{72FB7999-32A3-4EC3-8BAD-4210CEF3CFF7}"/>
          </ac:grpSpMkLst>
        </pc:grpChg>
        <pc:picChg chg="add mod">
          <ac:chgData name="Haobin Li" userId="7bf37726e9f9b3cd" providerId="LiveId" clId="{9D4F456D-32EC-4927-BC1F-1B70CB331C27}" dt="2022-01-01T14:57:13.993" v="1580" actId="14100"/>
          <ac:picMkLst>
            <pc:docMk/>
            <pc:sldMk cId="1754095592" sldId="331"/>
            <ac:picMk id="10242" creationId="{4824E715-F2D7-4E77-B19B-63095D7BB214}"/>
          </ac:picMkLst>
        </pc:picChg>
        <pc:cxnChg chg="mod">
          <ac:chgData name="Haobin Li" userId="7bf37726e9f9b3cd" providerId="LiveId" clId="{9D4F456D-32EC-4927-BC1F-1B70CB331C27}" dt="2022-01-01T14:43:55.906" v="1474" actId="478"/>
          <ac:cxnSpMkLst>
            <pc:docMk/>
            <pc:sldMk cId="1754095592" sldId="331"/>
            <ac:cxnSpMk id="10" creationId="{1B900E62-2D4D-494F-9DE3-701F848A505F}"/>
          </ac:cxnSpMkLst>
        </pc:cxnChg>
        <pc:cxnChg chg="mod">
          <ac:chgData name="Haobin Li" userId="7bf37726e9f9b3cd" providerId="LiveId" clId="{9D4F456D-32EC-4927-BC1F-1B70CB331C27}" dt="2022-01-01T14:43:55.906" v="1474" actId="478"/>
          <ac:cxnSpMkLst>
            <pc:docMk/>
            <pc:sldMk cId="1754095592" sldId="331"/>
            <ac:cxnSpMk id="11" creationId="{A492279B-AC07-4647-B941-5DCFE1B39E08}"/>
          </ac:cxnSpMkLst>
        </pc:cxnChg>
        <pc:cxnChg chg="mod">
          <ac:chgData name="Haobin Li" userId="7bf37726e9f9b3cd" providerId="LiveId" clId="{9D4F456D-32EC-4927-BC1F-1B70CB331C27}" dt="2022-01-01T14:43:55.906" v="1474" actId="478"/>
          <ac:cxnSpMkLst>
            <pc:docMk/>
            <pc:sldMk cId="1754095592" sldId="331"/>
            <ac:cxnSpMk id="24" creationId="{5F8C7330-7B64-47D8-8BD8-5A7B1BBE64A7}"/>
          </ac:cxnSpMkLst>
        </pc:cxnChg>
        <pc:cxnChg chg="mod">
          <ac:chgData name="Haobin Li" userId="7bf37726e9f9b3cd" providerId="LiveId" clId="{9D4F456D-32EC-4927-BC1F-1B70CB331C27}" dt="2022-01-01T14:43:55.906" v="1474" actId="478"/>
          <ac:cxnSpMkLst>
            <pc:docMk/>
            <pc:sldMk cId="1754095592" sldId="331"/>
            <ac:cxnSpMk id="25" creationId="{4734A817-8294-4A97-A158-FF8DC5D884A4}"/>
          </ac:cxnSpMkLst>
        </pc:cxnChg>
        <pc:cxnChg chg="mod">
          <ac:chgData name="Haobin Li" userId="7bf37726e9f9b3cd" providerId="LiveId" clId="{9D4F456D-32EC-4927-BC1F-1B70CB331C27}" dt="2022-01-01T14:43:55.906" v="1474" actId="478"/>
          <ac:cxnSpMkLst>
            <pc:docMk/>
            <pc:sldMk cId="1754095592" sldId="331"/>
            <ac:cxnSpMk id="26" creationId="{52576B99-8913-46BE-85AA-C347CEAC9BED}"/>
          </ac:cxnSpMkLst>
        </pc:cxnChg>
        <pc:cxnChg chg="mod">
          <ac:chgData name="Haobin Li" userId="7bf37726e9f9b3cd" providerId="LiveId" clId="{9D4F456D-32EC-4927-BC1F-1B70CB331C27}" dt="2022-01-01T14:43:55.906" v="1474" actId="478"/>
          <ac:cxnSpMkLst>
            <pc:docMk/>
            <pc:sldMk cId="1754095592" sldId="331"/>
            <ac:cxnSpMk id="27" creationId="{A6948FFE-DC7E-4564-BEC8-564EBAE3922C}"/>
          </ac:cxnSpMkLst>
        </pc:cxnChg>
        <pc:cxnChg chg="mod">
          <ac:chgData name="Haobin Li" userId="7bf37726e9f9b3cd" providerId="LiveId" clId="{9D4F456D-32EC-4927-BC1F-1B70CB331C27}" dt="2022-01-01T14:43:55.906" v="1474" actId="478"/>
          <ac:cxnSpMkLst>
            <pc:docMk/>
            <pc:sldMk cId="1754095592" sldId="331"/>
            <ac:cxnSpMk id="28" creationId="{A4E0DAED-B293-43FA-9C70-72CAFFAB6C28}"/>
          </ac:cxnSpMkLst>
        </pc:cxnChg>
        <pc:cxnChg chg="mod">
          <ac:chgData name="Haobin Li" userId="7bf37726e9f9b3cd" providerId="LiveId" clId="{9D4F456D-32EC-4927-BC1F-1B70CB331C27}" dt="2022-01-01T14:43:55.906" v="1474" actId="478"/>
          <ac:cxnSpMkLst>
            <pc:docMk/>
            <pc:sldMk cId="1754095592" sldId="331"/>
            <ac:cxnSpMk id="29" creationId="{8C96A9E9-774C-4D3B-AA34-DE62FA49EDD5}"/>
          </ac:cxnSpMkLst>
        </pc:cxnChg>
        <pc:cxnChg chg="mod">
          <ac:chgData name="Haobin Li" userId="7bf37726e9f9b3cd" providerId="LiveId" clId="{9D4F456D-32EC-4927-BC1F-1B70CB331C27}" dt="2022-01-01T14:43:55.906" v="1474" actId="478"/>
          <ac:cxnSpMkLst>
            <pc:docMk/>
            <pc:sldMk cId="1754095592" sldId="331"/>
            <ac:cxnSpMk id="30" creationId="{5CF797D9-88A2-42E4-A3DF-C00CCDBB5AE1}"/>
          </ac:cxnSpMkLst>
        </pc:cxnChg>
        <pc:cxnChg chg="mod">
          <ac:chgData name="Haobin Li" userId="7bf37726e9f9b3cd" providerId="LiveId" clId="{9D4F456D-32EC-4927-BC1F-1B70CB331C27}" dt="2022-01-01T14:43:55.906" v="1474" actId="478"/>
          <ac:cxnSpMkLst>
            <pc:docMk/>
            <pc:sldMk cId="1754095592" sldId="331"/>
            <ac:cxnSpMk id="31" creationId="{8FDE8ACE-E522-44D6-B2EC-97C41755F052}"/>
          </ac:cxnSpMkLst>
        </pc:cxn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3511141174" sldId="332"/>
        </pc:sldMkLst>
        <pc:spChg chg="mod">
          <ac:chgData name="Haobin Li" userId="7bf37726e9f9b3cd" providerId="LiveId" clId="{9D4F456D-32EC-4927-BC1F-1B70CB331C27}" dt="2022-01-01T14:54:28.379" v="1559"/>
          <ac:spMkLst>
            <pc:docMk/>
            <pc:sldMk cId="3511141174" sldId="332"/>
            <ac:spMk id="3" creationId="{5976018C-F0B0-42A5-AEAD-442E9B6C2328}"/>
          </ac:spMkLst>
        </pc:spChg>
        <pc:picChg chg="del">
          <ac:chgData name="Haobin Li" userId="7bf37726e9f9b3cd" providerId="LiveId" clId="{9D4F456D-32EC-4927-BC1F-1B70CB331C27}" dt="2022-01-01T14:48:58.010" v="1514" actId="478"/>
          <ac:picMkLst>
            <pc:docMk/>
            <pc:sldMk cId="3511141174" sldId="332"/>
            <ac:picMk id="10242" creationId="{4824E715-F2D7-4E77-B19B-63095D7BB214}"/>
          </ac:picMkLst>
        </pc:picChg>
        <pc:picChg chg="add del mod">
          <ac:chgData name="Haobin Li" userId="7bf37726e9f9b3cd" providerId="LiveId" clId="{9D4F456D-32EC-4927-BC1F-1B70CB331C27}" dt="2022-01-01T14:57:03.705" v="1577" actId="14100"/>
          <ac:picMkLst>
            <pc:docMk/>
            <pc:sldMk cId="3511141174" sldId="332"/>
            <ac:picMk id="13314" creationId="{213B9222-62F0-444F-8F27-7972BD238035}"/>
          </ac:picMkLst>
        </pc:picChg>
      </pc:sldChg>
      <pc:sldChg chg="modSp new del mod">
        <pc:chgData name="Haobin Li" userId="7bf37726e9f9b3cd" providerId="LiveId" clId="{9D4F456D-32EC-4927-BC1F-1B70CB331C27}" dt="2022-01-01T14:58:43.748" v="1600" actId="47"/>
        <pc:sldMkLst>
          <pc:docMk/>
          <pc:sldMk cId="2491048448" sldId="333"/>
        </pc:sldMkLst>
        <pc:spChg chg="mod">
          <ac:chgData name="Haobin Li" userId="7bf37726e9f9b3cd" providerId="LiveId" clId="{9D4F456D-32EC-4927-BC1F-1B70CB331C27}" dt="2022-01-01T14:54:43.672" v="1562" actId="27636"/>
          <ac:spMkLst>
            <pc:docMk/>
            <pc:sldMk cId="2491048448" sldId="333"/>
            <ac:spMk id="3" creationId="{30AA4EF8-6449-4F5F-987E-05EAEF59E685}"/>
          </ac:spMkLst>
        </pc:sp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144750613" sldId="334"/>
        </pc:sldMkLst>
        <pc:spChg chg="mod">
          <ac:chgData name="Haobin Li" userId="7bf37726e9f9b3cd" providerId="LiveId" clId="{9D4F456D-32EC-4927-BC1F-1B70CB331C27}" dt="2022-01-01T14:54:55.045" v="1565" actId="27636"/>
          <ac:spMkLst>
            <pc:docMk/>
            <pc:sldMk cId="144750613" sldId="334"/>
            <ac:spMk id="3" creationId="{5976018C-F0B0-42A5-AEAD-442E9B6C2328}"/>
          </ac:spMkLst>
        </pc:spChg>
        <pc:picChg chg="del">
          <ac:chgData name="Haobin Li" userId="7bf37726e9f9b3cd" providerId="LiveId" clId="{9D4F456D-32EC-4927-BC1F-1B70CB331C27}" dt="2022-01-01T14:55:11.773" v="1569" actId="478"/>
          <ac:picMkLst>
            <pc:docMk/>
            <pc:sldMk cId="144750613" sldId="334"/>
            <ac:picMk id="13314" creationId="{213B9222-62F0-444F-8F27-7972BD238035}"/>
          </ac:picMkLst>
        </pc:picChg>
        <pc:picChg chg="add mod">
          <ac:chgData name="Haobin Li" userId="7bf37726e9f9b3cd" providerId="LiveId" clId="{9D4F456D-32EC-4927-BC1F-1B70CB331C27}" dt="2022-01-01T14:56:52.873" v="1574" actId="14100"/>
          <ac:picMkLst>
            <pc:docMk/>
            <pc:sldMk cId="144750613" sldId="334"/>
            <ac:picMk id="14338" creationId="{BE9116D0-A248-4D60-A1B9-F9C6AF17BE6D}"/>
          </ac:picMkLst>
        </pc:pic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2258360122" sldId="335"/>
        </pc:sldMkLst>
        <pc:spChg chg="mod">
          <ac:chgData name="Haobin Li" userId="7bf37726e9f9b3cd" providerId="LiveId" clId="{9D4F456D-32EC-4927-BC1F-1B70CB331C27}" dt="2022-01-01T14:58:30.240" v="1599" actId="27636"/>
          <ac:spMkLst>
            <pc:docMk/>
            <pc:sldMk cId="2258360122" sldId="335"/>
            <ac:spMk id="3" creationId="{5976018C-F0B0-42A5-AEAD-442E9B6C2328}"/>
          </ac:spMkLst>
        </pc:spChg>
        <pc:picChg chg="del">
          <ac:chgData name="Haobin Li" userId="7bf37726e9f9b3cd" providerId="LiveId" clId="{9D4F456D-32EC-4927-BC1F-1B70CB331C27}" dt="2022-01-01T14:59:44.955" v="1601" actId="478"/>
          <ac:picMkLst>
            <pc:docMk/>
            <pc:sldMk cId="2258360122" sldId="335"/>
            <ac:picMk id="14338" creationId="{BE9116D0-A248-4D60-A1B9-F9C6AF17BE6D}"/>
          </ac:picMkLst>
        </pc:picChg>
        <pc:picChg chg="add mod">
          <ac:chgData name="Haobin Li" userId="7bf37726e9f9b3cd" providerId="LiveId" clId="{9D4F456D-32EC-4927-BC1F-1B70CB331C27}" dt="2022-01-01T15:00:00.860" v="1609" actId="14100"/>
          <ac:picMkLst>
            <pc:docMk/>
            <pc:sldMk cId="2258360122" sldId="335"/>
            <ac:picMk id="15362" creationId="{E8F79890-B62B-4BD9-B5CD-B0DD5FAEDE3E}"/>
          </ac:picMkLst>
        </pc:pic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1800508210" sldId="336"/>
        </pc:sldMkLst>
        <pc:spChg chg="mod">
          <ac:chgData name="Haobin Li" userId="7bf37726e9f9b3cd" providerId="LiveId" clId="{9D4F456D-32EC-4927-BC1F-1B70CB331C27}" dt="2022-01-01T15:01:27.066" v="1618" actId="27636"/>
          <ac:spMkLst>
            <pc:docMk/>
            <pc:sldMk cId="1800508210" sldId="336"/>
            <ac:spMk id="3" creationId="{5976018C-F0B0-42A5-AEAD-442E9B6C2328}"/>
          </ac:spMkLst>
        </pc:spChg>
        <pc:picChg chg="del">
          <ac:chgData name="Haobin Li" userId="7bf37726e9f9b3cd" providerId="LiveId" clId="{9D4F456D-32EC-4927-BC1F-1B70CB331C27}" dt="2022-01-01T15:01:38.860" v="1619" actId="478"/>
          <ac:picMkLst>
            <pc:docMk/>
            <pc:sldMk cId="1800508210" sldId="336"/>
            <ac:picMk id="15362" creationId="{E8F79890-B62B-4BD9-B5CD-B0DD5FAEDE3E}"/>
          </ac:picMkLst>
        </pc:picChg>
        <pc:picChg chg="add mod">
          <ac:chgData name="Haobin Li" userId="7bf37726e9f9b3cd" providerId="LiveId" clId="{9D4F456D-32EC-4927-BC1F-1B70CB331C27}" dt="2022-01-01T15:06:04.683" v="1626" actId="1076"/>
          <ac:picMkLst>
            <pc:docMk/>
            <pc:sldMk cId="1800508210" sldId="336"/>
            <ac:picMk id="16386" creationId="{6CE96D41-9D66-4A34-9D44-F9A4009E57F3}"/>
          </ac:picMkLst>
        </pc:pic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208093132" sldId="337"/>
        </pc:sldMkLst>
        <pc:spChg chg="mod">
          <ac:chgData name="Haobin Li" userId="7bf37726e9f9b3cd" providerId="LiveId" clId="{9D4F456D-32EC-4927-BC1F-1B70CB331C27}" dt="2022-01-01T15:10:38.789" v="1664" actId="20577"/>
          <ac:spMkLst>
            <pc:docMk/>
            <pc:sldMk cId="208093132" sldId="337"/>
            <ac:spMk id="3" creationId="{5976018C-F0B0-42A5-AEAD-442E9B6C2328}"/>
          </ac:spMkLst>
        </pc:spChg>
        <pc:picChg chg="del">
          <ac:chgData name="Haobin Li" userId="7bf37726e9f9b3cd" providerId="LiveId" clId="{9D4F456D-32EC-4927-BC1F-1B70CB331C27}" dt="2022-01-01T15:09:03.552" v="1652" actId="478"/>
          <ac:picMkLst>
            <pc:docMk/>
            <pc:sldMk cId="208093132" sldId="337"/>
            <ac:picMk id="16386" creationId="{6CE96D41-9D66-4A34-9D44-F9A4009E57F3}"/>
          </ac:picMkLst>
        </pc:picChg>
        <pc:picChg chg="add del mod">
          <ac:chgData name="Haobin Li" userId="7bf37726e9f9b3cd" providerId="LiveId" clId="{9D4F456D-32EC-4927-BC1F-1B70CB331C27}" dt="2022-01-01T15:11:42.269" v="1669" actId="478"/>
          <ac:picMkLst>
            <pc:docMk/>
            <pc:sldMk cId="208093132" sldId="337"/>
            <ac:picMk id="17410" creationId="{D795C17C-37EC-45DF-80B1-2C3FF4BBD72D}"/>
          </ac:picMkLst>
        </pc:picChg>
        <pc:picChg chg="add mod">
          <ac:chgData name="Haobin Li" userId="7bf37726e9f9b3cd" providerId="LiveId" clId="{9D4F456D-32EC-4927-BC1F-1B70CB331C27}" dt="2022-01-01T15:11:51.045" v="1673" actId="1440"/>
          <ac:picMkLst>
            <pc:docMk/>
            <pc:sldMk cId="208093132" sldId="337"/>
            <ac:picMk id="17412" creationId="{C80F8E1A-D908-44AB-9E09-5DA7340DFC15}"/>
          </ac:picMkLst>
        </pc:picChg>
      </pc:sldChg>
      <pc:sldChg chg="add del">
        <pc:chgData name="Haobin Li" userId="7bf37726e9f9b3cd" providerId="LiveId" clId="{9D4F456D-32EC-4927-BC1F-1B70CB331C27}" dt="2022-01-02T01:46:57.275" v="3151" actId="47"/>
        <pc:sldMkLst>
          <pc:docMk/>
          <pc:sldMk cId="1491573965" sldId="338"/>
        </pc:sldMkLst>
      </pc:sldChg>
      <pc:sldChg chg="modSp add del mod ord">
        <pc:chgData name="Haobin Li" userId="7bf37726e9f9b3cd" providerId="LiveId" clId="{9D4F456D-32EC-4927-BC1F-1B70CB331C27}" dt="2022-01-02T01:46:26.814" v="3150" actId="47"/>
        <pc:sldMkLst>
          <pc:docMk/>
          <pc:sldMk cId="3076332516" sldId="339"/>
        </pc:sldMkLst>
        <pc:spChg chg="mod">
          <ac:chgData name="Haobin Li" userId="7bf37726e9f9b3cd" providerId="LiveId" clId="{9D4F456D-32EC-4927-BC1F-1B70CB331C27}" dt="2022-01-02T01:23:19.566" v="2821" actId="20577"/>
          <ac:spMkLst>
            <pc:docMk/>
            <pc:sldMk cId="3076332516" sldId="339"/>
            <ac:spMk id="3" creationId="{094E9B1B-6B0A-45FB-BE83-3057146B404D}"/>
          </ac:spMkLst>
        </pc:spChg>
      </pc:sldChg>
      <pc:sldChg chg="addSp delSp modSp add mod modTransition">
        <pc:chgData name="Haobin Li" userId="7bf37726e9f9b3cd" providerId="LiveId" clId="{9D4F456D-32EC-4927-BC1F-1B70CB331C27}" dt="2022-01-15T03:36:15.004" v="17369"/>
        <pc:sldMkLst>
          <pc:docMk/>
          <pc:sldMk cId="417199772" sldId="340"/>
        </pc:sldMkLst>
        <pc:spChg chg="mod">
          <ac:chgData name="Haobin Li" userId="7bf37726e9f9b3cd" providerId="LiveId" clId="{9D4F456D-32EC-4927-BC1F-1B70CB331C27}" dt="2022-01-02T01:46:13.016" v="3149" actId="20577"/>
          <ac:spMkLst>
            <pc:docMk/>
            <pc:sldMk cId="417199772" sldId="340"/>
            <ac:spMk id="3" creationId="{094E9B1B-6B0A-45FB-BE83-3057146B404D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7" creationId="{355D6908-4CDC-4BCC-B91E-79826D7725D8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11" creationId="{EE81E30A-C2F5-4E13-BC23-480EEE341F3A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13" creationId="{9876D34F-0F47-42DF-BEE6-194FA4B4C212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14" creationId="{32AF2D2E-B157-4097-BFAA-83A26C924863}"/>
          </ac:spMkLst>
        </pc:spChg>
        <pc:spChg chg="add del mod">
          <ac:chgData name="Haobin Li" userId="7bf37726e9f9b3cd" providerId="LiveId" clId="{9D4F456D-32EC-4927-BC1F-1B70CB331C27}" dt="2022-01-02T01:25:40.873" v="2833" actId="478"/>
          <ac:spMkLst>
            <pc:docMk/>
            <pc:sldMk cId="417199772" sldId="340"/>
            <ac:spMk id="15" creationId="{742A817A-FD66-413D-98D1-389049719AE2}"/>
          </ac:spMkLst>
        </pc:spChg>
        <pc:spChg chg="add del mod">
          <ac:chgData name="Haobin Li" userId="7bf37726e9f9b3cd" providerId="LiveId" clId="{9D4F456D-32EC-4927-BC1F-1B70CB331C27}" dt="2022-01-02T01:25:40.873" v="2833" actId="478"/>
          <ac:spMkLst>
            <pc:docMk/>
            <pc:sldMk cId="417199772" sldId="340"/>
            <ac:spMk id="16" creationId="{4AE3A2F9-6A42-4A76-B886-60D4D61B458B}"/>
          </ac:spMkLst>
        </pc:spChg>
        <pc:spChg chg="add del mod">
          <ac:chgData name="Haobin Li" userId="7bf37726e9f9b3cd" providerId="LiveId" clId="{9D4F456D-32EC-4927-BC1F-1B70CB331C27}" dt="2022-01-02T01:25:40.873" v="2833" actId="478"/>
          <ac:spMkLst>
            <pc:docMk/>
            <pc:sldMk cId="417199772" sldId="340"/>
            <ac:spMk id="18" creationId="{38CCF6D6-79B9-47B4-9258-EB8A113D38E2}"/>
          </ac:spMkLst>
        </pc:spChg>
        <pc:spChg chg="add del mod">
          <ac:chgData name="Haobin Li" userId="7bf37726e9f9b3cd" providerId="LiveId" clId="{9D4F456D-32EC-4927-BC1F-1B70CB331C27}" dt="2022-01-02T01:25:29.733" v="2832" actId="478"/>
          <ac:spMkLst>
            <pc:docMk/>
            <pc:sldMk cId="417199772" sldId="340"/>
            <ac:spMk id="19" creationId="{AE9A70D7-5111-4F24-897E-E5BF07B7533E}"/>
          </ac:spMkLst>
        </pc:spChg>
        <pc:spChg chg="add del mod">
          <ac:chgData name="Haobin Li" userId="7bf37726e9f9b3cd" providerId="LiveId" clId="{9D4F456D-32EC-4927-BC1F-1B70CB331C27}" dt="2022-01-02T01:25:29.733" v="2832" actId="478"/>
          <ac:spMkLst>
            <pc:docMk/>
            <pc:sldMk cId="417199772" sldId="340"/>
            <ac:spMk id="20" creationId="{7AEC417A-1F3A-416C-80AE-D643EBEECB30}"/>
          </ac:spMkLst>
        </pc:spChg>
        <pc:spChg chg="add del mod">
          <ac:chgData name="Haobin Li" userId="7bf37726e9f9b3cd" providerId="LiveId" clId="{9D4F456D-32EC-4927-BC1F-1B70CB331C27}" dt="2022-01-02T01:25:29.733" v="2832" actId="478"/>
          <ac:spMkLst>
            <pc:docMk/>
            <pc:sldMk cId="417199772" sldId="340"/>
            <ac:spMk id="21" creationId="{E3151301-2937-4E33-9256-E7A10F1D25EE}"/>
          </ac:spMkLst>
        </pc:spChg>
        <pc:spChg chg="add del mod">
          <ac:chgData name="Haobin Li" userId="7bf37726e9f9b3cd" providerId="LiveId" clId="{9D4F456D-32EC-4927-BC1F-1B70CB331C27}" dt="2022-01-02T01:25:29.733" v="2832" actId="478"/>
          <ac:spMkLst>
            <pc:docMk/>
            <pc:sldMk cId="417199772" sldId="340"/>
            <ac:spMk id="22" creationId="{E91A93B6-E602-4C6C-8825-4F650A7C8C3A}"/>
          </ac:spMkLst>
        </pc:spChg>
        <pc:spChg chg="add del mod">
          <ac:chgData name="Haobin Li" userId="7bf37726e9f9b3cd" providerId="LiveId" clId="{9D4F456D-32EC-4927-BC1F-1B70CB331C27}" dt="2022-01-02T01:25:29.733" v="2832" actId="478"/>
          <ac:spMkLst>
            <pc:docMk/>
            <pc:sldMk cId="417199772" sldId="340"/>
            <ac:spMk id="25" creationId="{605EA208-91D4-4DB5-B372-6DE4F8071A52}"/>
          </ac:spMkLst>
        </pc:spChg>
        <pc:spChg chg="add del mod">
          <ac:chgData name="Haobin Li" userId="7bf37726e9f9b3cd" providerId="LiveId" clId="{9D4F456D-32EC-4927-BC1F-1B70CB331C27}" dt="2022-01-02T01:25:29.733" v="2832" actId="478"/>
          <ac:spMkLst>
            <pc:docMk/>
            <pc:sldMk cId="417199772" sldId="340"/>
            <ac:spMk id="27" creationId="{2DAA984E-2B3C-4D51-8F54-B01FC37DBAAD}"/>
          </ac:spMkLst>
        </pc:spChg>
        <pc:spChg chg="add del mod">
          <ac:chgData name="Haobin Li" userId="7bf37726e9f9b3cd" providerId="LiveId" clId="{9D4F456D-32EC-4927-BC1F-1B70CB331C27}" dt="2022-01-02T01:25:29.733" v="2832" actId="478"/>
          <ac:spMkLst>
            <pc:docMk/>
            <pc:sldMk cId="417199772" sldId="340"/>
            <ac:spMk id="28" creationId="{4B84506A-AC72-488F-97B4-4D20684A8585}"/>
          </ac:spMkLst>
        </pc:spChg>
        <pc:spChg chg="add del mod">
          <ac:chgData name="Haobin Li" userId="7bf37726e9f9b3cd" providerId="LiveId" clId="{9D4F456D-32EC-4927-BC1F-1B70CB331C27}" dt="2022-01-02T01:25:29.733" v="2832" actId="478"/>
          <ac:spMkLst>
            <pc:docMk/>
            <pc:sldMk cId="417199772" sldId="340"/>
            <ac:spMk id="32" creationId="{25DAF9CF-4232-421E-9C13-89761747ECBE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33" creationId="{F041BBED-1F94-466B-913E-1866CCA17F7E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36" creationId="{8538787D-184A-4576-9B47-D5C3E5B2B26F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37" creationId="{1D473815-2B3C-43F7-AED7-AD0DF1866BE2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38" creationId="{C7AD28BF-7D8D-4E7B-81FD-6A8E38A1D2AD}"/>
          </ac:spMkLst>
        </pc:spChg>
        <pc:spChg chg="add mod">
          <ac:chgData name="Haobin Li" userId="7bf37726e9f9b3cd" providerId="LiveId" clId="{9D4F456D-32EC-4927-BC1F-1B70CB331C27}" dt="2022-01-02T01:27:35.778" v="2855" actId="571"/>
          <ac:spMkLst>
            <pc:docMk/>
            <pc:sldMk cId="417199772" sldId="340"/>
            <ac:spMk id="43" creationId="{EDEF817C-6A5E-425F-BE09-C0426E6AD3FB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44" creationId="{F26C162A-2A83-44B4-B728-01ED90AB9245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45" creationId="{673BDAEB-6F3C-49DA-9F0D-B70C7475ADBF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50" creationId="{D5BE58B5-4B79-44F7-955A-31996897D48F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68" creationId="{68391A39-2CE9-4F85-B6FF-5528CA00599E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69" creationId="{73D448A8-5196-4F8B-B9AD-B892825AF974}"/>
          </ac:spMkLst>
        </pc:spChg>
        <pc:spChg chg="add del mod">
          <ac:chgData name="Haobin Li" userId="7bf37726e9f9b3cd" providerId="LiveId" clId="{9D4F456D-32EC-4927-BC1F-1B70CB331C27}" dt="2022-01-02T01:36:12.747" v="3007" actId="478"/>
          <ac:spMkLst>
            <pc:docMk/>
            <pc:sldMk cId="417199772" sldId="340"/>
            <ac:spMk id="74" creationId="{C61DE1DD-EE43-40F8-A3D8-13C679272B39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76" creationId="{0E15D6B4-D99E-4B2E-8F85-798EDBD35CE7}"/>
          </ac:spMkLst>
        </pc:spChg>
        <pc:spChg chg="add mod">
          <ac:chgData name="Haobin Li" userId="7bf37726e9f9b3cd" providerId="LiveId" clId="{9D4F456D-32EC-4927-BC1F-1B70CB331C27}" dt="2022-01-02T01:34:20.466" v="2977" actId="1076"/>
          <ac:spMkLst>
            <pc:docMk/>
            <pc:sldMk cId="417199772" sldId="340"/>
            <ac:spMk id="77" creationId="{DB518966-EF5B-45CD-9057-61D4DA1321D8}"/>
          </ac:spMkLst>
        </pc:spChg>
        <pc:spChg chg="add mod">
          <ac:chgData name="Haobin Li" userId="7bf37726e9f9b3cd" providerId="LiveId" clId="{9D4F456D-32EC-4927-BC1F-1B70CB331C27}" dt="2022-01-02T01:35:01.970" v="2993" actId="1076"/>
          <ac:spMkLst>
            <pc:docMk/>
            <pc:sldMk cId="417199772" sldId="340"/>
            <ac:spMk id="89" creationId="{13A1F0D7-E150-4498-99AB-D227EE96107D}"/>
          </ac:spMkLst>
        </pc:spChg>
        <pc:spChg chg="add mod">
          <ac:chgData name="Haobin Li" userId="7bf37726e9f9b3cd" providerId="LiveId" clId="{9D4F456D-32EC-4927-BC1F-1B70CB331C27}" dt="2022-01-02T01:36:30.285" v="3011" actId="1076"/>
          <ac:spMkLst>
            <pc:docMk/>
            <pc:sldMk cId="417199772" sldId="340"/>
            <ac:spMk id="91" creationId="{7A00F842-E7DC-45BB-A4F5-FD97679B1FAC}"/>
          </ac:spMkLst>
        </pc:spChg>
        <pc:spChg chg="add mod">
          <ac:chgData name="Haobin Li" userId="7bf37726e9f9b3cd" providerId="LiveId" clId="{9D4F456D-32EC-4927-BC1F-1B70CB331C27}" dt="2022-01-02T01:36:30.285" v="3011" actId="1076"/>
          <ac:spMkLst>
            <pc:docMk/>
            <pc:sldMk cId="417199772" sldId="340"/>
            <ac:spMk id="92" creationId="{4663B637-FD0D-4750-B52E-632E7ADC8C07}"/>
          </ac:spMkLst>
        </pc:spChg>
        <pc:spChg chg="add mod">
          <ac:chgData name="Haobin Li" userId="7bf37726e9f9b3cd" providerId="LiveId" clId="{9D4F456D-32EC-4927-BC1F-1B70CB331C27}" dt="2022-01-02T01:37:30.861" v="3040" actId="1076"/>
          <ac:spMkLst>
            <pc:docMk/>
            <pc:sldMk cId="417199772" sldId="340"/>
            <ac:spMk id="97" creationId="{1063D39F-D6D6-4414-8E03-F5BC9CF08CC9}"/>
          </ac:spMkLst>
        </pc:spChg>
        <pc:picChg chg="del">
          <ac:chgData name="Haobin Li" userId="7bf37726e9f9b3cd" providerId="LiveId" clId="{9D4F456D-32EC-4927-BC1F-1B70CB331C27}" dt="2022-01-02T01:23:42.256" v="2823" actId="478"/>
          <ac:picMkLst>
            <pc:docMk/>
            <pc:sldMk cId="417199772" sldId="340"/>
            <ac:picMk id="10" creationId="{5804646B-1663-40C7-B0E8-2761B0F8A113}"/>
          </ac:picMkLst>
        </pc:picChg>
        <pc:picChg chg="del">
          <ac:chgData name="Haobin Li" userId="7bf37726e9f9b3cd" providerId="LiveId" clId="{9D4F456D-32EC-4927-BC1F-1B70CB331C27}" dt="2022-01-02T01:23:50.738" v="2826" actId="478"/>
          <ac:picMkLst>
            <pc:docMk/>
            <pc:sldMk cId="417199772" sldId="340"/>
            <ac:picMk id="12" creationId="{59EE48E5-60ED-4E22-9022-CF0E2EDB54CB}"/>
          </ac:picMkLst>
        </pc:picChg>
        <pc:picChg chg="add del mod">
          <ac:chgData name="Haobin Li" userId="7bf37726e9f9b3cd" providerId="LiveId" clId="{9D4F456D-32EC-4927-BC1F-1B70CB331C27}" dt="2022-01-02T01:25:29.733" v="2832" actId="478"/>
          <ac:picMkLst>
            <pc:docMk/>
            <pc:sldMk cId="417199772" sldId="340"/>
            <ac:picMk id="29" creationId="{766B0EC6-4E9C-4EF3-965D-F331ECBE64CF}"/>
          </ac:picMkLst>
        </pc:picChg>
        <pc:picChg chg="add del mod">
          <ac:chgData name="Haobin Li" userId="7bf37726e9f9b3cd" providerId="LiveId" clId="{9D4F456D-32EC-4927-BC1F-1B70CB331C27}" dt="2022-01-02T01:25:29.733" v="2832" actId="478"/>
          <ac:picMkLst>
            <pc:docMk/>
            <pc:sldMk cId="417199772" sldId="340"/>
            <ac:picMk id="30" creationId="{93D3126B-DD29-4372-88AB-DEDAAB83AE70}"/>
          </ac:picMkLst>
        </pc:picChg>
        <pc:picChg chg="add mod">
          <ac:chgData name="Haobin Li" userId="7bf37726e9f9b3cd" providerId="LiveId" clId="{9D4F456D-32EC-4927-BC1F-1B70CB331C27}" dt="2022-01-02T01:36:47.517" v="3014" actId="1076"/>
          <ac:picMkLst>
            <pc:docMk/>
            <pc:sldMk cId="417199772" sldId="340"/>
            <ac:picMk id="93" creationId="{8B56A6C9-9940-4E6F-8D48-78897419A032}"/>
          </ac:picMkLst>
        </pc:picChg>
        <pc:picChg chg="add mod">
          <ac:chgData name="Haobin Li" userId="7bf37726e9f9b3cd" providerId="LiveId" clId="{9D4F456D-32EC-4927-BC1F-1B70CB331C27}" dt="2022-01-02T01:36:42.869" v="3013" actId="1076"/>
          <ac:picMkLst>
            <pc:docMk/>
            <pc:sldMk cId="417199772" sldId="340"/>
            <ac:picMk id="94" creationId="{402F4174-67E9-4238-986C-E81C0A159611}"/>
          </ac:picMkLst>
        </pc:picChg>
        <pc:picChg chg="add mod">
          <ac:chgData name="Haobin Li" userId="7bf37726e9f9b3cd" providerId="LiveId" clId="{9D4F456D-32EC-4927-BC1F-1B70CB331C27}" dt="2022-01-02T01:37:02.216" v="3017" actId="1076"/>
          <ac:picMkLst>
            <pc:docMk/>
            <pc:sldMk cId="417199772" sldId="340"/>
            <ac:picMk id="95" creationId="{F3664AEA-A371-47C4-96F1-6C53EFB1C7C8}"/>
          </ac:picMkLst>
        </pc:picChg>
        <pc:picChg chg="add mod">
          <ac:chgData name="Haobin Li" userId="7bf37726e9f9b3cd" providerId="LiveId" clId="{9D4F456D-32EC-4927-BC1F-1B70CB331C27}" dt="2022-01-02T01:36:58.277" v="3016" actId="1076"/>
          <ac:picMkLst>
            <pc:docMk/>
            <pc:sldMk cId="417199772" sldId="340"/>
            <ac:picMk id="96" creationId="{643CA060-869F-49AF-9A75-7761AC46C3E9}"/>
          </ac:picMkLst>
        </pc:picChg>
        <pc:cxnChg chg="add mod">
          <ac:chgData name="Haobin Li" userId="7bf37726e9f9b3cd" providerId="LiveId" clId="{9D4F456D-32EC-4927-BC1F-1B70CB331C27}" dt="2022-01-15T03:36:15.004" v="17369"/>
          <ac:cxnSpMkLst>
            <pc:docMk/>
            <pc:sldMk cId="417199772" sldId="340"/>
            <ac:cxnSpMk id="8" creationId="{C36F7779-245F-4A27-9210-2485178D1F1D}"/>
          </ac:cxnSpMkLst>
        </pc:cxnChg>
        <pc:cxnChg chg="add del mod">
          <ac:chgData name="Haobin Li" userId="7bf37726e9f9b3cd" providerId="LiveId" clId="{9D4F456D-32EC-4927-BC1F-1B70CB331C27}" dt="2022-01-02T01:32:55.978" v="2952" actId="478"/>
          <ac:cxnSpMkLst>
            <pc:docMk/>
            <pc:sldMk cId="417199772" sldId="340"/>
            <ac:cxnSpMk id="9" creationId="{6EBB162D-88AB-4CD3-B0B4-CE42D2C1ABEC}"/>
          </ac:cxnSpMkLst>
        </pc:cxnChg>
        <pc:cxnChg chg="add del mod">
          <ac:chgData name="Haobin Li" userId="7bf37726e9f9b3cd" providerId="LiveId" clId="{9D4F456D-32EC-4927-BC1F-1B70CB331C27}" dt="2022-01-02T01:25:40.873" v="2833" actId="478"/>
          <ac:cxnSpMkLst>
            <pc:docMk/>
            <pc:sldMk cId="417199772" sldId="340"/>
            <ac:cxnSpMk id="17" creationId="{9DC4BE1B-CF17-4C4C-8271-B155E7F59C87}"/>
          </ac:cxnSpMkLst>
        </pc:cxnChg>
        <pc:cxnChg chg="add del mod">
          <ac:chgData name="Haobin Li" userId="7bf37726e9f9b3cd" providerId="LiveId" clId="{9D4F456D-32EC-4927-BC1F-1B70CB331C27}" dt="2022-01-02T01:25:29.733" v="2832" actId="478"/>
          <ac:cxnSpMkLst>
            <pc:docMk/>
            <pc:sldMk cId="417199772" sldId="340"/>
            <ac:cxnSpMk id="23" creationId="{9222A2B7-D79A-4967-B77F-3FCECE8616DA}"/>
          </ac:cxnSpMkLst>
        </pc:cxnChg>
        <pc:cxnChg chg="add del mod">
          <ac:chgData name="Haobin Li" userId="7bf37726e9f9b3cd" providerId="LiveId" clId="{9D4F456D-32EC-4927-BC1F-1B70CB331C27}" dt="2022-01-02T01:24:06.524" v="2827" actId="478"/>
          <ac:cxnSpMkLst>
            <pc:docMk/>
            <pc:sldMk cId="417199772" sldId="340"/>
            <ac:cxnSpMk id="24" creationId="{13922DE3-ACE0-421C-9121-0158C843CCA2}"/>
          </ac:cxnSpMkLst>
        </pc:cxnChg>
        <pc:cxnChg chg="add del mod">
          <ac:chgData name="Haobin Li" userId="7bf37726e9f9b3cd" providerId="LiveId" clId="{9D4F456D-32EC-4927-BC1F-1B70CB331C27}" dt="2022-01-02T01:25:29.733" v="2832" actId="478"/>
          <ac:cxnSpMkLst>
            <pc:docMk/>
            <pc:sldMk cId="417199772" sldId="340"/>
            <ac:cxnSpMk id="26" creationId="{47786116-C877-40C5-B57D-5C5F84BE0BD9}"/>
          </ac:cxnSpMkLst>
        </pc:cxnChg>
        <pc:cxnChg chg="add del mod">
          <ac:chgData name="Haobin Li" userId="7bf37726e9f9b3cd" providerId="LiveId" clId="{9D4F456D-32EC-4927-BC1F-1B70CB331C27}" dt="2022-01-02T01:25:29.733" v="2832" actId="478"/>
          <ac:cxnSpMkLst>
            <pc:docMk/>
            <pc:sldMk cId="417199772" sldId="340"/>
            <ac:cxnSpMk id="31" creationId="{288C8831-E11B-4B65-8D59-6735D5D3BBB1}"/>
          </ac:cxnSpMkLst>
        </pc:cxnChg>
        <pc:cxnChg chg="add mod">
          <ac:chgData name="Haobin Li" userId="7bf37726e9f9b3cd" providerId="LiveId" clId="{9D4F456D-32EC-4927-BC1F-1B70CB331C27}" dt="2022-01-15T03:36:15.004" v="17369"/>
          <ac:cxnSpMkLst>
            <pc:docMk/>
            <pc:sldMk cId="417199772" sldId="340"/>
            <ac:cxnSpMk id="34" creationId="{4ADA0151-1675-4A37-BC5B-AA841614FF4E}"/>
          </ac:cxnSpMkLst>
        </pc:cxnChg>
        <pc:cxnChg chg="add del mod">
          <ac:chgData name="Haobin Li" userId="7bf37726e9f9b3cd" providerId="LiveId" clId="{9D4F456D-32EC-4927-BC1F-1B70CB331C27}" dt="2022-01-02T01:33:08.049" v="2956" actId="478"/>
          <ac:cxnSpMkLst>
            <pc:docMk/>
            <pc:sldMk cId="417199772" sldId="340"/>
            <ac:cxnSpMk id="35" creationId="{FC5F7B11-0EE1-4A7F-9318-BACA6C0FB3D5}"/>
          </ac:cxnSpMkLst>
        </pc:cxnChg>
        <pc:cxnChg chg="add del mod">
          <ac:chgData name="Haobin Li" userId="7bf37726e9f9b3cd" providerId="LiveId" clId="{9D4F456D-32EC-4927-BC1F-1B70CB331C27}" dt="2022-01-02T01:27:21.122" v="2852" actId="478"/>
          <ac:cxnSpMkLst>
            <pc:docMk/>
            <pc:sldMk cId="417199772" sldId="340"/>
            <ac:cxnSpMk id="41" creationId="{8AAEB58D-8CE5-4248-A7E6-9657EEAA411D}"/>
          </ac:cxnSpMkLst>
        </pc:cxnChg>
        <pc:cxnChg chg="add mod">
          <ac:chgData name="Haobin Li" userId="7bf37726e9f9b3cd" providerId="LiveId" clId="{9D4F456D-32EC-4927-BC1F-1B70CB331C27}" dt="2022-01-15T03:36:15.004" v="17369"/>
          <ac:cxnSpMkLst>
            <pc:docMk/>
            <pc:sldMk cId="417199772" sldId="340"/>
            <ac:cxnSpMk id="53" creationId="{71FF4051-25E6-46E4-BAA0-BBFB66FAA1AD}"/>
          </ac:cxnSpMkLst>
        </pc:cxnChg>
        <pc:cxnChg chg="add mod">
          <ac:chgData name="Haobin Li" userId="7bf37726e9f9b3cd" providerId="LiveId" clId="{9D4F456D-32EC-4927-BC1F-1B70CB331C27}" dt="2022-01-15T03:36:15.004" v="17369"/>
          <ac:cxnSpMkLst>
            <pc:docMk/>
            <pc:sldMk cId="417199772" sldId="340"/>
            <ac:cxnSpMk id="58" creationId="{4BCF8BC8-480B-4F87-9DE2-7D739DEF6CFF}"/>
          </ac:cxnSpMkLst>
        </pc:cxnChg>
        <pc:cxnChg chg="add mod">
          <ac:chgData name="Haobin Li" userId="7bf37726e9f9b3cd" providerId="LiveId" clId="{9D4F456D-32EC-4927-BC1F-1B70CB331C27}" dt="2022-01-15T03:36:15.004" v="17369"/>
          <ac:cxnSpMkLst>
            <pc:docMk/>
            <pc:sldMk cId="417199772" sldId="340"/>
            <ac:cxnSpMk id="63" creationId="{9CAB9180-CE14-4299-8D5A-CD0D0FE233F3}"/>
          </ac:cxnSpMkLst>
        </pc:cxnChg>
        <pc:cxnChg chg="add mod">
          <ac:chgData name="Haobin Li" userId="7bf37726e9f9b3cd" providerId="LiveId" clId="{9D4F456D-32EC-4927-BC1F-1B70CB331C27}" dt="2022-01-15T03:36:15.004" v="17369"/>
          <ac:cxnSpMkLst>
            <pc:docMk/>
            <pc:sldMk cId="417199772" sldId="340"/>
            <ac:cxnSpMk id="71" creationId="{09DD79B8-7DC4-4EA0-AD9C-654DF9EC58F4}"/>
          </ac:cxnSpMkLst>
        </pc:cxnChg>
        <pc:cxnChg chg="add mod">
          <ac:chgData name="Haobin Li" userId="7bf37726e9f9b3cd" providerId="LiveId" clId="{9D4F456D-32EC-4927-BC1F-1B70CB331C27}" dt="2022-01-15T03:36:15.004" v="17369"/>
          <ac:cxnSpMkLst>
            <pc:docMk/>
            <pc:sldMk cId="417199772" sldId="340"/>
            <ac:cxnSpMk id="79" creationId="{73B498B8-C90F-4CCE-A9A4-88E8906C28D8}"/>
          </ac:cxnSpMkLst>
        </pc:cxnChg>
        <pc:cxnChg chg="add mod">
          <ac:chgData name="Haobin Li" userId="7bf37726e9f9b3cd" providerId="LiveId" clId="{9D4F456D-32EC-4927-BC1F-1B70CB331C27}" dt="2022-01-15T03:36:15.004" v="17369"/>
          <ac:cxnSpMkLst>
            <pc:docMk/>
            <pc:sldMk cId="417199772" sldId="340"/>
            <ac:cxnSpMk id="81" creationId="{280FA351-861F-4FE6-91AD-F1D0852F753F}"/>
          </ac:cxnSpMkLst>
        </pc:cxnChg>
        <pc:cxnChg chg="add mod">
          <ac:chgData name="Haobin Li" userId="7bf37726e9f9b3cd" providerId="LiveId" clId="{9D4F456D-32EC-4927-BC1F-1B70CB331C27}" dt="2022-01-15T03:36:15.004" v="17369"/>
          <ac:cxnSpMkLst>
            <pc:docMk/>
            <pc:sldMk cId="417199772" sldId="340"/>
            <ac:cxnSpMk id="85" creationId="{ED4C7A70-990E-4699-A9A0-FCC798A9ACF1}"/>
          </ac:cxnSpMkLst>
        </pc:cxnChg>
      </pc:sldChg>
      <pc:sldChg chg="addSp delSp modSp add mod modTransition">
        <pc:chgData name="Haobin Li" userId="7bf37726e9f9b3cd" providerId="LiveId" clId="{9D4F456D-32EC-4927-BC1F-1B70CB331C27}" dt="2022-01-15T03:35:57.691" v="17368"/>
        <pc:sldMkLst>
          <pc:docMk/>
          <pc:sldMk cId="2198922850" sldId="341"/>
        </pc:sldMkLst>
        <pc:spChg chg="mod">
          <ac:chgData name="Haobin Li" userId="7bf37726e9f9b3cd" providerId="LiveId" clId="{9D4F456D-32EC-4927-BC1F-1B70CB331C27}" dt="2022-01-02T01:45:59.774" v="3147" actId="20577"/>
          <ac:spMkLst>
            <pc:docMk/>
            <pc:sldMk cId="2198922850" sldId="341"/>
            <ac:spMk id="3" creationId="{094E9B1B-6B0A-45FB-BE83-3057146B404D}"/>
          </ac:spMkLst>
        </pc:spChg>
        <pc:spChg chg="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7" creationId="{355D6908-4CDC-4BCC-B91E-79826D7725D8}"/>
          </ac:spMkLst>
        </pc:spChg>
        <pc:spChg chg="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11" creationId="{EE81E30A-C2F5-4E13-BC23-480EEE341F3A}"/>
          </ac:spMkLst>
        </pc:spChg>
        <pc:spChg chg="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13" creationId="{9876D34F-0F47-42DF-BEE6-194FA4B4C212}"/>
          </ac:spMkLst>
        </pc:spChg>
        <pc:spChg chg="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14" creationId="{32AF2D2E-B157-4097-BFAA-83A26C924863}"/>
          </ac:spMkLst>
        </pc:spChg>
        <pc:spChg chg="del mod">
          <ac:chgData name="Haobin Li" userId="7bf37726e9f9b3cd" providerId="LiveId" clId="{9D4F456D-32EC-4927-BC1F-1B70CB331C27}" dt="2022-01-02T01:40:30.346" v="3075" actId="478"/>
          <ac:spMkLst>
            <pc:docMk/>
            <pc:sldMk cId="2198922850" sldId="341"/>
            <ac:spMk id="33" creationId="{F041BBED-1F94-466B-913E-1866CCA17F7E}"/>
          </ac:spMkLst>
        </pc:spChg>
        <pc:spChg chg="del mod">
          <ac:chgData name="Haobin Li" userId="7bf37726e9f9b3cd" providerId="LiveId" clId="{9D4F456D-32EC-4927-BC1F-1B70CB331C27}" dt="2022-01-02T01:45:24.356" v="3138" actId="478"/>
          <ac:spMkLst>
            <pc:docMk/>
            <pc:sldMk cId="2198922850" sldId="341"/>
            <ac:spMk id="36" creationId="{8538787D-184A-4576-9B47-D5C3E5B2B26F}"/>
          </ac:spMkLst>
        </pc:spChg>
        <pc:spChg chg="del mod">
          <ac:chgData name="Haobin Li" userId="7bf37726e9f9b3cd" providerId="LiveId" clId="{9D4F456D-32EC-4927-BC1F-1B70CB331C27}" dt="2022-01-02T01:43:00.979" v="3113" actId="478"/>
          <ac:spMkLst>
            <pc:docMk/>
            <pc:sldMk cId="2198922850" sldId="341"/>
            <ac:spMk id="37" creationId="{1D473815-2B3C-43F7-AED7-AD0DF1866BE2}"/>
          </ac:spMkLst>
        </pc:spChg>
        <pc:spChg chg="del">
          <ac:chgData name="Haobin Li" userId="7bf37726e9f9b3cd" providerId="LiveId" clId="{9D4F456D-32EC-4927-BC1F-1B70CB331C27}" dt="2022-01-02T01:40:34.402" v="3076" actId="478"/>
          <ac:spMkLst>
            <pc:docMk/>
            <pc:sldMk cId="2198922850" sldId="341"/>
            <ac:spMk id="38" creationId="{C7AD28BF-7D8D-4E7B-81FD-6A8E38A1D2AD}"/>
          </ac:spMkLst>
        </pc:spChg>
        <pc:spChg chg="add 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39" creationId="{A564FF41-DBB8-4FD4-AF5B-D6F9857DA2E9}"/>
          </ac:spMkLst>
        </pc:spChg>
        <pc:spChg chg="add mod or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40" creationId="{6A3C3650-6264-40E6-AEFC-F085F86C62D6}"/>
          </ac:spMkLst>
        </pc:spChg>
        <pc:spChg chg="del">
          <ac:chgData name="Haobin Li" userId="7bf37726e9f9b3cd" providerId="LiveId" clId="{9D4F456D-32EC-4927-BC1F-1B70CB331C27}" dt="2022-01-02T01:38:04.394" v="3042" actId="478"/>
          <ac:spMkLst>
            <pc:docMk/>
            <pc:sldMk cId="2198922850" sldId="341"/>
            <ac:spMk id="44" creationId="{F26C162A-2A83-44B4-B728-01ED90AB9245}"/>
          </ac:spMkLst>
        </pc:spChg>
        <pc:spChg chg="del">
          <ac:chgData name="Haobin Li" userId="7bf37726e9f9b3cd" providerId="LiveId" clId="{9D4F456D-32EC-4927-BC1F-1B70CB331C27}" dt="2022-01-02T01:38:04.394" v="3042" actId="478"/>
          <ac:spMkLst>
            <pc:docMk/>
            <pc:sldMk cId="2198922850" sldId="341"/>
            <ac:spMk id="45" creationId="{673BDAEB-6F3C-49DA-9F0D-B70C7475ADBF}"/>
          </ac:spMkLst>
        </pc:spChg>
        <pc:spChg chg="add 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48" creationId="{B52B5F76-59B3-485F-9D01-3AAB33E94AB0}"/>
          </ac:spMkLst>
        </pc:spChg>
        <pc:spChg chg="add 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49" creationId="{58A0898F-2A33-410E-83A9-27EF80108756}"/>
          </ac:spMkLst>
        </pc:spChg>
        <pc:spChg chg="del">
          <ac:chgData name="Haobin Li" userId="7bf37726e9f9b3cd" providerId="LiveId" clId="{9D4F456D-32EC-4927-BC1F-1B70CB331C27}" dt="2022-01-02T01:38:04.394" v="3042" actId="478"/>
          <ac:spMkLst>
            <pc:docMk/>
            <pc:sldMk cId="2198922850" sldId="341"/>
            <ac:spMk id="50" creationId="{D5BE58B5-4B79-44F7-955A-31996897D48F}"/>
          </ac:spMkLst>
        </pc:spChg>
        <pc:spChg chg="add 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51" creationId="{81FDAB15-D764-4101-BBBF-E26D0F116557}"/>
          </ac:spMkLst>
        </pc:spChg>
        <pc:spChg chg="add 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52" creationId="{D5C58E3A-579E-4FEE-B3CA-83ED7715E86F}"/>
          </ac:spMkLst>
        </pc:spChg>
        <pc:spChg chg="add 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60" creationId="{8102450E-EAFC-4E7A-B1E3-261DF5483E78}"/>
          </ac:spMkLst>
        </pc:spChg>
        <pc:spChg chg="del">
          <ac:chgData name="Haobin Li" userId="7bf37726e9f9b3cd" providerId="LiveId" clId="{9D4F456D-32EC-4927-BC1F-1B70CB331C27}" dt="2022-01-02T01:38:04.394" v="3042" actId="478"/>
          <ac:spMkLst>
            <pc:docMk/>
            <pc:sldMk cId="2198922850" sldId="341"/>
            <ac:spMk id="68" creationId="{68391A39-2CE9-4F85-B6FF-5528CA00599E}"/>
          </ac:spMkLst>
        </pc:spChg>
        <pc:spChg chg="del mod">
          <ac:chgData name="Haobin Li" userId="7bf37726e9f9b3cd" providerId="LiveId" clId="{9D4F456D-32EC-4927-BC1F-1B70CB331C27}" dt="2022-01-02T01:43:01.997" v="3114" actId="478"/>
          <ac:spMkLst>
            <pc:docMk/>
            <pc:sldMk cId="2198922850" sldId="341"/>
            <ac:spMk id="69" creationId="{73D448A8-5196-4F8B-B9AD-B892825AF974}"/>
          </ac:spMkLst>
        </pc:spChg>
        <pc:spChg chg="add 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70" creationId="{5A138D68-C5CE-41B4-99D6-B8428F1B0FF5}"/>
          </ac:spMkLst>
        </pc:spChg>
        <pc:spChg chg="add 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72" creationId="{41FA7013-CF7A-4630-B7AE-4D6939E1F217}"/>
          </ac:spMkLst>
        </pc:spChg>
        <pc:spChg chg="del">
          <ac:chgData name="Haobin Li" userId="7bf37726e9f9b3cd" providerId="LiveId" clId="{9D4F456D-32EC-4927-BC1F-1B70CB331C27}" dt="2022-01-02T01:38:04.394" v="3042" actId="478"/>
          <ac:spMkLst>
            <pc:docMk/>
            <pc:sldMk cId="2198922850" sldId="341"/>
            <ac:spMk id="76" creationId="{0E15D6B4-D99E-4B2E-8F85-798EDBD35CE7}"/>
          </ac:spMkLst>
        </pc:spChg>
        <pc:spChg chg="del">
          <ac:chgData name="Haobin Li" userId="7bf37726e9f9b3cd" providerId="LiveId" clId="{9D4F456D-32EC-4927-BC1F-1B70CB331C27}" dt="2022-01-02T01:38:04.394" v="3042" actId="478"/>
          <ac:spMkLst>
            <pc:docMk/>
            <pc:sldMk cId="2198922850" sldId="341"/>
            <ac:spMk id="77" creationId="{DB518966-EF5B-45CD-9057-61D4DA1321D8}"/>
          </ac:spMkLst>
        </pc:spChg>
        <pc:spChg chg="mod">
          <ac:chgData name="Haobin Li" userId="7bf37726e9f9b3cd" providerId="LiveId" clId="{9D4F456D-32EC-4927-BC1F-1B70CB331C27}" dt="2022-01-02T01:45:29.216" v="3139" actId="1076"/>
          <ac:spMkLst>
            <pc:docMk/>
            <pc:sldMk cId="2198922850" sldId="341"/>
            <ac:spMk id="89" creationId="{13A1F0D7-E150-4498-99AB-D227EE96107D}"/>
          </ac:spMkLst>
        </pc:spChg>
        <pc:spChg chg="del">
          <ac:chgData name="Haobin Li" userId="7bf37726e9f9b3cd" providerId="LiveId" clId="{9D4F456D-32EC-4927-BC1F-1B70CB331C27}" dt="2022-01-02T01:38:04.394" v="3042" actId="478"/>
          <ac:spMkLst>
            <pc:docMk/>
            <pc:sldMk cId="2198922850" sldId="341"/>
            <ac:spMk id="91" creationId="{7A00F842-E7DC-45BB-A4F5-FD97679B1FAC}"/>
          </ac:spMkLst>
        </pc:spChg>
        <pc:spChg chg="del mod">
          <ac:chgData name="Haobin Li" userId="7bf37726e9f9b3cd" providerId="LiveId" clId="{9D4F456D-32EC-4927-BC1F-1B70CB331C27}" dt="2022-01-02T01:44:05.542" v="3124" actId="478"/>
          <ac:spMkLst>
            <pc:docMk/>
            <pc:sldMk cId="2198922850" sldId="341"/>
            <ac:spMk id="92" creationId="{4663B637-FD0D-4750-B52E-632E7ADC8C07}"/>
          </ac:spMkLst>
        </pc:spChg>
        <pc:spChg chg="mod">
          <ac:chgData name="Haobin Li" userId="7bf37726e9f9b3cd" providerId="LiveId" clId="{9D4F456D-32EC-4927-BC1F-1B70CB331C27}" dt="2022-01-02T01:45:33.729" v="3140" actId="1076"/>
          <ac:spMkLst>
            <pc:docMk/>
            <pc:sldMk cId="2198922850" sldId="341"/>
            <ac:spMk id="97" creationId="{1063D39F-D6D6-4414-8E03-F5BC9CF08CC9}"/>
          </ac:spMkLst>
        </pc:spChg>
        <pc:picChg chg="add mod">
          <ac:chgData name="Haobin Li" userId="7bf37726e9f9b3cd" providerId="LiveId" clId="{9D4F456D-32EC-4927-BC1F-1B70CB331C27}" dt="2022-01-02T01:45:29.216" v="3139" actId="1076"/>
          <ac:picMkLst>
            <pc:docMk/>
            <pc:sldMk cId="2198922850" sldId="341"/>
            <ac:picMk id="73" creationId="{4236CC2A-ABD1-4F3C-B6DC-94576FE5E864}"/>
          </ac:picMkLst>
        </pc:picChg>
        <pc:picChg chg="add mod">
          <ac:chgData name="Haobin Li" userId="7bf37726e9f9b3cd" providerId="LiveId" clId="{9D4F456D-32EC-4927-BC1F-1B70CB331C27}" dt="2022-01-02T01:45:29.216" v="3139" actId="1076"/>
          <ac:picMkLst>
            <pc:docMk/>
            <pc:sldMk cId="2198922850" sldId="341"/>
            <ac:picMk id="74" creationId="{02CD538F-2368-4681-BCE4-CA57C1119708}"/>
          </ac:picMkLst>
        </pc:picChg>
        <pc:picChg chg="del mod">
          <ac:chgData name="Haobin Li" userId="7bf37726e9f9b3cd" providerId="LiveId" clId="{9D4F456D-32EC-4927-BC1F-1B70CB331C27}" dt="2022-01-02T01:44:03.635" v="3122" actId="478"/>
          <ac:picMkLst>
            <pc:docMk/>
            <pc:sldMk cId="2198922850" sldId="341"/>
            <ac:picMk id="93" creationId="{8B56A6C9-9940-4E6F-8D48-78897419A032}"/>
          </ac:picMkLst>
        </pc:picChg>
        <pc:picChg chg="del mod">
          <ac:chgData name="Haobin Li" userId="7bf37726e9f9b3cd" providerId="LiveId" clId="{9D4F456D-32EC-4927-BC1F-1B70CB331C27}" dt="2022-01-02T01:44:04.659" v="3123" actId="478"/>
          <ac:picMkLst>
            <pc:docMk/>
            <pc:sldMk cId="2198922850" sldId="341"/>
            <ac:picMk id="94" creationId="{402F4174-67E9-4238-986C-E81C0A159611}"/>
          </ac:picMkLst>
        </pc:picChg>
        <pc:cxnChg chg="mod">
          <ac:chgData name="Haobin Li" userId="7bf37726e9f9b3cd" providerId="LiveId" clId="{9D4F456D-32EC-4927-BC1F-1B70CB331C27}" dt="2022-01-15T03:35:57.691" v="17368"/>
          <ac:cxnSpMkLst>
            <pc:docMk/>
            <pc:sldMk cId="2198922850" sldId="341"/>
            <ac:cxnSpMk id="8" creationId="{C36F7779-245F-4A27-9210-2485178D1F1D}"/>
          </ac:cxnSpMkLst>
        </pc:cxnChg>
        <pc:cxnChg chg="del mod">
          <ac:chgData name="Haobin Li" userId="7bf37726e9f9b3cd" providerId="LiveId" clId="{9D4F456D-32EC-4927-BC1F-1B70CB331C27}" dt="2022-01-02T01:39:52.344" v="3065" actId="478"/>
          <ac:cxnSpMkLst>
            <pc:docMk/>
            <pc:sldMk cId="2198922850" sldId="341"/>
            <ac:cxnSpMk id="34" creationId="{4ADA0151-1675-4A37-BC5B-AA841614FF4E}"/>
          </ac:cxnSpMkLst>
        </pc:cxnChg>
        <pc:cxnChg chg="add mod">
          <ac:chgData name="Haobin Li" userId="7bf37726e9f9b3cd" providerId="LiveId" clId="{9D4F456D-32EC-4927-BC1F-1B70CB331C27}" dt="2022-01-15T03:35:57.691" v="17368"/>
          <ac:cxnSpMkLst>
            <pc:docMk/>
            <pc:sldMk cId="2198922850" sldId="341"/>
            <ac:cxnSpMk id="41" creationId="{8DF30FD2-D990-4A28-B837-50AC47777DF5}"/>
          </ac:cxnSpMkLst>
        </pc:cxnChg>
        <pc:cxnChg chg="add del mod">
          <ac:chgData name="Haobin Li" userId="7bf37726e9f9b3cd" providerId="LiveId" clId="{9D4F456D-32EC-4927-BC1F-1B70CB331C27}" dt="2022-01-02T01:38:31.863" v="3048" actId="478"/>
          <ac:cxnSpMkLst>
            <pc:docMk/>
            <pc:sldMk cId="2198922850" sldId="341"/>
            <ac:cxnSpMk id="42" creationId="{D2A6A84B-57DE-4626-9AEB-DE2FF7CBADA5}"/>
          </ac:cxnSpMkLst>
        </pc:cxnChg>
        <pc:cxnChg chg="add mod">
          <ac:chgData name="Haobin Li" userId="7bf37726e9f9b3cd" providerId="LiveId" clId="{9D4F456D-32EC-4927-BC1F-1B70CB331C27}" dt="2022-01-15T03:35:57.691" v="17368"/>
          <ac:cxnSpMkLst>
            <pc:docMk/>
            <pc:sldMk cId="2198922850" sldId="341"/>
            <ac:cxnSpMk id="46" creationId="{73FEDCA7-B7FA-4AF6-B398-5A19F2DAEAE5}"/>
          </ac:cxnSpMkLst>
        </pc:cxnChg>
        <pc:cxnChg chg="del mod">
          <ac:chgData name="Haobin Li" userId="7bf37726e9f9b3cd" providerId="LiveId" clId="{9D4F456D-32EC-4927-BC1F-1B70CB331C27}" dt="2022-01-02T01:38:04.394" v="3042" actId="478"/>
          <ac:cxnSpMkLst>
            <pc:docMk/>
            <pc:sldMk cId="2198922850" sldId="341"/>
            <ac:cxnSpMk id="53" creationId="{71FF4051-25E6-46E4-BAA0-BBFB66FAA1AD}"/>
          </ac:cxnSpMkLst>
        </pc:cxnChg>
        <pc:cxnChg chg="add mod">
          <ac:chgData name="Haobin Li" userId="7bf37726e9f9b3cd" providerId="LiveId" clId="{9D4F456D-32EC-4927-BC1F-1B70CB331C27}" dt="2022-01-15T03:35:57.691" v="17368"/>
          <ac:cxnSpMkLst>
            <pc:docMk/>
            <pc:sldMk cId="2198922850" sldId="341"/>
            <ac:cxnSpMk id="54" creationId="{92D3110E-AFA1-49C3-9247-DFBF98270371}"/>
          </ac:cxnSpMkLst>
        </pc:cxnChg>
        <pc:cxnChg chg="del mod">
          <ac:chgData name="Haobin Li" userId="7bf37726e9f9b3cd" providerId="LiveId" clId="{9D4F456D-32EC-4927-BC1F-1B70CB331C27}" dt="2022-01-02T01:39:14.252" v="3059" actId="478"/>
          <ac:cxnSpMkLst>
            <pc:docMk/>
            <pc:sldMk cId="2198922850" sldId="341"/>
            <ac:cxnSpMk id="58" creationId="{4BCF8BC8-480B-4F87-9DE2-7D739DEF6CFF}"/>
          </ac:cxnSpMkLst>
        </pc:cxnChg>
        <pc:cxnChg chg="add mod">
          <ac:chgData name="Haobin Li" userId="7bf37726e9f9b3cd" providerId="LiveId" clId="{9D4F456D-32EC-4927-BC1F-1B70CB331C27}" dt="2022-01-15T03:35:57.691" v="17368"/>
          <ac:cxnSpMkLst>
            <pc:docMk/>
            <pc:sldMk cId="2198922850" sldId="341"/>
            <ac:cxnSpMk id="61" creationId="{3A0C1339-2368-4386-BECC-9950F1E332A1}"/>
          </ac:cxnSpMkLst>
        </pc:cxnChg>
        <pc:cxnChg chg="del mod">
          <ac:chgData name="Haobin Li" userId="7bf37726e9f9b3cd" providerId="LiveId" clId="{9D4F456D-32EC-4927-BC1F-1B70CB331C27}" dt="2022-01-02T01:39:15" v="3060" actId="478"/>
          <ac:cxnSpMkLst>
            <pc:docMk/>
            <pc:sldMk cId="2198922850" sldId="341"/>
            <ac:cxnSpMk id="63" creationId="{9CAB9180-CE14-4299-8D5A-CD0D0FE233F3}"/>
          </ac:cxnSpMkLst>
        </pc:cxnChg>
        <pc:cxnChg chg="add mod">
          <ac:chgData name="Haobin Li" userId="7bf37726e9f9b3cd" providerId="LiveId" clId="{9D4F456D-32EC-4927-BC1F-1B70CB331C27}" dt="2022-01-15T03:35:57.691" v="17368"/>
          <ac:cxnSpMkLst>
            <pc:docMk/>
            <pc:sldMk cId="2198922850" sldId="341"/>
            <ac:cxnSpMk id="65" creationId="{1D40C718-6ABD-4648-8942-D1BE56AD1C04}"/>
          </ac:cxnSpMkLst>
        </pc:cxnChg>
        <pc:cxnChg chg="del mod">
          <ac:chgData name="Haobin Li" userId="7bf37726e9f9b3cd" providerId="LiveId" clId="{9D4F456D-32EC-4927-BC1F-1B70CB331C27}" dt="2022-01-02T01:38:04.394" v="3042" actId="478"/>
          <ac:cxnSpMkLst>
            <pc:docMk/>
            <pc:sldMk cId="2198922850" sldId="341"/>
            <ac:cxnSpMk id="71" creationId="{09DD79B8-7DC4-4EA0-AD9C-654DF9EC58F4}"/>
          </ac:cxnSpMkLst>
        </pc:cxnChg>
        <pc:cxnChg chg="del mod">
          <ac:chgData name="Haobin Li" userId="7bf37726e9f9b3cd" providerId="LiveId" clId="{9D4F456D-32EC-4927-BC1F-1B70CB331C27}" dt="2022-01-02T01:38:14.428" v="3044" actId="478"/>
          <ac:cxnSpMkLst>
            <pc:docMk/>
            <pc:sldMk cId="2198922850" sldId="341"/>
            <ac:cxnSpMk id="79" creationId="{73B498B8-C90F-4CCE-A9A4-88E8906C28D8}"/>
          </ac:cxnSpMkLst>
        </pc:cxnChg>
        <pc:cxnChg chg="del mod">
          <ac:chgData name="Haobin Li" userId="7bf37726e9f9b3cd" providerId="LiveId" clId="{9D4F456D-32EC-4927-BC1F-1B70CB331C27}" dt="2022-01-02T01:42:35.660" v="3104" actId="478"/>
          <ac:cxnSpMkLst>
            <pc:docMk/>
            <pc:sldMk cId="2198922850" sldId="341"/>
            <ac:cxnSpMk id="81" creationId="{280FA351-861F-4FE6-91AD-F1D0852F753F}"/>
          </ac:cxnSpMkLst>
        </pc:cxnChg>
        <pc:cxnChg chg="del mod">
          <ac:chgData name="Haobin Li" userId="7bf37726e9f9b3cd" providerId="LiveId" clId="{9D4F456D-32EC-4927-BC1F-1B70CB331C27}" dt="2022-01-02T01:38:04.394" v="3042" actId="478"/>
          <ac:cxnSpMkLst>
            <pc:docMk/>
            <pc:sldMk cId="2198922850" sldId="341"/>
            <ac:cxnSpMk id="85" creationId="{ED4C7A70-990E-4699-A9A0-FCC798A9ACF1}"/>
          </ac:cxnSpMkLst>
        </pc:cxnChg>
      </pc:sldChg>
      <pc:sldChg chg="addSp delSp modSp add mod modTransition">
        <pc:chgData name="Haobin Li" userId="7bf37726e9f9b3cd" providerId="LiveId" clId="{9D4F456D-32EC-4927-BC1F-1B70CB331C27}" dt="2022-01-15T03:35:39.512" v="17367"/>
        <pc:sldMkLst>
          <pc:docMk/>
          <pc:sldMk cId="3403258710" sldId="342"/>
        </pc:sldMkLst>
        <pc:spChg chg="mod">
          <ac:chgData name="Haobin Li" userId="7bf37726e9f9b3cd" providerId="LiveId" clId="{9D4F456D-32EC-4927-BC1F-1B70CB331C27}" dt="2022-01-02T02:14:37.807" v="3184" actId="14100"/>
          <ac:spMkLst>
            <pc:docMk/>
            <pc:sldMk cId="3403258710" sldId="342"/>
            <ac:spMk id="3" creationId="{094E9B1B-6B0A-45FB-BE83-3057146B404D}"/>
          </ac:spMkLst>
        </pc:spChg>
        <pc:spChg chg="add mod">
          <ac:chgData name="Haobin Li" userId="7bf37726e9f9b3cd" providerId="LiveId" clId="{9D4F456D-32EC-4927-BC1F-1B70CB331C27}" dt="2022-01-02T02:17:54.684" v="3276" actId="1076"/>
          <ac:spMkLst>
            <pc:docMk/>
            <pc:sldMk cId="3403258710" sldId="342"/>
            <ac:spMk id="5" creationId="{AD4211C4-8CA5-4449-97A5-ECF03EDC9C06}"/>
          </ac:spMkLst>
        </pc:spChg>
        <pc:spChg chg="mod">
          <ac:chgData name="Haobin Li" userId="7bf37726e9f9b3cd" providerId="LiveId" clId="{9D4F456D-32EC-4927-BC1F-1B70CB331C27}" dt="2022-01-02T02:12:23.582" v="3155"/>
          <ac:spMkLst>
            <pc:docMk/>
            <pc:sldMk cId="3403258710" sldId="342"/>
            <ac:spMk id="8" creationId="{F61F4D42-FD4F-43FA-A61F-0BAEC78BD58C}"/>
          </ac:spMkLst>
        </pc:spChg>
        <pc:spChg chg="mod">
          <ac:chgData name="Haobin Li" userId="7bf37726e9f9b3cd" providerId="LiveId" clId="{9D4F456D-32EC-4927-BC1F-1B70CB331C27}" dt="2022-01-02T02:12:23.582" v="3155"/>
          <ac:spMkLst>
            <pc:docMk/>
            <pc:sldMk cId="3403258710" sldId="342"/>
            <ac:spMk id="12" creationId="{FD3DBDF2-65EE-4AFF-8561-5ADCC3B33B0C}"/>
          </ac:spMkLst>
        </pc:spChg>
        <pc:spChg chg="mod">
          <ac:chgData name="Haobin Li" userId="7bf37726e9f9b3cd" providerId="LiveId" clId="{9D4F456D-32EC-4927-BC1F-1B70CB331C27}" dt="2022-01-02T02:12:23.582" v="3155"/>
          <ac:spMkLst>
            <pc:docMk/>
            <pc:sldMk cId="3403258710" sldId="342"/>
            <ac:spMk id="13" creationId="{CD722A3A-6081-453A-A228-78FDE648F392}"/>
          </ac:spMkLst>
        </pc:spChg>
        <pc:spChg chg="mod">
          <ac:chgData name="Haobin Li" userId="7bf37726e9f9b3cd" providerId="LiveId" clId="{9D4F456D-32EC-4927-BC1F-1B70CB331C27}" dt="2022-01-02T02:12:23.582" v="3155"/>
          <ac:spMkLst>
            <pc:docMk/>
            <pc:sldMk cId="3403258710" sldId="342"/>
            <ac:spMk id="14" creationId="{AC2BDE32-45C9-43F0-82A8-212D7B18378B}"/>
          </ac:spMkLst>
        </pc:spChg>
        <pc:spChg chg="del mod">
          <ac:chgData name="Haobin Li" userId="7bf37726e9f9b3cd" providerId="LiveId" clId="{9D4F456D-32EC-4927-BC1F-1B70CB331C27}" dt="2022-01-02T02:12:40.045" v="3157" actId="478"/>
          <ac:spMkLst>
            <pc:docMk/>
            <pc:sldMk cId="3403258710" sldId="342"/>
            <ac:spMk id="15" creationId="{BBAFD932-D14D-443D-B6FF-3C08A703E519}"/>
          </ac:spMkLst>
        </pc:spChg>
        <pc:spChg chg="del mod">
          <ac:chgData name="Haobin Li" userId="7bf37726e9f9b3cd" providerId="LiveId" clId="{9D4F456D-32EC-4927-BC1F-1B70CB331C27}" dt="2022-01-02T02:12:41.429" v="3158" actId="478"/>
          <ac:spMkLst>
            <pc:docMk/>
            <pc:sldMk cId="3403258710" sldId="342"/>
            <ac:spMk id="16" creationId="{5E8623F9-590E-4D51-A020-FE7BB1C5EE16}"/>
          </ac:spMkLst>
        </pc:spChg>
        <pc:spChg chg="add del mod">
          <ac:chgData name="Haobin Li" userId="7bf37726e9f9b3cd" providerId="LiveId" clId="{9D4F456D-32EC-4927-BC1F-1B70CB331C27}" dt="2022-01-02T02:12:43.138" v="3159" actId="478"/>
          <ac:spMkLst>
            <pc:docMk/>
            <pc:sldMk cId="3403258710" sldId="342"/>
            <ac:spMk id="17" creationId="{B2CC5986-3F72-4B91-8227-CE978916F85B}"/>
          </ac:spMkLst>
        </pc:spChg>
        <pc:spChg chg="add del mod">
          <ac:chgData name="Haobin Li" userId="7bf37726e9f9b3cd" providerId="LiveId" clId="{9D4F456D-32EC-4927-BC1F-1B70CB331C27}" dt="2022-01-02T02:12:45.398" v="3160" actId="478"/>
          <ac:spMkLst>
            <pc:docMk/>
            <pc:sldMk cId="3403258710" sldId="342"/>
            <ac:spMk id="18" creationId="{43E065FE-E984-477C-A19D-302608539F53}"/>
          </ac:spMkLst>
        </pc:spChg>
        <pc:spChg chg="add del mod">
          <ac:chgData name="Haobin Li" userId="7bf37726e9f9b3cd" providerId="LiveId" clId="{9D4F456D-32EC-4927-BC1F-1B70CB331C27}" dt="2022-01-02T02:12:47.314" v="3161" actId="478"/>
          <ac:spMkLst>
            <pc:docMk/>
            <pc:sldMk cId="3403258710" sldId="342"/>
            <ac:spMk id="19" creationId="{6CE1F7C0-7A82-40B6-8EFF-0AEA636BA29E}"/>
          </ac:spMkLst>
        </pc:spChg>
        <pc:spChg chg="add mod">
          <ac:chgData name="Haobin Li" userId="7bf37726e9f9b3cd" providerId="LiveId" clId="{9D4F456D-32EC-4927-BC1F-1B70CB331C27}" dt="2022-01-02T02:17:54.684" v="3276" actId="1076"/>
          <ac:spMkLst>
            <pc:docMk/>
            <pc:sldMk cId="3403258710" sldId="342"/>
            <ac:spMk id="22" creationId="{84CE56D5-2519-4769-AA5F-89E1489316BA}"/>
          </ac:spMkLst>
        </pc:spChg>
        <pc:spChg chg="add mod">
          <ac:chgData name="Haobin Li" userId="7bf37726e9f9b3cd" providerId="LiveId" clId="{9D4F456D-32EC-4927-BC1F-1B70CB331C27}" dt="2022-01-02T02:17:54.684" v="3276" actId="1076"/>
          <ac:spMkLst>
            <pc:docMk/>
            <pc:sldMk cId="3403258710" sldId="342"/>
            <ac:spMk id="23" creationId="{A59EC240-8081-40C2-B6F5-D2E5270209F3}"/>
          </ac:spMkLst>
        </pc:spChg>
        <pc:spChg chg="add mod">
          <ac:chgData name="Haobin Li" userId="7bf37726e9f9b3cd" providerId="LiveId" clId="{9D4F456D-32EC-4927-BC1F-1B70CB331C27}" dt="2022-01-02T02:17:54.684" v="3276" actId="1076"/>
          <ac:spMkLst>
            <pc:docMk/>
            <pc:sldMk cId="3403258710" sldId="342"/>
            <ac:spMk id="24" creationId="{EAACF7FA-8DA4-4C4B-8ABA-A8E6272B8CC9}"/>
          </ac:spMkLst>
        </pc:spChg>
        <pc:spChg chg="add mod">
          <ac:chgData name="Haobin Li" userId="7bf37726e9f9b3cd" providerId="LiveId" clId="{9D4F456D-32EC-4927-BC1F-1B70CB331C27}" dt="2022-01-02T02:17:54.684" v="3276" actId="1076"/>
          <ac:spMkLst>
            <pc:docMk/>
            <pc:sldMk cId="3403258710" sldId="342"/>
            <ac:spMk id="25" creationId="{BF3AFAB4-1FA2-438A-9622-8D3C0C241BD6}"/>
          </ac:spMkLst>
        </pc:spChg>
        <pc:spChg chg="add mod">
          <ac:chgData name="Haobin Li" userId="7bf37726e9f9b3cd" providerId="LiveId" clId="{9D4F456D-32EC-4927-BC1F-1B70CB331C27}" dt="2022-01-02T02:17:54.684" v="3276" actId="1076"/>
          <ac:spMkLst>
            <pc:docMk/>
            <pc:sldMk cId="3403258710" sldId="342"/>
            <ac:spMk id="26" creationId="{32F16200-8613-4648-B16B-DDC7801A90AD}"/>
          </ac:spMkLst>
        </pc:spChg>
        <pc:spChg chg="add mod">
          <ac:chgData name="Haobin Li" userId="7bf37726e9f9b3cd" providerId="LiveId" clId="{9D4F456D-32EC-4927-BC1F-1B70CB331C27}" dt="2022-01-02T02:17:54.684" v="3276" actId="1076"/>
          <ac:spMkLst>
            <pc:docMk/>
            <pc:sldMk cId="3403258710" sldId="342"/>
            <ac:spMk id="27" creationId="{5067F6D3-0340-4A9E-939C-A7400F596B6B}"/>
          </ac:spMkLst>
        </pc:spChg>
        <pc:spChg chg="add mod">
          <ac:chgData name="Haobin Li" userId="7bf37726e9f9b3cd" providerId="LiveId" clId="{9D4F456D-32EC-4927-BC1F-1B70CB331C27}" dt="2022-01-02T02:17:54.684" v="3276" actId="1076"/>
          <ac:spMkLst>
            <pc:docMk/>
            <pc:sldMk cId="3403258710" sldId="342"/>
            <ac:spMk id="28" creationId="{CB35E36D-E24E-489C-BBD5-FFB6894F4100}"/>
          </ac:spMkLst>
        </pc:spChg>
        <pc:spChg chg="add del mod">
          <ac:chgData name="Haobin Li" userId="7bf37726e9f9b3cd" providerId="LiveId" clId="{9D4F456D-32EC-4927-BC1F-1B70CB331C27}" dt="2022-01-02T02:16:31.103" v="3232" actId="478"/>
          <ac:spMkLst>
            <pc:docMk/>
            <pc:sldMk cId="3403258710" sldId="342"/>
            <ac:spMk id="29" creationId="{AFC10629-40BA-4DA0-BD37-CEEEF578557D}"/>
          </ac:spMkLst>
        </pc:spChg>
        <pc:spChg chg="add mod">
          <ac:chgData name="Haobin Li" userId="7bf37726e9f9b3cd" providerId="LiveId" clId="{9D4F456D-32EC-4927-BC1F-1B70CB331C27}" dt="2022-01-02T02:19:01.224" v="3298" actId="1035"/>
          <ac:spMkLst>
            <pc:docMk/>
            <pc:sldMk cId="3403258710" sldId="342"/>
            <ac:spMk id="40" creationId="{2D83AC7E-B01D-41BA-9459-EB762A451195}"/>
          </ac:spMkLst>
        </pc:spChg>
        <pc:spChg chg="mod">
          <ac:chgData name="Haobin Li" userId="7bf37726e9f9b3cd" providerId="LiveId" clId="{9D4F456D-32EC-4927-BC1F-1B70CB331C27}" dt="2022-01-02T02:17:35.158" v="3271" actId="571"/>
          <ac:spMkLst>
            <pc:docMk/>
            <pc:sldMk cId="3403258710" sldId="342"/>
            <ac:spMk id="42" creationId="{4B3464BB-39B0-4FD6-AE4E-61E29A5AADA9}"/>
          </ac:spMkLst>
        </pc:spChg>
        <pc:spChg chg="mod">
          <ac:chgData name="Haobin Li" userId="7bf37726e9f9b3cd" providerId="LiveId" clId="{9D4F456D-32EC-4927-BC1F-1B70CB331C27}" dt="2022-01-02T02:17:35.158" v="3271" actId="571"/>
          <ac:spMkLst>
            <pc:docMk/>
            <pc:sldMk cId="3403258710" sldId="342"/>
            <ac:spMk id="45" creationId="{D519146F-BCE9-41B1-B38B-6114725F606F}"/>
          </ac:spMkLst>
        </pc:spChg>
        <pc:spChg chg="mod">
          <ac:chgData name="Haobin Li" userId="7bf37726e9f9b3cd" providerId="LiveId" clId="{9D4F456D-32EC-4927-BC1F-1B70CB331C27}" dt="2022-01-02T02:17:35.158" v="3271" actId="571"/>
          <ac:spMkLst>
            <pc:docMk/>
            <pc:sldMk cId="3403258710" sldId="342"/>
            <ac:spMk id="46" creationId="{88D4C99E-8FC7-4164-AD18-11EF939853A2}"/>
          </ac:spMkLst>
        </pc:spChg>
        <pc:spChg chg="mod">
          <ac:chgData name="Haobin Li" userId="7bf37726e9f9b3cd" providerId="LiveId" clId="{9D4F456D-32EC-4927-BC1F-1B70CB331C27}" dt="2022-01-02T02:17:35.158" v="3271" actId="571"/>
          <ac:spMkLst>
            <pc:docMk/>
            <pc:sldMk cId="3403258710" sldId="342"/>
            <ac:spMk id="47" creationId="{1610A734-E9D1-42D8-9D59-42C26338B926}"/>
          </ac:spMkLst>
        </pc:spChg>
        <pc:spChg chg="add mod">
          <ac:chgData name="Haobin Li" userId="7bf37726e9f9b3cd" providerId="LiveId" clId="{9D4F456D-32EC-4927-BC1F-1B70CB331C27}" dt="2022-01-02T02:17:54.684" v="3276" actId="1076"/>
          <ac:spMkLst>
            <pc:docMk/>
            <pc:sldMk cId="3403258710" sldId="342"/>
            <ac:spMk id="49" creationId="{83D4EB81-5D46-45FB-983E-8AEF98BB1C41}"/>
          </ac:spMkLst>
        </pc:spChg>
        <pc:spChg chg="add mod">
          <ac:chgData name="Haobin Li" userId="7bf37726e9f9b3cd" providerId="LiveId" clId="{9D4F456D-32EC-4927-BC1F-1B70CB331C27}" dt="2022-01-02T02:17:54.684" v="3276" actId="1076"/>
          <ac:spMkLst>
            <pc:docMk/>
            <pc:sldMk cId="3403258710" sldId="342"/>
            <ac:spMk id="50" creationId="{C6F254E0-054A-4FC2-A02F-CDFD4D967B74}"/>
          </ac:spMkLst>
        </pc:spChg>
        <pc:spChg chg="add mod">
          <ac:chgData name="Haobin Li" userId="7bf37726e9f9b3cd" providerId="LiveId" clId="{9D4F456D-32EC-4927-BC1F-1B70CB331C27}" dt="2022-01-02T02:18:06.610" v="3279" actId="6549"/>
          <ac:spMkLst>
            <pc:docMk/>
            <pc:sldMk cId="3403258710" sldId="342"/>
            <ac:spMk id="51" creationId="{0F7CB1B9-75FE-4CBA-A229-171BC43D7F01}"/>
          </ac:spMkLst>
        </pc:spChg>
        <pc:spChg chg="add mod">
          <ac:chgData name="Haobin Li" userId="7bf37726e9f9b3cd" providerId="LiveId" clId="{9D4F456D-32EC-4927-BC1F-1B70CB331C27}" dt="2022-01-02T02:18:11.556" v="3281" actId="20577"/>
          <ac:spMkLst>
            <pc:docMk/>
            <pc:sldMk cId="3403258710" sldId="342"/>
            <ac:spMk id="52" creationId="{5F8E2094-7631-4868-95C5-D25C12BC78B9}"/>
          </ac:spMkLst>
        </pc:spChg>
        <pc:spChg chg="add mod">
          <ac:chgData name="Haobin Li" userId="7bf37726e9f9b3cd" providerId="LiveId" clId="{9D4F456D-32EC-4927-BC1F-1B70CB331C27}" dt="2022-01-02T02:18:15.224" v="3283" actId="6549"/>
          <ac:spMkLst>
            <pc:docMk/>
            <pc:sldMk cId="3403258710" sldId="342"/>
            <ac:spMk id="53" creationId="{2E9A9A99-31F7-4FBB-8747-FD12F4E45C69}"/>
          </ac:spMkLst>
        </pc:spChg>
        <pc:spChg chg="add mod">
          <ac:chgData name="Haobin Li" userId="7bf37726e9f9b3cd" providerId="LiveId" clId="{9D4F456D-32EC-4927-BC1F-1B70CB331C27}" dt="2022-01-02T02:18:27.647" v="3286" actId="1076"/>
          <ac:spMkLst>
            <pc:docMk/>
            <pc:sldMk cId="3403258710" sldId="342"/>
            <ac:spMk id="54" creationId="{92D53BE9-8CB1-4D0A-82FD-74388519AA68}"/>
          </ac:spMkLst>
        </pc:spChg>
        <pc:spChg chg="add mod">
          <ac:chgData name="Haobin Li" userId="7bf37726e9f9b3cd" providerId="LiveId" clId="{9D4F456D-32EC-4927-BC1F-1B70CB331C27}" dt="2022-01-02T02:18:38.705" v="3288" actId="1076"/>
          <ac:spMkLst>
            <pc:docMk/>
            <pc:sldMk cId="3403258710" sldId="342"/>
            <ac:spMk id="55" creationId="{62C47A0A-2C86-4744-8B89-8E77EFF6242D}"/>
          </ac:spMkLst>
        </pc:spChg>
        <pc:spChg chg="add del mod">
          <ac:chgData name="Haobin Li" userId="7bf37726e9f9b3cd" providerId="LiveId" clId="{9D4F456D-32EC-4927-BC1F-1B70CB331C27}" dt="2022-01-02T02:18:19.536" v="3284" actId="478"/>
          <ac:spMkLst>
            <pc:docMk/>
            <pc:sldMk cId="3403258710" sldId="342"/>
            <ac:spMk id="56" creationId="{0F3CBFF1-375B-4F5A-819B-532BA6D87B25}"/>
          </ac:spMkLst>
        </pc:spChg>
        <pc:spChg chg="add mod">
          <ac:chgData name="Haobin Li" userId="7bf37726e9f9b3cd" providerId="LiveId" clId="{9D4F456D-32EC-4927-BC1F-1B70CB331C27}" dt="2022-01-02T02:19:01.224" v="3298" actId="1035"/>
          <ac:spMkLst>
            <pc:docMk/>
            <pc:sldMk cId="3403258710" sldId="342"/>
            <ac:spMk id="60" creationId="{51A65DAE-5EF8-485A-8ED4-65F25D8F52F4}"/>
          </ac:spMkLst>
        </pc:spChg>
        <pc:grpChg chg="add mod">
          <ac:chgData name="Haobin Li" userId="7bf37726e9f9b3cd" providerId="LiveId" clId="{9D4F456D-32EC-4927-BC1F-1B70CB331C27}" dt="2022-01-02T02:17:54.684" v="3276" actId="1076"/>
          <ac:grpSpMkLst>
            <pc:docMk/>
            <pc:sldMk cId="3403258710" sldId="342"/>
            <ac:grpSpMk id="7" creationId="{81784B11-6DC2-416C-AED6-F91EEBFB40CA}"/>
          </ac:grpSpMkLst>
        </pc:grpChg>
        <pc:grpChg chg="add mod">
          <ac:chgData name="Haobin Li" userId="7bf37726e9f9b3cd" providerId="LiveId" clId="{9D4F456D-32EC-4927-BC1F-1B70CB331C27}" dt="2022-01-02T02:17:54.684" v="3276" actId="1076"/>
          <ac:grpSpMkLst>
            <pc:docMk/>
            <pc:sldMk cId="3403258710" sldId="342"/>
            <ac:grpSpMk id="41" creationId="{443F0FF3-AD2C-4966-A010-6A0F9B0957FE}"/>
          </ac:grpSpMkLst>
        </pc:grpChg>
        <pc:picChg chg="del mod">
          <ac:chgData name="Haobin Li" userId="7bf37726e9f9b3cd" providerId="LiveId" clId="{9D4F456D-32EC-4927-BC1F-1B70CB331C27}" dt="2022-01-02T02:19:09.251" v="3299" actId="478"/>
          <ac:picMkLst>
            <pc:docMk/>
            <pc:sldMk cId="3403258710" sldId="342"/>
            <ac:picMk id="6" creationId="{5716272E-96B0-4C73-AF43-D406A016FCCE}"/>
          </ac:picMkLst>
        </pc:picChg>
        <pc:picChg chg="del">
          <ac:chgData name="Haobin Li" userId="7bf37726e9f9b3cd" providerId="LiveId" clId="{9D4F456D-32EC-4927-BC1F-1B70CB331C27}" dt="2022-01-02T02:12:51.030" v="3162" actId="478"/>
          <ac:picMkLst>
            <pc:docMk/>
            <pc:sldMk cId="3403258710" sldId="342"/>
            <ac:picMk id="11" creationId="{FDEBEAD9-B03B-4845-B87E-AE724EB1A985}"/>
          </ac:picMkLst>
        </pc:picChg>
        <pc:picChg chg="add del mod">
          <ac:chgData name="Haobin Li" userId="7bf37726e9f9b3cd" providerId="LiveId" clId="{9D4F456D-32EC-4927-BC1F-1B70CB331C27}" dt="2022-01-02T02:18:49.999" v="3291" actId="478"/>
          <ac:picMkLst>
            <pc:docMk/>
            <pc:sldMk cId="3403258710" sldId="342"/>
            <ac:picMk id="20" creationId="{1BFCD346-05E4-4179-B5BF-AB67DD5AF9D4}"/>
          </ac:picMkLst>
        </pc:picChg>
        <pc:picChg chg="add mod">
          <ac:chgData name="Haobin Li" userId="7bf37726e9f9b3cd" providerId="LiveId" clId="{9D4F456D-32EC-4927-BC1F-1B70CB331C27}" dt="2022-01-02T02:17:54.684" v="3276" actId="1076"/>
          <ac:picMkLst>
            <pc:docMk/>
            <pc:sldMk cId="3403258710" sldId="342"/>
            <ac:picMk id="21" creationId="{5D8F5EC0-AB73-4B0E-B906-7CAE96744DED}"/>
          </ac:picMkLst>
        </pc:picChg>
        <pc:picChg chg="add del mod">
          <ac:chgData name="Haobin Li" userId="7bf37726e9f9b3cd" providerId="LiveId" clId="{9D4F456D-32EC-4927-BC1F-1B70CB331C27}" dt="2022-01-02T02:18:44.631" v="3289" actId="478"/>
          <ac:picMkLst>
            <pc:docMk/>
            <pc:sldMk cId="3403258710" sldId="342"/>
            <ac:picMk id="48" creationId="{E5E5C751-9AC5-445E-9EAF-543185E41C03}"/>
          </ac:picMkLst>
        </pc:picChg>
        <pc:picChg chg="add mod">
          <ac:chgData name="Haobin Li" userId="7bf37726e9f9b3cd" providerId="LiveId" clId="{9D4F456D-32EC-4927-BC1F-1B70CB331C27}" dt="2022-01-02T02:18:48.376" v="3290" actId="571"/>
          <ac:picMkLst>
            <pc:docMk/>
            <pc:sldMk cId="3403258710" sldId="342"/>
            <ac:picMk id="66" creationId="{A5BCC50B-C22D-49DA-959C-62613B55490D}"/>
          </ac:picMkLst>
        </pc:picChg>
        <pc:picChg chg="add mod">
          <ac:chgData name="Haobin Li" userId="7bf37726e9f9b3cd" providerId="LiveId" clId="{9D4F456D-32EC-4927-BC1F-1B70CB331C27}" dt="2022-01-02T02:19:16.461" v="3300" actId="571"/>
          <ac:picMkLst>
            <pc:docMk/>
            <pc:sldMk cId="3403258710" sldId="342"/>
            <ac:picMk id="67" creationId="{EC4EB3AF-5B19-43B9-821E-1E7AC0DB9467}"/>
          </ac:picMkLst>
        </pc:picChg>
        <pc:picChg chg="add mod">
          <ac:chgData name="Haobin Li" userId="7bf37726e9f9b3cd" providerId="LiveId" clId="{9D4F456D-32EC-4927-BC1F-1B70CB331C27}" dt="2022-01-02T02:19:20.116" v="3301" actId="571"/>
          <ac:picMkLst>
            <pc:docMk/>
            <pc:sldMk cId="3403258710" sldId="342"/>
            <ac:picMk id="68" creationId="{7104C5E7-F221-4577-8523-9454F9FAD23D}"/>
          </ac:picMkLst>
        </pc:picChg>
        <pc:cxnChg chg="mod">
          <ac:chgData name="Haobin Li" userId="7bf37726e9f9b3cd" providerId="LiveId" clId="{9D4F456D-32EC-4927-BC1F-1B70CB331C27}" dt="2022-01-15T03:35:32.822" v="17366"/>
          <ac:cxnSpMkLst>
            <pc:docMk/>
            <pc:sldMk cId="3403258710" sldId="342"/>
            <ac:cxnSpMk id="9" creationId="{8AB138DA-9D44-4E3D-BBE3-495518B73A37}"/>
          </ac:cxnSpMkLst>
        </pc:cxnChg>
        <pc:cxnChg chg="mod">
          <ac:chgData name="Haobin Li" userId="7bf37726e9f9b3cd" providerId="LiveId" clId="{9D4F456D-32EC-4927-BC1F-1B70CB331C27}" dt="2022-01-15T03:35:32.822" v="17366"/>
          <ac:cxnSpMkLst>
            <pc:docMk/>
            <pc:sldMk cId="3403258710" sldId="342"/>
            <ac:cxnSpMk id="10" creationId="{9ECB0EA8-D3E4-47C7-8CB4-2AD758A21747}"/>
          </ac:cxnSpMkLst>
        </pc:cxnChg>
        <pc:cxnChg chg="add mod">
          <ac:chgData name="Haobin Li" userId="7bf37726e9f9b3cd" providerId="LiveId" clId="{9D4F456D-32EC-4927-BC1F-1B70CB331C27}" dt="2022-01-02T02:17:54.684" v="3276" actId="1076"/>
          <ac:cxnSpMkLst>
            <pc:docMk/>
            <pc:sldMk cId="3403258710" sldId="342"/>
            <ac:cxnSpMk id="30" creationId="{5E47B297-28FE-491E-AD1D-B96ECD53D049}"/>
          </ac:cxnSpMkLst>
        </pc:cxnChg>
        <pc:cxnChg chg="add mod">
          <ac:chgData name="Haobin Li" userId="7bf37726e9f9b3cd" providerId="LiveId" clId="{9D4F456D-32EC-4927-BC1F-1B70CB331C27}" dt="2022-01-02T02:17:54.684" v="3276" actId="1076"/>
          <ac:cxnSpMkLst>
            <pc:docMk/>
            <pc:sldMk cId="3403258710" sldId="342"/>
            <ac:cxnSpMk id="33" creationId="{90EF412E-2E5A-4D7A-9176-96B60F61EFF5}"/>
          </ac:cxnSpMkLst>
        </pc:cxnChg>
        <pc:cxnChg chg="add mod">
          <ac:chgData name="Haobin Li" userId="7bf37726e9f9b3cd" providerId="LiveId" clId="{9D4F456D-32EC-4927-BC1F-1B70CB331C27}" dt="2022-01-02T02:17:54.684" v="3276" actId="1076"/>
          <ac:cxnSpMkLst>
            <pc:docMk/>
            <pc:sldMk cId="3403258710" sldId="342"/>
            <ac:cxnSpMk id="37" creationId="{5BD86BC0-D3F4-47ED-8FB4-68A469CE071B}"/>
          </ac:cxnSpMkLst>
        </pc:cxnChg>
        <pc:cxnChg chg="mod">
          <ac:chgData name="Haobin Li" userId="7bf37726e9f9b3cd" providerId="LiveId" clId="{9D4F456D-32EC-4927-BC1F-1B70CB331C27}" dt="2022-01-15T03:35:39.512" v="17367"/>
          <ac:cxnSpMkLst>
            <pc:docMk/>
            <pc:sldMk cId="3403258710" sldId="342"/>
            <ac:cxnSpMk id="43" creationId="{811DC1A8-0ABC-4296-AD38-62FE19EBA503}"/>
          </ac:cxnSpMkLst>
        </pc:cxnChg>
        <pc:cxnChg chg="mod">
          <ac:chgData name="Haobin Li" userId="7bf37726e9f9b3cd" providerId="LiveId" clId="{9D4F456D-32EC-4927-BC1F-1B70CB331C27}" dt="2022-01-15T03:35:39.512" v="17367"/>
          <ac:cxnSpMkLst>
            <pc:docMk/>
            <pc:sldMk cId="3403258710" sldId="342"/>
            <ac:cxnSpMk id="44" creationId="{E3E2525C-CA94-4BE9-89BC-A974A093858E}"/>
          </ac:cxnSpMkLst>
        </pc:cxnChg>
        <pc:cxnChg chg="add mod">
          <ac:chgData name="Haobin Li" userId="7bf37726e9f9b3cd" providerId="LiveId" clId="{9D4F456D-32EC-4927-BC1F-1B70CB331C27}" dt="2022-01-02T02:18:38.705" v="3288" actId="1076"/>
          <ac:cxnSpMkLst>
            <pc:docMk/>
            <pc:sldMk cId="3403258710" sldId="342"/>
            <ac:cxnSpMk id="57" creationId="{DA90F04A-B108-407A-9BA5-DA7E93EFF383}"/>
          </ac:cxnSpMkLst>
        </pc:cxnChg>
        <pc:cxnChg chg="add mod">
          <ac:chgData name="Haobin Li" userId="7bf37726e9f9b3cd" providerId="LiveId" clId="{9D4F456D-32EC-4927-BC1F-1B70CB331C27}" dt="2022-01-02T02:18:27.647" v="3286" actId="1076"/>
          <ac:cxnSpMkLst>
            <pc:docMk/>
            <pc:sldMk cId="3403258710" sldId="342"/>
            <ac:cxnSpMk id="58" creationId="{0D02404C-D9DF-4C9B-9785-D23E4FBF0DD1}"/>
          </ac:cxnSpMkLst>
        </pc:cxnChg>
        <pc:cxnChg chg="add mod">
          <ac:chgData name="Haobin Li" userId="7bf37726e9f9b3cd" providerId="LiveId" clId="{9D4F456D-32EC-4927-BC1F-1B70CB331C27}" dt="2022-01-02T02:18:33.381" v="3287" actId="14100"/>
          <ac:cxnSpMkLst>
            <pc:docMk/>
            <pc:sldMk cId="3403258710" sldId="342"/>
            <ac:cxnSpMk id="59" creationId="{6F9CB6A8-EAA3-437F-B6A6-471090E43D58}"/>
          </ac:cxnSpMkLst>
        </pc:cxnChg>
      </pc:sldChg>
      <pc:sldChg chg="addSp delSp modSp add mod modTransition">
        <pc:chgData name="Haobin Li" userId="7bf37726e9f9b3cd" providerId="LiveId" clId="{9D4F456D-32EC-4927-BC1F-1B70CB331C27}" dt="2022-01-15T03:35:12.342" v="17365"/>
        <pc:sldMkLst>
          <pc:docMk/>
          <pc:sldMk cId="4187030178" sldId="343"/>
        </pc:sldMkLst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5" creationId="{AD4211C4-8CA5-4449-97A5-ECF03EDC9C06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22" creationId="{84CE56D5-2519-4769-AA5F-89E1489316BA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23" creationId="{A59EC240-8081-40C2-B6F5-D2E5270209F3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24" creationId="{EAACF7FA-8DA4-4C4B-8ABA-A8E6272B8CC9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25" creationId="{BF3AFAB4-1FA2-438A-9622-8D3C0C241BD6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26" creationId="{32F16200-8613-4648-B16B-DDC7801A90AD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27" creationId="{5067F6D3-0340-4A9E-939C-A7400F596B6B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28" creationId="{CB35E36D-E24E-489C-BBD5-FFB6894F4100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40" creationId="{2D83AC7E-B01D-41BA-9459-EB762A451195}"/>
          </ac:spMkLst>
        </pc:spChg>
        <pc:spChg chg="add mod">
          <ac:chgData name="Haobin Li" userId="7bf37726e9f9b3cd" providerId="LiveId" clId="{9D4F456D-32EC-4927-BC1F-1B70CB331C27}" dt="2022-01-02T02:21:26.941" v="3350" actId="14100"/>
          <ac:spMkLst>
            <pc:docMk/>
            <pc:sldMk cId="4187030178" sldId="343"/>
            <ac:spMk id="48" creationId="{3E871845-43D9-42B1-A77C-D36F73F82BF8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49" creationId="{83D4EB81-5D46-45FB-983E-8AEF98BB1C41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50" creationId="{C6F254E0-054A-4FC2-A02F-CDFD4D967B74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51" creationId="{0F7CB1B9-75FE-4CBA-A229-171BC43D7F01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52" creationId="{5F8E2094-7631-4868-95C5-D25C12BC78B9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53" creationId="{2E9A9A99-31F7-4FBB-8747-FD12F4E45C69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54" creationId="{92D53BE9-8CB1-4D0A-82FD-74388519AA68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55" creationId="{62C47A0A-2C86-4744-8B89-8E77EFF6242D}"/>
          </ac:spMkLst>
        </pc:spChg>
        <pc:spChg chg="del">
          <ac:chgData name="Haobin Li" userId="7bf37726e9f9b3cd" providerId="LiveId" clId="{9D4F456D-32EC-4927-BC1F-1B70CB331C27}" dt="2022-01-02T02:19:45.217" v="3303" actId="478"/>
          <ac:spMkLst>
            <pc:docMk/>
            <pc:sldMk cId="4187030178" sldId="343"/>
            <ac:spMk id="60" creationId="{51A65DAE-5EF8-485A-8ED4-65F25D8F52F4}"/>
          </ac:spMkLst>
        </pc:spChg>
        <pc:spChg chg="add mod">
          <ac:chgData name="Haobin Li" userId="7bf37726e9f9b3cd" providerId="LiveId" clId="{9D4F456D-32EC-4927-BC1F-1B70CB331C27}" dt="2022-01-02T02:21:42.821" v="3354" actId="1076"/>
          <ac:spMkLst>
            <pc:docMk/>
            <pc:sldMk cId="4187030178" sldId="343"/>
            <ac:spMk id="62" creationId="{0B56D790-C1A8-469D-87C3-C328281377A7}"/>
          </ac:spMkLst>
        </pc:spChg>
        <pc:spChg chg="add mod">
          <ac:chgData name="Haobin Li" userId="7bf37726e9f9b3cd" providerId="LiveId" clId="{9D4F456D-32EC-4927-BC1F-1B70CB331C27}" dt="2022-01-02T02:21:45.769" v="3355" actId="1076"/>
          <ac:spMkLst>
            <pc:docMk/>
            <pc:sldMk cId="4187030178" sldId="343"/>
            <ac:spMk id="63" creationId="{2461BBAD-77B6-4CE1-9B88-C02E25A73CFE}"/>
          </ac:spMkLst>
        </pc:spChg>
        <pc:spChg chg="add mod">
          <ac:chgData name="Haobin Li" userId="7bf37726e9f9b3cd" providerId="LiveId" clId="{9D4F456D-32EC-4927-BC1F-1B70CB331C27}" dt="2022-01-02T02:21:05.054" v="3331" actId="1076"/>
          <ac:spMkLst>
            <pc:docMk/>
            <pc:sldMk cId="4187030178" sldId="343"/>
            <ac:spMk id="64" creationId="{F02C020A-C12B-45CA-8EFF-97875FB32451}"/>
          </ac:spMkLst>
        </pc:spChg>
        <pc:spChg chg="add mod">
          <ac:chgData name="Haobin Li" userId="7bf37726e9f9b3cd" providerId="LiveId" clId="{9D4F456D-32EC-4927-BC1F-1B70CB331C27}" dt="2022-01-02T02:21:38.976" v="3353" actId="1076"/>
          <ac:spMkLst>
            <pc:docMk/>
            <pc:sldMk cId="4187030178" sldId="343"/>
            <ac:spMk id="65" creationId="{952EF3B5-2A2B-4A9C-A608-2FD5BE9294F1}"/>
          </ac:spMkLst>
        </pc:spChg>
        <pc:spChg chg="add mod">
          <ac:chgData name="Haobin Li" userId="7bf37726e9f9b3cd" providerId="LiveId" clId="{9D4F456D-32EC-4927-BC1F-1B70CB331C27}" dt="2022-01-02T02:21:38.976" v="3353" actId="1076"/>
          <ac:spMkLst>
            <pc:docMk/>
            <pc:sldMk cId="4187030178" sldId="343"/>
            <ac:spMk id="69" creationId="{CB578415-6B87-4739-8C56-2C0AE93678E7}"/>
          </ac:spMkLst>
        </pc:spChg>
        <pc:spChg chg="add del mod">
          <ac:chgData name="Haobin Li" userId="7bf37726e9f9b3cd" providerId="LiveId" clId="{9D4F456D-32EC-4927-BC1F-1B70CB331C27}" dt="2022-01-02T02:23:26.182" v="3362" actId="478"/>
          <ac:spMkLst>
            <pc:docMk/>
            <pc:sldMk cId="4187030178" sldId="343"/>
            <ac:spMk id="71" creationId="{B45EC1F3-CB1F-4444-9216-019C28CB0DC8}"/>
          </ac:spMkLst>
        </pc:spChg>
        <pc:spChg chg="add mod">
          <ac:chgData name="Haobin Li" userId="7bf37726e9f9b3cd" providerId="LiveId" clId="{9D4F456D-32EC-4927-BC1F-1B70CB331C27}" dt="2022-01-02T02:34:26.924" v="3541" actId="1076"/>
          <ac:spMkLst>
            <pc:docMk/>
            <pc:sldMk cId="4187030178" sldId="343"/>
            <ac:spMk id="72" creationId="{D7637814-4CC1-4A29-87D7-431CF4FF982C}"/>
          </ac:spMkLst>
        </pc:spChg>
        <pc:spChg chg="add mod">
          <ac:chgData name="Haobin Li" userId="7bf37726e9f9b3cd" providerId="LiveId" clId="{9D4F456D-32EC-4927-BC1F-1B70CB331C27}" dt="2022-01-02T02:34:24.422" v="3540" actId="207"/>
          <ac:spMkLst>
            <pc:docMk/>
            <pc:sldMk cId="4187030178" sldId="343"/>
            <ac:spMk id="73" creationId="{DB08B8F2-F040-4681-B5E4-9BAABA6B7C98}"/>
          </ac:spMkLst>
        </pc:spChg>
        <pc:grpChg chg="del">
          <ac:chgData name="Haobin Li" userId="7bf37726e9f9b3cd" providerId="LiveId" clId="{9D4F456D-32EC-4927-BC1F-1B70CB331C27}" dt="2022-01-02T02:19:45.217" v="3303" actId="478"/>
          <ac:grpSpMkLst>
            <pc:docMk/>
            <pc:sldMk cId="4187030178" sldId="343"/>
            <ac:grpSpMk id="7" creationId="{81784B11-6DC2-416C-AED6-F91EEBFB40CA}"/>
          </ac:grpSpMkLst>
        </pc:grpChg>
        <pc:grpChg chg="del">
          <ac:chgData name="Haobin Li" userId="7bf37726e9f9b3cd" providerId="LiveId" clId="{9D4F456D-32EC-4927-BC1F-1B70CB331C27}" dt="2022-01-02T02:19:45.217" v="3303" actId="478"/>
          <ac:grpSpMkLst>
            <pc:docMk/>
            <pc:sldMk cId="4187030178" sldId="343"/>
            <ac:grpSpMk id="41" creationId="{443F0FF3-AD2C-4966-A010-6A0F9B0957FE}"/>
          </ac:grpSpMkLst>
        </pc:grpChg>
        <pc:picChg chg="del">
          <ac:chgData name="Haobin Li" userId="7bf37726e9f9b3cd" providerId="LiveId" clId="{9D4F456D-32EC-4927-BC1F-1B70CB331C27}" dt="2022-01-02T02:19:45.217" v="3303" actId="478"/>
          <ac:picMkLst>
            <pc:docMk/>
            <pc:sldMk cId="4187030178" sldId="343"/>
            <ac:picMk id="21" creationId="{5D8F5EC0-AB73-4B0E-B906-7CAE96744DED}"/>
          </ac:picMkLst>
        </pc:picChg>
        <pc:picChg chg="del">
          <ac:chgData name="Haobin Li" userId="7bf37726e9f9b3cd" providerId="LiveId" clId="{9D4F456D-32EC-4927-BC1F-1B70CB331C27}" dt="2022-01-02T02:19:45.217" v="3303" actId="478"/>
          <ac:picMkLst>
            <pc:docMk/>
            <pc:sldMk cId="4187030178" sldId="343"/>
            <ac:picMk id="66" creationId="{A5BCC50B-C22D-49DA-959C-62613B55490D}"/>
          </ac:picMkLst>
        </pc:picChg>
        <pc:picChg chg="add mod">
          <ac:chgData name="Haobin Li" userId="7bf37726e9f9b3cd" providerId="LiveId" clId="{9D4F456D-32EC-4927-BC1F-1B70CB331C27}" dt="2022-01-02T02:26:04.737" v="3419" actId="1076"/>
          <ac:picMkLst>
            <pc:docMk/>
            <pc:sldMk cId="4187030178" sldId="343"/>
            <ac:picMk id="74" creationId="{C964C79E-83CB-46B0-BB34-2255EEA481D8}"/>
          </ac:picMkLst>
        </pc:picChg>
        <pc:picChg chg="add mod">
          <ac:chgData name="Haobin Li" userId="7bf37726e9f9b3cd" providerId="LiveId" clId="{9D4F456D-32EC-4927-BC1F-1B70CB331C27}" dt="2022-01-02T02:26:01.430" v="3418" actId="1076"/>
          <ac:picMkLst>
            <pc:docMk/>
            <pc:sldMk cId="4187030178" sldId="343"/>
            <ac:picMk id="75" creationId="{118FD139-6AC7-481A-BE4E-24AA7ECCFBB9}"/>
          </ac:picMkLst>
        </pc:picChg>
        <pc:cxnChg chg="mod">
          <ac:chgData name="Haobin Li" userId="7bf37726e9f9b3cd" providerId="LiveId" clId="{9D4F456D-32EC-4927-BC1F-1B70CB331C27}" dt="2022-01-02T02:19:45.217" v="3303" actId="478"/>
          <ac:cxnSpMkLst>
            <pc:docMk/>
            <pc:sldMk cId="4187030178" sldId="343"/>
            <ac:cxnSpMk id="9" creationId="{8AB138DA-9D44-4E3D-BBE3-495518B73A37}"/>
          </ac:cxnSpMkLst>
        </pc:cxnChg>
        <pc:cxnChg chg="mod">
          <ac:chgData name="Haobin Li" userId="7bf37726e9f9b3cd" providerId="LiveId" clId="{9D4F456D-32EC-4927-BC1F-1B70CB331C27}" dt="2022-01-02T02:19:45.217" v="3303" actId="478"/>
          <ac:cxnSpMkLst>
            <pc:docMk/>
            <pc:sldMk cId="4187030178" sldId="343"/>
            <ac:cxnSpMk id="10" creationId="{9ECB0EA8-D3E4-47C7-8CB4-2AD758A21747}"/>
          </ac:cxnSpMkLst>
        </pc:cxnChg>
        <pc:cxnChg chg="del mod">
          <ac:chgData name="Haobin Li" userId="7bf37726e9f9b3cd" providerId="LiveId" clId="{9D4F456D-32EC-4927-BC1F-1B70CB331C27}" dt="2022-01-02T02:19:45.217" v="3303" actId="478"/>
          <ac:cxnSpMkLst>
            <pc:docMk/>
            <pc:sldMk cId="4187030178" sldId="343"/>
            <ac:cxnSpMk id="30" creationId="{5E47B297-28FE-491E-AD1D-B96ECD53D049}"/>
          </ac:cxnSpMkLst>
        </pc:cxnChg>
        <pc:cxnChg chg="del mod">
          <ac:chgData name="Haobin Li" userId="7bf37726e9f9b3cd" providerId="LiveId" clId="{9D4F456D-32EC-4927-BC1F-1B70CB331C27}" dt="2022-01-02T02:19:45.217" v="3303" actId="478"/>
          <ac:cxnSpMkLst>
            <pc:docMk/>
            <pc:sldMk cId="4187030178" sldId="343"/>
            <ac:cxnSpMk id="33" creationId="{90EF412E-2E5A-4D7A-9176-96B60F61EFF5}"/>
          </ac:cxnSpMkLst>
        </pc:cxnChg>
        <pc:cxnChg chg="del mod">
          <ac:chgData name="Haobin Li" userId="7bf37726e9f9b3cd" providerId="LiveId" clId="{9D4F456D-32EC-4927-BC1F-1B70CB331C27}" dt="2022-01-02T02:19:45.217" v="3303" actId="478"/>
          <ac:cxnSpMkLst>
            <pc:docMk/>
            <pc:sldMk cId="4187030178" sldId="343"/>
            <ac:cxnSpMk id="37" creationId="{5BD86BC0-D3F4-47ED-8FB4-68A469CE071B}"/>
          </ac:cxnSpMkLst>
        </pc:cxnChg>
        <pc:cxnChg chg="mod">
          <ac:chgData name="Haobin Li" userId="7bf37726e9f9b3cd" providerId="LiveId" clId="{9D4F456D-32EC-4927-BC1F-1B70CB331C27}" dt="2022-01-02T02:19:45.217" v="3303" actId="478"/>
          <ac:cxnSpMkLst>
            <pc:docMk/>
            <pc:sldMk cId="4187030178" sldId="343"/>
            <ac:cxnSpMk id="43" creationId="{811DC1A8-0ABC-4296-AD38-62FE19EBA503}"/>
          </ac:cxnSpMkLst>
        </pc:cxnChg>
        <pc:cxnChg chg="mod">
          <ac:chgData name="Haobin Li" userId="7bf37726e9f9b3cd" providerId="LiveId" clId="{9D4F456D-32EC-4927-BC1F-1B70CB331C27}" dt="2022-01-02T02:19:45.217" v="3303" actId="478"/>
          <ac:cxnSpMkLst>
            <pc:docMk/>
            <pc:sldMk cId="4187030178" sldId="343"/>
            <ac:cxnSpMk id="44" creationId="{E3E2525C-CA94-4BE9-89BC-A974A093858E}"/>
          </ac:cxnSpMkLst>
        </pc:cxnChg>
        <pc:cxnChg chg="add mod">
          <ac:chgData name="Haobin Li" userId="7bf37726e9f9b3cd" providerId="LiveId" clId="{9D4F456D-32EC-4927-BC1F-1B70CB331C27}" dt="2022-01-15T03:35:12.342" v="17365"/>
          <ac:cxnSpMkLst>
            <pc:docMk/>
            <pc:sldMk cId="4187030178" sldId="343"/>
            <ac:cxnSpMk id="56" creationId="{7E977A6D-104E-4CBD-89F6-65751D13A590}"/>
          </ac:cxnSpMkLst>
        </pc:cxnChg>
        <pc:cxnChg chg="del mod">
          <ac:chgData name="Haobin Li" userId="7bf37726e9f9b3cd" providerId="LiveId" clId="{9D4F456D-32EC-4927-BC1F-1B70CB331C27}" dt="2022-01-02T02:19:45.217" v="3303" actId="478"/>
          <ac:cxnSpMkLst>
            <pc:docMk/>
            <pc:sldMk cId="4187030178" sldId="343"/>
            <ac:cxnSpMk id="57" creationId="{DA90F04A-B108-407A-9BA5-DA7E93EFF383}"/>
          </ac:cxnSpMkLst>
        </pc:cxnChg>
        <pc:cxnChg chg="del mod">
          <ac:chgData name="Haobin Li" userId="7bf37726e9f9b3cd" providerId="LiveId" clId="{9D4F456D-32EC-4927-BC1F-1B70CB331C27}" dt="2022-01-02T02:19:45.217" v="3303" actId="478"/>
          <ac:cxnSpMkLst>
            <pc:docMk/>
            <pc:sldMk cId="4187030178" sldId="343"/>
            <ac:cxnSpMk id="58" creationId="{0D02404C-D9DF-4C9B-9785-D23E4FBF0DD1}"/>
          </ac:cxnSpMkLst>
        </pc:cxnChg>
        <pc:cxnChg chg="del mod">
          <ac:chgData name="Haobin Li" userId="7bf37726e9f9b3cd" providerId="LiveId" clId="{9D4F456D-32EC-4927-BC1F-1B70CB331C27}" dt="2022-01-02T02:19:45.217" v="3303" actId="478"/>
          <ac:cxnSpMkLst>
            <pc:docMk/>
            <pc:sldMk cId="4187030178" sldId="343"/>
            <ac:cxnSpMk id="59" creationId="{6F9CB6A8-EAA3-437F-B6A6-471090E43D58}"/>
          </ac:cxnSpMkLst>
        </pc:cxnChg>
        <pc:cxnChg chg="add mod">
          <ac:chgData name="Haobin Li" userId="7bf37726e9f9b3cd" providerId="LiveId" clId="{9D4F456D-32EC-4927-BC1F-1B70CB331C27}" dt="2022-01-15T03:35:12.342" v="17365"/>
          <ac:cxnSpMkLst>
            <pc:docMk/>
            <pc:sldMk cId="4187030178" sldId="343"/>
            <ac:cxnSpMk id="61" creationId="{495E0BE5-A14E-4410-89AD-8EDC98CAA966}"/>
          </ac:cxnSpMkLst>
        </pc:cxnChg>
        <pc:cxnChg chg="add mod">
          <ac:chgData name="Haobin Li" userId="7bf37726e9f9b3cd" providerId="LiveId" clId="{9D4F456D-32EC-4927-BC1F-1B70CB331C27}" dt="2022-01-15T03:35:12.342" v="17365"/>
          <ac:cxnSpMkLst>
            <pc:docMk/>
            <pc:sldMk cId="4187030178" sldId="343"/>
            <ac:cxnSpMk id="70" creationId="{16460274-671E-487F-8353-CEE9F9614849}"/>
          </ac:cxnSpMkLst>
        </pc:cxn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3102116639" sldId="344"/>
        </pc:sldMkLst>
        <pc:spChg chg="del">
          <ac:chgData name="Haobin Li" userId="7bf37726e9f9b3cd" providerId="LiveId" clId="{9D4F456D-32EC-4927-BC1F-1B70CB331C27}" dt="2022-01-02T02:37:50" v="3545" actId="478"/>
          <ac:spMkLst>
            <pc:docMk/>
            <pc:sldMk cId="3102116639" sldId="344"/>
            <ac:spMk id="3" creationId="{83E84F96-8661-4D35-AA80-F49B5820A49D}"/>
          </ac:spMkLst>
        </pc:spChg>
        <pc:spChg chg="add mod">
          <ac:chgData name="Haobin Li" userId="7bf37726e9f9b3cd" providerId="LiveId" clId="{9D4F456D-32EC-4927-BC1F-1B70CB331C27}" dt="2022-01-02T03:27:09.718" v="5106" actId="207"/>
          <ac:spMkLst>
            <pc:docMk/>
            <pc:sldMk cId="3102116639" sldId="344"/>
            <ac:spMk id="7" creationId="{9942B876-30F6-4937-9EC2-1106DFC878C9}"/>
          </ac:spMkLst>
        </pc:spChg>
        <pc:spChg chg="add del mod">
          <ac:chgData name="Haobin Li" userId="7bf37726e9f9b3cd" providerId="LiveId" clId="{9D4F456D-32EC-4927-BC1F-1B70CB331C27}" dt="2022-01-02T03:48:39.289" v="5617" actId="478"/>
          <ac:spMkLst>
            <pc:docMk/>
            <pc:sldMk cId="3102116639" sldId="344"/>
            <ac:spMk id="10" creationId="{B7E879E1-CBCE-47E2-B8DD-CEB5B4E63A38}"/>
          </ac:spMkLst>
        </pc:spChg>
        <pc:spChg chg="del">
          <ac:chgData name="Haobin Li" userId="7bf37726e9f9b3cd" providerId="LiveId" clId="{9D4F456D-32EC-4927-BC1F-1B70CB331C27}" dt="2022-01-02T02:37:50" v="3545" actId="478"/>
          <ac:spMkLst>
            <pc:docMk/>
            <pc:sldMk cId="3102116639" sldId="344"/>
            <ac:spMk id="47" creationId="{264B109D-F76B-4C94-98BD-B05EDC389543}"/>
          </ac:spMkLst>
        </pc:spChg>
        <pc:spChg chg="del">
          <ac:chgData name="Haobin Li" userId="7bf37726e9f9b3cd" providerId="LiveId" clId="{9D4F456D-32EC-4927-BC1F-1B70CB331C27}" dt="2022-01-02T02:37:50" v="3545" actId="478"/>
          <ac:spMkLst>
            <pc:docMk/>
            <pc:sldMk cId="3102116639" sldId="344"/>
            <ac:spMk id="48" creationId="{DE183DE2-8FD0-49B2-BBEA-C3C6E13C5748}"/>
          </ac:spMkLst>
        </pc:spChg>
        <pc:spChg chg="del">
          <ac:chgData name="Haobin Li" userId="7bf37726e9f9b3cd" providerId="LiveId" clId="{9D4F456D-32EC-4927-BC1F-1B70CB331C27}" dt="2022-01-02T02:37:50" v="3545" actId="478"/>
          <ac:spMkLst>
            <pc:docMk/>
            <pc:sldMk cId="3102116639" sldId="344"/>
            <ac:spMk id="55" creationId="{B83D05E2-6953-4F8A-BFF7-9E15055185E6}"/>
          </ac:spMkLst>
        </pc:spChg>
        <pc:spChg chg="del">
          <ac:chgData name="Haobin Li" userId="7bf37726e9f9b3cd" providerId="LiveId" clId="{9D4F456D-32EC-4927-BC1F-1B70CB331C27}" dt="2022-01-02T02:37:50" v="3545" actId="478"/>
          <ac:spMkLst>
            <pc:docMk/>
            <pc:sldMk cId="3102116639" sldId="344"/>
            <ac:spMk id="56" creationId="{7E0A5585-78D6-47BB-BC25-F9AA61578FC3}"/>
          </ac:spMkLst>
        </pc:spChg>
        <pc:spChg chg="del">
          <ac:chgData name="Haobin Li" userId="7bf37726e9f9b3cd" providerId="LiveId" clId="{9D4F456D-32EC-4927-BC1F-1B70CB331C27}" dt="2022-01-02T02:37:50" v="3545" actId="478"/>
          <ac:spMkLst>
            <pc:docMk/>
            <pc:sldMk cId="3102116639" sldId="344"/>
            <ac:spMk id="59" creationId="{DFBD0226-200B-4D6A-970D-A0A554323E23}"/>
          </ac:spMkLst>
        </pc:spChg>
        <pc:grpChg chg="del">
          <ac:chgData name="Haobin Li" userId="7bf37726e9f9b3cd" providerId="LiveId" clId="{9D4F456D-32EC-4927-BC1F-1B70CB331C27}" dt="2022-01-02T02:37:50" v="3545" actId="478"/>
          <ac:grpSpMkLst>
            <pc:docMk/>
            <pc:sldMk cId="3102116639" sldId="344"/>
            <ac:grpSpMk id="46" creationId="{96CCC1FA-A88C-44CA-ABF8-D8296D4DEFC9}"/>
          </ac:grpSpMkLst>
        </pc:grpChg>
        <pc:picChg chg="del">
          <ac:chgData name="Haobin Li" userId="7bf37726e9f9b3cd" providerId="LiveId" clId="{9D4F456D-32EC-4927-BC1F-1B70CB331C27}" dt="2022-01-02T02:37:50" v="3545" actId="478"/>
          <ac:picMkLst>
            <pc:docMk/>
            <pc:sldMk cId="3102116639" sldId="344"/>
            <ac:picMk id="63" creationId="{9A4EC37B-1CA7-4D6B-B652-AC91239728E6}"/>
          </ac:picMkLst>
        </pc:picChg>
        <pc:picChg chg="del">
          <ac:chgData name="Haobin Li" userId="7bf37726e9f9b3cd" providerId="LiveId" clId="{9D4F456D-32EC-4927-BC1F-1B70CB331C27}" dt="2022-01-02T02:37:50" v="3545" actId="478"/>
          <ac:picMkLst>
            <pc:docMk/>
            <pc:sldMk cId="3102116639" sldId="344"/>
            <ac:picMk id="64" creationId="{17F29EF0-C080-459A-AF05-49242821BBD5}"/>
          </ac:picMkLst>
        </pc:picChg>
        <pc:picChg chg="del">
          <ac:chgData name="Haobin Li" userId="7bf37726e9f9b3cd" providerId="LiveId" clId="{9D4F456D-32EC-4927-BC1F-1B70CB331C27}" dt="2022-01-02T02:37:50" v="3545" actId="478"/>
          <ac:picMkLst>
            <pc:docMk/>
            <pc:sldMk cId="3102116639" sldId="344"/>
            <ac:picMk id="65" creationId="{C4F8CA37-9098-4BDB-9F6A-89A42A2674B8}"/>
          </ac:picMkLst>
        </pc:picChg>
        <pc:picChg chg="del">
          <ac:chgData name="Haobin Li" userId="7bf37726e9f9b3cd" providerId="LiveId" clId="{9D4F456D-32EC-4927-BC1F-1B70CB331C27}" dt="2022-01-02T02:37:50" v="3545" actId="478"/>
          <ac:picMkLst>
            <pc:docMk/>
            <pc:sldMk cId="3102116639" sldId="344"/>
            <ac:picMk id="66" creationId="{FB1078C9-BC6B-49C4-9599-29C11DCF9341}"/>
          </ac:picMkLst>
        </pc:picChg>
        <pc:picChg chg="del">
          <ac:chgData name="Haobin Li" userId="7bf37726e9f9b3cd" providerId="LiveId" clId="{9D4F456D-32EC-4927-BC1F-1B70CB331C27}" dt="2022-01-02T02:37:50" v="3545" actId="478"/>
          <ac:picMkLst>
            <pc:docMk/>
            <pc:sldMk cId="3102116639" sldId="344"/>
            <ac:picMk id="67" creationId="{3CF2C9ED-9A47-4E4A-96F3-892D563A1B1D}"/>
          </ac:picMkLst>
        </pc:picChg>
        <pc:picChg chg="add mod">
          <ac:chgData name="Haobin Li" userId="7bf37726e9f9b3cd" providerId="LiveId" clId="{9D4F456D-32EC-4927-BC1F-1B70CB331C27}" dt="2022-01-02T03:47:15.935" v="5611" actId="1038"/>
          <ac:picMkLst>
            <pc:docMk/>
            <pc:sldMk cId="3102116639" sldId="344"/>
            <ac:picMk id="23554" creationId="{F32F9CD2-93F3-47BF-8A3E-2F4449816FDB}"/>
          </ac:picMkLst>
        </pc:picChg>
        <pc:picChg chg="add mod">
          <ac:chgData name="Haobin Li" userId="7bf37726e9f9b3cd" providerId="LiveId" clId="{9D4F456D-32EC-4927-BC1F-1B70CB331C27}" dt="2022-01-02T03:47:15.935" v="5611" actId="1038"/>
          <ac:picMkLst>
            <pc:docMk/>
            <pc:sldMk cId="3102116639" sldId="344"/>
            <ac:picMk id="23556" creationId="{EF60D3DC-AFD5-46F7-B2DC-26AE14067D23}"/>
          </ac:picMkLst>
        </pc:picChg>
        <pc:picChg chg="add mod">
          <ac:chgData name="Haobin Li" userId="7bf37726e9f9b3cd" providerId="LiveId" clId="{9D4F456D-32EC-4927-BC1F-1B70CB331C27}" dt="2022-01-02T03:47:15.935" v="5611" actId="1038"/>
          <ac:picMkLst>
            <pc:docMk/>
            <pc:sldMk cId="3102116639" sldId="344"/>
            <ac:picMk id="23558" creationId="{8D90C322-FA39-4676-8E7C-06AD629539DF}"/>
          </ac:picMkLst>
        </pc:picChg>
        <pc:picChg chg="add mod">
          <ac:chgData name="Haobin Li" userId="7bf37726e9f9b3cd" providerId="LiveId" clId="{9D4F456D-32EC-4927-BC1F-1B70CB331C27}" dt="2022-01-02T03:47:15.935" v="5611" actId="1038"/>
          <ac:picMkLst>
            <pc:docMk/>
            <pc:sldMk cId="3102116639" sldId="344"/>
            <ac:picMk id="23560" creationId="{ED8CD315-DA88-4332-A480-2E37E689B119}"/>
          </ac:picMkLst>
        </pc:picChg>
        <pc:picChg chg="add mod">
          <ac:chgData name="Haobin Li" userId="7bf37726e9f9b3cd" providerId="LiveId" clId="{9D4F456D-32EC-4927-BC1F-1B70CB331C27}" dt="2022-01-02T03:47:15.935" v="5611" actId="1038"/>
          <ac:picMkLst>
            <pc:docMk/>
            <pc:sldMk cId="3102116639" sldId="344"/>
            <ac:picMk id="23562" creationId="{982A131F-FC8B-4B4D-9D88-7FBC2681BDF2}"/>
          </ac:picMkLst>
        </pc:picChg>
        <pc:cxnChg chg="mod">
          <ac:chgData name="Haobin Li" userId="7bf37726e9f9b3cd" providerId="LiveId" clId="{9D4F456D-32EC-4927-BC1F-1B70CB331C27}" dt="2022-01-02T02:37:50" v="3545" actId="478"/>
          <ac:cxnSpMkLst>
            <pc:docMk/>
            <pc:sldMk cId="3102116639" sldId="344"/>
            <ac:cxnSpMk id="8" creationId="{C77FA09D-B67E-44D7-8F05-A2B2B86FB18B}"/>
          </ac:cxnSpMkLst>
        </pc:cxnChg>
        <pc:cxnChg chg="mod">
          <ac:chgData name="Haobin Li" userId="7bf37726e9f9b3cd" providerId="LiveId" clId="{9D4F456D-32EC-4927-BC1F-1B70CB331C27}" dt="2022-01-02T02:37:50" v="3545" actId="478"/>
          <ac:cxnSpMkLst>
            <pc:docMk/>
            <pc:sldMk cId="3102116639" sldId="344"/>
            <ac:cxnSpMk id="9" creationId="{D31610BC-9947-495A-AAEB-646667B6EEF8}"/>
          </ac:cxnSpMkLst>
        </pc:cxnChg>
        <pc:cxnChg chg="add mod">
          <ac:chgData name="Haobin Li" userId="7bf37726e9f9b3cd" providerId="LiveId" clId="{9D4F456D-32EC-4927-BC1F-1B70CB331C27}" dt="2022-01-02T03:49:00.745" v="5622" actId="14100"/>
          <ac:cxnSpMkLst>
            <pc:docMk/>
            <pc:sldMk cId="3102116639" sldId="344"/>
            <ac:cxnSpMk id="12" creationId="{F3457A19-6B06-4E49-9397-F75C7559C1C4}"/>
          </ac:cxnSpMkLst>
        </pc:cxnChg>
      </pc:sldChg>
      <pc:sldChg chg="delSp modSp add del mod">
        <pc:chgData name="Haobin Li" userId="7bf37726e9f9b3cd" providerId="LiveId" clId="{9D4F456D-32EC-4927-BC1F-1B70CB331C27}" dt="2022-01-02T02:49:16.601" v="3791" actId="47"/>
        <pc:sldMkLst>
          <pc:docMk/>
          <pc:sldMk cId="1777146276" sldId="345"/>
        </pc:sldMkLst>
        <pc:spChg chg="del">
          <ac:chgData name="Haobin Li" userId="7bf37726e9f9b3cd" providerId="LiveId" clId="{9D4F456D-32EC-4927-BC1F-1B70CB331C27}" dt="2022-01-02T02:49:08.585" v="3788" actId="478"/>
          <ac:spMkLst>
            <pc:docMk/>
            <pc:sldMk cId="1777146276" sldId="345"/>
            <ac:spMk id="23" creationId="{0AB1FF39-ECD9-425B-A56A-7B01BD2E61CD}"/>
          </ac:spMkLst>
        </pc:spChg>
        <pc:spChg chg="del">
          <ac:chgData name="Haobin Li" userId="7bf37726e9f9b3cd" providerId="LiveId" clId="{9D4F456D-32EC-4927-BC1F-1B70CB331C27}" dt="2022-01-02T02:49:08.585" v="3788" actId="478"/>
          <ac:spMkLst>
            <pc:docMk/>
            <pc:sldMk cId="1777146276" sldId="345"/>
            <ac:spMk id="24" creationId="{34B54DF5-03D2-41AD-9C55-C362544AB945}"/>
          </ac:spMkLst>
        </pc:spChg>
        <pc:spChg chg="del">
          <ac:chgData name="Haobin Li" userId="7bf37726e9f9b3cd" providerId="LiveId" clId="{9D4F456D-32EC-4927-BC1F-1B70CB331C27}" dt="2022-01-02T02:49:08.585" v="3788" actId="478"/>
          <ac:spMkLst>
            <pc:docMk/>
            <pc:sldMk cId="1777146276" sldId="345"/>
            <ac:spMk id="25" creationId="{E68F988D-E568-4D55-8D02-5458227C94C7}"/>
          </ac:spMkLst>
        </pc:spChg>
        <pc:spChg chg="del">
          <ac:chgData name="Haobin Li" userId="7bf37726e9f9b3cd" providerId="LiveId" clId="{9D4F456D-32EC-4927-BC1F-1B70CB331C27}" dt="2022-01-02T02:49:10.056" v="3789" actId="478"/>
          <ac:spMkLst>
            <pc:docMk/>
            <pc:sldMk cId="1777146276" sldId="345"/>
            <ac:spMk id="33" creationId="{D00EA9A9-57C0-4EEC-A362-EF70EB0EA0CF}"/>
          </ac:spMkLst>
        </pc:spChg>
        <pc:grpChg chg="del">
          <ac:chgData name="Haobin Li" userId="7bf37726e9f9b3cd" providerId="LiveId" clId="{9D4F456D-32EC-4927-BC1F-1B70CB331C27}" dt="2022-01-02T02:49:08.585" v="3788" actId="478"/>
          <ac:grpSpMkLst>
            <pc:docMk/>
            <pc:sldMk cId="1777146276" sldId="345"/>
            <ac:grpSpMk id="14" creationId="{29756A57-25F8-4C2D-B4EF-2250F80F6DD6}"/>
          </ac:grpSpMkLst>
        </pc:grpChg>
        <pc:picChg chg="del">
          <ac:chgData name="Haobin Li" userId="7bf37726e9f9b3cd" providerId="LiveId" clId="{9D4F456D-32EC-4927-BC1F-1B70CB331C27}" dt="2022-01-02T02:49:08.585" v="3788" actId="478"/>
          <ac:picMkLst>
            <pc:docMk/>
            <pc:sldMk cId="1777146276" sldId="345"/>
            <ac:picMk id="27" creationId="{B05A2E08-2EDC-440A-B267-8B723383FF08}"/>
          </ac:picMkLst>
        </pc:picChg>
        <pc:picChg chg="del">
          <ac:chgData name="Haobin Li" userId="7bf37726e9f9b3cd" providerId="LiveId" clId="{9D4F456D-32EC-4927-BC1F-1B70CB331C27}" dt="2022-01-02T02:49:08.585" v="3788" actId="478"/>
          <ac:picMkLst>
            <pc:docMk/>
            <pc:sldMk cId="1777146276" sldId="345"/>
            <ac:picMk id="37" creationId="{25CDB945-8F80-49C4-A0AE-83AB20EC1784}"/>
          </ac:picMkLst>
        </pc:picChg>
        <pc:picChg chg="del">
          <ac:chgData name="Haobin Li" userId="7bf37726e9f9b3cd" providerId="LiveId" clId="{9D4F456D-32EC-4927-BC1F-1B70CB331C27}" dt="2022-01-02T02:49:08.585" v="3788" actId="478"/>
          <ac:picMkLst>
            <pc:docMk/>
            <pc:sldMk cId="1777146276" sldId="345"/>
            <ac:picMk id="38" creationId="{21152F9A-E6E2-48D1-899A-8E01134D963F}"/>
          </ac:picMkLst>
        </pc:picChg>
        <pc:cxnChg chg="mod">
          <ac:chgData name="Haobin Li" userId="7bf37726e9f9b3cd" providerId="LiveId" clId="{9D4F456D-32EC-4927-BC1F-1B70CB331C27}" dt="2022-01-02T02:49:08.585" v="3788" actId="478"/>
          <ac:cxnSpMkLst>
            <pc:docMk/>
            <pc:sldMk cId="1777146276" sldId="345"/>
            <ac:cxnSpMk id="16" creationId="{10F36ADD-3C9E-4840-B77B-0BC05907280B}"/>
          </ac:cxnSpMkLst>
        </pc:cxnChg>
        <pc:cxnChg chg="mod">
          <ac:chgData name="Haobin Li" userId="7bf37726e9f9b3cd" providerId="LiveId" clId="{9D4F456D-32EC-4927-BC1F-1B70CB331C27}" dt="2022-01-02T02:49:08.585" v="3788" actId="478"/>
          <ac:cxnSpMkLst>
            <pc:docMk/>
            <pc:sldMk cId="1777146276" sldId="345"/>
            <ac:cxnSpMk id="17" creationId="{C850A711-019B-4BE7-A338-DD1BCF085B70}"/>
          </ac:cxnSpMkLst>
        </pc:cxnChg>
      </pc:sldChg>
      <pc:sldChg chg="addSp modSp add mod modTransition">
        <pc:chgData name="Haobin Li" userId="7bf37726e9f9b3cd" providerId="LiveId" clId="{9D4F456D-32EC-4927-BC1F-1B70CB331C27}" dt="2022-01-09T21:25:32.466" v="16772"/>
        <pc:sldMkLst>
          <pc:docMk/>
          <pc:sldMk cId="3310984647" sldId="346"/>
        </pc:sldMkLst>
        <pc:spChg chg="mod">
          <ac:chgData name="Haobin Li" userId="7bf37726e9f9b3cd" providerId="LiveId" clId="{9D4F456D-32EC-4927-BC1F-1B70CB331C27}" dt="2022-01-02T02:49:21.741" v="3792"/>
          <ac:spMkLst>
            <pc:docMk/>
            <pc:sldMk cId="3310984647" sldId="346"/>
            <ac:spMk id="2" creationId="{69E940DC-D2D4-4B5B-98FA-FF4DA55DFADF}"/>
          </ac:spMkLst>
        </pc:spChg>
        <pc:spChg chg="add mod">
          <ac:chgData name="Haobin Li" userId="7bf37726e9f9b3cd" providerId="LiveId" clId="{9D4F456D-32EC-4927-BC1F-1B70CB331C27}" dt="2022-01-02T03:53:31.651" v="5700" actId="1076"/>
          <ac:spMkLst>
            <pc:docMk/>
            <pc:sldMk cId="3310984647" sldId="346"/>
            <ac:spMk id="3" creationId="{F02526F7-F264-41EE-A528-83F749348816}"/>
          </ac:spMkLst>
        </pc:spChg>
        <pc:spChg chg="mod">
          <ac:chgData name="Haobin Li" userId="7bf37726e9f9b3cd" providerId="LiveId" clId="{9D4F456D-32EC-4927-BC1F-1B70CB331C27}" dt="2022-01-02T03:52:01.327" v="5646" actId="27636"/>
          <ac:spMkLst>
            <pc:docMk/>
            <pc:sldMk cId="3310984647" sldId="346"/>
            <ac:spMk id="7" creationId="{9942B876-30F6-4937-9EC2-1106DFC878C9}"/>
          </ac:spMkLst>
        </pc:spChg>
        <pc:spChg chg="add mod">
          <ac:chgData name="Haobin Li" userId="7bf37726e9f9b3cd" providerId="LiveId" clId="{9D4F456D-32EC-4927-BC1F-1B70CB331C27}" dt="2022-01-02T03:53:39.240" v="5701" actId="1076"/>
          <ac:spMkLst>
            <pc:docMk/>
            <pc:sldMk cId="3310984647" sldId="346"/>
            <ac:spMk id="8" creationId="{E9088ECA-A87C-4A22-B0D8-6CD94FC921AD}"/>
          </ac:spMkLst>
        </pc:spChg>
        <pc:picChg chg="add mod">
          <ac:chgData name="Haobin Li" userId="7bf37726e9f9b3cd" providerId="LiveId" clId="{9D4F456D-32EC-4927-BC1F-1B70CB331C27}" dt="2022-01-02T03:50:00.137" v="5634" actId="1036"/>
          <ac:picMkLst>
            <pc:docMk/>
            <pc:sldMk cId="3310984647" sldId="346"/>
            <ac:picMk id="22530" creationId="{ADE97A30-5AEC-4BF3-A08E-A9D7FCE1A4D4}"/>
          </ac:picMkLst>
        </pc:picChg>
        <pc:picChg chg="add mod">
          <ac:chgData name="Haobin Li" userId="7bf37726e9f9b3cd" providerId="LiveId" clId="{9D4F456D-32EC-4927-BC1F-1B70CB331C27}" dt="2022-01-02T03:53:31.651" v="5700" actId="1076"/>
          <ac:picMkLst>
            <pc:docMk/>
            <pc:sldMk cId="3310984647" sldId="346"/>
            <ac:picMk id="22532" creationId="{D330C6AD-065F-481A-A45C-22FE22D955AC}"/>
          </ac:picMkLst>
        </pc:pic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3810806354" sldId="347"/>
        </pc:sldMkLst>
        <pc:spChg chg="mod">
          <ac:chgData name="Haobin Li" userId="7bf37726e9f9b3cd" providerId="LiveId" clId="{9D4F456D-32EC-4927-BC1F-1B70CB331C27}" dt="2022-01-02T02:59:45.510" v="4129"/>
          <ac:spMkLst>
            <pc:docMk/>
            <pc:sldMk cId="3810806354" sldId="347"/>
            <ac:spMk id="2" creationId="{69E940DC-D2D4-4B5B-98FA-FF4DA55DFADF}"/>
          </ac:spMkLst>
        </pc:spChg>
        <pc:spChg chg="mod">
          <ac:chgData name="Haobin Li" userId="7bf37726e9f9b3cd" providerId="LiveId" clId="{9D4F456D-32EC-4927-BC1F-1B70CB331C27}" dt="2022-01-02T03:57:15.602" v="5750" actId="20577"/>
          <ac:spMkLst>
            <pc:docMk/>
            <pc:sldMk cId="3810806354" sldId="347"/>
            <ac:spMk id="7" creationId="{9942B876-30F6-4937-9EC2-1106DFC878C9}"/>
          </ac:spMkLst>
        </pc:spChg>
        <pc:picChg chg="add mod">
          <ac:chgData name="Haobin Li" userId="7bf37726e9f9b3cd" providerId="LiveId" clId="{9D4F456D-32EC-4927-BC1F-1B70CB331C27}" dt="2022-01-02T03:55:08.544" v="5705" actId="1076"/>
          <ac:picMkLst>
            <pc:docMk/>
            <pc:sldMk cId="3810806354" sldId="347"/>
            <ac:picMk id="21506" creationId="{80D9EAD9-0287-44CE-A6A8-C0EB807EFFEE}"/>
          </ac:picMkLst>
        </pc:picChg>
        <pc:picChg chg="add mod">
          <ac:chgData name="Haobin Li" userId="7bf37726e9f9b3cd" providerId="LiveId" clId="{9D4F456D-32EC-4927-BC1F-1B70CB331C27}" dt="2022-01-02T03:56:16.539" v="5726" actId="1076"/>
          <ac:picMkLst>
            <pc:docMk/>
            <pc:sldMk cId="3810806354" sldId="347"/>
            <ac:picMk id="21508" creationId="{4793F163-0D37-4A16-B8FD-E9342A31E336}"/>
          </ac:picMkLst>
        </pc:picChg>
        <pc:picChg chg="add del mod">
          <ac:chgData name="Haobin Li" userId="7bf37726e9f9b3cd" providerId="LiveId" clId="{9D4F456D-32EC-4927-BC1F-1B70CB331C27}" dt="2022-01-02T03:56:34.862" v="5727" actId="478"/>
          <ac:picMkLst>
            <pc:docMk/>
            <pc:sldMk cId="3810806354" sldId="347"/>
            <ac:picMk id="21510" creationId="{075F64C7-B2E8-4A9D-A34F-3C1816D4837E}"/>
          </ac:picMkLst>
        </pc:picChg>
        <pc:picChg chg="add mod">
          <ac:chgData name="Haobin Li" userId="7bf37726e9f9b3cd" providerId="LiveId" clId="{9D4F456D-32EC-4927-BC1F-1B70CB331C27}" dt="2022-01-02T03:56:46.716" v="5732" actId="1076"/>
          <ac:picMkLst>
            <pc:docMk/>
            <pc:sldMk cId="3810806354" sldId="347"/>
            <ac:picMk id="21512" creationId="{36923E1E-5524-45F2-8CA1-239EE7A73745}"/>
          </ac:picMkLst>
        </pc:pic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2629740435" sldId="348"/>
        </pc:sldMkLst>
        <pc:spChg chg="mod">
          <ac:chgData name="Haobin Li" userId="7bf37726e9f9b3cd" providerId="LiveId" clId="{9D4F456D-32EC-4927-BC1F-1B70CB331C27}" dt="2022-01-02T03:04:52.292" v="4330"/>
          <ac:spMkLst>
            <pc:docMk/>
            <pc:sldMk cId="2629740435" sldId="348"/>
            <ac:spMk id="2" creationId="{69E940DC-D2D4-4B5B-98FA-FF4DA55DFADF}"/>
          </ac:spMkLst>
        </pc:spChg>
        <pc:spChg chg="mod">
          <ac:chgData name="Haobin Li" userId="7bf37726e9f9b3cd" providerId="LiveId" clId="{9D4F456D-32EC-4927-BC1F-1B70CB331C27}" dt="2022-01-02T04:01:15.088" v="5769" actId="27636"/>
          <ac:spMkLst>
            <pc:docMk/>
            <pc:sldMk cId="2629740435" sldId="348"/>
            <ac:spMk id="7" creationId="{9942B876-30F6-4937-9EC2-1106DFC878C9}"/>
          </ac:spMkLst>
        </pc:spChg>
        <pc:picChg chg="add del">
          <ac:chgData name="Haobin Li" userId="7bf37726e9f9b3cd" providerId="LiveId" clId="{9D4F456D-32EC-4927-BC1F-1B70CB331C27}" dt="2022-01-02T03:59:54.301" v="5752" actId="478"/>
          <ac:picMkLst>
            <pc:docMk/>
            <pc:sldMk cId="2629740435" sldId="348"/>
            <ac:picMk id="20482" creationId="{906F642A-926C-4C7C-8A87-69D327C878C6}"/>
          </ac:picMkLst>
        </pc:picChg>
        <pc:picChg chg="add del mod">
          <ac:chgData name="Haobin Li" userId="7bf37726e9f9b3cd" providerId="LiveId" clId="{9D4F456D-32EC-4927-BC1F-1B70CB331C27}" dt="2022-01-02T04:00:59.647" v="5762" actId="478"/>
          <ac:picMkLst>
            <pc:docMk/>
            <pc:sldMk cId="2629740435" sldId="348"/>
            <ac:picMk id="20484" creationId="{8D67CEB6-CFE8-407F-A11C-6A1ED81541C1}"/>
          </ac:picMkLst>
        </pc:picChg>
        <pc:picChg chg="add mod">
          <ac:chgData name="Haobin Li" userId="7bf37726e9f9b3cd" providerId="LiveId" clId="{9D4F456D-32EC-4927-BC1F-1B70CB331C27}" dt="2022-01-02T04:06:09.870" v="5810" actId="1076"/>
          <ac:picMkLst>
            <pc:docMk/>
            <pc:sldMk cId="2629740435" sldId="348"/>
            <ac:picMk id="20486" creationId="{2D7D47DB-2D37-402D-9287-68424821AFE4}"/>
          </ac:picMkLst>
        </pc:picChg>
        <pc:picChg chg="add del mod">
          <ac:chgData name="Haobin Li" userId="7bf37726e9f9b3cd" providerId="LiveId" clId="{9D4F456D-32EC-4927-BC1F-1B70CB331C27}" dt="2022-01-02T04:06:09.870" v="5810" actId="1076"/>
          <ac:picMkLst>
            <pc:docMk/>
            <pc:sldMk cId="2629740435" sldId="348"/>
            <ac:picMk id="20488" creationId="{B8E1E999-1AC1-4B1B-BE02-0DB7996EC425}"/>
          </ac:picMkLst>
        </pc:picChg>
        <pc:picChg chg="add mod">
          <ac:chgData name="Haobin Li" userId="7bf37726e9f9b3cd" providerId="LiveId" clId="{9D4F456D-32EC-4927-BC1F-1B70CB331C27}" dt="2022-01-02T04:06:09.870" v="5810" actId="1076"/>
          <ac:picMkLst>
            <pc:docMk/>
            <pc:sldMk cId="2629740435" sldId="348"/>
            <ac:picMk id="20490" creationId="{0CBEC7A2-9AAA-457E-B7D2-B57885BDB9FF}"/>
          </ac:picMkLst>
        </pc:picChg>
        <pc:picChg chg="add del mod">
          <ac:chgData name="Haobin Li" userId="7bf37726e9f9b3cd" providerId="LiveId" clId="{9D4F456D-32EC-4927-BC1F-1B70CB331C27}" dt="2022-01-02T04:05:28.363" v="5793"/>
          <ac:picMkLst>
            <pc:docMk/>
            <pc:sldMk cId="2629740435" sldId="348"/>
            <ac:picMk id="20492" creationId="{641EE2F4-C5A2-4DD5-943E-F7AE13F1DEC2}"/>
          </ac:picMkLst>
        </pc:picChg>
        <pc:picChg chg="add mod">
          <ac:chgData name="Haobin Li" userId="7bf37726e9f9b3cd" providerId="LiveId" clId="{9D4F456D-32EC-4927-BC1F-1B70CB331C27}" dt="2022-01-02T04:06:11.737" v="5811" actId="1076"/>
          <ac:picMkLst>
            <pc:docMk/>
            <pc:sldMk cId="2629740435" sldId="348"/>
            <ac:picMk id="20494" creationId="{C635A098-4D59-4001-8ACE-1DCD43BA9E9A}"/>
          </ac:picMkLst>
        </pc:picChg>
      </pc:sldChg>
      <pc:sldChg chg="addSp modSp add mod modTransition">
        <pc:chgData name="Haobin Li" userId="7bf37726e9f9b3cd" providerId="LiveId" clId="{9D4F456D-32EC-4927-BC1F-1B70CB331C27}" dt="2022-01-09T21:25:32.466" v="16772"/>
        <pc:sldMkLst>
          <pc:docMk/>
          <pc:sldMk cId="261009593" sldId="349"/>
        </pc:sldMkLst>
        <pc:spChg chg="mod">
          <ac:chgData name="Haobin Li" userId="7bf37726e9f9b3cd" providerId="LiveId" clId="{9D4F456D-32EC-4927-BC1F-1B70CB331C27}" dt="2022-01-02T03:17:00.730" v="4686"/>
          <ac:spMkLst>
            <pc:docMk/>
            <pc:sldMk cId="261009593" sldId="349"/>
            <ac:spMk id="2" creationId="{69E940DC-D2D4-4B5B-98FA-FF4DA55DFADF}"/>
          </ac:spMkLst>
        </pc:spChg>
        <pc:spChg chg="mod">
          <ac:chgData name="Haobin Li" userId="7bf37726e9f9b3cd" providerId="LiveId" clId="{9D4F456D-32EC-4927-BC1F-1B70CB331C27}" dt="2022-01-02T04:10:15.620" v="5847" actId="14100"/>
          <ac:spMkLst>
            <pc:docMk/>
            <pc:sldMk cId="261009593" sldId="349"/>
            <ac:spMk id="7" creationId="{9942B876-30F6-4937-9EC2-1106DFC878C9}"/>
          </ac:spMkLst>
        </pc:spChg>
        <pc:picChg chg="add mod">
          <ac:chgData name="Haobin Li" userId="7bf37726e9f9b3cd" providerId="LiveId" clId="{9D4F456D-32EC-4927-BC1F-1B70CB331C27}" dt="2022-01-02T04:11:49.121" v="5863" actId="1076"/>
          <ac:picMkLst>
            <pc:docMk/>
            <pc:sldMk cId="261009593" sldId="349"/>
            <ac:picMk id="19458" creationId="{69C14DF9-A2E5-4569-A2C5-7CB18ADB3C14}"/>
          </ac:picMkLst>
        </pc:picChg>
        <pc:picChg chg="add mod">
          <ac:chgData name="Haobin Li" userId="7bf37726e9f9b3cd" providerId="LiveId" clId="{9D4F456D-32EC-4927-BC1F-1B70CB331C27}" dt="2022-01-02T04:11:46.494" v="5862" actId="1076"/>
          <ac:picMkLst>
            <pc:docMk/>
            <pc:sldMk cId="261009593" sldId="349"/>
            <ac:picMk id="19460" creationId="{120B8703-546C-4611-9BB6-11F5E34CBCF0}"/>
          </ac:picMkLst>
        </pc:picChg>
        <pc:picChg chg="add mod">
          <ac:chgData name="Haobin Li" userId="7bf37726e9f9b3cd" providerId="LiveId" clId="{9D4F456D-32EC-4927-BC1F-1B70CB331C27}" dt="2022-01-02T04:11:35.835" v="5858"/>
          <ac:picMkLst>
            <pc:docMk/>
            <pc:sldMk cId="261009593" sldId="349"/>
            <ac:picMk id="19462" creationId="{3D21D511-D194-41DC-8D41-AA18D549D97F}"/>
          </ac:picMkLst>
        </pc:picChg>
        <pc:picChg chg="add mod">
          <ac:chgData name="Haobin Li" userId="7bf37726e9f9b3cd" providerId="LiveId" clId="{9D4F456D-32EC-4927-BC1F-1B70CB331C27}" dt="2022-01-02T04:11:17.252" v="5857" actId="1076"/>
          <ac:picMkLst>
            <pc:docMk/>
            <pc:sldMk cId="261009593" sldId="349"/>
            <ac:picMk id="19464" creationId="{28C041E0-B242-47EB-BA7F-643B2615952E}"/>
          </ac:picMkLst>
        </pc:picChg>
      </pc:sldChg>
      <pc:sldChg chg="addSp modSp add mod modTransition">
        <pc:chgData name="Haobin Li" userId="7bf37726e9f9b3cd" providerId="LiveId" clId="{9D4F456D-32EC-4927-BC1F-1B70CB331C27}" dt="2022-01-09T21:25:32.466" v="16772"/>
        <pc:sldMkLst>
          <pc:docMk/>
          <pc:sldMk cId="1937376924" sldId="350"/>
        </pc:sldMkLst>
        <pc:spChg chg="mod">
          <ac:chgData name="Haobin Li" userId="7bf37726e9f9b3cd" providerId="LiveId" clId="{9D4F456D-32EC-4927-BC1F-1B70CB331C27}" dt="2022-01-02T03:27:35.654" v="5108"/>
          <ac:spMkLst>
            <pc:docMk/>
            <pc:sldMk cId="1937376924" sldId="350"/>
            <ac:spMk id="2" creationId="{69E940DC-D2D4-4B5B-98FA-FF4DA55DFADF}"/>
          </ac:spMkLst>
        </pc:spChg>
        <pc:spChg chg="mod">
          <ac:chgData name="Haobin Li" userId="7bf37726e9f9b3cd" providerId="LiveId" clId="{9D4F456D-32EC-4927-BC1F-1B70CB331C27}" dt="2022-01-02T04:17:48.557" v="5971" actId="27636"/>
          <ac:spMkLst>
            <pc:docMk/>
            <pc:sldMk cId="1937376924" sldId="350"/>
            <ac:spMk id="7" creationId="{9942B876-30F6-4937-9EC2-1106DFC878C9}"/>
          </ac:spMkLst>
        </pc:spChg>
        <pc:picChg chg="add mod">
          <ac:chgData name="Haobin Li" userId="7bf37726e9f9b3cd" providerId="LiveId" clId="{9D4F456D-32EC-4927-BC1F-1B70CB331C27}" dt="2022-01-02T04:16:50.398" v="5907" actId="1076"/>
          <ac:picMkLst>
            <pc:docMk/>
            <pc:sldMk cId="1937376924" sldId="350"/>
            <ac:picMk id="18434" creationId="{EB61141E-001D-4CF3-BC22-7F7BD9569134}"/>
          </ac:picMkLst>
        </pc:picChg>
        <pc:picChg chg="add mod">
          <ac:chgData name="Haobin Li" userId="7bf37726e9f9b3cd" providerId="LiveId" clId="{9D4F456D-32EC-4927-BC1F-1B70CB331C27}" dt="2022-01-02T04:16:53.459" v="5909" actId="1076"/>
          <ac:picMkLst>
            <pc:docMk/>
            <pc:sldMk cId="1937376924" sldId="350"/>
            <ac:picMk id="18436" creationId="{DF9BB3F8-6226-41A0-B426-3F825D8941A3}"/>
          </ac:picMkLst>
        </pc:picChg>
        <pc:picChg chg="add mod">
          <ac:chgData name="Haobin Li" userId="7bf37726e9f9b3cd" providerId="LiveId" clId="{9D4F456D-32EC-4927-BC1F-1B70CB331C27}" dt="2022-01-02T04:16:51.759" v="5908" actId="1076"/>
          <ac:picMkLst>
            <pc:docMk/>
            <pc:sldMk cId="1937376924" sldId="350"/>
            <ac:picMk id="18438" creationId="{80D3586A-3351-421F-893C-B5B4223B3A5B}"/>
          </ac:picMkLst>
        </pc:picChg>
        <pc:picChg chg="add mod">
          <ac:chgData name="Haobin Li" userId="7bf37726e9f9b3cd" providerId="LiveId" clId="{9D4F456D-32EC-4927-BC1F-1B70CB331C27}" dt="2022-01-02T04:16:48.011" v="5906" actId="1076"/>
          <ac:picMkLst>
            <pc:docMk/>
            <pc:sldMk cId="1937376924" sldId="350"/>
            <ac:picMk id="18440" creationId="{5E84D33C-C842-4AAA-9DFB-EC00880E22EA}"/>
          </ac:picMkLst>
        </pc:picChg>
      </pc:sldChg>
      <pc:sldChg chg="addSp delSp modSp new mod modTransition delAnim modAnim">
        <pc:chgData name="Haobin Li" userId="7bf37726e9f9b3cd" providerId="LiveId" clId="{9D4F456D-32EC-4927-BC1F-1B70CB331C27}" dt="2022-01-15T03:33:32.118" v="17360"/>
        <pc:sldMkLst>
          <pc:docMk/>
          <pc:sldMk cId="2266273057" sldId="351"/>
        </pc:sldMkLst>
        <pc:spChg chg="mod">
          <ac:chgData name="Haobin Li" userId="7bf37726e9f9b3cd" providerId="LiveId" clId="{9D4F456D-32EC-4927-BC1F-1B70CB331C27}" dt="2022-01-02T09:13:48.852" v="7170" actId="20577"/>
          <ac:spMkLst>
            <pc:docMk/>
            <pc:sldMk cId="2266273057" sldId="351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02T08:50:51.675" v="6776" actId="6549"/>
          <ac:spMkLst>
            <pc:docMk/>
            <pc:sldMk cId="2266273057" sldId="351"/>
            <ac:spMk id="3" creationId="{A946D910-4FCB-4EC2-9C25-54A6EEDAAC69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5" creationId="{BA27C9D2-A257-46AA-A279-E5A825CF25D5}"/>
          </ac:spMkLst>
        </pc:spChg>
        <pc:spChg chg="add del mod">
          <ac:chgData name="Haobin Li" userId="7bf37726e9f9b3cd" providerId="LiveId" clId="{9D4F456D-32EC-4927-BC1F-1B70CB331C27}" dt="2022-01-02T08:52:44.715" v="6814" actId="478"/>
          <ac:spMkLst>
            <pc:docMk/>
            <pc:sldMk cId="2266273057" sldId="351"/>
            <ac:spMk id="6" creationId="{ECBDB7FB-FF13-438B-A297-1958980BCE80}"/>
          </ac:spMkLst>
        </pc:spChg>
        <pc:spChg chg="add del mod">
          <ac:chgData name="Haobin Li" userId="7bf37726e9f9b3cd" providerId="LiveId" clId="{9D4F456D-32EC-4927-BC1F-1B70CB331C27}" dt="2022-01-02T08:51:23.292" v="6782" actId="478"/>
          <ac:spMkLst>
            <pc:docMk/>
            <pc:sldMk cId="2266273057" sldId="351"/>
            <ac:spMk id="7" creationId="{EEA9147B-79ED-42A5-BA15-1896AB7F448D}"/>
          </ac:spMkLst>
        </pc:spChg>
        <pc:spChg chg="add del mod">
          <ac:chgData name="Haobin Li" userId="7bf37726e9f9b3cd" providerId="LiveId" clId="{9D4F456D-32EC-4927-BC1F-1B70CB331C27}" dt="2022-01-02T09:06:45.469" v="7047" actId="478"/>
          <ac:spMkLst>
            <pc:docMk/>
            <pc:sldMk cId="2266273057" sldId="351"/>
            <ac:spMk id="8" creationId="{17492542-3A22-40A8-AD81-C966D01D06D7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9" creationId="{0B88AA8D-F5F3-40EB-9FF9-BB14044CCFCC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10" creationId="{4C791017-10FB-45C2-BAF7-68F9B3D4E9FA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13" creationId="{6C1FB746-6716-4ED5-A7B9-A60B844CBCA1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25" creationId="{B6B742F5-E6CB-4491-B634-2A669E9B7A7D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37" creationId="{409470A1-80A1-480A-8BE8-68A829159BC6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40" creationId="{AC5F1027-7F46-427B-80B9-A11AE292D7A5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43" creationId="{7109A646-6E69-43CE-BA62-2510CCC73FAD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50" creationId="{74C76747-6440-41CC-98D9-E0CEF1D1559A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51" creationId="{4747F493-3D65-40CA-8C4C-EA78537D7419}"/>
          </ac:spMkLst>
        </pc:spChg>
        <pc:spChg chg="add mod topLvl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65" creationId="{4E14E66A-007E-40D5-9C43-8B7758100E56}"/>
          </ac:spMkLst>
        </pc:spChg>
        <pc:spChg chg="add mod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75" creationId="{2A4E0268-5524-4499-B95B-B4C740CBD359}"/>
          </ac:spMkLst>
        </pc:spChg>
        <pc:spChg chg="add mod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98" creationId="{590ECE61-A2B8-479F-A242-77F82CA84C90}"/>
          </ac:spMkLst>
        </pc:spChg>
        <pc:spChg chg="add mod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99" creationId="{E81C9016-9D18-42CE-84E8-8ABE31560111}"/>
          </ac:spMkLst>
        </pc:spChg>
        <pc:spChg chg="add mod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103" creationId="{22367365-377E-40FD-ABA4-54972D822DE9}"/>
          </ac:spMkLst>
        </pc:spChg>
        <pc:spChg chg="add mod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104" creationId="{3886C928-EC78-4CEA-982E-323424962A93}"/>
          </ac:spMkLst>
        </pc:spChg>
        <pc:spChg chg="add mod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106" creationId="{DF36AFA8-3982-474C-A2D0-D3039C77E875}"/>
          </ac:spMkLst>
        </pc:spChg>
        <pc:spChg chg="add mod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154" creationId="{000832E2-8F7D-4CD7-9C5D-DFA2FA808F10}"/>
          </ac:spMkLst>
        </pc:spChg>
        <pc:spChg chg="add mod">
          <ac:chgData name="Haobin Li" userId="7bf37726e9f9b3cd" providerId="LiveId" clId="{9D4F456D-32EC-4927-BC1F-1B70CB331C27}" dt="2022-01-02T09:06:00.400" v="7034" actId="1076"/>
          <ac:spMkLst>
            <pc:docMk/>
            <pc:sldMk cId="2266273057" sldId="351"/>
            <ac:spMk id="156" creationId="{02486BE6-3287-4AEF-B433-DC785541C431}"/>
          </ac:spMkLst>
        </pc:spChg>
        <pc:spChg chg="add mod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163" creationId="{EB8F9909-9155-4838-99A4-4B5A4EDFC519}"/>
          </ac:spMkLst>
        </pc:spChg>
        <pc:spChg chg="add mod">
          <ac:chgData name="Haobin Li" userId="7bf37726e9f9b3cd" providerId="LiveId" clId="{9D4F456D-32EC-4927-BC1F-1B70CB331C27}" dt="2022-01-02T09:05:53.913" v="7033" actId="1076"/>
          <ac:spMkLst>
            <pc:docMk/>
            <pc:sldMk cId="2266273057" sldId="351"/>
            <ac:spMk id="184" creationId="{A132C3F5-E8B9-447E-9CB1-2274E9EF9E0E}"/>
          </ac:spMkLst>
        </pc:spChg>
        <pc:spChg chg="add mod">
          <ac:chgData name="Haobin Li" userId="7bf37726e9f9b3cd" providerId="LiveId" clId="{9D4F456D-32EC-4927-BC1F-1B70CB331C27}" dt="2022-01-02T09:06:03.836" v="7035" actId="14100"/>
          <ac:spMkLst>
            <pc:docMk/>
            <pc:sldMk cId="2266273057" sldId="351"/>
            <ac:spMk id="191" creationId="{758B1A2E-D93F-49A2-8CB6-134B819ACAE7}"/>
          </ac:spMkLst>
        </pc:spChg>
        <pc:spChg chg="add mod">
          <ac:chgData name="Haobin Li" userId="7bf37726e9f9b3cd" providerId="LiveId" clId="{9D4F456D-32EC-4927-BC1F-1B70CB331C27}" dt="2022-01-02T09:06:35.374" v="7046" actId="20577"/>
          <ac:spMkLst>
            <pc:docMk/>
            <pc:sldMk cId="2266273057" sldId="351"/>
            <ac:spMk id="192" creationId="{666733C9-1804-4585-8968-1F752F861D10}"/>
          </ac:spMkLst>
        </pc:spChg>
        <pc:spChg chg="add mod">
          <ac:chgData name="Haobin Li" userId="7bf37726e9f9b3cd" providerId="LiveId" clId="{9D4F456D-32EC-4927-BC1F-1B70CB331C27}" dt="2022-01-02T09:06:13.051" v="7040" actId="1076"/>
          <ac:spMkLst>
            <pc:docMk/>
            <pc:sldMk cId="2266273057" sldId="351"/>
            <ac:spMk id="200" creationId="{B99239C8-7F37-4894-A68B-508A6663A893}"/>
          </ac:spMkLst>
        </pc:spChg>
        <pc:grpChg chg="add del mod">
          <ac:chgData name="Haobin Li" userId="7bf37726e9f9b3cd" providerId="LiveId" clId="{9D4F456D-32EC-4927-BC1F-1B70CB331C27}" dt="2022-01-02T08:56:57.487" v="6908" actId="165"/>
          <ac:grpSpMkLst>
            <pc:docMk/>
            <pc:sldMk cId="2266273057" sldId="351"/>
            <ac:grpSpMk id="70" creationId="{34F15500-8CAC-43AD-8A2C-161DC3579578}"/>
          </ac:grpSpMkLst>
        </pc:grp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1" creationId="{F5CEF8CB-B05A-4CE7-8040-9EF1DDF08970}"/>
          </ac:cxnSpMkLst>
        </pc:cxn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2" creationId="{B5A042DC-EE65-45B3-B613-F40453A8F64A}"/>
          </ac:cxnSpMkLst>
        </pc:cxn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7" creationId="{52048547-7B65-4F30-A31B-4B46769D3B9C}"/>
          </ac:cxnSpMkLst>
        </pc:cxn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26" creationId="{3EC5724C-93EA-4CD4-9F21-02CF73AF4885}"/>
          </ac:cxnSpMkLst>
        </pc:cxn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29" creationId="{BCF3CDB9-7E20-4B17-987E-43E37D66F1A1}"/>
          </ac:cxnSpMkLst>
        </pc:cxn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32" creationId="{C4A05A27-C209-4EA9-AEA4-44BCD5B89EC5}"/>
          </ac:cxnSpMkLst>
        </pc:cxn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35" creationId="{088E431B-C0F2-4C2F-8815-D4E716845049}"/>
          </ac:cxnSpMkLst>
        </pc:cxn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45" creationId="{C757C693-D317-4A91-9C0C-961354A5CA7D}"/>
          </ac:cxnSpMkLst>
        </pc:cxn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54" creationId="{8FDE5791-43AE-4786-A79C-B5E536E7C60A}"/>
          </ac:cxnSpMkLst>
        </pc:cxn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57" creationId="{DE42AD37-FAAC-4F5D-8F8D-EECDD444F6C4}"/>
          </ac:cxnSpMkLst>
        </pc:cxnChg>
        <pc:cxnChg chg="add mod topLvl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67" creationId="{007D828C-2F62-4933-A09B-BBA02E17A224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71" creationId="{A1D16ECA-8173-40D1-BDA9-5CF72CE8DFF7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77" creationId="{6E880FAF-CB26-4C5F-AEAD-DF61C2C03CCC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80" creationId="{F4EE4658-B3F8-41D5-B7FD-1FEF35351969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02" creationId="{C3F83566-DA82-451F-8E31-C104980F1C13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05" creationId="{CE2FCF97-55B8-4D8E-9067-89977893DDB4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07" creationId="{1D08E117-D692-4D14-B060-96DEE0346CB0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08" creationId="{FF55CD94-E13E-4301-BB53-0AA74097CE89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57" creationId="{03655DA4-10AA-4998-92E2-7506913E8333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65" creationId="{5BA2816D-8C86-450B-8EE2-4695D53C66C1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85" creationId="{A0A7EB27-6785-449F-B1A0-E295F330A44A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88" creationId="{1976DF7E-E3EC-425D-BC4F-0D5B6B8D5741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193" creationId="{DD99C961-45A3-4E8E-B991-3A3E250E1D16}"/>
          </ac:cxnSpMkLst>
        </pc:cxnChg>
        <pc:cxnChg chg="add mod">
          <ac:chgData name="Haobin Li" userId="7bf37726e9f9b3cd" providerId="LiveId" clId="{9D4F456D-32EC-4927-BC1F-1B70CB331C27}" dt="2022-01-15T03:33:32.118" v="17360"/>
          <ac:cxnSpMkLst>
            <pc:docMk/>
            <pc:sldMk cId="2266273057" sldId="351"/>
            <ac:cxnSpMk id="202" creationId="{FDAB25C7-AB94-4B53-BB08-EF46F78082A2}"/>
          </ac:cxnSpMkLst>
        </pc:cxnChg>
      </pc:sldChg>
      <pc:sldChg chg="modSp add mod modTransition">
        <pc:chgData name="Haobin Li" userId="7bf37726e9f9b3cd" providerId="LiveId" clId="{9D4F456D-32EC-4927-BC1F-1B70CB331C27}" dt="2022-01-15T03:32:56.899" v="17359"/>
        <pc:sldMkLst>
          <pc:docMk/>
          <pc:sldMk cId="3847922083" sldId="352"/>
        </pc:sldMkLst>
        <pc:spChg chg="mod">
          <ac:chgData name="Haobin Li" userId="7bf37726e9f9b3cd" providerId="LiveId" clId="{9D4F456D-32EC-4927-BC1F-1B70CB331C27}" dt="2022-01-02T09:13:57.918" v="7174" actId="20577"/>
          <ac:spMkLst>
            <pc:docMk/>
            <pc:sldMk cId="3847922083" sldId="352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02T09:08:48.408" v="7133" actId="20577"/>
          <ac:spMkLst>
            <pc:docMk/>
            <pc:sldMk cId="3847922083" sldId="352"/>
            <ac:spMk id="3" creationId="{A946D910-4FCB-4EC2-9C25-54A6EEDAAC69}"/>
          </ac:spMkLst>
        </pc:spChg>
        <pc:spChg chg="mod">
          <ac:chgData name="Haobin Li" userId="7bf37726e9f9b3cd" providerId="LiveId" clId="{9D4F456D-32EC-4927-BC1F-1B70CB331C27}" dt="2022-01-02T09:13:07.273" v="7154" actId="207"/>
          <ac:spMkLst>
            <pc:docMk/>
            <pc:sldMk cId="3847922083" sldId="352"/>
            <ac:spMk id="50" creationId="{74C76747-6440-41CC-98D9-E0CEF1D1559A}"/>
          </ac:spMkLst>
        </pc:spChg>
        <pc:spChg chg="mod">
          <ac:chgData name="Haobin Li" userId="7bf37726e9f9b3cd" providerId="LiveId" clId="{9D4F456D-32EC-4927-BC1F-1B70CB331C27}" dt="2022-01-02T09:13:09.786" v="7156" actId="6549"/>
          <ac:spMkLst>
            <pc:docMk/>
            <pc:sldMk cId="3847922083" sldId="352"/>
            <ac:spMk id="51" creationId="{4747F493-3D65-40CA-8C4C-EA78537D7419}"/>
          </ac:spMkLst>
        </pc:spChg>
        <pc:spChg chg="mod">
          <ac:chgData name="Haobin Li" userId="7bf37726e9f9b3cd" providerId="LiveId" clId="{9D4F456D-32EC-4927-BC1F-1B70CB331C27}" dt="2022-01-02T09:13:25.291" v="7166" actId="207"/>
          <ac:spMkLst>
            <pc:docMk/>
            <pc:sldMk cId="3847922083" sldId="352"/>
            <ac:spMk id="103" creationId="{22367365-377E-40FD-ABA4-54972D822DE9}"/>
          </ac:spMkLst>
        </pc:spChg>
        <pc:spChg chg="mod">
          <ac:chgData name="Haobin Li" userId="7bf37726e9f9b3cd" providerId="LiveId" clId="{9D4F456D-32EC-4927-BC1F-1B70CB331C27}" dt="2022-01-02T09:13:23.170" v="7165" actId="207"/>
          <ac:spMkLst>
            <pc:docMk/>
            <pc:sldMk cId="3847922083" sldId="352"/>
            <ac:spMk id="154" creationId="{000832E2-8F7D-4CD7-9C5D-DFA2FA808F10}"/>
          </ac:spMkLst>
        </pc:sp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1" creationId="{F5CEF8CB-B05A-4CE7-8040-9EF1DDF08970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2" creationId="{B5A042DC-EE65-45B3-B613-F40453A8F64A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7" creationId="{52048547-7B65-4F30-A31B-4B46769D3B9C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26" creationId="{3EC5724C-93EA-4CD4-9F21-02CF73AF4885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29" creationId="{BCF3CDB9-7E20-4B17-987E-43E37D66F1A1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32" creationId="{C4A05A27-C209-4EA9-AEA4-44BCD5B89EC5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35" creationId="{088E431B-C0F2-4C2F-8815-D4E716845049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45" creationId="{C757C693-D317-4A91-9C0C-961354A5CA7D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54" creationId="{8FDE5791-43AE-4786-A79C-B5E536E7C60A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57" creationId="{DE42AD37-FAAC-4F5D-8F8D-EECDD444F6C4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67" creationId="{007D828C-2F62-4933-A09B-BBA02E17A224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71" creationId="{A1D16ECA-8173-40D1-BDA9-5CF72CE8DFF7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77" creationId="{6E880FAF-CB26-4C5F-AEAD-DF61C2C03CCC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80" creationId="{F4EE4658-B3F8-41D5-B7FD-1FEF35351969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02" creationId="{C3F83566-DA82-451F-8E31-C104980F1C13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05" creationId="{CE2FCF97-55B8-4D8E-9067-89977893DDB4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07" creationId="{1D08E117-D692-4D14-B060-96DEE0346CB0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08" creationId="{FF55CD94-E13E-4301-BB53-0AA74097CE89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57" creationId="{03655DA4-10AA-4998-92E2-7506913E8333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65" creationId="{5BA2816D-8C86-450B-8EE2-4695D53C66C1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85" creationId="{A0A7EB27-6785-449F-B1A0-E295F330A44A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88" creationId="{1976DF7E-E3EC-425D-BC4F-0D5B6B8D5741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193" creationId="{DD99C961-45A3-4E8E-B991-3A3E250E1D16}"/>
          </ac:cxnSpMkLst>
        </pc:cxnChg>
        <pc:cxnChg chg="mod">
          <ac:chgData name="Haobin Li" userId="7bf37726e9f9b3cd" providerId="LiveId" clId="{9D4F456D-32EC-4927-BC1F-1B70CB331C27}" dt="2022-01-15T03:32:56.899" v="17359"/>
          <ac:cxnSpMkLst>
            <pc:docMk/>
            <pc:sldMk cId="3847922083" sldId="352"/>
            <ac:cxnSpMk id="202" creationId="{FDAB25C7-AB94-4B53-BB08-EF46F78082A2}"/>
          </ac:cxnSpMkLst>
        </pc:cxnChg>
      </pc:sldChg>
      <pc:sldChg chg="addSp delSp modSp add mod modTransition modAnim">
        <pc:chgData name="Haobin Li" userId="7bf37726e9f9b3cd" providerId="LiveId" clId="{9D4F456D-32EC-4927-BC1F-1B70CB331C27}" dt="2022-01-15T03:34:19.783" v="17362"/>
        <pc:sldMkLst>
          <pc:docMk/>
          <pc:sldMk cId="4204457481" sldId="353"/>
        </pc:sldMkLst>
        <pc:spChg chg="mod">
          <ac:chgData name="Haobin Li" userId="7bf37726e9f9b3cd" providerId="LiveId" clId="{9D4F456D-32EC-4927-BC1F-1B70CB331C27}" dt="2022-01-02T09:26:32.345" v="7557" actId="20577"/>
          <ac:spMkLst>
            <pc:docMk/>
            <pc:sldMk cId="4204457481" sldId="353"/>
            <ac:spMk id="3" creationId="{094E9B1B-6B0A-45FB-BE83-3057146B404D}"/>
          </ac:spMkLst>
        </pc:spChg>
        <pc:spChg chg="mod">
          <ac:chgData name="Haobin Li" userId="7bf37726e9f9b3cd" providerId="LiveId" clId="{9D4F456D-32EC-4927-BC1F-1B70CB331C27}" dt="2022-01-02T09:21:06.957" v="7441" actId="207"/>
          <ac:spMkLst>
            <pc:docMk/>
            <pc:sldMk cId="4204457481" sldId="353"/>
            <ac:spMk id="19" creationId="{E2BFCB80-D071-4B39-9252-2D729825321B}"/>
          </ac:spMkLst>
        </pc:spChg>
        <pc:spChg chg="mod">
          <ac:chgData name="Haobin Li" userId="7bf37726e9f9b3cd" providerId="LiveId" clId="{9D4F456D-32EC-4927-BC1F-1B70CB331C27}" dt="2022-01-02T09:22:36.651" v="7519" actId="20577"/>
          <ac:spMkLst>
            <pc:docMk/>
            <pc:sldMk cId="4204457481" sldId="353"/>
            <ac:spMk id="21" creationId="{4C8A61FB-DC3D-4E61-8553-697EBC73B7E6}"/>
          </ac:spMkLst>
        </pc:spChg>
        <pc:spChg chg="add mod">
          <ac:chgData name="Haobin Li" userId="7bf37726e9f9b3cd" providerId="LiveId" clId="{9D4F456D-32EC-4927-BC1F-1B70CB331C27}" dt="2022-01-02T09:16:19.259" v="7261" actId="20577"/>
          <ac:spMkLst>
            <pc:docMk/>
            <pc:sldMk cId="4204457481" sldId="353"/>
            <ac:spMk id="40" creationId="{37953C43-063E-4F0F-8921-4DC44D14A0D5}"/>
          </ac:spMkLst>
        </pc:spChg>
        <pc:spChg chg="add mod">
          <ac:chgData name="Haobin Li" userId="7bf37726e9f9b3cd" providerId="LiveId" clId="{9D4F456D-32EC-4927-BC1F-1B70CB331C27}" dt="2022-01-02T09:20:31.966" v="7421" actId="1076"/>
          <ac:spMkLst>
            <pc:docMk/>
            <pc:sldMk cId="4204457481" sldId="353"/>
            <ac:spMk id="41" creationId="{EF1865AD-C1C1-47A4-A093-083A0C1E3D9A}"/>
          </ac:spMkLst>
        </pc:spChg>
        <pc:spChg chg="add mod ord">
          <ac:chgData name="Haobin Li" userId="7bf37726e9f9b3cd" providerId="LiveId" clId="{9D4F456D-32EC-4927-BC1F-1B70CB331C27}" dt="2022-01-15T03:33:57.620" v="17361" actId="167"/>
          <ac:spMkLst>
            <pc:docMk/>
            <pc:sldMk cId="4204457481" sldId="353"/>
            <ac:spMk id="43" creationId="{A7B7BBC4-8973-4881-80A8-40A933E3BBA6}"/>
          </ac:spMkLst>
        </pc:spChg>
        <pc:spChg chg="add mod">
          <ac:chgData name="Haobin Li" userId="7bf37726e9f9b3cd" providerId="LiveId" clId="{9D4F456D-32EC-4927-BC1F-1B70CB331C27}" dt="2022-01-02T09:17:43.599" v="7341" actId="1076"/>
          <ac:spMkLst>
            <pc:docMk/>
            <pc:sldMk cId="4204457481" sldId="353"/>
            <ac:spMk id="44" creationId="{8E368A53-22BE-4C49-989D-11CEE5EDA292}"/>
          </ac:spMkLst>
        </pc:spChg>
        <pc:spChg chg="add mod">
          <ac:chgData name="Haobin Li" userId="7bf37726e9f9b3cd" providerId="LiveId" clId="{9D4F456D-32EC-4927-BC1F-1B70CB331C27}" dt="2022-01-02T09:17:51.498" v="7347" actId="1076"/>
          <ac:spMkLst>
            <pc:docMk/>
            <pc:sldMk cId="4204457481" sldId="353"/>
            <ac:spMk id="45" creationId="{204F659E-18EB-4F3D-8738-370FD95E0CCA}"/>
          </ac:spMkLst>
        </pc:spChg>
        <pc:spChg chg="add mod">
          <ac:chgData name="Haobin Li" userId="7bf37726e9f9b3cd" providerId="LiveId" clId="{9D4F456D-32EC-4927-BC1F-1B70CB331C27}" dt="2022-01-02T09:20:55.425" v="7434" actId="1076"/>
          <ac:spMkLst>
            <pc:docMk/>
            <pc:sldMk cId="4204457481" sldId="353"/>
            <ac:spMk id="46" creationId="{093CB3B3-E8A6-43C4-8EB4-6FF09A04FA6A}"/>
          </ac:spMkLst>
        </pc:spChg>
        <pc:spChg chg="add mod">
          <ac:chgData name="Haobin Li" userId="7bf37726e9f9b3cd" providerId="LiveId" clId="{9D4F456D-32EC-4927-BC1F-1B70CB331C27}" dt="2022-01-02T09:23:29.162" v="7538" actId="20577"/>
          <ac:spMkLst>
            <pc:docMk/>
            <pc:sldMk cId="4204457481" sldId="353"/>
            <ac:spMk id="49" creationId="{2DFC5935-B3B6-426A-A4BA-49FD9EDA2242}"/>
          </ac:spMkLst>
        </pc:spChg>
        <pc:spChg chg="add mod">
          <ac:chgData name="Haobin Li" userId="7bf37726e9f9b3cd" providerId="LiveId" clId="{9D4F456D-32EC-4927-BC1F-1B70CB331C27}" dt="2022-01-02T09:28:09.777" v="7606" actId="14100"/>
          <ac:spMkLst>
            <pc:docMk/>
            <pc:sldMk cId="4204457481" sldId="353"/>
            <ac:spMk id="50" creationId="{B4679618-EE54-4359-B025-341B533C707C}"/>
          </ac:spMkLst>
        </pc:spChg>
        <pc:spChg chg="del">
          <ac:chgData name="Haobin Li" userId="7bf37726e9f9b3cd" providerId="LiveId" clId="{9D4F456D-32EC-4927-BC1F-1B70CB331C27}" dt="2022-01-02T09:16:49.884" v="7303" actId="478"/>
          <ac:spMkLst>
            <pc:docMk/>
            <pc:sldMk cId="4204457481" sldId="353"/>
            <ac:spMk id="69" creationId="{07705DC7-3936-4163-97D1-5541DFEBBA6B}"/>
          </ac:spMkLst>
        </pc:spChg>
        <pc:spChg chg="mod">
          <ac:chgData name="Haobin Li" userId="7bf37726e9f9b3cd" providerId="LiveId" clId="{9D4F456D-32EC-4927-BC1F-1B70CB331C27}" dt="2022-01-02T09:27:09.582" v="7600" actId="14100"/>
          <ac:spMkLst>
            <pc:docMk/>
            <pc:sldMk cId="4204457481" sldId="353"/>
            <ac:spMk id="99" creationId="{8E8BD5F5-A1FB-4025-AB62-D7AFF866E07A}"/>
          </ac:spMkLst>
        </pc:spChg>
        <pc:spChg chg="del">
          <ac:chgData name="Haobin Li" userId="7bf37726e9f9b3cd" providerId="LiveId" clId="{9D4F456D-32EC-4927-BC1F-1B70CB331C27}" dt="2022-01-02T09:18:15.042" v="7350" actId="478"/>
          <ac:spMkLst>
            <pc:docMk/>
            <pc:sldMk cId="4204457481" sldId="353"/>
            <ac:spMk id="126" creationId="{5AFF3E43-C3D4-4D65-98F7-635B56767182}"/>
          </ac:spMkLst>
        </pc:spChg>
        <pc:spChg chg="mod">
          <ac:chgData name="Haobin Li" userId="7bf37726e9f9b3cd" providerId="LiveId" clId="{9D4F456D-32EC-4927-BC1F-1B70CB331C27}" dt="2022-01-02T09:26:59.442" v="7581"/>
          <ac:spMkLst>
            <pc:docMk/>
            <pc:sldMk cId="4204457481" sldId="353"/>
            <ac:spMk id="141" creationId="{99C1F317-0807-48F2-BE43-3E1B52A525B9}"/>
          </ac:spMkLst>
        </pc:spChg>
        <pc:picChg chg="add del mod">
          <ac:chgData name="Haobin Li" userId="7bf37726e9f9b3cd" providerId="LiveId" clId="{9D4F456D-32EC-4927-BC1F-1B70CB331C27}" dt="2022-01-02T09:26:11.135" v="7548" actId="478"/>
          <ac:picMkLst>
            <pc:docMk/>
            <pc:sldMk cId="4204457481" sldId="353"/>
            <ac:picMk id="33794" creationId="{AE267C17-8405-4CF9-9A7F-B1180B16794F}"/>
          </ac:picMkLst>
        </pc:picChg>
        <pc:picChg chg="add mod">
          <ac:chgData name="Haobin Li" userId="7bf37726e9f9b3cd" providerId="LiveId" clId="{9D4F456D-32EC-4927-BC1F-1B70CB331C27}" dt="2022-01-02T09:26:25.475" v="7554" actId="1076"/>
          <ac:picMkLst>
            <pc:docMk/>
            <pc:sldMk cId="4204457481" sldId="353"/>
            <ac:picMk id="33796" creationId="{DE8280FA-F5C3-4771-9EBE-285F52266BC3}"/>
          </ac:picMkLst>
        </pc:picChg>
        <pc:cxnChg chg="mod">
          <ac:chgData name="Haobin Li" userId="7bf37726e9f9b3cd" providerId="LiveId" clId="{9D4F456D-32EC-4927-BC1F-1B70CB331C27}" dt="2022-01-15T03:34:19.783" v="17362"/>
          <ac:cxnSpMkLst>
            <pc:docMk/>
            <pc:sldMk cId="4204457481" sldId="353"/>
            <ac:cxnSpMk id="7" creationId="{0713F7D4-9598-4B8F-8ED4-A4842783109F}"/>
          </ac:cxnSpMkLst>
        </pc:cxnChg>
        <pc:cxnChg chg="mod">
          <ac:chgData name="Haobin Li" userId="7bf37726e9f9b3cd" providerId="LiveId" clId="{9D4F456D-32EC-4927-BC1F-1B70CB331C27}" dt="2022-01-15T03:34:19.783" v="17362"/>
          <ac:cxnSpMkLst>
            <pc:docMk/>
            <pc:sldMk cId="4204457481" sldId="353"/>
            <ac:cxnSpMk id="8" creationId="{E747B3B5-6800-4042-BB82-1CB18C7273ED}"/>
          </ac:cxnSpMkLst>
        </pc:cxnChg>
        <pc:cxnChg chg="mod">
          <ac:chgData name="Haobin Li" userId="7bf37726e9f9b3cd" providerId="LiveId" clId="{9D4F456D-32EC-4927-BC1F-1B70CB331C27}" dt="2022-01-15T03:34:19.783" v="17362"/>
          <ac:cxnSpMkLst>
            <pc:docMk/>
            <pc:sldMk cId="4204457481" sldId="353"/>
            <ac:cxnSpMk id="23" creationId="{03849DD3-F3D0-44F2-A4BB-6528E9837BAE}"/>
          </ac:cxnSpMkLst>
        </pc:cxnChg>
        <pc:cxnChg chg="mod">
          <ac:chgData name="Haobin Li" userId="7bf37726e9f9b3cd" providerId="LiveId" clId="{9D4F456D-32EC-4927-BC1F-1B70CB331C27}" dt="2022-01-15T03:34:19.783" v="17362"/>
          <ac:cxnSpMkLst>
            <pc:docMk/>
            <pc:sldMk cId="4204457481" sldId="353"/>
            <ac:cxnSpMk id="33" creationId="{61ABC63A-814D-4E9C-A7AA-34B8C310D82B}"/>
          </ac:cxnSpMkLst>
        </pc:cxnChg>
        <pc:cxnChg chg="mod">
          <ac:chgData name="Haobin Li" userId="7bf37726e9f9b3cd" providerId="LiveId" clId="{9D4F456D-32EC-4927-BC1F-1B70CB331C27}" dt="2022-01-15T03:34:19.783" v="17362"/>
          <ac:cxnSpMkLst>
            <pc:docMk/>
            <pc:sldMk cId="4204457481" sldId="353"/>
            <ac:cxnSpMk id="35" creationId="{BA08E2E4-93B4-4C9D-9467-27254F9B20F0}"/>
          </ac:cxnSpMkLst>
        </pc:cxnChg>
        <pc:cxnChg chg="mod">
          <ac:chgData name="Haobin Li" userId="7bf37726e9f9b3cd" providerId="LiveId" clId="{9D4F456D-32EC-4927-BC1F-1B70CB331C27}" dt="2022-01-15T03:34:19.783" v="17362"/>
          <ac:cxnSpMkLst>
            <pc:docMk/>
            <pc:sldMk cId="4204457481" sldId="353"/>
            <ac:cxnSpMk id="48" creationId="{BFC8136E-F427-49C2-A87B-F70C327E1585}"/>
          </ac:cxnSpMkLst>
        </pc:cxnChg>
        <pc:cxnChg chg="mod">
          <ac:chgData name="Haobin Li" userId="7bf37726e9f9b3cd" providerId="LiveId" clId="{9D4F456D-32EC-4927-BC1F-1B70CB331C27}" dt="2022-01-15T03:34:19.783" v="17362"/>
          <ac:cxnSpMkLst>
            <pc:docMk/>
            <pc:sldMk cId="4204457481" sldId="353"/>
            <ac:cxnSpMk id="81" creationId="{8C0C89FA-B1C4-4213-A17B-2DFFFCCC9818}"/>
          </ac:cxnSpMkLst>
        </pc:cxnChg>
        <pc:cxnChg chg="mod">
          <ac:chgData name="Haobin Li" userId="7bf37726e9f9b3cd" providerId="LiveId" clId="{9D4F456D-32EC-4927-BC1F-1B70CB331C27}" dt="2022-01-15T03:34:19.783" v="17362"/>
          <ac:cxnSpMkLst>
            <pc:docMk/>
            <pc:sldMk cId="4204457481" sldId="353"/>
            <ac:cxnSpMk id="108" creationId="{4A5A0523-FD93-492B-BAE8-E280D249A620}"/>
          </ac:cxnSpMkLst>
        </pc:cxnChg>
        <pc:cxnChg chg="mod">
          <ac:chgData name="Haobin Li" userId="7bf37726e9f9b3cd" providerId="LiveId" clId="{9D4F456D-32EC-4927-BC1F-1B70CB331C27}" dt="2022-01-15T03:34:19.783" v="17362"/>
          <ac:cxnSpMkLst>
            <pc:docMk/>
            <pc:sldMk cId="4204457481" sldId="353"/>
            <ac:cxnSpMk id="119" creationId="{E00917C8-453A-46E1-82C0-93F0646123F1}"/>
          </ac:cxnSpMkLst>
        </pc:cxnChg>
        <pc:cxnChg chg="mod">
          <ac:chgData name="Haobin Li" userId="7bf37726e9f9b3cd" providerId="LiveId" clId="{9D4F456D-32EC-4927-BC1F-1B70CB331C27}" dt="2022-01-15T03:34:19.783" v="17362"/>
          <ac:cxnSpMkLst>
            <pc:docMk/>
            <pc:sldMk cId="4204457481" sldId="353"/>
            <ac:cxnSpMk id="138" creationId="{9FBC5E62-B4FE-4589-BFBD-17F1372C304A}"/>
          </ac:cxnSpMkLst>
        </pc:cxn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3765741751" sldId="354"/>
        </pc:sldMkLst>
        <pc:spChg chg="mod">
          <ac:chgData name="Haobin Li" userId="7bf37726e9f9b3cd" providerId="LiveId" clId="{9D4F456D-32EC-4927-BC1F-1B70CB331C27}" dt="2022-01-02T09:30:17.740" v="7644" actId="20577"/>
          <ac:spMkLst>
            <pc:docMk/>
            <pc:sldMk cId="3765741751" sldId="354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02T09:44:32.984" v="8008" actId="20577"/>
          <ac:spMkLst>
            <pc:docMk/>
            <pc:sldMk cId="3765741751" sldId="354"/>
            <ac:spMk id="3" creationId="{A946D910-4FCB-4EC2-9C25-54A6EEDAAC69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5" creationId="{BA27C9D2-A257-46AA-A279-E5A825CF25D5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6" creationId="{7012CF68-32EE-486E-A88A-502F1D4420BB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7" creationId="{2E00B744-30C4-412C-B353-FB8F21BFFEE5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9" creationId="{0B88AA8D-F5F3-40EB-9FF9-BB14044CCFCC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0" creationId="{4C791017-10FB-45C2-BAF7-68F9B3D4E9FA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3" creationId="{6C1FB746-6716-4ED5-A7B9-A60B844CBCA1}"/>
          </ac:spMkLst>
        </pc:spChg>
        <pc:spChg chg="add mod">
          <ac:chgData name="Haobin Li" userId="7bf37726e9f9b3cd" providerId="LiveId" clId="{9D4F456D-32EC-4927-BC1F-1B70CB331C27}" dt="2022-01-02T09:39:16.174" v="7775" actId="207"/>
          <ac:spMkLst>
            <pc:docMk/>
            <pc:sldMk cId="3765741751" sldId="354"/>
            <ac:spMk id="14" creationId="{482DBDBB-0C97-43BB-A271-973D73E12E8B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25" creationId="{B6B742F5-E6CB-4491-B634-2A669E9B7A7D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37" creationId="{409470A1-80A1-480A-8BE8-68A829159BC6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40" creationId="{AC5F1027-7F46-427B-80B9-A11AE292D7A5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43" creationId="{7109A646-6E69-43CE-BA62-2510CCC73FAD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50" creationId="{74C76747-6440-41CC-98D9-E0CEF1D1559A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51" creationId="{4747F493-3D65-40CA-8C4C-EA78537D7419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55" creationId="{B6FAEE61-3C27-4EE5-842F-B05D59A4FD5A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56" creationId="{EC332F7A-6A89-475E-9224-E8C43B3C6601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58" creationId="{AA64C040-8E7B-4AF7-934F-3BE280BCAC93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59" creationId="{9810F4E7-546E-42FA-AB55-212F20CD329D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60" creationId="{E843F50A-6A96-4183-8A57-C89BA01779B4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61" creationId="{A60BAC7B-3A46-4012-A821-E50FEA840BF2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62" creationId="{9847C213-7616-400E-9C7F-3544CD68CE8F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63" creationId="{C9DA3288-CD44-4654-97CF-B339E8D5C455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64" creationId="{EF165F2C-EB6D-4DAD-B9EA-B4B65F620E38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65" creationId="{4E14E66A-007E-40D5-9C43-8B7758100E56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66" creationId="{FF7FE0E6-6795-4E69-9656-619EB3E29E7B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68" creationId="{52EDC081-EBD9-43DA-B343-8A185E1E5890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69" creationId="{042C78D7-D451-4A09-86CC-AF9F4F3351A7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70" creationId="{44FEB884-4A5C-4D30-ADF7-A702C187D6B2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72" creationId="{78332EBD-F001-4A32-AA3F-11642DFF7491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73" creationId="{19EE9A38-F31B-40A3-B987-74855585FFAD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74" creationId="{D6A20530-90D5-4981-ADCD-00B3FD79EA7B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75" creationId="{2A4E0268-5524-4499-B95B-B4C740CBD359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76" creationId="{EFCBB844-1238-46FE-8524-818EF1EF046F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78" creationId="{7A1DB0C0-7F9D-4673-84FF-6EEF0FB089DA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79" creationId="{BB2DD9CB-1E76-4340-B593-C5ED81EA2331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81" creationId="{10A3AA02-F160-403A-A86A-49E3B8E9BB8C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82" creationId="{435BE3F4-BD38-418F-875F-3E5E3110B374}"/>
          </ac:spMkLst>
        </pc:spChg>
        <pc:spChg chg="add mod">
          <ac:chgData name="Haobin Li" userId="7bf37726e9f9b3cd" providerId="LiveId" clId="{9D4F456D-32EC-4927-BC1F-1B70CB331C27}" dt="2022-01-02T09:41:08.280" v="7818" actId="571"/>
          <ac:spMkLst>
            <pc:docMk/>
            <pc:sldMk cId="3765741751" sldId="354"/>
            <ac:spMk id="83" creationId="{9906EF98-4AC8-4B90-BCFC-054FD9E3D42D}"/>
          </ac:spMkLst>
        </pc:spChg>
        <pc:spChg chg="add del mod">
          <ac:chgData name="Haobin Li" userId="7bf37726e9f9b3cd" providerId="LiveId" clId="{9D4F456D-32EC-4927-BC1F-1B70CB331C27}" dt="2022-01-02T09:39:41.496" v="7778" actId="478"/>
          <ac:spMkLst>
            <pc:docMk/>
            <pc:sldMk cId="3765741751" sldId="354"/>
            <ac:spMk id="84" creationId="{F08CEBB4-5428-4C6C-8A3F-1AE272DB29E4}"/>
          </ac:spMkLst>
        </pc:spChg>
        <pc:spChg chg="add del mod">
          <ac:chgData name="Haobin Li" userId="7bf37726e9f9b3cd" providerId="LiveId" clId="{9D4F456D-32EC-4927-BC1F-1B70CB331C27}" dt="2022-01-02T09:41:12.306" v="7819" actId="21"/>
          <ac:spMkLst>
            <pc:docMk/>
            <pc:sldMk cId="3765741751" sldId="354"/>
            <ac:spMk id="85" creationId="{89CA0155-D66D-471C-AA71-DCBB94089CD3}"/>
          </ac:spMkLst>
        </pc:spChg>
        <pc:spChg chg="add del mod">
          <ac:chgData name="Haobin Li" userId="7bf37726e9f9b3cd" providerId="LiveId" clId="{9D4F456D-32EC-4927-BC1F-1B70CB331C27}" dt="2022-01-02T09:41:12.306" v="7819" actId="21"/>
          <ac:spMkLst>
            <pc:docMk/>
            <pc:sldMk cId="3765741751" sldId="354"/>
            <ac:spMk id="86" creationId="{7BF2F559-249E-4ADD-A648-D5E3C2DB1F73}"/>
          </ac:spMkLst>
        </pc:spChg>
        <pc:spChg chg="add mod">
          <ac:chgData name="Haobin Li" userId="7bf37726e9f9b3cd" providerId="LiveId" clId="{9D4F456D-32EC-4927-BC1F-1B70CB331C27}" dt="2022-01-02T09:41:13.280" v="7820"/>
          <ac:spMkLst>
            <pc:docMk/>
            <pc:sldMk cId="3765741751" sldId="354"/>
            <ac:spMk id="87" creationId="{FB05A3E5-A30E-4108-B300-BEBC4A019200}"/>
          </ac:spMkLst>
        </pc:spChg>
        <pc:spChg chg="add mod">
          <ac:chgData name="Haobin Li" userId="7bf37726e9f9b3cd" providerId="LiveId" clId="{9D4F456D-32EC-4927-BC1F-1B70CB331C27}" dt="2022-01-02T09:41:33.020" v="7846" actId="1076"/>
          <ac:spMkLst>
            <pc:docMk/>
            <pc:sldMk cId="3765741751" sldId="354"/>
            <ac:spMk id="88" creationId="{1E4E97D5-73A9-4D74-930E-44D7FD81CD40}"/>
          </ac:spMkLst>
        </pc:spChg>
        <pc:spChg chg="add mod">
          <ac:chgData name="Haobin Li" userId="7bf37726e9f9b3cd" providerId="LiveId" clId="{9D4F456D-32EC-4927-BC1F-1B70CB331C27}" dt="2022-01-02T09:42:40.416" v="7868" actId="1076"/>
          <ac:spMkLst>
            <pc:docMk/>
            <pc:sldMk cId="3765741751" sldId="354"/>
            <ac:spMk id="91" creationId="{CEDCA29D-AB62-4BF5-AA9D-FCE8FE207192}"/>
          </ac:spMkLst>
        </pc:spChg>
        <pc:spChg chg="add mod">
          <ac:chgData name="Haobin Li" userId="7bf37726e9f9b3cd" providerId="LiveId" clId="{9D4F456D-32EC-4927-BC1F-1B70CB331C27}" dt="2022-01-02T09:42:48.918" v="7875" actId="20577"/>
          <ac:spMkLst>
            <pc:docMk/>
            <pc:sldMk cId="3765741751" sldId="354"/>
            <ac:spMk id="93" creationId="{5A818108-816E-4D3C-827F-D982A58D2688}"/>
          </ac:spMkLst>
        </pc:spChg>
        <pc:spChg chg="add del mod">
          <ac:chgData name="Haobin Li" userId="7bf37726e9f9b3cd" providerId="LiveId" clId="{9D4F456D-32EC-4927-BC1F-1B70CB331C27}" dt="2022-01-02T09:43:08.038" v="7877" actId="478"/>
          <ac:spMkLst>
            <pc:docMk/>
            <pc:sldMk cId="3765741751" sldId="354"/>
            <ac:spMk id="96" creationId="{AC14E77A-AB9C-49B4-8B24-0BD0427AEBD4}"/>
          </ac:spMkLst>
        </pc:spChg>
        <pc:spChg chg="add del mod">
          <ac:chgData name="Haobin Li" userId="7bf37726e9f9b3cd" providerId="LiveId" clId="{9D4F456D-32EC-4927-BC1F-1B70CB331C27}" dt="2022-01-02T09:43:45.237" v="7897" actId="478"/>
          <ac:spMkLst>
            <pc:docMk/>
            <pc:sldMk cId="3765741751" sldId="354"/>
            <ac:spMk id="97" creationId="{55E9B4A3-2E01-466F-B9FA-FEB1D134EEE3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98" creationId="{590ECE61-A2B8-479F-A242-77F82CA84C90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99" creationId="{E81C9016-9D18-42CE-84E8-8ABE31560111}"/>
          </ac:spMkLst>
        </pc:spChg>
        <pc:spChg chg="add mod">
          <ac:chgData name="Haobin Li" userId="7bf37726e9f9b3cd" providerId="LiveId" clId="{9D4F456D-32EC-4927-BC1F-1B70CB331C27}" dt="2022-01-02T09:58:24.195" v="8657" actId="1076"/>
          <ac:spMkLst>
            <pc:docMk/>
            <pc:sldMk cId="3765741751" sldId="354"/>
            <ac:spMk id="100" creationId="{AEBE7D6B-7A4D-4D0F-86DD-8F22F106D548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03" creationId="{22367365-377E-40FD-ABA4-54972D822DE9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04" creationId="{3886C928-EC78-4CEA-982E-323424962A93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06" creationId="{DF36AFA8-3982-474C-A2D0-D3039C77E875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54" creationId="{000832E2-8F7D-4CD7-9C5D-DFA2FA808F10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56" creationId="{02486BE6-3287-4AEF-B433-DC785541C431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63" creationId="{EB8F9909-9155-4838-99A4-4B5A4EDFC519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84" creationId="{A132C3F5-E8B9-447E-9CB1-2274E9EF9E0E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91" creationId="{758B1A2E-D93F-49A2-8CB6-134B819ACAE7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192" creationId="{666733C9-1804-4585-8968-1F752F861D10}"/>
          </ac:spMkLst>
        </pc:spChg>
        <pc:spChg chg="del">
          <ac:chgData name="Haobin Li" userId="7bf37726e9f9b3cd" providerId="LiveId" clId="{9D4F456D-32EC-4927-BC1F-1B70CB331C27}" dt="2022-01-02T09:31:38.759" v="7645" actId="478"/>
          <ac:spMkLst>
            <pc:docMk/>
            <pc:sldMk cId="3765741751" sldId="354"/>
            <ac:spMk id="200" creationId="{B99239C8-7F37-4894-A68B-508A6663A893}"/>
          </ac:spMkLst>
        </pc:spChg>
        <pc:grpChg chg="add mod">
          <ac:chgData name="Haobin Li" userId="7bf37726e9f9b3cd" providerId="LiveId" clId="{9D4F456D-32EC-4927-BC1F-1B70CB331C27}" dt="2022-01-02T09:41:08.280" v="7818" actId="571"/>
          <ac:grpSpMkLst>
            <pc:docMk/>
            <pc:sldMk cId="3765741751" sldId="354"/>
            <ac:grpSpMk id="8" creationId="{712A916D-9B80-45C4-B165-6BC2BD00EA16}"/>
          </ac:grpSpMkLst>
        </pc:grp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1" creationId="{F5CEF8CB-B05A-4CE7-8040-9EF1DDF08970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2" creationId="{B5A042DC-EE65-45B3-B613-F40453A8F64A}"/>
          </ac:cxnSpMkLst>
        </pc:cxnChg>
        <pc:cxnChg chg="add mod">
          <ac:chgData name="Haobin Li" userId="7bf37726e9f9b3cd" providerId="LiveId" clId="{9D4F456D-32EC-4927-BC1F-1B70CB331C27}" dt="2022-01-02T09:40:57.791" v="7817" actId="14100"/>
          <ac:cxnSpMkLst>
            <pc:docMk/>
            <pc:sldMk cId="3765741751" sldId="354"/>
            <ac:cxnSpMk id="16" creationId="{786F1754-FA7F-4533-A518-FFDDAFC50DEB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7" creationId="{52048547-7B65-4F30-A31B-4B46769D3B9C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26" creationId="{3EC5724C-93EA-4CD4-9F21-02CF73AF4885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29" creationId="{BCF3CDB9-7E20-4B17-987E-43E37D66F1A1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32" creationId="{C4A05A27-C209-4EA9-AEA4-44BCD5B89EC5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35" creationId="{088E431B-C0F2-4C2F-8815-D4E716845049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45" creationId="{C757C693-D317-4A91-9C0C-961354A5CA7D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54" creationId="{8FDE5791-43AE-4786-A79C-B5E536E7C60A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57" creationId="{DE42AD37-FAAC-4F5D-8F8D-EECDD444F6C4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67" creationId="{007D828C-2F62-4933-A09B-BBA02E17A224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71" creationId="{A1D16ECA-8173-40D1-BDA9-5CF72CE8DFF7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77" creationId="{6E880FAF-CB26-4C5F-AEAD-DF61C2C03CCC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80" creationId="{F4EE4658-B3F8-41D5-B7FD-1FEF35351969}"/>
          </ac:cxnSpMkLst>
        </pc:cxnChg>
        <pc:cxnChg chg="add mod">
          <ac:chgData name="Haobin Li" userId="7bf37726e9f9b3cd" providerId="LiveId" clId="{9D4F456D-32EC-4927-BC1F-1B70CB331C27}" dt="2022-01-02T09:41:47.067" v="7849" actId="14100"/>
          <ac:cxnSpMkLst>
            <pc:docMk/>
            <pc:sldMk cId="3765741751" sldId="354"/>
            <ac:cxnSpMk id="89" creationId="{1DA78043-9FAE-4199-BB5A-EA5F97A89904}"/>
          </ac:cxnSpMkLst>
        </pc:cxnChg>
        <pc:cxnChg chg="add mod">
          <ac:chgData name="Haobin Li" userId="7bf37726e9f9b3cd" providerId="LiveId" clId="{9D4F456D-32EC-4927-BC1F-1B70CB331C27}" dt="2022-01-02T09:42:36.160" v="7867" actId="14100"/>
          <ac:cxnSpMkLst>
            <pc:docMk/>
            <pc:sldMk cId="3765741751" sldId="354"/>
            <ac:cxnSpMk id="92" creationId="{90987A5B-524C-458D-81B0-5BB42E53601C}"/>
          </ac:cxnSpMkLst>
        </pc:cxnChg>
        <pc:cxnChg chg="add mod">
          <ac:chgData name="Haobin Li" userId="7bf37726e9f9b3cd" providerId="LiveId" clId="{9D4F456D-32EC-4927-BC1F-1B70CB331C27}" dt="2022-01-02T09:43:55.731" v="7899" actId="14100"/>
          <ac:cxnSpMkLst>
            <pc:docMk/>
            <pc:sldMk cId="3765741751" sldId="354"/>
            <ac:cxnSpMk id="95" creationId="{BFAB0192-A736-4E7F-B280-60D2926D767A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02" creationId="{C3F83566-DA82-451F-8E31-C104980F1C13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05" creationId="{CE2FCF97-55B8-4D8E-9067-89977893DDB4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07" creationId="{1D08E117-D692-4D14-B060-96DEE0346CB0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08" creationId="{FF55CD94-E13E-4301-BB53-0AA74097CE89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57" creationId="{03655DA4-10AA-4998-92E2-7506913E8333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65" creationId="{5BA2816D-8C86-450B-8EE2-4695D53C66C1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85" creationId="{A0A7EB27-6785-449F-B1A0-E295F330A44A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88" creationId="{1976DF7E-E3EC-425D-BC4F-0D5B6B8D5741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193" creationId="{DD99C961-45A3-4E8E-B991-3A3E250E1D16}"/>
          </ac:cxnSpMkLst>
        </pc:cxnChg>
        <pc:cxnChg chg="del mod">
          <ac:chgData name="Haobin Li" userId="7bf37726e9f9b3cd" providerId="LiveId" clId="{9D4F456D-32EC-4927-BC1F-1B70CB331C27}" dt="2022-01-02T09:31:38.759" v="7645" actId="478"/>
          <ac:cxnSpMkLst>
            <pc:docMk/>
            <pc:sldMk cId="3765741751" sldId="354"/>
            <ac:cxnSpMk id="202" creationId="{FDAB25C7-AB94-4B53-BB08-EF46F78082A2}"/>
          </ac:cxnSpMkLst>
        </pc:cxnChg>
      </pc:sldChg>
      <pc:sldChg chg="addSp delSp modSp add mod modTransition modAnim">
        <pc:chgData name="Haobin Li" userId="7bf37726e9f9b3cd" providerId="LiveId" clId="{9D4F456D-32EC-4927-BC1F-1B70CB331C27}" dt="2022-01-09T21:25:32.466" v="16772"/>
        <pc:sldMkLst>
          <pc:docMk/>
          <pc:sldMk cId="4041858950" sldId="355"/>
        </pc:sldMkLst>
        <pc:spChg chg="mod">
          <ac:chgData name="Haobin Li" userId="7bf37726e9f9b3cd" providerId="LiveId" clId="{9D4F456D-32EC-4927-BC1F-1B70CB331C27}" dt="2022-01-02T10:20:33.009" v="9691" actId="20577"/>
          <ac:spMkLst>
            <pc:docMk/>
            <pc:sldMk cId="4041858950" sldId="355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02T10:12:33.125" v="9080" actId="21"/>
          <ac:spMkLst>
            <pc:docMk/>
            <pc:sldMk cId="4041858950" sldId="355"/>
            <ac:spMk id="3" creationId="{A946D910-4FCB-4EC2-9C25-54A6EEDAAC69}"/>
          </ac:spMkLst>
        </pc:spChg>
        <pc:spChg chg="del">
          <ac:chgData name="Haobin Li" userId="7bf37726e9f9b3cd" providerId="LiveId" clId="{9D4F456D-32EC-4927-BC1F-1B70CB331C27}" dt="2022-01-02T09:47:51.066" v="8036" actId="478"/>
          <ac:spMkLst>
            <pc:docMk/>
            <pc:sldMk cId="4041858950" sldId="355"/>
            <ac:spMk id="14" creationId="{482DBDBB-0C97-43BB-A271-973D73E12E8B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40" creationId="{4C60408B-9A2F-4D11-A1E7-1758101022DD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47" creationId="{AD23115D-C5E6-4A4B-942D-37941CB77493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48" creationId="{D8A297C3-8A47-4081-A8F8-5447E91ADE5B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49" creationId="{9EBAB6FD-5F85-42BF-A635-D055375D6BF7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50" creationId="{28A66600-9A8B-4B26-8CF7-487FD3CD8C64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51" creationId="{D5CDEB56-C1F0-4521-8ED4-1853432D1684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52" creationId="{EDDA9191-D2E9-4A4D-AB80-88EF3BF8E838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86" creationId="{7AEADF09-8D07-4ACE-80EC-EF1ED15033C4}"/>
          </ac:spMkLst>
        </pc:spChg>
        <pc:spChg chg="del">
          <ac:chgData name="Haobin Li" userId="7bf37726e9f9b3cd" providerId="LiveId" clId="{9D4F456D-32EC-4927-BC1F-1B70CB331C27}" dt="2022-01-02T09:47:51.066" v="8036" actId="478"/>
          <ac:spMkLst>
            <pc:docMk/>
            <pc:sldMk cId="4041858950" sldId="355"/>
            <ac:spMk id="87" creationId="{FB05A3E5-A30E-4108-B300-BEBC4A019200}"/>
          </ac:spMkLst>
        </pc:spChg>
        <pc:spChg chg="del">
          <ac:chgData name="Haobin Li" userId="7bf37726e9f9b3cd" providerId="LiveId" clId="{9D4F456D-32EC-4927-BC1F-1B70CB331C27}" dt="2022-01-02T09:47:51.066" v="8036" actId="478"/>
          <ac:spMkLst>
            <pc:docMk/>
            <pc:sldMk cId="4041858950" sldId="355"/>
            <ac:spMk id="88" creationId="{1E4E97D5-73A9-4D74-930E-44D7FD81CD40}"/>
          </ac:spMkLst>
        </pc:spChg>
        <pc:spChg chg="del">
          <ac:chgData name="Haobin Li" userId="7bf37726e9f9b3cd" providerId="LiveId" clId="{9D4F456D-32EC-4927-BC1F-1B70CB331C27}" dt="2022-01-02T09:47:51.066" v="8036" actId="478"/>
          <ac:spMkLst>
            <pc:docMk/>
            <pc:sldMk cId="4041858950" sldId="355"/>
            <ac:spMk id="91" creationId="{CEDCA29D-AB62-4BF5-AA9D-FCE8FE207192}"/>
          </ac:spMkLst>
        </pc:spChg>
        <pc:spChg chg="del">
          <ac:chgData name="Haobin Li" userId="7bf37726e9f9b3cd" providerId="LiveId" clId="{9D4F456D-32EC-4927-BC1F-1B70CB331C27}" dt="2022-01-02T09:47:51.066" v="8036" actId="478"/>
          <ac:spMkLst>
            <pc:docMk/>
            <pc:sldMk cId="4041858950" sldId="355"/>
            <ac:spMk id="93" creationId="{5A818108-816E-4D3C-827F-D982A58D2688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97" creationId="{CD2CB6D8-AB4E-4856-A167-1F01DB2DBC3F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98" creationId="{3DB400CF-4242-4A77-9402-0A74AA31A5E4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99" creationId="{B5BC170C-AB94-4BAB-A3BE-1C885C06ECA6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100" creationId="{0E877B8D-2997-4CB9-8CB6-8ECE54E94B55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101" creationId="{7E314361-BBA2-4AC3-94AD-37CBC99F90ED}"/>
          </ac:spMkLst>
        </pc:spChg>
        <pc:spChg chg="mod">
          <ac:chgData name="Haobin Li" userId="7bf37726e9f9b3cd" providerId="LiveId" clId="{9D4F456D-32EC-4927-BC1F-1B70CB331C27}" dt="2022-01-02T10:22:11.607" v="9708" actId="404"/>
          <ac:spMkLst>
            <pc:docMk/>
            <pc:sldMk cId="4041858950" sldId="355"/>
            <ac:spMk id="102" creationId="{2764AD23-A5B5-44DE-8157-7ACE973239F9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03" creationId="{79F5961B-8F8F-43B4-ABB6-B6A9119D9CA6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06" creationId="{C6581E54-915A-4FF8-863E-1A3EE96128D7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07" creationId="{3DCBAA5F-3E29-45D7-8A7A-CEADB694FE14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08" creationId="{EA16DE2F-E13C-480F-B88E-1C9BF2ABC230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09" creationId="{EF6D9F84-932B-46F3-B50A-DE90D0DED671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10" creationId="{BEE34815-0BDD-4564-9FDE-BC1C6803D832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11" creationId="{99C17128-17BA-4F02-B036-A3149DA38860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12" creationId="{F44A71CF-A265-47F6-B356-0BBF9E0E9722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14" creationId="{085229D3-F471-4C59-B196-55253215BF3D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17" creationId="{F714AFFF-EEF3-4589-9C61-83514BCD7126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18" creationId="{7ED6D0E1-A86E-4169-B0F8-7DB4F1215EC0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20" creationId="{D3D08454-F7A2-43B0-8677-1FDD14E34158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21" creationId="{9B7E88AB-E221-4D9D-BFC6-E29C81669983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22" creationId="{4BC9D25A-EC10-4893-8DA2-F4156FA2A5A6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23" creationId="{DF5E9F85-DFED-4419-9CD4-7AEB51D09332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24" creationId="{256BBEE6-85A7-4EA3-994A-4F39FE65203B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25" creationId="{C22B297F-935C-4010-B85B-C8D54C9133FB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27" creationId="{1B6496CA-CEA0-4812-BAFB-5783004CBA5D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28" creationId="{AA763BD3-3F54-42DA-B8F1-2648808B3872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29" creationId="{1EF6BE65-D55C-41F9-BBB9-7AF9655F74BB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30" creationId="{315F6CBC-AC4C-4E91-99EC-76E529ACC276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32" creationId="{BF70AFB7-D15D-44A4-9B21-BB2D82551E05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34" creationId="{1045FD8B-7884-4E49-8D40-70317EDCB4FA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35" creationId="{73E82916-0A80-4BEE-94E3-29828A327AF7}"/>
          </ac:spMkLst>
        </pc:spChg>
        <pc:spChg chg="add mod">
          <ac:chgData name="Haobin Li" userId="7bf37726e9f9b3cd" providerId="LiveId" clId="{9D4F456D-32EC-4927-BC1F-1B70CB331C27}" dt="2022-01-02T10:22:58.572" v="9731" actId="404"/>
          <ac:spMkLst>
            <pc:docMk/>
            <pc:sldMk cId="4041858950" sldId="355"/>
            <ac:spMk id="137" creationId="{B42D5446-DC79-412E-B824-7AD6B6AEFDB0}"/>
          </ac:spMkLst>
        </pc:spChg>
        <pc:grpChg chg="add del mod">
          <ac:chgData name="Haobin Li" userId="7bf37726e9f9b3cd" providerId="LiveId" clId="{9D4F456D-32EC-4927-BC1F-1B70CB331C27}" dt="2022-01-02T10:23:00.429" v="9733" actId="478"/>
          <ac:grpSpMkLst>
            <pc:docMk/>
            <pc:sldMk cId="4041858950" sldId="355"/>
            <ac:grpSpMk id="5" creationId="{08B114E6-3730-4F97-BE49-028A9C3D88FE}"/>
          </ac:grpSpMkLst>
        </pc:grpChg>
        <pc:grpChg chg="del">
          <ac:chgData name="Haobin Li" userId="7bf37726e9f9b3cd" providerId="LiveId" clId="{9D4F456D-32EC-4927-BC1F-1B70CB331C27}" dt="2022-01-02T09:47:51.066" v="8036" actId="478"/>
          <ac:grpSpMkLst>
            <pc:docMk/>
            <pc:sldMk cId="4041858950" sldId="355"/>
            <ac:grpSpMk id="8" creationId="{712A916D-9B80-45C4-B165-6BC2BD00EA16}"/>
          </ac:grpSpMkLst>
        </pc:grpChg>
        <pc:grpChg chg="add del mod">
          <ac:chgData name="Haobin Li" userId="7bf37726e9f9b3cd" providerId="LiveId" clId="{9D4F456D-32EC-4927-BC1F-1B70CB331C27}" dt="2022-01-02T10:23:09.475" v="9737" actId="478"/>
          <ac:grpSpMkLst>
            <pc:docMk/>
            <pc:sldMk cId="4041858950" sldId="355"/>
            <ac:grpSpMk id="39" creationId="{EE19DC96-53F2-4920-B662-90C5F4CBAB99}"/>
          </ac:grpSpMkLst>
        </pc:grpChg>
        <pc:grpChg chg="mod">
          <ac:chgData name="Haobin Li" userId="7bf37726e9f9b3cd" providerId="LiveId" clId="{9D4F456D-32EC-4927-BC1F-1B70CB331C27}" dt="2022-01-02T10:22:00.245" v="9700"/>
          <ac:grpSpMkLst>
            <pc:docMk/>
            <pc:sldMk cId="4041858950" sldId="355"/>
            <ac:grpSpMk id="41" creationId="{3BEB65F6-A2C6-4C79-B7D5-D4E829702DF3}"/>
          </ac:grpSpMkLst>
        </pc:grpChg>
        <pc:grpChg chg="mod">
          <ac:chgData name="Haobin Li" userId="7bf37726e9f9b3cd" providerId="LiveId" clId="{9D4F456D-32EC-4927-BC1F-1B70CB331C27}" dt="2022-01-02T10:22:00.245" v="9700"/>
          <ac:grpSpMkLst>
            <pc:docMk/>
            <pc:sldMk cId="4041858950" sldId="355"/>
            <ac:grpSpMk id="44" creationId="{046BC3D4-2CE5-4786-B409-ADF7A5F1ED84}"/>
          </ac:grpSpMkLst>
        </pc:grpChg>
        <pc:grpChg chg="mod">
          <ac:chgData name="Haobin Li" userId="7bf37726e9f9b3cd" providerId="LiveId" clId="{9D4F456D-32EC-4927-BC1F-1B70CB331C27}" dt="2022-01-02T10:22:00.245" v="9700"/>
          <ac:grpSpMkLst>
            <pc:docMk/>
            <pc:sldMk cId="4041858950" sldId="355"/>
            <ac:grpSpMk id="45" creationId="{1FE62E9C-9194-4978-AE75-682B2CBE75E4}"/>
          </ac:grpSpMkLst>
        </pc:grpChg>
        <pc:grpChg chg="mod">
          <ac:chgData name="Haobin Li" userId="7bf37726e9f9b3cd" providerId="LiveId" clId="{9D4F456D-32EC-4927-BC1F-1B70CB331C27}" dt="2022-01-02T10:22:00.245" v="9700"/>
          <ac:grpSpMkLst>
            <pc:docMk/>
            <pc:sldMk cId="4041858950" sldId="355"/>
            <ac:grpSpMk id="46" creationId="{5048EE26-FDDA-442A-ADF5-82F08A87FCCC}"/>
          </ac:grpSpMkLst>
        </pc:grpChg>
        <pc:picChg chg="add mod">
          <ac:chgData name="Haobin Li" userId="7bf37726e9f9b3cd" providerId="LiveId" clId="{9D4F456D-32EC-4927-BC1F-1B70CB331C27}" dt="2022-01-02T10:24:25.302" v="9752" actId="1076"/>
          <ac:picMkLst>
            <pc:docMk/>
            <pc:sldMk cId="4041858950" sldId="355"/>
            <ac:picMk id="9" creationId="{A5E6570D-A434-4D83-A616-98132172B27E}"/>
          </ac:picMkLst>
        </pc:picChg>
        <pc:picChg chg="add mod">
          <ac:chgData name="Haobin Li" userId="7bf37726e9f9b3cd" providerId="LiveId" clId="{9D4F456D-32EC-4927-BC1F-1B70CB331C27}" dt="2022-01-02T10:24:17.811" v="9749" actId="1076"/>
          <ac:picMkLst>
            <pc:docMk/>
            <pc:sldMk cId="4041858950" sldId="355"/>
            <ac:picMk id="10" creationId="{98217E3B-29F5-4139-93C5-D51D505E4B9E}"/>
          </ac:picMkLst>
        </pc:picChg>
        <pc:cxnChg chg="del">
          <ac:chgData name="Haobin Li" userId="7bf37726e9f9b3cd" providerId="LiveId" clId="{9D4F456D-32EC-4927-BC1F-1B70CB331C27}" dt="2022-01-02T09:47:51.066" v="8036" actId="478"/>
          <ac:cxnSpMkLst>
            <pc:docMk/>
            <pc:sldMk cId="4041858950" sldId="355"/>
            <ac:cxnSpMk id="16" creationId="{786F1754-FA7F-4533-A518-FFDDAFC50DEB}"/>
          </ac:cxnSpMkLst>
        </pc:cxnChg>
        <pc:cxnChg chg="mod">
          <ac:chgData name="Haobin Li" userId="7bf37726e9f9b3cd" providerId="LiveId" clId="{9D4F456D-32EC-4927-BC1F-1B70CB331C27}" dt="2022-01-02T10:23:09.475" v="9737" actId="478"/>
          <ac:cxnSpMkLst>
            <pc:docMk/>
            <pc:sldMk cId="4041858950" sldId="355"/>
            <ac:cxnSpMk id="42" creationId="{A734649B-D950-4D44-909C-1BB5B683133F}"/>
          </ac:cxnSpMkLst>
        </pc:cxnChg>
        <pc:cxnChg chg="mod">
          <ac:chgData name="Haobin Li" userId="7bf37726e9f9b3cd" providerId="LiveId" clId="{9D4F456D-32EC-4927-BC1F-1B70CB331C27}" dt="2022-01-02T10:23:09.475" v="9737" actId="478"/>
          <ac:cxnSpMkLst>
            <pc:docMk/>
            <pc:sldMk cId="4041858950" sldId="355"/>
            <ac:cxnSpMk id="43" creationId="{F759EA91-113F-4260-AF2E-D38AB7E2D50F}"/>
          </ac:cxnSpMkLst>
        </pc:cxnChg>
        <pc:cxnChg chg="mod">
          <ac:chgData name="Haobin Li" userId="7bf37726e9f9b3cd" providerId="LiveId" clId="{9D4F456D-32EC-4927-BC1F-1B70CB331C27}" dt="2022-01-02T10:22:00.245" v="9700"/>
          <ac:cxnSpMkLst>
            <pc:docMk/>
            <pc:sldMk cId="4041858950" sldId="355"/>
            <ac:cxnSpMk id="53" creationId="{915FE3B4-FFEE-4DAA-A046-B597284F8E9C}"/>
          </ac:cxnSpMkLst>
        </pc:cxnChg>
        <pc:cxnChg chg="mod">
          <ac:chgData name="Haobin Li" userId="7bf37726e9f9b3cd" providerId="LiveId" clId="{9D4F456D-32EC-4927-BC1F-1B70CB331C27}" dt="2022-01-02T10:22:00.245" v="9700"/>
          <ac:cxnSpMkLst>
            <pc:docMk/>
            <pc:sldMk cId="4041858950" sldId="355"/>
            <ac:cxnSpMk id="54" creationId="{8427B42C-0C0F-4107-B128-48E21492C1C3}"/>
          </ac:cxnSpMkLst>
        </pc:cxnChg>
        <pc:cxnChg chg="mod">
          <ac:chgData name="Haobin Li" userId="7bf37726e9f9b3cd" providerId="LiveId" clId="{9D4F456D-32EC-4927-BC1F-1B70CB331C27}" dt="2022-01-02T10:22:00.245" v="9700"/>
          <ac:cxnSpMkLst>
            <pc:docMk/>
            <pc:sldMk cId="4041858950" sldId="355"/>
            <ac:cxnSpMk id="57" creationId="{1E20FBF7-3E25-411F-B7B0-46171225734C}"/>
          </ac:cxnSpMkLst>
        </pc:cxnChg>
        <pc:cxnChg chg="mod">
          <ac:chgData name="Haobin Li" userId="7bf37726e9f9b3cd" providerId="LiveId" clId="{9D4F456D-32EC-4927-BC1F-1B70CB331C27}" dt="2022-01-02T10:23:09.475" v="9737" actId="478"/>
          <ac:cxnSpMkLst>
            <pc:docMk/>
            <pc:sldMk cId="4041858950" sldId="355"/>
            <ac:cxnSpMk id="65" creationId="{56B10ABC-00A6-43A3-BCAA-8FB6C4631BD7}"/>
          </ac:cxnSpMkLst>
        </pc:cxnChg>
        <pc:cxnChg chg="mod">
          <ac:chgData name="Haobin Li" userId="7bf37726e9f9b3cd" providerId="LiveId" clId="{9D4F456D-32EC-4927-BC1F-1B70CB331C27}" dt="2022-01-02T10:23:09.475" v="9737" actId="478"/>
          <ac:cxnSpMkLst>
            <pc:docMk/>
            <pc:sldMk cId="4041858950" sldId="355"/>
            <ac:cxnSpMk id="67" creationId="{5D554F85-2DD5-4BD6-9146-B78BB1B08524}"/>
          </ac:cxnSpMkLst>
        </pc:cxnChg>
        <pc:cxnChg chg="mod">
          <ac:chgData name="Haobin Li" userId="7bf37726e9f9b3cd" providerId="LiveId" clId="{9D4F456D-32EC-4927-BC1F-1B70CB331C27}" dt="2022-01-02T10:23:09.475" v="9737" actId="478"/>
          <ac:cxnSpMkLst>
            <pc:docMk/>
            <pc:sldMk cId="4041858950" sldId="355"/>
            <ac:cxnSpMk id="71" creationId="{BF5F4F83-9A04-40EF-9458-417A59FEA525}"/>
          </ac:cxnSpMkLst>
        </pc:cxnChg>
        <pc:cxnChg chg="mod">
          <ac:chgData name="Haobin Li" userId="7bf37726e9f9b3cd" providerId="LiveId" clId="{9D4F456D-32EC-4927-BC1F-1B70CB331C27}" dt="2022-01-02T10:23:09.475" v="9737" actId="478"/>
          <ac:cxnSpMkLst>
            <pc:docMk/>
            <pc:sldMk cId="4041858950" sldId="355"/>
            <ac:cxnSpMk id="75" creationId="{05359FC1-94D7-4B57-A3DC-3A7BDA7A866B}"/>
          </ac:cxnSpMkLst>
        </pc:cxnChg>
        <pc:cxnChg chg="mod">
          <ac:chgData name="Haobin Li" userId="7bf37726e9f9b3cd" providerId="LiveId" clId="{9D4F456D-32EC-4927-BC1F-1B70CB331C27}" dt="2022-01-02T10:23:09.475" v="9737" actId="478"/>
          <ac:cxnSpMkLst>
            <pc:docMk/>
            <pc:sldMk cId="4041858950" sldId="355"/>
            <ac:cxnSpMk id="77" creationId="{D2E9E121-901B-46D7-B14A-F43BEC4BA466}"/>
          </ac:cxnSpMkLst>
        </pc:cxnChg>
        <pc:cxnChg chg="mod">
          <ac:chgData name="Haobin Li" userId="7bf37726e9f9b3cd" providerId="LiveId" clId="{9D4F456D-32EC-4927-BC1F-1B70CB331C27}" dt="2022-01-02T10:23:09.475" v="9737" actId="478"/>
          <ac:cxnSpMkLst>
            <pc:docMk/>
            <pc:sldMk cId="4041858950" sldId="355"/>
            <ac:cxnSpMk id="80" creationId="{FE759E10-A26D-4AB3-97F6-303CFA9EB4F6}"/>
          </ac:cxnSpMkLst>
        </pc:cxnChg>
        <pc:cxnChg chg="mod">
          <ac:chgData name="Haobin Li" userId="7bf37726e9f9b3cd" providerId="LiveId" clId="{9D4F456D-32EC-4927-BC1F-1B70CB331C27}" dt="2022-01-02T10:23:09.475" v="9737" actId="478"/>
          <ac:cxnSpMkLst>
            <pc:docMk/>
            <pc:sldMk cId="4041858950" sldId="355"/>
            <ac:cxnSpMk id="84" creationId="{2BFB23D7-9B6C-4A6E-B317-EE1E107FF113}"/>
          </ac:cxnSpMkLst>
        </pc:cxnChg>
        <pc:cxnChg chg="mod">
          <ac:chgData name="Haobin Li" userId="7bf37726e9f9b3cd" providerId="LiveId" clId="{9D4F456D-32EC-4927-BC1F-1B70CB331C27}" dt="2022-01-02T10:23:09.475" v="9737" actId="478"/>
          <ac:cxnSpMkLst>
            <pc:docMk/>
            <pc:sldMk cId="4041858950" sldId="355"/>
            <ac:cxnSpMk id="85" creationId="{3480D633-D24D-4D78-9DDF-FC072CB409C8}"/>
          </ac:cxnSpMkLst>
        </pc:cxnChg>
        <pc:cxnChg chg="del">
          <ac:chgData name="Haobin Li" userId="7bf37726e9f9b3cd" providerId="LiveId" clId="{9D4F456D-32EC-4927-BC1F-1B70CB331C27}" dt="2022-01-02T09:47:51.066" v="8036" actId="478"/>
          <ac:cxnSpMkLst>
            <pc:docMk/>
            <pc:sldMk cId="4041858950" sldId="355"/>
            <ac:cxnSpMk id="89" creationId="{1DA78043-9FAE-4199-BB5A-EA5F97A89904}"/>
          </ac:cxnSpMkLst>
        </pc:cxnChg>
        <pc:cxnChg chg="mod">
          <ac:chgData name="Haobin Li" userId="7bf37726e9f9b3cd" providerId="LiveId" clId="{9D4F456D-32EC-4927-BC1F-1B70CB331C27}" dt="2022-01-02T10:22:00.245" v="9700"/>
          <ac:cxnSpMkLst>
            <pc:docMk/>
            <pc:sldMk cId="4041858950" sldId="355"/>
            <ac:cxnSpMk id="90" creationId="{D43BB3AE-473D-4ABE-B7DA-585E70130CD6}"/>
          </ac:cxnSpMkLst>
        </pc:cxnChg>
        <pc:cxnChg chg="del">
          <ac:chgData name="Haobin Li" userId="7bf37726e9f9b3cd" providerId="LiveId" clId="{9D4F456D-32EC-4927-BC1F-1B70CB331C27}" dt="2022-01-02T09:47:51.066" v="8036" actId="478"/>
          <ac:cxnSpMkLst>
            <pc:docMk/>
            <pc:sldMk cId="4041858950" sldId="355"/>
            <ac:cxnSpMk id="92" creationId="{90987A5B-524C-458D-81B0-5BB42E53601C}"/>
          </ac:cxnSpMkLst>
        </pc:cxnChg>
        <pc:cxnChg chg="mod">
          <ac:chgData name="Haobin Li" userId="7bf37726e9f9b3cd" providerId="LiveId" clId="{9D4F456D-32EC-4927-BC1F-1B70CB331C27}" dt="2022-01-02T10:22:00.245" v="9700"/>
          <ac:cxnSpMkLst>
            <pc:docMk/>
            <pc:sldMk cId="4041858950" sldId="355"/>
            <ac:cxnSpMk id="94" creationId="{1B105784-AB64-4DFC-8829-5B264CD06CB2}"/>
          </ac:cxnSpMkLst>
        </pc:cxnChg>
        <pc:cxnChg chg="del">
          <ac:chgData name="Haobin Li" userId="7bf37726e9f9b3cd" providerId="LiveId" clId="{9D4F456D-32EC-4927-BC1F-1B70CB331C27}" dt="2022-01-02T09:47:51.066" v="8036" actId="478"/>
          <ac:cxnSpMkLst>
            <pc:docMk/>
            <pc:sldMk cId="4041858950" sldId="355"/>
            <ac:cxnSpMk id="95" creationId="{BFAB0192-A736-4E7F-B280-60D2926D767A}"/>
          </ac:cxnSpMkLst>
        </pc:cxnChg>
        <pc:cxnChg chg="mod">
          <ac:chgData name="Haobin Li" userId="7bf37726e9f9b3cd" providerId="LiveId" clId="{9D4F456D-32EC-4927-BC1F-1B70CB331C27}" dt="2022-01-02T10:22:00.245" v="9700"/>
          <ac:cxnSpMkLst>
            <pc:docMk/>
            <pc:sldMk cId="4041858950" sldId="355"/>
            <ac:cxnSpMk id="96" creationId="{14D07746-CD14-44F4-9C53-03C8FD022689}"/>
          </ac:cxnSpMkLst>
        </pc:cxnChg>
        <pc:cxnChg chg="add mod">
          <ac:chgData name="Haobin Li" userId="7bf37726e9f9b3cd" providerId="LiveId" clId="{9D4F456D-32EC-4927-BC1F-1B70CB331C27}" dt="2022-01-02T10:23:00.429" v="9733" actId="478"/>
          <ac:cxnSpMkLst>
            <pc:docMk/>
            <pc:sldMk cId="4041858950" sldId="355"/>
            <ac:cxnSpMk id="104" creationId="{37663DB4-E5A0-45B5-A7EB-5060A96F499F}"/>
          </ac:cxnSpMkLst>
        </pc:cxnChg>
        <pc:cxnChg chg="add mod">
          <ac:chgData name="Haobin Li" userId="7bf37726e9f9b3cd" providerId="LiveId" clId="{9D4F456D-32EC-4927-BC1F-1B70CB331C27}" dt="2022-01-02T10:23:00.429" v="9733" actId="478"/>
          <ac:cxnSpMkLst>
            <pc:docMk/>
            <pc:sldMk cId="4041858950" sldId="355"/>
            <ac:cxnSpMk id="105" creationId="{B8E8EA49-15BF-44B0-88FB-2EEDF98AA37F}"/>
          </ac:cxnSpMkLst>
        </pc:cxnChg>
        <pc:cxnChg chg="add mod">
          <ac:chgData name="Haobin Li" userId="7bf37726e9f9b3cd" providerId="LiveId" clId="{9D4F456D-32EC-4927-BC1F-1B70CB331C27}" dt="2022-01-02T10:23:00.429" v="9733" actId="478"/>
          <ac:cxnSpMkLst>
            <pc:docMk/>
            <pc:sldMk cId="4041858950" sldId="355"/>
            <ac:cxnSpMk id="113" creationId="{50C88524-56A3-4C42-BAD5-63AC2A289EE7}"/>
          </ac:cxnSpMkLst>
        </pc:cxnChg>
        <pc:cxnChg chg="add mod">
          <ac:chgData name="Haobin Li" userId="7bf37726e9f9b3cd" providerId="LiveId" clId="{9D4F456D-32EC-4927-BC1F-1B70CB331C27}" dt="2022-01-02T10:23:00.429" v="9733" actId="478"/>
          <ac:cxnSpMkLst>
            <pc:docMk/>
            <pc:sldMk cId="4041858950" sldId="355"/>
            <ac:cxnSpMk id="115" creationId="{36A4D8BC-E8E3-45B1-B05B-1406E7CD6D8D}"/>
          </ac:cxnSpMkLst>
        </pc:cxnChg>
        <pc:cxnChg chg="add mod">
          <ac:chgData name="Haobin Li" userId="7bf37726e9f9b3cd" providerId="LiveId" clId="{9D4F456D-32EC-4927-BC1F-1B70CB331C27}" dt="2022-01-02T10:23:00.429" v="9733" actId="478"/>
          <ac:cxnSpMkLst>
            <pc:docMk/>
            <pc:sldMk cId="4041858950" sldId="355"/>
            <ac:cxnSpMk id="116" creationId="{DD5C6335-46C6-4142-9257-D7B177BC45F7}"/>
          </ac:cxnSpMkLst>
        </pc:cxnChg>
        <pc:cxnChg chg="add mod">
          <ac:chgData name="Haobin Li" userId="7bf37726e9f9b3cd" providerId="LiveId" clId="{9D4F456D-32EC-4927-BC1F-1B70CB331C27}" dt="2022-01-02T10:23:00.429" v="9733" actId="478"/>
          <ac:cxnSpMkLst>
            <pc:docMk/>
            <pc:sldMk cId="4041858950" sldId="355"/>
            <ac:cxnSpMk id="119" creationId="{C7F983DD-523E-4B95-8103-8C4FE6DC742B}"/>
          </ac:cxnSpMkLst>
        </pc:cxnChg>
        <pc:cxnChg chg="add mod">
          <ac:chgData name="Haobin Li" userId="7bf37726e9f9b3cd" providerId="LiveId" clId="{9D4F456D-32EC-4927-BC1F-1B70CB331C27}" dt="2022-01-02T10:23:00.429" v="9733" actId="478"/>
          <ac:cxnSpMkLst>
            <pc:docMk/>
            <pc:sldMk cId="4041858950" sldId="355"/>
            <ac:cxnSpMk id="126" creationId="{49B890EB-F6D5-4D93-9547-20C6E70FEBF1}"/>
          </ac:cxnSpMkLst>
        </pc:cxnChg>
        <pc:cxnChg chg="add mod">
          <ac:chgData name="Haobin Li" userId="7bf37726e9f9b3cd" providerId="LiveId" clId="{9D4F456D-32EC-4927-BC1F-1B70CB331C27}" dt="2022-01-02T10:23:00.429" v="9733" actId="478"/>
          <ac:cxnSpMkLst>
            <pc:docMk/>
            <pc:sldMk cId="4041858950" sldId="355"/>
            <ac:cxnSpMk id="131" creationId="{69737E9D-7913-47A7-A8D4-EBE7569D8EA2}"/>
          </ac:cxnSpMkLst>
        </pc:cxnChg>
        <pc:cxnChg chg="add mod">
          <ac:chgData name="Haobin Li" userId="7bf37726e9f9b3cd" providerId="LiveId" clId="{9D4F456D-32EC-4927-BC1F-1B70CB331C27}" dt="2022-01-02T10:23:00.429" v="9733" actId="478"/>
          <ac:cxnSpMkLst>
            <pc:docMk/>
            <pc:sldMk cId="4041858950" sldId="355"/>
            <ac:cxnSpMk id="133" creationId="{C1BBBE85-A219-4B23-A214-1397793D6451}"/>
          </ac:cxnSpMkLst>
        </pc:cxnChg>
        <pc:cxnChg chg="add mod">
          <ac:chgData name="Haobin Li" userId="7bf37726e9f9b3cd" providerId="LiveId" clId="{9D4F456D-32EC-4927-BC1F-1B70CB331C27}" dt="2022-01-02T10:23:00.429" v="9733" actId="478"/>
          <ac:cxnSpMkLst>
            <pc:docMk/>
            <pc:sldMk cId="4041858950" sldId="355"/>
            <ac:cxnSpMk id="136" creationId="{759512F8-38E3-442E-954C-B25C7A2B4699}"/>
          </ac:cxnSpMkLst>
        </pc:cxn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3378437374" sldId="356"/>
        </pc:sldMkLst>
        <pc:spChg chg="mod">
          <ac:chgData name="Haobin Li" userId="7bf37726e9f9b3cd" providerId="LiveId" clId="{9D4F456D-32EC-4927-BC1F-1B70CB331C27}" dt="2022-01-02T10:20:37.835" v="9692"/>
          <ac:spMkLst>
            <pc:docMk/>
            <pc:sldMk cId="3378437374" sldId="356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02T10:26:00.452" v="9798" actId="27636"/>
          <ac:spMkLst>
            <pc:docMk/>
            <pc:sldMk cId="3378437374" sldId="356"/>
            <ac:spMk id="3" creationId="{A946D910-4FCB-4EC2-9C25-54A6EEDAAC69}"/>
          </ac:spMkLst>
        </pc:spChg>
        <pc:picChg chg="add mod">
          <ac:chgData name="Haobin Li" userId="7bf37726e9f9b3cd" providerId="LiveId" clId="{9D4F456D-32EC-4927-BC1F-1B70CB331C27}" dt="2022-01-02T10:26:11.367" v="9800" actId="1076"/>
          <ac:picMkLst>
            <pc:docMk/>
            <pc:sldMk cId="3378437374" sldId="356"/>
            <ac:picMk id="7" creationId="{A355DF5E-A763-4056-A98B-9F8975763F6F}"/>
          </ac:picMkLst>
        </pc:picChg>
        <pc:picChg chg="add mod">
          <ac:chgData name="Haobin Li" userId="7bf37726e9f9b3cd" providerId="LiveId" clId="{9D4F456D-32EC-4927-BC1F-1B70CB331C27}" dt="2022-01-02T10:26:11.367" v="9800" actId="1076"/>
          <ac:picMkLst>
            <pc:docMk/>
            <pc:sldMk cId="3378437374" sldId="356"/>
            <ac:picMk id="8" creationId="{21E8E0F8-241D-4772-A178-3C178508F21E}"/>
          </ac:picMkLst>
        </pc:picChg>
        <pc:picChg chg="add del mod">
          <ac:chgData name="Haobin Li" userId="7bf37726e9f9b3cd" providerId="LiveId" clId="{9D4F456D-32EC-4927-BC1F-1B70CB331C27}" dt="2022-01-02T10:05:56.389" v="8880" actId="478"/>
          <ac:picMkLst>
            <pc:docMk/>
            <pc:sldMk cId="3378437374" sldId="356"/>
            <ac:picMk id="37890" creationId="{C98A949E-C547-45AE-B20A-A0A791D36304}"/>
          </ac:picMkLst>
        </pc:picChg>
        <pc:picChg chg="add del mod">
          <ac:chgData name="Haobin Li" userId="7bf37726e9f9b3cd" providerId="LiveId" clId="{9D4F456D-32EC-4927-BC1F-1B70CB331C27}" dt="2022-01-02T10:06:19.996" v="8888" actId="478"/>
          <ac:picMkLst>
            <pc:docMk/>
            <pc:sldMk cId="3378437374" sldId="356"/>
            <ac:picMk id="37892" creationId="{912B7DE7-BC9A-43E3-B5E9-F2D3C59142F2}"/>
          </ac:picMkLst>
        </pc:pic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361924382" sldId="357"/>
        </pc:sldMkLst>
        <pc:spChg chg="mod">
          <ac:chgData name="Haobin Li" userId="7bf37726e9f9b3cd" providerId="LiveId" clId="{9D4F456D-32EC-4927-BC1F-1B70CB331C27}" dt="2022-01-02T10:27:16.832" v="9809" actId="1076"/>
          <ac:spMkLst>
            <pc:docMk/>
            <pc:sldMk cId="361924382" sldId="357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02T10:28:01.024" v="9838" actId="20577"/>
          <ac:spMkLst>
            <pc:docMk/>
            <pc:sldMk cId="361924382" sldId="357"/>
            <ac:spMk id="3" creationId="{A946D910-4FCB-4EC2-9C25-54A6EEDAAC69}"/>
          </ac:spMkLst>
        </pc:spChg>
        <pc:spChg chg="add del">
          <ac:chgData name="Haobin Li" userId="7bf37726e9f9b3cd" providerId="LiveId" clId="{9D4F456D-32EC-4927-BC1F-1B70CB331C27}" dt="2022-01-02T10:26:40.291" v="9802" actId="478"/>
          <ac:spMkLst>
            <pc:docMk/>
            <pc:sldMk cId="361924382" sldId="357"/>
            <ac:spMk id="5" creationId="{207137B1-1D27-4A47-9E07-EE27C7183E4E}"/>
          </ac:spMkLst>
        </pc:spChg>
        <pc:spChg chg="add del">
          <ac:chgData name="Haobin Li" userId="7bf37726e9f9b3cd" providerId="LiveId" clId="{9D4F456D-32EC-4927-BC1F-1B70CB331C27}" dt="2022-01-02T10:26:45.820" v="9804" actId="478"/>
          <ac:spMkLst>
            <pc:docMk/>
            <pc:sldMk cId="361924382" sldId="357"/>
            <ac:spMk id="6" creationId="{07C9E7A9-5230-4156-99C8-EF202B9590E0}"/>
          </ac:spMkLst>
        </pc:spChg>
        <pc:spChg chg="add del">
          <ac:chgData name="Haobin Li" userId="7bf37726e9f9b3cd" providerId="LiveId" clId="{9D4F456D-32EC-4927-BC1F-1B70CB331C27}" dt="2022-01-02T10:26:55.514" v="9806" actId="478"/>
          <ac:spMkLst>
            <pc:docMk/>
            <pc:sldMk cId="361924382" sldId="357"/>
            <ac:spMk id="8" creationId="{EBBEB113-9317-4ACB-B4DC-DBA8B3212F77}"/>
          </ac:spMkLst>
        </pc:spChg>
        <pc:picChg chg="del">
          <ac:chgData name="Haobin Li" userId="7bf37726e9f9b3cd" providerId="LiveId" clId="{9D4F456D-32EC-4927-BC1F-1B70CB331C27}" dt="2022-01-02T10:17:24.394" v="9405" actId="478"/>
          <ac:picMkLst>
            <pc:docMk/>
            <pc:sldMk cId="361924382" sldId="357"/>
            <ac:picMk id="7" creationId="{A355DF5E-A763-4056-A98B-9F8975763F6F}"/>
          </ac:picMkLst>
        </pc:picChg>
        <pc:picChg chg="add mod">
          <ac:chgData name="Haobin Li" userId="7bf37726e9f9b3cd" providerId="LiveId" clId="{9D4F456D-32EC-4927-BC1F-1B70CB331C27}" dt="2022-01-02T10:28:03.459" v="9839" actId="1076"/>
          <ac:picMkLst>
            <pc:docMk/>
            <pc:sldMk cId="361924382" sldId="357"/>
            <ac:picMk id="10" creationId="{D3DFD908-006D-4EEA-A359-28B12BA8240C}"/>
          </ac:picMkLst>
        </pc:picChg>
      </pc:sldChg>
      <pc:sldChg chg="addSp delSp modSp add mod modTransition">
        <pc:chgData name="Haobin Li" userId="7bf37726e9f9b3cd" providerId="LiveId" clId="{9D4F456D-32EC-4927-BC1F-1B70CB331C27}" dt="2022-01-09T21:25:32.466" v="16772"/>
        <pc:sldMkLst>
          <pc:docMk/>
          <pc:sldMk cId="1503644453" sldId="358"/>
        </pc:sldMkLst>
        <pc:spChg chg="mod">
          <ac:chgData name="Haobin Li" userId="7bf37726e9f9b3cd" providerId="LiveId" clId="{9D4F456D-32EC-4927-BC1F-1B70CB331C27}" dt="2022-01-02T10:20:49.125" v="9694"/>
          <ac:spMkLst>
            <pc:docMk/>
            <pc:sldMk cId="1503644453" sldId="358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02T10:20:18.584" v="9678" actId="20577"/>
          <ac:spMkLst>
            <pc:docMk/>
            <pc:sldMk cId="1503644453" sldId="358"/>
            <ac:spMk id="3" creationId="{A946D910-4FCB-4EC2-9C25-54A6EEDAAC69}"/>
          </ac:spMkLst>
        </pc:spChg>
        <pc:picChg chg="del">
          <ac:chgData name="Haobin Li" userId="7bf37726e9f9b3cd" providerId="LiveId" clId="{9D4F456D-32EC-4927-BC1F-1B70CB331C27}" dt="2022-01-02T10:16:53.930" v="9342" actId="478"/>
          <ac:picMkLst>
            <pc:docMk/>
            <pc:sldMk cId="1503644453" sldId="358"/>
            <ac:picMk id="7" creationId="{A355DF5E-A763-4056-A98B-9F8975763F6F}"/>
          </ac:picMkLst>
        </pc:picChg>
        <pc:picChg chg="add mod">
          <ac:chgData name="Haobin Li" userId="7bf37726e9f9b3cd" providerId="LiveId" clId="{9D4F456D-32EC-4927-BC1F-1B70CB331C27}" dt="2022-01-02T10:29:11.482" v="9841" actId="1076"/>
          <ac:picMkLst>
            <pc:docMk/>
            <pc:sldMk cId="1503644453" sldId="358"/>
            <ac:picMk id="40962" creationId="{CCB4FA48-ACE7-4E88-BE5B-F6E61557BD8D}"/>
          </ac:picMkLst>
        </pc:picChg>
      </pc:sldChg>
      <pc:sldChg chg="mod modTransition modShow">
        <pc:chgData name="Haobin Li" userId="7bf37726e9f9b3cd" providerId="LiveId" clId="{9D4F456D-32EC-4927-BC1F-1B70CB331C27}" dt="2022-01-15T08:13:32.471" v="19927" actId="729"/>
        <pc:sldMkLst>
          <pc:docMk/>
          <pc:sldMk cId="2512725001" sldId="359"/>
        </pc:sldMkLst>
      </pc:sldChg>
      <pc:sldChg chg="mod modTransition modShow">
        <pc:chgData name="Haobin Li" userId="7bf37726e9f9b3cd" providerId="LiveId" clId="{9D4F456D-32EC-4927-BC1F-1B70CB331C27}" dt="2022-01-15T08:13:32.471" v="19927" actId="729"/>
        <pc:sldMkLst>
          <pc:docMk/>
          <pc:sldMk cId="650601878" sldId="360"/>
        </pc:sldMkLst>
      </pc:sldChg>
      <pc:sldChg chg="mod modTransition modShow">
        <pc:chgData name="Haobin Li" userId="7bf37726e9f9b3cd" providerId="LiveId" clId="{9D4F456D-32EC-4927-BC1F-1B70CB331C27}" dt="2022-01-15T08:13:32.471" v="19927" actId="729"/>
        <pc:sldMkLst>
          <pc:docMk/>
          <pc:sldMk cId="1351821962" sldId="361"/>
        </pc:sldMkLst>
      </pc:sldChg>
      <pc:sldChg chg="mod modTransition modShow">
        <pc:chgData name="Haobin Li" userId="7bf37726e9f9b3cd" providerId="LiveId" clId="{9D4F456D-32EC-4927-BC1F-1B70CB331C27}" dt="2022-01-15T08:13:32.471" v="19927" actId="729"/>
        <pc:sldMkLst>
          <pc:docMk/>
          <pc:sldMk cId="3517784080" sldId="362"/>
        </pc:sldMkLst>
      </pc:sldChg>
      <pc:sldChg chg="modSp mod modTransition modShow">
        <pc:chgData name="Haobin Li" userId="7bf37726e9f9b3cd" providerId="LiveId" clId="{9D4F456D-32EC-4927-BC1F-1B70CB331C27}" dt="2022-01-15T08:13:32.471" v="19927" actId="729"/>
        <pc:sldMkLst>
          <pc:docMk/>
          <pc:sldMk cId="812991124" sldId="363"/>
        </pc:sldMkLst>
        <pc:spChg chg="mod">
          <ac:chgData name="Haobin Li" userId="7bf37726e9f9b3cd" providerId="LiveId" clId="{9D4F456D-32EC-4927-BC1F-1B70CB331C27}" dt="2022-01-15T07:53:46.912" v="19568" actId="20577"/>
          <ac:spMkLst>
            <pc:docMk/>
            <pc:sldMk cId="812991124" sldId="363"/>
            <ac:spMk id="2" creationId="{76442546-48BA-4773-8733-68F84EBE8E01}"/>
          </ac:spMkLst>
        </pc:spChg>
        <pc:spChg chg="mod">
          <ac:chgData name="Haobin Li" userId="7bf37726e9f9b3cd" providerId="LiveId" clId="{9D4F456D-32EC-4927-BC1F-1B70CB331C27}" dt="2022-01-15T03:12:04.089" v="17010" actId="20577"/>
          <ac:spMkLst>
            <pc:docMk/>
            <pc:sldMk cId="812991124" sldId="363"/>
            <ac:spMk id="3" creationId="{C20A2AFB-F108-463F-9A52-F96848F4872E}"/>
          </ac:spMkLst>
        </pc:spChg>
      </pc:sldChg>
      <pc:sldChg chg="mod modTransition modShow modNotesTx">
        <pc:chgData name="Haobin Li" userId="7bf37726e9f9b3cd" providerId="LiveId" clId="{9D4F456D-32EC-4927-BC1F-1B70CB331C27}" dt="2022-01-15T08:35:08.847" v="19928" actId="729"/>
        <pc:sldMkLst>
          <pc:docMk/>
          <pc:sldMk cId="1350057379" sldId="364"/>
        </pc:sldMkLst>
      </pc:sldChg>
      <pc:sldChg chg="modTransition modNotesTx">
        <pc:chgData name="Haobin Li" userId="7bf37726e9f9b3cd" providerId="LiveId" clId="{9D4F456D-32EC-4927-BC1F-1B70CB331C27}" dt="2022-01-09T21:25:32.466" v="16772"/>
        <pc:sldMkLst>
          <pc:docMk/>
          <pc:sldMk cId="408341379" sldId="365"/>
        </pc:sldMkLst>
      </pc:sldChg>
      <pc:sldChg chg="modSp">
        <pc:chgData name="Haobin Li" userId="7bf37726e9f9b3cd" providerId="LiveId" clId="{9D4F456D-32EC-4927-BC1F-1B70CB331C27}" dt="2022-01-15T03:37:29.974" v="17374"/>
        <pc:sldMkLst>
          <pc:docMk/>
          <pc:sldMk cId="72803206" sldId="366"/>
        </pc:sldMkLst>
        <pc:cxnChg chg="mod">
          <ac:chgData name="Haobin Li" userId="7bf37726e9f9b3cd" providerId="LiveId" clId="{9D4F456D-32EC-4927-BC1F-1B70CB331C27}" dt="2022-01-15T03:37:16.449" v="17373"/>
          <ac:cxnSpMkLst>
            <pc:docMk/>
            <pc:sldMk cId="72803206" sldId="366"/>
            <ac:cxnSpMk id="10" creationId="{1B900E62-2D4D-494F-9DE3-701F848A505F}"/>
          </ac:cxnSpMkLst>
        </pc:cxnChg>
        <pc:cxnChg chg="mod">
          <ac:chgData name="Haobin Li" userId="7bf37726e9f9b3cd" providerId="LiveId" clId="{9D4F456D-32EC-4927-BC1F-1B70CB331C27}" dt="2022-01-15T03:37:16.449" v="17373"/>
          <ac:cxnSpMkLst>
            <pc:docMk/>
            <pc:sldMk cId="72803206" sldId="366"/>
            <ac:cxnSpMk id="11" creationId="{A492279B-AC07-4647-B941-5DCFE1B39E08}"/>
          </ac:cxnSpMkLst>
        </pc:cxnChg>
        <pc:cxnChg chg="mod">
          <ac:chgData name="Haobin Li" userId="7bf37726e9f9b3cd" providerId="LiveId" clId="{9D4F456D-32EC-4927-BC1F-1B70CB331C27}" dt="2022-01-15T03:37:29.974" v="17374"/>
          <ac:cxnSpMkLst>
            <pc:docMk/>
            <pc:sldMk cId="72803206" sldId="366"/>
            <ac:cxnSpMk id="21" creationId="{D536476B-2A95-4EC3-82B5-9238D9874B1A}"/>
          </ac:cxnSpMkLst>
        </pc:cxnChg>
        <pc:cxnChg chg="mod">
          <ac:chgData name="Haobin Li" userId="7bf37726e9f9b3cd" providerId="LiveId" clId="{9D4F456D-32EC-4927-BC1F-1B70CB331C27}" dt="2022-01-15T03:37:29.974" v="17374"/>
          <ac:cxnSpMkLst>
            <pc:docMk/>
            <pc:sldMk cId="72803206" sldId="366"/>
            <ac:cxnSpMk id="22" creationId="{FC672150-7B02-4E07-987E-F8A61B33CD31}"/>
          </ac:cxnSpMkLst>
        </pc:cxnChg>
        <pc:cxnChg chg="mod">
          <ac:chgData name="Haobin Li" userId="7bf37726e9f9b3cd" providerId="LiveId" clId="{9D4F456D-32EC-4927-BC1F-1B70CB331C27}" dt="2022-01-15T03:37:29.974" v="17374"/>
          <ac:cxnSpMkLst>
            <pc:docMk/>
            <pc:sldMk cId="72803206" sldId="366"/>
            <ac:cxnSpMk id="23" creationId="{5D1F1E67-D93A-451B-B34A-D76E45FF2FA3}"/>
          </ac:cxnSpMkLst>
        </pc:cxnChg>
        <pc:cxnChg chg="mod">
          <ac:chgData name="Haobin Li" userId="7bf37726e9f9b3cd" providerId="LiveId" clId="{9D4F456D-32EC-4927-BC1F-1B70CB331C27}" dt="2022-01-15T03:37:29.974" v="17374"/>
          <ac:cxnSpMkLst>
            <pc:docMk/>
            <pc:sldMk cId="72803206" sldId="366"/>
            <ac:cxnSpMk id="33" creationId="{FAB4722D-1E86-46A2-8D8E-ACD314DB576F}"/>
          </ac:cxnSpMkLst>
        </pc:cxnChg>
        <pc:cxnChg chg="mod">
          <ac:chgData name="Haobin Li" userId="7bf37726e9f9b3cd" providerId="LiveId" clId="{9D4F456D-32EC-4927-BC1F-1B70CB331C27}" dt="2022-01-15T03:37:29.974" v="17374"/>
          <ac:cxnSpMkLst>
            <pc:docMk/>
            <pc:sldMk cId="72803206" sldId="366"/>
            <ac:cxnSpMk id="34" creationId="{7BE28B04-9B87-486F-98CF-8EF9109B5C2C}"/>
          </ac:cxnSpMkLst>
        </pc:cxnChg>
        <pc:cxnChg chg="mod">
          <ac:chgData name="Haobin Li" userId="7bf37726e9f9b3cd" providerId="LiveId" clId="{9D4F456D-32EC-4927-BC1F-1B70CB331C27}" dt="2022-01-15T03:37:29.974" v="17374"/>
          <ac:cxnSpMkLst>
            <pc:docMk/>
            <pc:sldMk cId="72803206" sldId="366"/>
            <ac:cxnSpMk id="35" creationId="{DB15ED43-F93D-42FC-9CAB-0D273DE005D5}"/>
          </ac:cxnSpMkLst>
        </pc:cxnChg>
      </pc:sldChg>
      <pc:sldChg chg="addSp delSp modSp add mod ord">
        <pc:chgData name="Haobin Li" userId="7bf37726e9f9b3cd" providerId="LiveId" clId="{9D4F456D-32EC-4927-BC1F-1B70CB331C27}" dt="2022-01-15T07:01:33.566" v="19349"/>
        <pc:sldMkLst>
          <pc:docMk/>
          <pc:sldMk cId="1848624040" sldId="367"/>
        </pc:sldMkLst>
        <pc:spChg chg="mod">
          <ac:chgData name="Haobin Li" userId="7bf37726e9f9b3cd" providerId="LiveId" clId="{9D4F456D-32EC-4927-BC1F-1B70CB331C27}" dt="2022-01-15T06:30:58.123" v="19235" actId="20577"/>
          <ac:spMkLst>
            <pc:docMk/>
            <pc:sldMk cId="1848624040" sldId="367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15T06:32:06.739" v="19323" actId="207"/>
          <ac:spMkLst>
            <pc:docMk/>
            <pc:sldMk cId="1848624040" sldId="367"/>
            <ac:spMk id="3" creationId="{A946D910-4FCB-4EC2-9C25-54A6EEDAAC69}"/>
          </ac:spMkLst>
        </pc:spChg>
        <pc:picChg chg="del">
          <ac:chgData name="Haobin Li" userId="7bf37726e9f9b3cd" providerId="LiveId" clId="{9D4F456D-32EC-4927-BC1F-1B70CB331C27}" dt="2022-01-15T06:31:35.404" v="19302" actId="478"/>
          <ac:picMkLst>
            <pc:docMk/>
            <pc:sldMk cId="1848624040" sldId="367"/>
            <ac:picMk id="10" creationId="{D3DFD908-006D-4EEA-A359-28B12BA8240C}"/>
          </ac:picMkLst>
        </pc:picChg>
        <pc:picChg chg="add mod">
          <ac:chgData name="Haobin Li" userId="7bf37726e9f9b3cd" providerId="LiveId" clId="{9D4F456D-32EC-4927-BC1F-1B70CB331C27}" dt="2022-01-15T06:36:09.716" v="19344" actId="1076"/>
          <ac:picMkLst>
            <pc:docMk/>
            <pc:sldMk cId="1848624040" sldId="367"/>
            <ac:picMk id="7170" creationId="{D8A2B4D3-3927-4206-9E52-C93E01E004F1}"/>
          </ac:picMkLst>
        </pc:picChg>
        <pc:picChg chg="add mod">
          <ac:chgData name="Haobin Li" userId="7bf37726e9f9b3cd" providerId="LiveId" clId="{9D4F456D-32EC-4927-BC1F-1B70CB331C27}" dt="2022-01-15T06:36:15.726" v="19347" actId="1076"/>
          <ac:picMkLst>
            <pc:docMk/>
            <pc:sldMk cId="1848624040" sldId="367"/>
            <ac:picMk id="7172" creationId="{51536C6A-89CD-4BEC-9E03-95165D9E4539}"/>
          </ac:picMkLst>
        </pc:picChg>
        <pc:picChg chg="add mod">
          <ac:chgData name="Haobin Li" userId="7bf37726e9f9b3cd" providerId="LiveId" clId="{9D4F456D-32EC-4927-BC1F-1B70CB331C27}" dt="2022-01-15T06:36:13.336" v="19346" actId="1076"/>
          <ac:picMkLst>
            <pc:docMk/>
            <pc:sldMk cId="1848624040" sldId="367"/>
            <ac:picMk id="7174" creationId="{1A6A73C6-E818-465B-B603-38738A66059D}"/>
          </ac:picMkLst>
        </pc:picChg>
        <pc:picChg chg="add del">
          <ac:chgData name="Haobin Li" userId="7bf37726e9f9b3cd" providerId="LiveId" clId="{9D4F456D-32EC-4927-BC1F-1B70CB331C27}" dt="2022-01-15T07:01:33.566" v="19349"/>
          <ac:picMkLst>
            <pc:docMk/>
            <pc:sldMk cId="1848624040" sldId="367"/>
            <ac:picMk id="7176" creationId="{58C3869A-8DAC-4C3E-A67E-3E0812CEEF9A}"/>
          </ac:picMkLst>
        </pc:picChg>
      </pc:sldChg>
      <pc:sldChg chg="addSp delSp modSp add mod ord">
        <pc:chgData name="Haobin Li" userId="7bf37726e9f9b3cd" providerId="LiveId" clId="{9D4F456D-32EC-4927-BC1F-1B70CB331C27}" dt="2022-01-15T04:05:30.751" v="18176" actId="1076"/>
        <pc:sldMkLst>
          <pc:docMk/>
          <pc:sldMk cId="2978939452" sldId="368"/>
        </pc:sldMkLst>
        <pc:spChg chg="mod">
          <ac:chgData name="Haobin Li" userId="7bf37726e9f9b3cd" providerId="LiveId" clId="{9D4F456D-32EC-4927-BC1F-1B70CB331C27}" dt="2022-01-15T03:18:09.851" v="17028" actId="20577"/>
          <ac:spMkLst>
            <pc:docMk/>
            <pc:sldMk cId="2978939452" sldId="368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15T03:25:48.969" v="17316" actId="404"/>
          <ac:spMkLst>
            <pc:docMk/>
            <pc:sldMk cId="2978939452" sldId="368"/>
            <ac:spMk id="3" creationId="{A946D910-4FCB-4EC2-9C25-54A6EEDAAC69}"/>
          </ac:spMkLst>
        </pc:spChg>
        <pc:spChg chg="add mod">
          <ac:chgData name="Haobin Li" userId="7bf37726e9f9b3cd" providerId="LiveId" clId="{9D4F456D-32EC-4927-BC1F-1B70CB331C27}" dt="2022-01-15T04:03:41.038" v="18123" actId="1076"/>
          <ac:spMkLst>
            <pc:docMk/>
            <pc:sldMk cId="2978939452" sldId="368"/>
            <ac:spMk id="5" creationId="{60D1A490-4CE2-4F89-BA26-4DC291B0289A}"/>
          </ac:spMkLst>
        </pc:spChg>
        <pc:spChg chg="mod">
          <ac:chgData name="Haobin Li" userId="7bf37726e9f9b3cd" providerId="LiveId" clId="{9D4F456D-32EC-4927-BC1F-1B70CB331C27}" dt="2022-01-15T03:20:58.403" v="17175"/>
          <ac:spMkLst>
            <pc:docMk/>
            <pc:sldMk cId="2978939452" sldId="368"/>
            <ac:spMk id="7" creationId="{267A67D8-B620-4D93-BEA9-61D5BD8DA8EB}"/>
          </ac:spMkLst>
        </pc:spChg>
        <pc:spChg chg="mod">
          <ac:chgData name="Haobin Li" userId="7bf37726e9f9b3cd" providerId="LiveId" clId="{9D4F456D-32EC-4927-BC1F-1B70CB331C27}" dt="2022-01-15T03:20:58.403" v="17175"/>
          <ac:spMkLst>
            <pc:docMk/>
            <pc:sldMk cId="2978939452" sldId="368"/>
            <ac:spMk id="11" creationId="{8185F52E-3A5D-48BA-95FA-6DC82775E74F}"/>
          </ac:spMkLst>
        </pc:spChg>
        <pc:spChg chg="mod">
          <ac:chgData name="Haobin Li" userId="7bf37726e9f9b3cd" providerId="LiveId" clId="{9D4F456D-32EC-4927-BC1F-1B70CB331C27}" dt="2022-01-15T03:20:58.403" v="17175"/>
          <ac:spMkLst>
            <pc:docMk/>
            <pc:sldMk cId="2978939452" sldId="368"/>
            <ac:spMk id="12" creationId="{1DD63543-D1C3-4F35-B5E4-5C6038535995}"/>
          </ac:spMkLst>
        </pc:spChg>
        <pc:spChg chg="mod">
          <ac:chgData name="Haobin Li" userId="7bf37726e9f9b3cd" providerId="LiveId" clId="{9D4F456D-32EC-4927-BC1F-1B70CB331C27}" dt="2022-01-15T03:43:15.065" v="17618" actId="20577"/>
          <ac:spMkLst>
            <pc:docMk/>
            <pc:sldMk cId="2978939452" sldId="368"/>
            <ac:spMk id="13" creationId="{532A6DD9-4EBD-44DE-B777-268DE2187D71}"/>
          </ac:spMkLst>
        </pc:spChg>
        <pc:spChg chg="add mod">
          <ac:chgData name="Haobin Li" userId="7bf37726e9f9b3cd" providerId="LiveId" clId="{9D4F456D-32EC-4927-BC1F-1B70CB331C27}" dt="2022-01-15T04:03:41.038" v="18123" actId="1076"/>
          <ac:spMkLst>
            <pc:docMk/>
            <pc:sldMk cId="2978939452" sldId="368"/>
            <ac:spMk id="14" creationId="{32B14FDD-CDEB-4CC8-8784-BC12DD5B134F}"/>
          </ac:spMkLst>
        </pc:spChg>
        <pc:spChg chg="add mod">
          <ac:chgData name="Haobin Li" userId="7bf37726e9f9b3cd" providerId="LiveId" clId="{9D4F456D-32EC-4927-BC1F-1B70CB331C27}" dt="2022-01-15T04:03:41.038" v="18123" actId="1076"/>
          <ac:spMkLst>
            <pc:docMk/>
            <pc:sldMk cId="2978939452" sldId="368"/>
            <ac:spMk id="15" creationId="{C1E6057D-6552-415C-A72E-174D90151C59}"/>
          </ac:spMkLst>
        </pc:spChg>
        <pc:spChg chg="add mod">
          <ac:chgData name="Haobin Li" userId="7bf37726e9f9b3cd" providerId="LiveId" clId="{9D4F456D-32EC-4927-BC1F-1B70CB331C27}" dt="2022-01-15T04:03:41.038" v="18123" actId="1076"/>
          <ac:spMkLst>
            <pc:docMk/>
            <pc:sldMk cId="2978939452" sldId="368"/>
            <ac:spMk id="16" creationId="{82DFE253-1471-4A5D-AB1C-15D71F7D9F99}"/>
          </ac:spMkLst>
        </pc:spChg>
        <pc:grpChg chg="add mod">
          <ac:chgData name="Haobin Li" userId="7bf37726e9f9b3cd" providerId="LiveId" clId="{9D4F456D-32EC-4927-BC1F-1B70CB331C27}" dt="2022-01-15T04:03:41.038" v="18123" actId="1076"/>
          <ac:grpSpMkLst>
            <pc:docMk/>
            <pc:sldMk cId="2978939452" sldId="368"/>
            <ac:grpSpMk id="6" creationId="{A1F5A9CF-4DBB-4900-9EC0-AFAB95E11B1C}"/>
          </ac:grpSpMkLst>
        </pc:grpChg>
        <pc:picChg chg="del">
          <ac:chgData name="Haobin Li" userId="7bf37726e9f9b3cd" providerId="LiveId" clId="{9D4F456D-32EC-4927-BC1F-1B70CB331C27}" dt="2022-01-15T03:19:17.014" v="17031" actId="478"/>
          <ac:picMkLst>
            <pc:docMk/>
            <pc:sldMk cId="2978939452" sldId="368"/>
            <ac:picMk id="10" creationId="{D3DFD908-006D-4EEA-A359-28B12BA8240C}"/>
          </ac:picMkLst>
        </pc:picChg>
        <pc:picChg chg="add mod">
          <ac:chgData name="Haobin Li" userId="7bf37726e9f9b3cd" providerId="LiveId" clId="{9D4F456D-32EC-4927-BC1F-1B70CB331C27}" dt="2022-01-15T04:05:30.751" v="18176" actId="1076"/>
          <ac:picMkLst>
            <pc:docMk/>
            <pc:sldMk cId="2978939452" sldId="368"/>
            <ac:picMk id="17" creationId="{E9D22325-7FE6-46FA-936A-1F0E0CF58347}"/>
          </ac:picMkLst>
        </pc:picChg>
        <pc:cxnChg chg="mod">
          <ac:chgData name="Haobin Li" userId="7bf37726e9f9b3cd" providerId="LiveId" clId="{9D4F456D-32EC-4927-BC1F-1B70CB331C27}" dt="2022-01-15T03:32:17.606" v="17358"/>
          <ac:cxnSpMkLst>
            <pc:docMk/>
            <pc:sldMk cId="2978939452" sldId="368"/>
            <ac:cxnSpMk id="8" creationId="{AB89AB8B-C882-4AC8-AEE9-2A4A10C5DA93}"/>
          </ac:cxnSpMkLst>
        </pc:cxnChg>
        <pc:cxnChg chg="mod">
          <ac:chgData name="Haobin Li" userId="7bf37726e9f9b3cd" providerId="LiveId" clId="{9D4F456D-32EC-4927-BC1F-1B70CB331C27}" dt="2022-01-15T03:32:11.694" v="17357"/>
          <ac:cxnSpMkLst>
            <pc:docMk/>
            <pc:sldMk cId="2978939452" sldId="368"/>
            <ac:cxnSpMk id="9" creationId="{C30B9D38-28F9-4AE0-B1C5-4105C261E7F5}"/>
          </ac:cxnSpMkLst>
        </pc:cxnChg>
      </pc:sldChg>
      <pc:sldChg chg="addSp delSp modSp add mod">
        <pc:chgData name="Haobin Li" userId="7bf37726e9f9b3cd" providerId="LiveId" clId="{9D4F456D-32EC-4927-BC1F-1B70CB331C27}" dt="2022-01-15T04:05:44.265" v="18180" actId="478"/>
        <pc:sldMkLst>
          <pc:docMk/>
          <pc:sldMk cId="2841077734" sldId="369"/>
        </pc:sldMkLst>
        <pc:spChg chg="mod">
          <ac:chgData name="Haobin Li" userId="7bf37726e9f9b3cd" providerId="LiveId" clId="{9D4F456D-32EC-4927-BC1F-1B70CB331C27}" dt="2022-01-15T03:51:50.107" v="17781" actId="1076"/>
          <ac:spMkLst>
            <pc:docMk/>
            <pc:sldMk cId="2841077734" sldId="369"/>
            <ac:spMk id="3" creationId="{A946D910-4FCB-4EC2-9C25-54A6EEDAAC69}"/>
          </ac:spMkLst>
        </pc:spChg>
        <pc:spChg chg="del">
          <ac:chgData name="Haobin Li" userId="7bf37726e9f9b3cd" providerId="LiveId" clId="{9D4F456D-32EC-4927-BC1F-1B70CB331C27}" dt="2022-01-15T03:41:55.651" v="17525" actId="478"/>
          <ac:spMkLst>
            <pc:docMk/>
            <pc:sldMk cId="2841077734" sldId="369"/>
            <ac:spMk id="5" creationId="{60D1A490-4CE2-4F89-BA26-4DC291B0289A}"/>
          </ac:spMkLst>
        </pc:spChg>
        <pc:spChg chg="del">
          <ac:chgData name="Haobin Li" userId="7bf37726e9f9b3cd" providerId="LiveId" clId="{9D4F456D-32EC-4927-BC1F-1B70CB331C27}" dt="2022-01-15T03:39:24.543" v="17386" actId="478"/>
          <ac:spMkLst>
            <pc:docMk/>
            <pc:sldMk cId="2841077734" sldId="369"/>
            <ac:spMk id="11" creationId="{8185F52E-3A5D-48BA-95FA-6DC82775E74F}"/>
          </ac:spMkLst>
        </pc:spChg>
        <pc:spChg chg="del">
          <ac:chgData name="Haobin Li" userId="7bf37726e9f9b3cd" providerId="LiveId" clId="{9D4F456D-32EC-4927-BC1F-1B70CB331C27}" dt="2022-01-15T03:31:53.213" v="17356" actId="478"/>
          <ac:spMkLst>
            <pc:docMk/>
            <pc:sldMk cId="2841077734" sldId="369"/>
            <ac:spMk id="12" creationId="{1DD63543-D1C3-4F35-B5E4-5C6038535995}"/>
          </ac:spMkLst>
        </pc:spChg>
        <pc:spChg chg="mod">
          <ac:chgData name="Haobin Li" userId="7bf37726e9f9b3cd" providerId="LiveId" clId="{9D4F456D-32EC-4927-BC1F-1B70CB331C27}" dt="2022-01-15T03:43:08.919" v="17609" actId="20577"/>
          <ac:spMkLst>
            <pc:docMk/>
            <pc:sldMk cId="2841077734" sldId="369"/>
            <ac:spMk id="13" creationId="{532A6DD9-4EBD-44DE-B777-268DE2187D71}"/>
          </ac:spMkLst>
        </pc:spChg>
        <pc:spChg chg="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14" creationId="{32B14FDD-CDEB-4CC8-8784-BC12DD5B134F}"/>
          </ac:spMkLst>
        </pc:spChg>
        <pc:spChg chg="del">
          <ac:chgData name="Haobin Li" userId="7bf37726e9f9b3cd" providerId="LiveId" clId="{9D4F456D-32EC-4927-BC1F-1B70CB331C27}" dt="2022-01-15T03:39:27.855" v="17388" actId="478"/>
          <ac:spMkLst>
            <pc:docMk/>
            <pc:sldMk cId="2841077734" sldId="369"/>
            <ac:spMk id="15" creationId="{C1E6057D-6552-415C-A72E-174D90151C59}"/>
          </ac:spMkLst>
        </pc:spChg>
        <pc:spChg chg="del">
          <ac:chgData name="Haobin Li" userId="7bf37726e9f9b3cd" providerId="LiveId" clId="{9D4F456D-32EC-4927-BC1F-1B70CB331C27}" dt="2022-01-15T03:39:19.422" v="17383" actId="478"/>
          <ac:spMkLst>
            <pc:docMk/>
            <pc:sldMk cId="2841077734" sldId="369"/>
            <ac:spMk id="16" creationId="{82DFE253-1471-4A5D-AB1C-15D71F7D9F99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18" creationId="{BF456624-BAF9-4D2A-BB5C-2EF98FD82675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19" creationId="{766300BF-AADB-4573-AA53-D1D9EADD9412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20" creationId="{CE20916B-BC78-4868-AA23-8F1B1A3013B1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21" creationId="{CF3E89F2-9BD0-4A8F-9811-6AC6813278B0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22" creationId="{823D87D3-DA78-4088-A7E4-2886712B2787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23" creationId="{6CF7A3A6-368B-43FD-9D9A-A3B4CC16EDCA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24" creationId="{42682519-AD7A-4730-84B9-611F7287BED3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25" creationId="{205B1668-0627-43F3-9E82-FE49EFBE440D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26" creationId="{02D792EC-41B6-4CA9-B599-408703E82B2E}"/>
          </ac:spMkLst>
        </pc:spChg>
        <pc:spChg chg="add del mod">
          <ac:chgData name="Haobin Li" userId="7bf37726e9f9b3cd" providerId="LiveId" clId="{9D4F456D-32EC-4927-BC1F-1B70CB331C27}" dt="2022-01-15T03:45:24.352" v="17689" actId="478"/>
          <ac:spMkLst>
            <pc:docMk/>
            <pc:sldMk cId="2841077734" sldId="369"/>
            <ac:spMk id="27" creationId="{E5D40528-3ED8-4C99-93D5-7FC820485685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28" creationId="{C1A95BBE-9345-42F4-9181-9C230A12F64E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29" creationId="{F9F0474B-D8AB-4A3C-8DFB-D7BD0EA7FDED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30" creationId="{46D463D6-2763-418B-9010-A6AB2A949D63}"/>
          </ac:spMkLst>
        </pc:spChg>
        <pc:spChg chg="mod topLvl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63" creationId="{C5C6ACC9-4FB3-451B-8DDF-01812C8C9E01}"/>
          </ac:spMkLst>
        </pc:spChg>
        <pc:spChg chg="del mod topLvl">
          <ac:chgData name="Haobin Li" userId="7bf37726e9f9b3cd" providerId="LiveId" clId="{9D4F456D-32EC-4927-BC1F-1B70CB331C27}" dt="2022-01-15T03:50:46.949" v="17754" actId="478"/>
          <ac:spMkLst>
            <pc:docMk/>
            <pc:sldMk cId="2841077734" sldId="369"/>
            <ac:spMk id="64" creationId="{5B93A973-CEB1-4B63-BFA2-6848A1193FCC}"/>
          </ac:spMkLst>
        </pc:spChg>
        <pc:spChg chg="add mod">
          <ac:chgData name="Haobin Li" userId="7bf37726e9f9b3cd" providerId="LiveId" clId="{9D4F456D-32EC-4927-BC1F-1B70CB331C27}" dt="2022-01-15T03:52:00.637" v="17782" actId="164"/>
          <ac:spMkLst>
            <pc:docMk/>
            <pc:sldMk cId="2841077734" sldId="369"/>
            <ac:spMk id="65" creationId="{D0D765EE-07E6-4F13-ABA6-9324D9FFF87C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69" creationId="{CED46C67-104A-4473-B51F-F7C5047022B3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71" creationId="{784008ED-0129-4B14-8976-49164317DC30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72" creationId="{D24CD652-4D43-427E-B36D-BC7652269C1A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73" creationId="{E1BAF326-EE2A-4503-98E2-F22012954CF3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74" creationId="{04A12163-03C0-4026-B6BE-E409F0F246D4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75" creationId="{61E1CB46-B2AA-45DD-9424-7421C8558E46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76" creationId="{5EC5C545-1A41-4EDE-BDE4-2F89CCF69DC9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77" creationId="{C0B62A66-C836-4770-AE10-0BED016AE0C2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78" creationId="{3C657B58-C4B8-4AA4-A874-C54D4224632C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79" creationId="{6A247CD2-D139-42CA-8BD6-FEFE9E83F0FD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80" creationId="{5C8DD53B-959B-4CB4-AEEC-08D82DEC34AE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81" creationId="{B9423050-348B-4BB1-9625-ACE10D540172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82" creationId="{81C00473-704D-4FBD-8EB6-26600DD6C543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95" creationId="{55039F6C-992B-4B33-9865-C4948BE80F96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96" creationId="{2740F6AF-609F-4212-A751-A1385BDA669F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97" creationId="{01DFC48B-7B44-4B8E-996A-79F25E974F92}"/>
          </ac:spMkLst>
        </pc:spChg>
        <pc:spChg chg="mod">
          <ac:chgData name="Haobin Li" userId="7bf37726e9f9b3cd" providerId="LiveId" clId="{9D4F456D-32EC-4927-BC1F-1B70CB331C27}" dt="2022-01-15T03:52:19.576" v="17784"/>
          <ac:spMkLst>
            <pc:docMk/>
            <pc:sldMk cId="2841077734" sldId="369"/>
            <ac:spMk id="98" creationId="{8AFBC8DE-D803-40B1-AFA8-981C6E52AC66}"/>
          </ac:spMkLst>
        </pc:spChg>
        <pc:grpChg chg="mod">
          <ac:chgData name="Haobin Li" userId="7bf37726e9f9b3cd" providerId="LiveId" clId="{9D4F456D-32EC-4927-BC1F-1B70CB331C27}" dt="2022-01-15T03:52:00.637" v="17782" actId="164"/>
          <ac:grpSpMkLst>
            <pc:docMk/>
            <pc:sldMk cId="2841077734" sldId="369"/>
            <ac:grpSpMk id="6" creationId="{A1F5A9CF-4DBB-4900-9EC0-AFAB95E11B1C}"/>
          </ac:grpSpMkLst>
        </pc:grpChg>
        <pc:grpChg chg="add del mod">
          <ac:chgData name="Haobin Li" userId="7bf37726e9f9b3cd" providerId="LiveId" clId="{9D4F456D-32EC-4927-BC1F-1B70CB331C27}" dt="2022-01-15T03:50:46.949" v="17754" actId="478"/>
          <ac:grpSpMkLst>
            <pc:docMk/>
            <pc:sldMk cId="2841077734" sldId="369"/>
            <ac:grpSpMk id="62" creationId="{F8781DE5-7601-419F-AEB3-913E789649FF}"/>
          </ac:grpSpMkLst>
        </pc:grpChg>
        <pc:grpChg chg="add mod">
          <ac:chgData name="Haobin Li" userId="7bf37726e9f9b3cd" providerId="LiveId" clId="{9D4F456D-32EC-4927-BC1F-1B70CB331C27}" dt="2022-01-15T03:52:04.490" v="17783" actId="1076"/>
          <ac:grpSpMkLst>
            <pc:docMk/>
            <pc:sldMk cId="2841077734" sldId="369"/>
            <ac:grpSpMk id="66" creationId="{714B46A9-38C5-4B73-9DFE-ADCC634D8232}"/>
          </ac:grpSpMkLst>
        </pc:grpChg>
        <pc:grpChg chg="add del mod">
          <ac:chgData name="Haobin Li" userId="7bf37726e9f9b3cd" providerId="LiveId" clId="{9D4F456D-32EC-4927-BC1F-1B70CB331C27}" dt="2022-01-15T03:52:20.330" v="17785"/>
          <ac:grpSpMkLst>
            <pc:docMk/>
            <pc:sldMk cId="2841077734" sldId="369"/>
            <ac:grpSpMk id="67" creationId="{45B48F17-7743-4E54-AA28-2929D4A1E842}"/>
          </ac:grpSpMkLst>
        </pc:grpChg>
        <pc:grpChg chg="mod">
          <ac:chgData name="Haobin Li" userId="7bf37726e9f9b3cd" providerId="LiveId" clId="{9D4F456D-32EC-4927-BC1F-1B70CB331C27}" dt="2022-01-15T03:52:19.576" v="17784"/>
          <ac:grpSpMkLst>
            <pc:docMk/>
            <pc:sldMk cId="2841077734" sldId="369"/>
            <ac:grpSpMk id="68" creationId="{06B048BA-00CB-48C4-9C15-A3248E3D0506}"/>
          </ac:grpSpMkLst>
        </pc:grpChg>
        <pc:picChg chg="add del mod">
          <ac:chgData name="Haobin Li" userId="7bf37726e9f9b3cd" providerId="LiveId" clId="{9D4F456D-32EC-4927-BC1F-1B70CB331C27}" dt="2022-01-15T04:03:28.603" v="18119" actId="478"/>
          <ac:picMkLst>
            <pc:docMk/>
            <pc:sldMk cId="2841077734" sldId="369"/>
            <ac:picMk id="99" creationId="{AAE87735-2A68-40E7-8F3A-037ECEC76356}"/>
          </ac:picMkLst>
        </pc:picChg>
        <pc:picChg chg="add del mod">
          <ac:chgData name="Haobin Li" userId="7bf37726e9f9b3cd" providerId="LiveId" clId="{9D4F456D-32EC-4927-BC1F-1B70CB331C27}" dt="2022-01-15T04:04:00.430" v="18126" actId="478"/>
          <ac:picMkLst>
            <pc:docMk/>
            <pc:sldMk cId="2841077734" sldId="369"/>
            <ac:picMk id="100" creationId="{9A1B4257-49E0-4D17-9461-7C21DB15E715}"/>
          </ac:picMkLst>
        </pc:picChg>
        <pc:picChg chg="add del mod">
          <ac:chgData name="Haobin Li" userId="7bf37726e9f9b3cd" providerId="LiveId" clId="{9D4F456D-32EC-4927-BC1F-1B70CB331C27}" dt="2022-01-15T04:05:44.265" v="18180" actId="478"/>
          <ac:picMkLst>
            <pc:docMk/>
            <pc:sldMk cId="2841077734" sldId="369"/>
            <ac:picMk id="101" creationId="{32AE8120-A857-4D78-A683-773A1C11B514}"/>
          </ac:picMkLst>
        </pc:picChg>
        <pc:cxnChg chg="del mod">
          <ac:chgData name="Haobin Li" userId="7bf37726e9f9b3cd" providerId="LiveId" clId="{9D4F456D-32EC-4927-BC1F-1B70CB331C27}" dt="2022-01-15T03:39:21.682" v="17384" actId="21"/>
          <ac:cxnSpMkLst>
            <pc:docMk/>
            <pc:sldMk cId="2841077734" sldId="369"/>
            <ac:cxnSpMk id="8" creationId="{AB89AB8B-C882-4AC8-AEE9-2A4A10C5DA93}"/>
          </ac:cxnSpMkLst>
        </pc:cxnChg>
        <pc:cxnChg chg="del mod">
          <ac:chgData name="Haobin Li" userId="7bf37726e9f9b3cd" providerId="LiveId" clId="{9D4F456D-32EC-4927-BC1F-1B70CB331C27}" dt="2022-01-15T03:39:26.562" v="17387" actId="478"/>
          <ac:cxnSpMkLst>
            <pc:docMk/>
            <pc:sldMk cId="2841077734" sldId="369"/>
            <ac:cxnSpMk id="9" creationId="{C30B9D38-28F9-4AE0-B1C5-4105C261E7F5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17" creationId="{9F8E1AF9-2814-4D7D-9449-2A4C7B916BE6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35" creationId="{D51D78C9-4DA4-4C95-A537-88BF52F87A50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36" creationId="{CB9F4649-CC46-483F-95F7-EB3C5B2D1F47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40" creationId="{83B8BA5A-F908-4013-AD67-77072029488E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42" creationId="{CDC9A8F3-7941-4D1E-B476-B716D4605177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44" creationId="{A4523935-4DAC-4417-B3D7-D32F921BA694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46" creationId="{9F7F1542-B243-44E8-AC9D-216A1C51E98E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48" creationId="{A9AFF4AE-F113-4792-BC10-CC04576628D0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50" creationId="{676833D2-704F-468E-BB66-29866530F255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52" creationId="{1E691F68-8B1B-4BE3-82F3-49DBC057A328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54" creationId="{13604538-C75A-4EC6-AC1C-58C735B6AF50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56" creationId="{4CF9FAB1-F4D8-4E4A-912B-4C4BDFC1E93B}"/>
          </ac:cxnSpMkLst>
        </pc:cxnChg>
        <pc:cxnChg chg="add mod">
          <ac:chgData name="Haobin Li" userId="7bf37726e9f9b3cd" providerId="LiveId" clId="{9D4F456D-32EC-4927-BC1F-1B70CB331C27}" dt="2022-01-15T03:52:00.637" v="17782" actId="164"/>
          <ac:cxnSpMkLst>
            <pc:docMk/>
            <pc:sldMk cId="2841077734" sldId="369"/>
            <ac:cxnSpMk id="59" creationId="{A2FE54B2-957C-49F0-952C-077A7604FC11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70" creationId="{5F03B8CB-FE94-4354-BD04-672B88EDF66C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83" creationId="{6D2B8CB1-E3DB-4296-B15D-475B08AAA39A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84" creationId="{B4EACB89-5F34-4EA7-9DD6-58CAFD00D5DE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85" creationId="{90952CE2-8E11-4CC5-9087-017E2FADFCCF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86" creationId="{39A461FC-B07C-4710-A841-0AC61D2CA27E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87" creationId="{191267AD-7281-418A-AD19-D75EC023F759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88" creationId="{8249FF17-461C-42C2-BDEF-915C5A7A7BDB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89" creationId="{1CCDEC91-E06E-46D2-9FAB-1D9A23D68E8B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90" creationId="{7FD4A705-AFB4-4EA5-8F3D-9580D67EE0F5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91" creationId="{74A649F1-3D76-49CB-A909-E82F715F982F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92" creationId="{2D2AC0C5-1466-4BB1-9AB1-A74184E5B514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93" creationId="{8A188F01-E20B-4ED4-AA82-B75D5DC006F4}"/>
          </ac:cxnSpMkLst>
        </pc:cxnChg>
        <pc:cxnChg chg="mod">
          <ac:chgData name="Haobin Li" userId="7bf37726e9f9b3cd" providerId="LiveId" clId="{9D4F456D-32EC-4927-BC1F-1B70CB331C27}" dt="2022-01-15T03:52:19.576" v="17784"/>
          <ac:cxnSpMkLst>
            <pc:docMk/>
            <pc:sldMk cId="2841077734" sldId="369"/>
            <ac:cxnSpMk id="94" creationId="{3EC62EDE-5B89-4B24-8EFE-650BE72D49A1}"/>
          </ac:cxnSpMkLst>
        </pc:cxnChg>
      </pc:sldChg>
      <pc:sldChg chg="addSp delSp modSp add mod">
        <pc:chgData name="Haobin Li" userId="7bf37726e9f9b3cd" providerId="LiveId" clId="{9D4F456D-32EC-4927-BC1F-1B70CB331C27}" dt="2022-01-15T04:06:52.919" v="18187" actId="1076"/>
        <pc:sldMkLst>
          <pc:docMk/>
          <pc:sldMk cId="3689352700" sldId="370"/>
        </pc:sldMkLst>
        <pc:spChg chg="mod">
          <ac:chgData name="Haobin Li" userId="7bf37726e9f9b3cd" providerId="LiveId" clId="{9D4F456D-32EC-4927-BC1F-1B70CB331C27}" dt="2022-01-15T04:00:24.475" v="18046" actId="1076"/>
          <ac:spMkLst>
            <pc:docMk/>
            <pc:sldMk cId="3689352700" sldId="370"/>
            <ac:spMk id="3" creationId="{A946D910-4FCB-4EC2-9C25-54A6EEDAAC69}"/>
          </ac:spMkLst>
        </pc:spChg>
        <pc:spChg chg="mod">
          <ac:chgData name="Haobin Li" userId="7bf37726e9f9b3cd" providerId="LiveId" clId="{9D4F456D-32EC-4927-BC1F-1B70CB331C27}" dt="2022-01-15T03:52:47.227" v="17793" actId="165"/>
          <ac:spMkLst>
            <pc:docMk/>
            <pc:sldMk cId="3689352700" sldId="370"/>
            <ac:spMk id="7" creationId="{267A67D8-B620-4D93-BEA9-61D5BD8DA8EB}"/>
          </ac:spMkLst>
        </pc:spChg>
        <pc:spChg chg="mod">
          <ac:chgData name="Haobin Li" userId="7bf37726e9f9b3cd" providerId="LiveId" clId="{9D4F456D-32EC-4927-BC1F-1B70CB331C27}" dt="2022-01-15T03:52:47.227" v="17793" actId="165"/>
          <ac:spMkLst>
            <pc:docMk/>
            <pc:sldMk cId="3689352700" sldId="370"/>
            <ac:spMk id="13" creationId="{532A6DD9-4EBD-44DE-B777-268DE2187D71}"/>
          </ac:spMkLst>
        </pc:spChg>
        <pc:spChg chg="del mod topLvl">
          <ac:chgData name="Haobin Li" userId="7bf37726e9f9b3cd" providerId="LiveId" clId="{9D4F456D-32EC-4927-BC1F-1B70CB331C27}" dt="2022-01-15T03:53:50.081" v="17812" actId="478"/>
          <ac:spMkLst>
            <pc:docMk/>
            <pc:sldMk cId="3689352700" sldId="370"/>
            <ac:spMk id="14" creationId="{32B14FDD-CDEB-4CC8-8784-BC12DD5B134F}"/>
          </ac:spMkLst>
        </pc:spChg>
        <pc:spChg chg="del mod topLvl">
          <ac:chgData name="Haobin Li" userId="7bf37726e9f9b3cd" providerId="LiveId" clId="{9D4F456D-32EC-4927-BC1F-1B70CB331C27}" dt="2022-01-15T03:53:50.081" v="17812" actId="478"/>
          <ac:spMkLst>
            <pc:docMk/>
            <pc:sldMk cId="3689352700" sldId="370"/>
            <ac:spMk id="18" creationId="{BF456624-BAF9-4D2A-BB5C-2EF98FD82675}"/>
          </ac:spMkLst>
        </pc:spChg>
        <pc:spChg chg="del mod topLvl">
          <ac:chgData name="Haobin Li" userId="7bf37726e9f9b3cd" providerId="LiveId" clId="{9D4F456D-32EC-4927-BC1F-1B70CB331C27}" dt="2022-01-15T03:53:50.081" v="17812" actId="478"/>
          <ac:spMkLst>
            <pc:docMk/>
            <pc:sldMk cId="3689352700" sldId="370"/>
            <ac:spMk id="19" creationId="{766300BF-AADB-4573-AA53-D1D9EADD9412}"/>
          </ac:spMkLst>
        </pc:spChg>
        <pc:spChg chg="mod topLvl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20" creationId="{CE20916B-BC78-4868-AA23-8F1B1A3013B1}"/>
          </ac:spMkLst>
        </pc:spChg>
        <pc:spChg chg="del mod topLvl">
          <ac:chgData name="Haobin Li" userId="7bf37726e9f9b3cd" providerId="LiveId" clId="{9D4F456D-32EC-4927-BC1F-1B70CB331C27}" dt="2022-01-15T03:55:55.186" v="17897" actId="478"/>
          <ac:spMkLst>
            <pc:docMk/>
            <pc:sldMk cId="3689352700" sldId="370"/>
            <ac:spMk id="21" creationId="{CF3E89F2-9BD0-4A8F-9811-6AC6813278B0}"/>
          </ac:spMkLst>
        </pc:spChg>
        <pc:spChg chg="del mod topLvl">
          <ac:chgData name="Haobin Li" userId="7bf37726e9f9b3cd" providerId="LiveId" clId="{9D4F456D-32EC-4927-BC1F-1B70CB331C27}" dt="2022-01-15T03:55:55.186" v="17897" actId="478"/>
          <ac:spMkLst>
            <pc:docMk/>
            <pc:sldMk cId="3689352700" sldId="370"/>
            <ac:spMk id="22" creationId="{823D87D3-DA78-4088-A7E4-2886712B2787}"/>
          </ac:spMkLst>
        </pc:spChg>
        <pc:spChg chg="del mod topLvl">
          <ac:chgData name="Haobin Li" userId="7bf37726e9f9b3cd" providerId="LiveId" clId="{9D4F456D-32EC-4927-BC1F-1B70CB331C27}" dt="2022-01-15T03:55:55.186" v="17897" actId="478"/>
          <ac:spMkLst>
            <pc:docMk/>
            <pc:sldMk cId="3689352700" sldId="370"/>
            <ac:spMk id="23" creationId="{6CF7A3A6-368B-43FD-9D9A-A3B4CC16EDCA}"/>
          </ac:spMkLst>
        </pc:spChg>
        <pc:spChg chg="del mod topLvl">
          <ac:chgData name="Haobin Li" userId="7bf37726e9f9b3cd" providerId="LiveId" clId="{9D4F456D-32EC-4927-BC1F-1B70CB331C27}" dt="2022-01-15T03:55:55.186" v="17897" actId="478"/>
          <ac:spMkLst>
            <pc:docMk/>
            <pc:sldMk cId="3689352700" sldId="370"/>
            <ac:spMk id="24" creationId="{42682519-AD7A-4730-84B9-611F7287BED3}"/>
          </ac:spMkLst>
        </pc:spChg>
        <pc:spChg chg="del mod topLvl">
          <ac:chgData name="Haobin Li" userId="7bf37726e9f9b3cd" providerId="LiveId" clId="{9D4F456D-32EC-4927-BC1F-1B70CB331C27}" dt="2022-01-15T03:55:55.186" v="17897" actId="478"/>
          <ac:spMkLst>
            <pc:docMk/>
            <pc:sldMk cId="3689352700" sldId="370"/>
            <ac:spMk id="25" creationId="{205B1668-0627-43F3-9E82-FE49EFBE440D}"/>
          </ac:spMkLst>
        </pc:spChg>
        <pc:spChg chg="mod topLvl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26" creationId="{02D792EC-41B6-4CA9-B599-408703E82B2E}"/>
          </ac:spMkLst>
        </pc:spChg>
        <pc:spChg chg="mod topLvl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28" creationId="{C1A95BBE-9345-42F4-9181-9C230A12F64E}"/>
          </ac:spMkLst>
        </pc:spChg>
        <pc:spChg chg="mod topLvl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29" creationId="{F9F0474B-D8AB-4A3C-8DFB-D7BD0EA7FDED}"/>
          </ac:spMkLst>
        </pc:spChg>
        <pc:spChg chg="del mod topLvl">
          <ac:chgData name="Haobin Li" userId="7bf37726e9f9b3cd" providerId="LiveId" clId="{9D4F456D-32EC-4927-BC1F-1B70CB331C27}" dt="2022-01-15T03:53:50.081" v="17812" actId="478"/>
          <ac:spMkLst>
            <pc:docMk/>
            <pc:sldMk cId="3689352700" sldId="370"/>
            <ac:spMk id="30" creationId="{46D463D6-2763-418B-9010-A6AB2A949D63}"/>
          </ac:spMkLst>
        </pc:spChg>
        <pc:spChg chg="add mod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37" creationId="{42215878-9231-4007-ACD8-53ACD88A063B}"/>
          </ac:spMkLst>
        </pc:spChg>
        <pc:spChg chg="add mod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39" creationId="{E995ACBB-A589-4677-B17B-17954FC42899}"/>
          </ac:spMkLst>
        </pc:spChg>
        <pc:spChg chg="add mod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53" creationId="{4D53B616-33C2-4E49-8301-D650806CF930}"/>
          </ac:spMkLst>
        </pc:spChg>
        <pc:spChg chg="add mod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57" creationId="{10E9A876-7F5B-4BA3-8526-37CE32FF1944}"/>
          </ac:spMkLst>
        </pc:spChg>
        <pc:spChg chg="add mod">
          <ac:chgData name="Haobin Li" userId="7bf37726e9f9b3cd" providerId="LiveId" clId="{9D4F456D-32EC-4927-BC1F-1B70CB331C27}" dt="2022-01-15T04:06:47.513" v="18185" actId="1076"/>
          <ac:spMkLst>
            <pc:docMk/>
            <pc:sldMk cId="3689352700" sldId="370"/>
            <ac:spMk id="60" creationId="{F619C954-CE8A-4A0A-90EB-7BA139BBA9BB}"/>
          </ac:spMkLst>
        </pc:spChg>
        <pc:spChg chg="del">
          <ac:chgData name="Haobin Li" userId="7bf37726e9f9b3cd" providerId="LiveId" clId="{9D4F456D-32EC-4927-BC1F-1B70CB331C27}" dt="2022-01-15T03:52:39.193" v="17792" actId="478"/>
          <ac:spMkLst>
            <pc:docMk/>
            <pc:sldMk cId="3689352700" sldId="370"/>
            <ac:spMk id="63" creationId="{C5C6ACC9-4FB3-451B-8DDF-01812C8C9E01}"/>
          </ac:spMkLst>
        </pc:spChg>
        <pc:spChg chg="add mod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64" creationId="{203A46D9-5F2C-4C16-AA45-D7B33CB8D232}"/>
          </ac:spMkLst>
        </pc:spChg>
        <pc:spChg chg="del mod topLvl">
          <ac:chgData name="Haobin Li" userId="7bf37726e9f9b3cd" providerId="LiveId" clId="{9D4F456D-32EC-4927-BC1F-1B70CB331C27}" dt="2022-01-15T03:52:51.411" v="17795" actId="478"/>
          <ac:spMkLst>
            <pc:docMk/>
            <pc:sldMk cId="3689352700" sldId="370"/>
            <ac:spMk id="65" creationId="{D0D765EE-07E6-4F13-ABA6-9324D9FFF87C}"/>
          </ac:spMkLst>
        </pc:spChg>
        <pc:spChg chg="add mod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67" creationId="{F3F716B9-BD1A-4366-884C-D6EDCF33BEBD}"/>
          </ac:spMkLst>
        </pc:spChg>
        <pc:spChg chg="add mod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68" creationId="{02981E9E-60AD-4480-BA8C-DB42885B5195}"/>
          </ac:spMkLst>
        </pc:spChg>
        <pc:spChg chg="add mod">
          <ac:chgData name="Haobin Li" userId="7bf37726e9f9b3cd" providerId="LiveId" clId="{9D4F456D-32EC-4927-BC1F-1B70CB331C27}" dt="2022-01-15T04:05:06.929" v="18168" actId="164"/>
          <ac:spMkLst>
            <pc:docMk/>
            <pc:sldMk cId="3689352700" sldId="370"/>
            <ac:spMk id="69" creationId="{DCC3F5A4-6E12-4D0C-9AEE-7184BC93DC3A}"/>
          </ac:spMkLst>
        </pc:spChg>
        <pc:grpChg chg="mod topLvl">
          <ac:chgData name="Haobin Li" userId="7bf37726e9f9b3cd" providerId="LiveId" clId="{9D4F456D-32EC-4927-BC1F-1B70CB331C27}" dt="2022-01-15T04:05:06.929" v="18168" actId="164"/>
          <ac:grpSpMkLst>
            <pc:docMk/>
            <pc:sldMk cId="3689352700" sldId="370"/>
            <ac:grpSpMk id="6" creationId="{A1F5A9CF-4DBB-4900-9EC0-AFAB95E11B1C}"/>
          </ac:grpSpMkLst>
        </pc:grpChg>
        <pc:grpChg chg="add mod">
          <ac:chgData name="Haobin Li" userId="7bf37726e9f9b3cd" providerId="LiveId" clId="{9D4F456D-32EC-4927-BC1F-1B70CB331C27}" dt="2022-01-15T04:06:44.729" v="18184" actId="1076"/>
          <ac:grpSpMkLst>
            <pc:docMk/>
            <pc:sldMk cId="3689352700" sldId="370"/>
            <ac:grpSpMk id="62" creationId="{5F9CAB7D-19E3-4B57-A49E-50A24083AF95}"/>
          </ac:grpSpMkLst>
        </pc:grpChg>
        <pc:grpChg chg="del">
          <ac:chgData name="Haobin Li" userId="7bf37726e9f9b3cd" providerId="LiveId" clId="{9D4F456D-32EC-4927-BC1F-1B70CB331C27}" dt="2022-01-15T03:52:47.227" v="17793" actId="165"/>
          <ac:grpSpMkLst>
            <pc:docMk/>
            <pc:sldMk cId="3689352700" sldId="370"/>
            <ac:grpSpMk id="66" creationId="{714B46A9-38C5-4B73-9DFE-ADCC634D8232}"/>
          </ac:grpSpMkLst>
        </pc:grpChg>
        <pc:picChg chg="add mod">
          <ac:chgData name="Haobin Li" userId="7bf37726e9f9b3cd" providerId="LiveId" clId="{9D4F456D-32EC-4927-BC1F-1B70CB331C27}" dt="2022-01-15T04:06:02.538" v="18182" actId="1076"/>
          <ac:picMkLst>
            <pc:docMk/>
            <pc:sldMk cId="3689352700" sldId="370"/>
            <ac:picMk id="70" creationId="{015F227D-8757-450A-8394-F713F7E999C3}"/>
          </ac:picMkLst>
        </pc:picChg>
        <pc:picChg chg="add del mod">
          <ac:chgData name="Haobin Li" userId="7bf37726e9f9b3cd" providerId="LiveId" clId="{9D4F456D-32EC-4927-BC1F-1B70CB331C27}" dt="2022-01-15T04:03:21.761" v="18116" actId="478"/>
          <ac:picMkLst>
            <pc:docMk/>
            <pc:sldMk cId="3689352700" sldId="370"/>
            <ac:picMk id="1026" creationId="{7E2D24C4-31AB-4EFE-9EFD-E70DDF1961B4}"/>
          </ac:picMkLst>
        </pc:picChg>
        <pc:cxnChg chg="del mod topLvl">
          <ac:chgData name="Haobin Li" userId="7bf37726e9f9b3cd" providerId="LiveId" clId="{9D4F456D-32EC-4927-BC1F-1B70CB331C27}" dt="2022-01-15T03:53:50.081" v="17812" actId="478"/>
          <ac:cxnSpMkLst>
            <pc:docMk/>
            <pc:sldMk cId="3689352700" sldId="370"/>
            <ac:cxnSpMk id="17" creationId="{9F8E1AF9-2814-4D7D-9449-2A4C7B916BE6}"/>
          </ac:cxnSpMkLst>
        </pc:cxnChg>
        <pc:cxnChg chg="del mod topLvl">
          <ac:chgData name="Haobin Li" userId="7bf37726e9f9b3cd" providerId="LiveId" clId="{9D4F456D-32EC-4927-BC1F-1B70CB331C27}" dt="2022-01-15T03:55:26.757" v="17883" actId="478"/>
          <ac:cxnSpMkLst>
            <pc:docMk/>
            <pc:sldMk cId="3689352700" sldId="370"/>
            <ac:cxnSpMk id="35" creationId="{D51D78C9-4DA4-4C95-A537-88BF52F87A50}"/>
          </ac:cxnSpMkLst>
        </pc:cxnChg>
        <pc:cxnChg chg="del mod topLvl">
          <ac:chgData name="Haobin Li" userId="7bf37726e9f9b3cd" providerId="LiveId" clId="{9D4F456D-32EC-4927-BC1F-1B70CB331C27}" dt="2022-01-15T03:53:50.081" v="17812" actId="478"/>
          <ac:cxnSpMkLst>
            <pc:docMk/>
            <pc:sldMk cId="3689352700" sldId="370"/>
            <ac:cxnSpMk id="36" creationId="{CB9F4649-CC46-483F-95F7-EB3C5B2D1F47}"/>
          </ac:cxnSpMkLst>
        </pc:cxnChg>
        <pc:cxnChg chg="add mod">
          <ac:chgData name="Haobin Li" userId="7bf37726e9f9b3cd" providerId="LiveId" clId="{9D4F456D-32EC-4927-BC1F-1B70CB331C27}" dt="2022-01-15T04:05:06.929" v="18168" actId="164"/>
          <ac:cxnSpMkLst>
            <pc:docMk/>
            <pc:sldMk cId="3689352700" sldId="370"/>
            <ac:cxnSpMk id="38" creationId="{08AFB19F-D108-4A15-A333-21232BEEC3F5}"/>
          </ac:cxnSpMkLst>
        </pc:cxnChg>
        <pc:cxnChg chg="del mod topLvl">
          <ac:chgData name="Haobin Li" userId="7bf37726e9f9b3cd" providerId="LiveId" clId="{9D4F456D-32EC-4927-BC1F-1B70CB331C27}" dt="2022-01-15T03:53:50.081" v="17812" actId="478"/>
          <ac:cxnSpMkLst>
            <pc:docMk/>
            <pc:sldMk cId="3689352700" sldId="370"/>
            <ac:cxnSpMk id="40" creationId="{83B8BA5A-F908-4013-AD67-77072029488E}"/>
          </ac:cxnSpMkLst>
        </pc:cxnChg>
        <pc:cxnChg chg="add mod">
          <ac:chgData name="Haobin Li" userId="7bf37726e9f9b3cd" providerId="LiveId" clId="{9D4F456D-32EC-4927-BC1F-1B70CB331C27}" dt="2022-01-15T04:05:06.929" v="18168" actId="164"/>
          <ac:cxnSpMkLst>
            <pc:docMk/>
            <pc:sldMk cId="3689352700" sldId="370"/>
            <ac:cxnSpMk id="41" creationId="{08F56D31-38A9-4751-AD6F-9E31CB99631E}"/>
          </ac:cxnSpMkLst>
        </pc:cxnChg>
        <pc:cxnChg chg="del mod topLvl">
          <ac:chgData name="Haobin Li" userId="7bf37726e9f9b3cd" providerId="LiveId" clId="{9D4F456D-32EC-4927-BC1F-1B70CB331C27}" dt="2022-01-15T03:53:50.081" v="17812" actId="478"/>
          <ac:cxnSpMkLst>
            <pc:docMk/>
            <pc:sldMk cId="3689352700" sldId="370"/>
            <ac:cxnSpMk id="42" creationId="{CDC9A8F3-7941-4D1E-B476-B716D4605177}"/>
          </ac:cxnSpMkLst>
        </pc:cxnChg>
        <pc:cxnChg chg="del mod topLvl">
          <ac:chgData name="Haobin Li" userId="7bf37726e9f9b3cd" providerId="LiveId" clId="{9D4F456D-32EC-4927-BC1F-1B70CB331C27}" dt="2022-01-15T03:54:50.021" v="17853" actId="478"/>
          <ac:cxnSpMkLst>
            <pc:docMk/>
            <pc:sldMk cId="3689352700" sldId="370"/>
            <ac:cxnSpMk id="44" creationId="{A4523935-4DAC-4417-B3D7-D32F921BA694}"/>
          </ac:cxnSpMkLst>
        </pc:cxnChg>
        <pc:cxnChg chg="del mod topLvl">
          <ac:chgData name="Haobin Li" userId="7bf37726e9f9b3cd" providerId="LiveId" clId="{9D4F456D-32EC-4927-BC1F-1B70CB331C27}" dt="2022-01-15T03:53:50.081" v="17812" actId="478"/>
          <ac:cxnSpMkLst>
            <pc:docMk/>
            <pc:sldMk cId="3689352700" sldId="370"/>
            <ac:cxnSpMk id="46" creationId="{9F7F1542-B243-44E8-AC9D-216A1C51E98E}"/>
          </ac:cxnSpMkLst>
        </pc:cxnChg>
        <pc:cxnChg chg="add mod">
          <ac:chgData name="Haobin Li" userId="7bf37726e9f9b3cd" providerId="LiveId" clId="{9D4F456D-32EC-4927-BC1F-1B70CB331C27}" dt="2022-01-15T04:05:06.929" v="18168" actId="164"/>
          <ac:cxnSpMkLst>
            <pc:docMk/>
            <pc:sldMk cId="3689352700" sldId="370"/>
            <ac:cxnSpMk id="47" creationId="{E83B0F8C-7392-4252-A08F-ECC02C348DAD}"/>
          </ac:cxnSpMkLst>
        </pc:cxnChg>
        <pc:cxnChg chg="del mod topLvl">
          <ac:chgData name="Haobin Li" userId="7bf37726e9f9b3cd" providerId="LiveId" clId="{9D4F456D-32EC-4927-BC1F-1B70CB331C27}" dt="2022-01-15T03:55:50.693" v="17896" actId="478"/>
          <ac:cxnSpMkLst>
            <pc:docMk/>
            <pc:sldMk cId="3689352700" sldId="370"/>
            <ac:cxnSpMk id="48" creationId="{A9AFF4AE-F113-4792-BC10-CC04576628D0}"/>
          </ac:cxnSpMkLst>
        </pc:cxnChg>
        <pc:cxnChg chg="add mod">
          <ac:chgData name="Haobin Li" userId="7bf37726e9f9b3cd" providerId="LiveId" clId="{9D4F456D-32EC-4927-BC1F-1B70CB331C27}" dt="2022-01-15T04:05:06.929" v="18168" actId="164"/>
          <ac:cxnSpMkLst>
            <pc:docMk/>
            <pc:sldMk cId="3689352700" sldId="370"/>
            <ac:cxnSpMk id="49" creationId="{99E00B14-800E-455C-A629-B5E60B3A89BF}"/>
          </ac:cxnSpMkLst>
        </pc:cxnChg>
        <pc:cxnChg chg="del mod topLvl">
          <ac:chgData name="Haobin Li" userId="7bf37726e9f9b3cd" providerId="LiveId" clId="{9D4F456D-32EC-4927-BC1F-1B70CB331C27}" dt="2022-01-15T03:55:55.186" v="17897" actId="478"/>
          <ac:cxnSpMkLst>
            <pc:docMk/>
            <pc:sldMk cId="3689352700" sldId="370"/>
            <ac:cxnSpMk id="50" creationId="{676833D2-704F-468E-BB66-29866530F255}"/>
          </ac:cxnSpMkLst>
        </pc:cxnChg>
        <pc:cxnChg chg="add mod">
          <ac:chgData name="Haobin Li" userId="7bf37726e9f9b3cd" providerId="LiveId" clId="{9D4F456D-32EC-4927-BC1F-1B70CB331C27}" dt="2022-01-15T04:05:06.929" v="18168" actId="164"/>
          <ac:cxnSpMkLst>
            <pc:docMk/>
            <pc:sldMk cId="3689352700" sldId="370"/>
            <ac:cxnSpMk id="51" creationId="{F5981C58-CEBF-45E3-AAE1-F5A352F9AE28}"/>
          </ac:cxnSpMkLst>
        </pc:cxnChg>
        <pc:cxnChg chg="del mod topLvl">
          <ac:chgData name="Haobin Li" userId="7bf37726e9f9b3cd" providerId="LiveId" clId="{9D4F456D-32EC-4927-BC1F-1B70CB331C27}" dt="2022-01-15T03:55:55.186" v="17897" actId="478"/>
          <ac:cxnSpMkLst>
            <pc:docMk/>
            <pc:sldMk cId="3689352700" sldId="370"/>
            <ac:cxnSpMk id="52" creationId="{1E691F68-8B1B-4BE3-82F3-49DBC057A328}"/>
          </ac:cxnSpMkLst>
        </pc:cxnChg>
        <pc:cxnChg chg="del mod topLvl">
          <ac:chgData name="Haobin Li" userId="7bf37726e9f9b3cd" providerId="LiveId" clId="{9D4F456D-32EC-4927-BC1F-1B70CB331C27}" dt="2022-01-15T03:55:55.186" v="17897" actId="478"/>
          <ac:cxnSpMkLst>
            <pc:docMk/>
            <pc:sldMk cId="3689352700" sldId="370"/>
            <ac:cxnSpMk id="54" creationId="{13604538-C75A-4EC6-AC1C-58C735B6AF50}"/>
          </ac:cxnSpMkLst>
        </pc:cxnChg>
        <pc:cxnChg chg="add mod">
          <ac:chgData name="Haobin Li" userId="7bf37726e9f9b3cd" providerId="LiveId" clId="{9D4F456D-32EC-4927-BC1F-1B70CB331C27}" dt="2022-01-15T04:05:06.929" v="18168" actId="164"/>
          <ac:cxnSpMkLst>
            <pc:docMk/>
            <pc:sldMk cId="3689352700" sldId="370"/>
            <ac:cxnSpMk id="55" creationId="{AEFFB8EE-1325-4A4E-9D02-5F8E5289B352}"/>
          </ac:cxnSpMkLst>
        </pc:cxnChg>
        <pc:cxnChg chg="del mod topLvl">
          <ac:chgData name="Haobin Li" userId="7bf37726e9f9b3cd" providerId="LiveId" clId="{9D4F456D-32EC-4927-BC1F-1B70CB331C27}" dt="2022-01-15T03:55:55.186" v="17897" actId="478"/>
          <ac:cxnSpMkLst>
            <pc:docMk/>
            <pc:sldMk cId="3689352700" sldId="370"/>
            <ac:cxnSpMk id="56" creationId="{4CF9FAB1-F4D8-4E4A-912B-4C4BDFC1E93B}"/>
          </ac:cxnSpMkLst>
        </pc:cxnChg>
        <pc:cxnChg chg="add mod">
          <ac:chgData name="Haobin Li" userId="7bf37726e9f9b3cd" providerId="LiveId" clId="{9D4F456D-32EC-4927-BC1F-1B70CB331C27}" dt="2022-01-15T04:05:06.929" v="18168" actId="164"/>
          <ac:cxnSpMkLst>
            <pc:docMk/>
            <pc:sldMk cId="3689352700" sldId="370"/>
            <ac:cxnSpMk id="58" creationId="{D2206665-8F66-45CA-9931-31E3A3233221}"/>
          </ac:cxnSpMkLst>
        </pc:cxnChg>
        <pc:cxnChg chg="del mod topLvl">
          <ac:chgData name="Haobin Li" userId="7bf37726e9f9b3cd" providerId="LiveId" clId="{9D4F456D-32EC-4927-BC1F-1B70CB331C27}" dt="2022-01-15T03:55:55.186" v="17897" actId="478"/>
          <ac:cxnSpMkLst>
            <pc:docMk/>
            <pc:sldMk cId="3689352700" sldId="370"/>
            <ac:cxnSpMk id="59" creationId="{A2FE54B2-957C-49F0-952C-077A7604FC11}"/>
          </ac:cxnSpMkLst>
        </pc:cxnChg>
        <pc:cxnChg chg="add mod">
          <ac:chgData name="Haobin Li" userId="7bf37726e9f9b3cd" providerId="LiveId" clId="{9D4F456D-32EC-4927-BC1F-1B70CB331C27}" dt="2022-01-15T04:06:52.919" v="18187" actId="1076"/>
          <ac:cxnSpMkLst>
            <pc:docMk/>
            <pc:sldMk cId="3689352700" sldId="370"/>
            <ac:cxnSpMk id="61" creationId="{4A8A5580-BA6A-45D4-8170-6A578567B2E0}"/>
          </ac:cxnSpMkLst>
        </pc:cxnChg>
      </pc:sldChg>
      <pc:sldChg chg="addSp delSp modSp add mod">
        <pc:chgData name="Haobin Li" userId="7bf37726e9f9b3cd" providerId="LiveId" clId="{9D4F456D-32EC-4927-BC1F-1B70CB331C27}" dt="2022-01-15T06:28:04.594" v="19221" actId="20577"/>
        <pc:sldMkLst>
          <pc:docMk/>
          <pc:sldMk cId="1881288252" sldId="371"/>
        </pc:sldMkLst>
        <pc:spChg chg="mod">
          <ac:chgData name="Haobin Li" userId="7bf37726e9f9b3cd" providerId="LiveId" clId="{9D4F456D-32EC-4927-BC1F-1B70CB331C27}" dt="2022-01-15T06:28:04.594" v="19221" actId="20577"/>
          <ac:spMkLst>
            <pc:docMk/>
            <pc:sldMk cId="1881288252" sldId="371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15T04:08:14.636" v="18236" actId="20577"/>
          <ac:spMkLst>
            <pc:docMk/>
            <pc:sldMk cId="1881288252" sldId="371"/>
            <ac:spMk id="3" creationId="{A946D910-4FCB-4EC2-9C25-54A6EEDAAC69}"/>
          </ac:spMkLst>
        </pc:spChg>
        <pc:spChg chg="add mod">
          <ac:chgData name="Haobin Li" userId="7bf37726e9f9b3cd" providerId="LiveId" clId="{9D4F456D-32EC-4927-BC1F-1B70CB331C27}" dt="2022-01-15T04:18:57.849" v="18427" actId="1076"/>
          <ac:spMkLst>
            <pc:docMk/>
            <pc:sldMk cId="1881288252" sldId="371"/>
            <ac:spMk id="19" creationId="{E9E2E572-BB81-4FF9-B064-EA99DBC55CB0}"/>
          </ac:spMkLst>
        </pc:spChg>
        <pc:spChg chg="add mod topLvl">
          <ac:chgData name="Haobin Li" userId="7bf37726e9f9b3cd" providerId="LiveId" clId="{9D4F456D-32EC-4927-BC1F-1B70CB331C27}" dt="2022-01-15T04:09:38.228" v="18264" actId="165"/>
          <ac:spMkLst>
            <pc:docMk/>
            <pc:sldMk cId="1881288252" sldId="371"/>
            <ac:spMk id="31" creationId="{C5A5FA10-1503-4943-96AD-D3E6D02BA4E4}"/>
          </ac:spMkLst>
        </pc:spChg>
        <pc:spChg chg="mod topLvl">
          <ac:chgData name="Haobin Li" userId="7bf37726e9f9b3cd" providerId="LiveId" clId="{9D4F456D-32EC-4927-BC1F-1B70CB331C27}" dt="2022-01-15T04:10:20.650" v="18265" actId="165"/>
          <ac:spMkLst>
            <pc:docMk/>
            <pc:sldMk cId="1881288252" sldId="371"/>
            <ac:spMk id="33" creationId="{6D3370EB-52CF-431D-8519-618BAAB21C8A}"/>
          </ac:spMkLst>
        </pc:spChg>
        <pc:spChg chg="mod topLvl">
          <ac:chgData name="Haobin Li" userId="7bf37726e9f9b3cd" providerId="LiveId" clId="{9D4F456D-32EC-4927-BC1F-1B70CB331C27}" dt="2022-01-15T04:13:56.779" v="18329" actId="403"/>
          <ac:spMkLst>
            <pc:docMk/>
            <pc:sldMk cId="1881288252" sldId="371"/>
            <ac:spMk id="34" creationId="{C52D3F5B-B5DE-483E-8A7E-2D1E3AB0ACD8}"/>
          </ac:spMkLst>
        </pc:spChg>
        <pc:spChg chg="mod topLvl">
          <ac:chgData name="Haobin Li" userId="7bf37726e9f9b3cd" providerId="LiveId" clId="{9D4F456D-32EC-4927-BC1F-1B70CB331C27}" dt="2022-01-15T04:13:56.779" v="18329" actId="403"/>
          <ac:spMkLst>
            <pc:docMk/>
            <pc:sldMk cId="1881288252" sldId="371"/>
            <ac:spMk id="36" creationId="{7AAD217F-F98F-49C6-A237-DB54D35B602E}"/>
          </ac:spMkLst>
        </pc:spChg>
        <pc:spChg chg="mod topLvl">
          <ac:chgData name="Haobin Li" userId="7bf37726e9f9b3cd" providerId="LiveId" clId="{9D4F456D-32EC-4927-BC1F-1B70CB331C27}" dt="2022-01-15T04:13:56.779" v="18329" actId="403"/>
          <ac:spMkLst>
            <pc:docMk/>
            <pc:sldMk cId="1881288252" sldId="371"/>
            <ac:spMk id="42" creationId="{2A0D3436-2739-4F04-8538-7E6F2D2CCF5A}"/>
          </ac:spMkLst>
        </pc:spChg>
        <pc:spChg chg="add mod topLvl">
          <ac:chgData name="Haobin Li" userId="7bf37726e9f9b3cd" providerId="LiveId" clId="{9D4F456D-32EC-4927-BC1F-1B70CB331C27}" dt="2022-01-15T04:09:38.228" v="18264" actId="165"/>
          <ac:spMkLst>
            <pc:docMk/>
            <pc:sldMk cId="1881288252" sldId="371"/>
            <ac:spMk id="43" creationId="{2F6EE307-9C88-47C5-80A8-65956FDDE3B5}"/>
          </ac:spMkLst>
        </pc:spChg>
        <pc:spChg chg="add mod">
          <ac:chgData name="Haobin Li" userId="7bf37726e9f9b3cd" providerId="LiveId" clId="{9D4F456D-32EC-4927-BC1F-1B70CB331C27}" dt="2022-01-15T04:14:03.350" v="18331" actId="1076"/>
          <ac:spMkLst>
            <pc:docMk/>
            <pc:sldMk cId="1881288252" sldId="371"/>
            <ac:spMk id="45" creationId="{445DCBAC-1D1C-474F-8516-DC95B3819250}"/>
          </ac:spMkLst>
        </pc:spChg>
        <pc:spChg chg="add mod">
          <ac:chgData name="Haobin Li" userId="7bf37726e9f9b3cd" providerId="LiveId" clId="{9D4F456D-32EC-4927-BC1F-1B70CB331C27}" dt="2022-01-15T04:13:56.779" v="18329" actId="403"/>
          <ac:spMkLst>
            <pc:docMk/>
            <pc:sldMk cId="1881288252" sldId="371"/>
            <ac:spMk id="46" creationId="{2F181A02-62EC-4D24-AB00-70408934D49F}"/>
          </ac:spMkLst>
        </pc:spChg>
        <pc:spChg chg="add mod">
          <ac:chgData name="Haobin Li" userId="7bf37726e9f9b3cd" providerId="LiveId" clId="{9D4F456D-32EC-4927-BC1F-1B70CB331C27}" dt="2022-01-15T04:15:36.814" v="18379" actId="1036"/>
          <ac:spMkLst>
            <pc:docMk/>
            <pc:sldMk cId="1881288252" sldId="371"/>
            <ac:spMk id="56" creationId="{6346A30E-057F-4757-A5AB-358898C70B14}"/>
          </ac:spMkLst>
        </pc:spChg>
        <pc:spChg chg="add mod">
          <ac:chgData name="Haobin Li" userId="7bf37726e9f9b3cd" providerId="LiveId" clId="{9D4F456D-32EC-4927-BC1F-1B70CB331C27}" dt="2022-01-15T04:15:34.645" v="18371" actId="1036"/>
          <ac:spMkLst>
            <pc:docMk/>
            <pc:sldMk cId="1881288252" sldId="371"/>
            <ac:spMk id="59" creationId="{43446602-8633-4509-BD33-858444DB20C6}"/>
          </ac:spMkLst>
        </pc:spChg>
        <pc:spChg chg="add mod">
          <ac:chgData name="Haobin Li" userId="7bf37726e9f9b3cd" providerId="LiveId" clId="{9D4F456D-32EC-4927-BC1F-1B70CB331C27}" dt="2022-01-15T04:15:32.206" v="18363" actId="1036"/>
          <ac:spMkLst>
            <pc:docMk/>
            <pc:sldMk cId="1881288252" sldId="371"/>
            <ac:spMk id="63" creationId="{89C5C14E-74B0-4674-8399-742D12F02377}"/>
          </ac:spMkLst>
        </pc:spChg>
        <pc:spChg chg="add mod">
          <ac:chgData name="Haobin Li" userId="7bf37726e9f9b3cd" providerId="LiveId" clId="{9D4F456D-32EC-4927-BC1F-1B70CB331C27}" dt="2022-01-15T04:15:29.328" v="18354" actId="1036"/>
          <ac:spMkLst>
            <pc:docMk/>
            <pc:sldMk cId="1881288252" sldId="371"/>
            <ac:spMk id="65" creationId="{D9A7E447-068F-4E69-A37B-30AF806AC887}"/>
          </ac:spMkLst>
        </pc:spChg>
        <pc:spChg chg="add mod">
          <ac:chgData name="Haobin Li" userId="7bf37726e9f9b3cd" providerId="LiveId" clId="{9D4F456D-32EC-4927-BC1F-1B70CB331C27}" dt="2022-01-15T04:15:54.578" v="18382" actId="1076"/>
          <ac:spMkLst>
            <pc:docMk/>
            <pc:sldMk cId="1881288252" sldId="371"/>
            <ac:spMk id="66" creationId="{A324187F-E4A0-4F57-B1E6-7A732A0E0CF8}"/>
          </ac:spMkLst>
        </pc:spChg>
        <pc:spChg chg="add mod">
          <ac:chgData name="Haobin Li" userId="7bf37726e9f9b3cd" providerId="LiveId" clId="{9D4F456D-32EC-4927-BC1F-1B70CB331C27}" dt="2022-01-15T04:19:10.371" v="18428" actId="1076"/>
          <ac:spMkLst>
            <pc:docMk/>
            <pc:sldMk cId="1881288252" sldId="371"/>
            <ac:spMk id="71" creationId="{43EE2216-2560-4E41-85F2-528EDD59E160}"/>
          </ac:spMkLst>
        </pc:spChg>
        <pc:spChg chg="add mod">
          <ac:chgData name="Haobin Li" userId="7bf37726e9f9b3cd" providerId="LiveId" clId="{9D4F456D-32EC-4927-BC1F-1B70CB331C27}" dt="2022-01-15T04:17:22.614" v="18411" actId="688"/>
          <ac:spMkLst>
            <pc:docMk/>
            <pc:sldMk cId="1881288252" sldId="371"/>
            <ac:spMk id="72" creationId="{DACBE760-42A8-4332-9C85-112F3CED01F8}"/>
          </ac:spMkLst>
        </pc:spChg>
        <pc:grpChg chg="add del mod">
          <ac:chgData name="Haobin Li" userId="7bf37726e9f9b3cd" providerId="LiveId" clId="{9D4F456D-32EC-4927-BC1F-1B70CB331C27}" dt="2022-01-15T04:09:38.228" v="18264" actId="165"/>
          <ac:grpSpMkLst>
            <pc:docMk/>
            <pc:sldMk cId="1881288252" sldId="371"/>
            <ac:grpSpMk id="5" creationId="{DDA27245-F1A2-45D8-A45B-7862646084A7}"/>
          </ac:grpSpMkLst>
        </pc:grpChg>
        <pc:grpChg chg="add del mod topLvl">
          <ac:chgData name="Haobin Li" userId="7bf37726e9f9b3cd" providerId="LiveId" clId="{9D4F456D-32EC-4927-BC1F-1B70CB331C27}" dt="2022-01-15T04:10:20.650" v="18265" actId="165"/>
          <ac:grpSpMkLst>
            <pc:docMk/>
            <pc:sldMk cId="1881288252" sldId="371"/>
            <ac:grpSpMk id="32" creationId="{5DFEF4B4-907A-4895-AE8E-7757D2380484}"/>
          </ac:grpSpMkLst>
        </pc:grpChg>
        <pc:grpChg chg="del">
          <ac:chgData name="Haobin Li" userId="7bf37726e9f9b3cd" providerId="LiveId" clId="{9D4F456D-32EC-4927-BC1F-1B70CB331C27}" dt="2022-01-15T04:08:21.134" v="18238" actId="478"/>
          <ac:grpSpMkLst>
            <pc:docMk/>
            <pc:sldMk cId="1881288252" sldId="371"/>
            <ac:grpSpMk id="62" creationId="{5F9CAB7D-19E3-4B57-A49E-50A24083AF95}"/>
          </ac:grpSpMkLst>
        </pc:grpChg>
        <pc:picChg chg="del">
          <ac:chgData name="Haobin Li" userId="7bf37726e9f9b3cd" providerId="LiveId" clId="{9D4F456D-32EC-4927-BC1F-1B70CB331C27}" dt="2022-01-15T04:08:18.427" v="18237" actId="478"/>
          <ac:picMkLst>
            <pc:docMk/>
            <pc:sldMk cId="1881288252" sldId="371"/>
            <ac:picMk id="70" creationId="{015F227D-8757-450A-8394-F713F7E999C3}"/>
          </ac:picMkLst>
        </pc:picChg>
        <pc:picChg chg="add mod">
          <ac:chgData name="Haobin Li" userId="7bf37726e9f9b3cd" providerId="LiveId" clId="{9D4F456D-32EC-4927-BC1F-1B70CB331C27}" dt="2022-01-15T06:18:44.426" v="19022" actId="1076"/>
          <ac:picMkLst>
            <pc:docMk/>
            <pc:sldMk cId="1881288252" sldId="371"/>
            <ac:picMk id="4098" creationId="{F18CF87A-ADCA-476D-87A8-7C3C13416E2D}"/>
          </ac:picMkLst>
        </pc:picChg>
        <pc:cxnChg chg="mod topLvl">
          <ac:chgData name="Haobin Li" userId="7bf37726e9f9b3cd" providerId="LiveId" clId="{9D4F456D-32EC-4927-BC1F-1B70CB331C27}" dt="2022-01-15T04:10:20.650" v="18265" actId="165"/>
          <ac:cxnSpMkLst>
            <pc:docMk/>
            <pc:sldMk cId="1881288252" sldId="371"/>
            <ac:cxnSpMk id="35" creationId="{AD6346DB-0D1D-4036-B4DF-5A2B2754A611}"/>
          </ac:cxnSpMkLst>
        </pc:cxnChg>
        <pc:cxnChg chg="mod topLvl">
          <ac:chgData name="Haobin Li" userId="7bf37726e9f9b3cd" providerId="LiveId" clId="{9D4F456D-32EC-4927-BC1F-1B70CB331C27}" dt="2022-01-15T04:13:17.085" v="18323" actId="14100"/>
          <ac:cxnSpMkLst>
            <pc:docMk/>
            <pc:sldMk cId="1881288252" sldId="371"/>
            <ac:cxnSpMk id="40" creationId="{B2870E8A-F615-47E7-8C36-B205E69BA236}"/>
          </ac:cxnSpMkLst>
        </pc:cxnChg>
        <pc:cxnChg chg="mod">
          <ac:chgData name="Haobin Li" userId="7bf37726e9f9b3cd" providerId="LiveId" clId="{9D4F456D-32EC-4927-BC1F-1B70CB331C27}" dt="2022-01-15T04:08:21.134" v="18238" actId="478"/>
          <ac:cxnSpMkLst>
            <pc:docMk/>
            <pc:sldMk cId="1881288252" sldId="371"/>
            <ac:cxnSpMk id="41" creationId="{08F56D31-38A9-4751-AD6F-9E31CB99631E}"/>
          </ac:cxnSpMkLst>
        </pc:cxnChg>
        <pc:cxnChg chg="add mod">
          <ac:chgData name="Haobin Li" userId="7bf37726e9f9b3cd" providerId="LiveId" clId="{9D4F456D-32EC-4927-BC1F-1B70CB331C27}" dt="2022-01-15T04:13:23.785" v="18324" actId="14100"/>
          <ac:cxnSpMkLst>
            <pc:docMk/>
            <pc:sldMk cId="1881288252" sldId="371"/>
            <ac:cxnSpMk id="44" creationId="{D43CCECE-A6EB-4855-AAB8-86AE367EF24B}"/>
          </ac:cxnSpMkLst>
        </pc:cxnChg>
        <pc:cxnChg chg="add mod">
          <ac:chgData name="Haobin Li" userId="7bf37726e9f9b3cd" providerId="LiveId" clId="{9D4F456D-32EC-4927-BC1F-1B70CB331C27}" dt="2022-01-15T04:13:14.175" v="18322" actId="14100"/>
          <ac:cxnSpMkLst>
            <pc:docMk/>
            <pc:sldMk cId="1881288252" sldId="371"/>
            <ac:cxnSpMk id="50" creationId="{C0EDBFE6-02B8-4D9B-BF34-E545CA2EA7DB}"/>
          </ac:cxnSpMkLst>
        </pc:cxnChg>
      </pc:sldChg>
      <pc:sldChg chg="addSp delSp modSp add mod">
        <pc:chgData name="Haobin Li" userId="7bf37726e9f9b3cd" providerId="LiveId" clId="{9D4F456D-32EC-4927-BC1F-1B70CB331C27}" dt="2022-01-15T06:28:02.486" v="19220" actId="20577"/>
        <pc:sldMkLst>
          <pc:docMk/>
          <pc:sldMk cId="1136489844" sldId="372"/>
        </pc:sldMkLst>
        <pc:spChg chg="mod">
          <ac:chgData name="Haobin Li" userId="7bf37726e9f9b3cd" providerId="LiveId" clId="{9D4F456D-32EC-4927-BC1F-1B70CB331C27}" dt="2022-01-15T06:28:02.486" v="19220" actId="20577"/>
          <ac:spMkLst>
            <pc:docMk/>
            <pc:sldMk cId="1136489844" sldId="372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15T06:10:35.827" v="18456" actId="20577"/>
          <ac:spMkLst>
            <pc:docMk/>
            <pc:sldMk cId="1136489844" sldId="372"/>
            <ac:spMk id="3" creationId="{A946D910-4FCB-4EC2-9C25-54A6EEDAAC69}"/>
          </ac:spMkLst>
        </pc:spChg>
        <pc:spChg chg="add mod">
          <ac:chgData name="Haobin Li" userId="7bf37726e9f9b3cd" providerId="LiveId" clId="{9D4F456D-32EC-4927-BC1F-1B70CB331C27}" dt="2022-01-15T06:13:11.620" v="18665" actId="1076"/>
          <ac:spMkLst>
            <pc:docMk/>
            <pc:sldMk cId="1136489844" sldId="372"/>
            <ac:spMk id="25" creationId="{228F13C4-D479-4873-B2C8-4960BA1C2514}"/>
          </ac:spMkLst>
        </pc:spChg>
        <pc:spChg chg="add mod">
          <ac:chgData name="Haobin Li" userId="7bf37726e9f9b3cd" providerId="LiveId" clId="{9D4F456D-32EC-4927-BC1F-1B70CB331C27}" dt="2022-01-15T06:13:09.475" v="18664" actId="1076"/>
          <ac:spMkLst>
            <pc:docMk/>
            <pc:sldMk cId="1136489844" sldId="372"/>
            <ac:spMk id="26" creationId="{5A51A02C-6FF8-46F3-B7E4-EA95C04788EC}"/>
          </ac:spMkLst>
        </pc:spChg>
        <pc:spChg chg="add mod">
          <ac:chgData name="Haobin Li" userId="7bf37726e9f9b3cd" providerId="LiveId" clId="{9D4F456D-32EC-4927-BC1F-1B70CB331C27}" dt="2022-01-15T06:12:56.480" v="18661" actId="120"/>
          <ac:spMkLst>
            <pc:docMk/>
            <pc:sldMk cId="1136489844" sldId="372"/>
            <ac:spMk id="27" creationId="{18F4FB52-CDFA-4774-8AC3-47F1B884AA9A}"/>
          </ac:spMkLst>
        </pc:spChg>
        <pc:spChg chg="add mod">
          <ac:chgData name="Haobin Li" userId="7bf37726e9f9b3cd" providerId="LiveId" clId="{9D4F456D-32EC-4927-BC1F-1B70CB331C27}" dt="2022-01-15T06:13:05.275" v="18663" actId="1076"/>
          <ac:spMkLst>
            <pc:docMk/>
            <pc:sldMk cId="1136489844" sldId="372"/>
            <ac:spMk id="28" creationId="{27A451B1-A276-4733-9CBD-8467102B75B2}"/>
          </ac:spMkLst>
        </pc:spChg>
        <pc:spChg chg="add mod">
          <ac:chgData name="Haobin Li" userId="7bf37726e9f9b3cd" providerId="LiveId" clId="{9D4F456D-32EC-4927-BC1F-1B70CB331C27}" dt="2022-01-15T06:13:44.576" v="18735" actId="14100"/>
          <ac:spMkLst>
            <pc:docMk/>
            <pc:sldMk cId="1136489844" sldId="372"/>
            <ac:spMk id="29" creationId="{587C9846-EFCC-4586-9632-C2B9850264F1}"/>
          </ac:spMkLst>
        </pc:spChg>
        <pc:spChg chg="add mod">
          <ac:chgData name="Haobin Li" userId="7bf37726e9f9b3cd" providerId="LiveId" clId="{9D4F456D-32EC-4927-BC1F-1B70CB331C27}" dt="2022-01-15T06:14:16.762" v="18741" actId="1076"/>
          <ac:spMkLst>
            <pc:docMk/>
            <pc:sldMk cId="1136489844" sldId="372"/>
            <ac:spMk id="30" creationId="{8B38A6A9-1D33-43AB-81B4-2388E6148946}"/>
          </ac:spMkLst>
        </pc:spChg>
        <pc:spChg chg="add del mod">
          <ac:chgData name="Haobin Li" userId="7bf37726e9f9b3cd" providerId="LiveId" clId="{9D4F456D-32EC-4927-BC1F-1B70CB331C27}" dt="2022-01-15T06:14:29.081" v="18743"/>
          <ac:spMkLst>
            <pc:docMk/>
            <pc:sldMk cId="1136489844" sldId="372"/>
            <ac:spMk id="32" creationId="{DA595346-4DD7-4CA4-B080-7D970EC437C5}"/>
          </ac:spMkLst>
        </pc:spChg>
      </pc:sldChg>
      <pc:sldChg chg="modSp add mod">
        <pc:chgData name="Haobin Li" userId="7bf37726e9f9b3cd" providerId="LiveId" clId="{9D4F456D-32EC-4927-BC1F-1B70CB331C27}" dt="2022-01-15T06:28:00.213" v="19219" actId="20577"/>
        <pc:sldMkLst>
          <pc:docMk/>
          <pc:sldMk cId="1718471494" sldId="373"/>
        </pc:sldMkLst>
        <pc:spChg chg="mod">
          <ac:chgData name="Haobin Li" userId="7bf37726e9f9b3cd" providerId="LiveId" clId="{9D4F456D-32EC-4927-BC1F-1B70CB331C27}" dt="2022-01-15T06:28:00.213" v="19219" actId="20577"/>
          <ac:spMkLst>
            <pc:docMk/>
            <pc:sldMk cId="1718471494" sldId="373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15T06:14:38.172" v="18750" actId="20577"/>
          <ac:spMkLst>
            <pc:docMk/>
            <pc:sldMk cId="1718471494" sldId="373"/>
            <ac:spMk id="3" creationId="{A946D910-4FCB-4EC2-9C25-54A6EEDAAC69}"/>
          </ac:spMkLst>
        </pc:spChg>
        <pc:spChg chg="mod">
          <ac:chgData name="Haobin Li" userId="7bf37726e9f9b3cd" providerId="LiveId" clId="{9D4F456D-32EC-4927-BC1F-1B70CB331C27}" dt="2022-01-15T06:14:51.271" v="18769" actId="20577"/>
          <ac:spMkLst>
            <pc:docMk/>
            <pc:sldMk cId="1718471494" sldId="373"/>
            <ac:spMk id="25" creationId="{228F13C4-D479-4873-B2C8-4960BA1C2514}"/>
          </ac:spMkLst>
        </pc:spChg>
        <pc:spChg chg="mod">
          <ac:chgData name="Haobin Li" userId="7bf37726e9f9b3cd" providerId="LiveId" clId="{9D4F456D-32EC-4927-BC1F-1B70CB331C27}" dt="2022-01-15T06:15:08.274" v="18807" actId="20577"/>
          <ac:spMkLst>
            <pc:docMk/>
            <pc:sldMk cId="1718471494" sldId="373"/>
            <ac:spMk id="26" creationId="{5A51A02C-6FF8-46F3-B7E4-EA95C04788EC}"/>
          </ac:spMkLst>
        </pc:spChg>
        <pc:spChg chg="mod">
          <ac:chgData name="Haobin Li" userId="7bf37726e9f9b3cd" providerId="LiveId" clId="{9D4F456D-32EC-4927-BC1F-1B70CB331C27}" dt="2022-01-15T06:15:30.851" v="18878" actId="14100"/>
          <ac:spMkLst>
            <pc:docMk/>
            <pc:sldMk cId="1718471494" sldId="373"/>
            <ac:spMk id="27" creationId="{18F4FB52-CDFA-4774-8AC3-47F1B884AA9A}"/>
          </ac:spMkLst>
        </pc:spChg>
        <pc:spChg chg="mod">
          <ac:chgData name="Haobin Li" userId="7bf37726e9f9b3cd" providerId="LiveId" clId="{9D4F456D-32EC-4927-BC1F-1B70CB331C27}" dt="2022-01-15T06:16:06.971" v="18987" actId="14100"/>
          <ac:spMkLst>
            <pc:docMk/>
            <pc:sldMk cId="1718471494" sldId="373"/>
            <ac:spMk id="28" creationId="{27A451B1-A276-4733-9CBD-8467102B75B2}"/>
          </ac:spMkLst>
        </pc:spChg>
        <pc:spChg chg="mod">
          <ac:chgData name="Haobin Li" userId="7bf37726e9f9b3cd" providerId="LiveId" clId="{9D4F456D-32EC-4927-BC1F-1B70CB331C27}" dt="2022-01-15T06:16:25.180" v="19007" actId="1076"/>
          <ac:spMkLst>
            <pc:docMk/>
            <pc:sldMk cId="1718471494" sldId="373"/>
            <ac:spMk id="29" creationId="{587C9846-EFCC-4586-9632-C2B9850264F1}"/>
          </ac:spMkLst>
        </pc:spChg>
      </pc:sldChg>
      <pc:sldChg chg="addSp delSp modSp add mod modAnim">
        <pc:chgData name="Haobin Li" userId="7bf37726e9f9b3cd" providerId="LiveId" clId="{9D4F456D-32EC-4927-BC1F-1B70CB331C27}" dt="2022-01-15T06:29:21.849" v="19223" actId="1038"/>
        <pc:sldMkLst>
          <pc:docMk/>
          <pc:sldMk cId="2084305380" sldId="374"/>
        </pc:sldMkLst>
        <pc:spChg chg="mod">
          <ac:chgData name="Haobin Li" userId="7bf37726e9f9b3cd" providerId="LiveId" clId="{9D4F456D-32EC-4927-BC1F-1B70CB331C27}" dt="2022-01-15T06:27:57.877" v="19218" actId="20577"/>
          <ac:spMkLst>
            <pc:docMk/>
            <pc:sldMk cId="2084305380" sldId="374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15T06:27:54.599" v="19217" actId="20577"/>
          <ac:spMkLst>
            <pc:docMk/>
            <pc:sldMk cId="2084305380" sldId="374"/>
            <ac:spMk id="3" creationId="{A946D910-4FCB-4EC2-9C25-54A6EEDAAC69}"/>
          </ac:spMkLst>
        </pc:spChg>
        <pc:spChg chg="add mod">
          <ac:chgData name="Haobin Li" userId="7bf37726e9f9b3cd" providerId="LiveId" clId="{9D4F456D-32EC-4927-BC1F-1B70CB331C27}" dt="2022-01-15T06:26:28.202" v="19188" actId="164"/>
          <ac:spMkLst>
            <pc:docMk/>
            <pc:sldMk cId="2084305380" sldId="374"/>
            <ac:spMk id="5" creationId="{A497A58B-9323-4067-B568-9B453011D0E3}"/>
          </ac:spMkLst>
        </pc:spChg>
        <pc:spChg chg="add mod">
          <ac:chgData name="Haobin Li" userId="7bf37726e9f9b3cd" providerId="LiveId" clId="{9D4F456D-32EC-4927-BC1F-1B70CB331C27}" dt="2022-01-15T06:29:21.849" v="19223" actId="1038"/>
          <ac:spMkLst>
            <pc:docMk/>
            <pc:sldMk cId="2084305380" sldId="374"/>
            <ac:spMk id="6" creationId="{ADCB9759-AEB0-4325-8CCE-92E1B8CC3FF0}"/>
          </ac:spMkLst>
        </pc:spChg>
        <pc:spChg chg="add mod">
          <ac:chgData name="Haobin Li" userId="7bf37726e9f9b3cd" providerId="LiveId" clId="{9D4F456D-32EC-4927-BC1F-1B70CB331C27}" dt="2022-01-15T06:27:31.304" v="19215" actId="207"/>
          <ac:spMkLst>
            <pc:docMk/>
            <pc:sldMk cId="2084305380" sldId="374"/>
            <ac:spMk id="8" creationId="{AB3061B8-EA2A-4F53-B9DF-EE4A5A9119D0}"/>
          </ac:spMkLst>
        </pc:spChg>
        <pc:spChg chg="add mod">
          <ac:chgData name="Haobin Li" userId="7bf37726e9f9b3cd" providerId="LiveId" clId="{9D4F456D-32EC-4927-BC1F-1B70CB331C27}" dt="2022-01-15T06:27:42.010" v="19216" actId="1076"/>
          <ac:spMkLst>
            <pc:docMk/>
            <pc:sldMk cId="2084305380" sldId="374"/>
            <ac:spMk id="26" creationId="{5C5161CA-3D50-4AC9-AE2E-B4FAFAC506A7}"/>
          </ac:spMkLst>
        </pc:spChg>
        <pc:spChg chg="add del mod">
          <ac:chgData name="Haobin Li" userId="7bf37726e9f9b3cd" providerId="LiveId" clId="{9D4F456D-32EC-4927-BC1F-1B70CB331C27}" dt="2022-01-15T06:20:59.842" v="19055" actId="478"/>
          <ac:spMkLst>
            <pc:docMk/>
            <pc:sldMk cId="2084305380" sldId="374"/>
            <ac:spMk id="27" creationId="{A2C02D61-7190-4C0B-BDE1-F0D596B97E72}"/>
          </ac:spMkLst>
        </pc:spChg>
        <pc:spChg chg="add mod">
          <ac:chgData name="Haobin Li" userId="7bf37726e9f9b3cd" providerId="LiveId" clId="{9D4F456D-32EC-4927-BC1F-1B70CB331C27}" dt="2022-01-15T06:27:42.010" v="19216" actId="1076"/>
          <ac:spMkLst>
            <pc:docMk/>
            <pc:sldMk cId="2084305380" sldId="374"/>
            <ac:spMk id="28" creationId="{3E91E783-CFA4-40EC-BC67-014231701BE2}"/>
          </ac:spMkLst>
        </pc:spChg>
        <pc:spChg chg="add mod">
          <ac:chgData name="Haobin Li" userId="7bf37726e9f9b3cd" providerId="LiveId" clId="{9D4F456D-32EC-4927-BC1F-1B70CB331C27}" dt="2022-01-15T06:27:42.010" v="19216" actId="1076"/>
          <ac:spMkLst>
            <pc:docMk/>
            <pc:sldMk cId="2084305380" sldId="374"/>
            <ac:spMk id="29" creationId="{3CD2FBD9-8416-49A2-82E5-0D43E46915DA}"/>
          </ac:spMkLst>
        </pc:spChg>
        <pc:spChg chg="add mod">
          <ac:chgData name="Haobin Li" userId="7bf37726e9f9b3cd" providerId="LiveId" clId="{9D4F456D-32EC-4927-BC1F-1B70CB331C27}" dt="2022-01-15T06:27:42.010" v="19216" actId="1076"/>
          <ac:spMkLst>
            <pc:docMk/>
            <pc:sldMk cId="2084305380" sldId="374"/>
            <ac:spMk id="30" creationId="{2F0B9A08-9422-4872-A7D6-A1D6FBFEAFDE}"/>
          </ac:spMkLst>
        </pc:spChg>
        <pc:spChg chg="add mod">
          <ac:chgData name="Haobin Li" userId="7bf37726e9f9b3cd" providerId="LiveId" clId="{9D4F456D-32EC-4927-BC1F-1B70CB331C27}" dt="2022-01-15T06:27:42.010" v="19216" actId="1076"/>
          <ac:spMkLst>
            <pc:docMk/>
            <pc:sldMk cId="2084305380" sldId="374"/>
            <ac:spMk id="32" creationId="{2A9E9005-F20C-4D00-9CA7-E4F4CC93C8FE}"/>
          </ac:spMkLst>
        </pc:spChg>
        <pc:spChg chg="add mod">
          <ac:chgData name="Haobin Li" userId="7bf37726e9f9b3cd" providerId="LiveId" clId="{9D4F456D-32EC-4927-BC1F-1B70CB331C27}" dt="2022-01-15T06:26:28.202" v="19188" actId="164"/>
          <ac:spMkLst>
            <pc:docMk/>
            <pc:sldMk cId="2084305380" sldId="374"/>
            <ac:spMk id="37" creationId="{94A68893-D85E-4CF2-854E-F29FAB4A144B}"/>
          </ac:spMkLst>
        </pc:spChg>
        <pc:spChg chg="add del mod">
          <ac:chgData name="Haobin Li" userId="7bf37726e9f9b3cd" providerId="LiveId" clId="{9D4F456D-32EC-4927-BC1F-1B70CB331C27}" dt="2022-01-15T06:24:53.630" v="19157" actId="478"/>
          <ac:spMkLst>
            <pc:docMk/>
            <pc:sldMk cId="2084305380" sldId="374"/>
            <ac:spMk id="38" creationId="{16290555-79D7-45E2-AA32-8DDBB34116A3}"/>
          </ac:spMkLst>
        </pc:spChg>
        <pc:spChg chg="add mod">
          <ac:chgData name="Haobin Li" userId="7bf37726e9f9b3cd" providerId="LiveId" clId="{9D4F456D-32EC-4927-BC1F-1B70CB331C27}" dt="2022-01-15T06:29:21.849" v="19223" actId="1038"/>
          <ac:spMkLst>
            <pc:docMk/>
            <pc:sldMk cId="2084305380" sldId="374"/>
            <ac:spMk id="39" creationId="{B52FC885-9AF6-455D-A9D2-3F5F4CAFB585}"/>
          </ac:spMkLst>
        </pc:spChg>
        <pc:spChg chg="add mod">
          <ac:chgData name="Haobin Li" userId="7bf37726e9f9b3cd" providerId="LiveId" clId="{9D4F456D-32EC-4927-BC1F-1B70CB331C27}" dt="2022-01-15T06:26:49.791" v="19190"/>
          <ac:spMkLst>
            <pc:docMk/>
            <pc:sldMk cId="2084305380" sldId="374"/>
            <ac:spMk id="41" creationId="{2DFA197D-EDF5-4006-BE78-4CAB38C215AD}"/>
          </ac:spMkLst>
        </pc:spChg>
        <pc:grpChg chg="add mod">
          <ac:chgData name="Haobin Li" userId="7bf37726e9f9b3cd" providerId="LiveId" clId="{9D4F456D-32EC-4927-BC1F-1B70CB331C27}" dt="2022-01-15T06:26:28.202" v="19188" actId="164"/>
          <ac:grpSpMkLst>
            <pc:docMk/>
            <pc:sldMk cId="2084305380" sldId="374"/>
            <ac:grpSpMk id="7" creationId="{AE39F905-1A68-4A7D-B19D-43173D14862E}"/>
          </ac:grpSpMkLst>
        </pc:grpChg>
        <pc:picChg chg="del">
          <ac:chgData name="Haobin Li" userId="7bf37726e9f9b3cd" providerId="LiveId" clId="{9D4F456D-32EC-4927-BC1F-1B70CB331C27}" dt="2022-01-15T06:20:18.149" v="19024" actId="478"/>
          <ac:picMkLst>
            <pc:docMk/>
            <pc:sldMk cId="2084305380" sldId="374"/>
            <ac:picMk id="4098" creationId="{F18CF87A-ADCA-476D-87A8-7C3C13416E2D}"/>
          </ac:picMkLst>
        </pc:picChg>
      </pc:sldChg>
      <pc:sldChg chg="addSp delSp modSp add del mod">
        <pc:chgData name="Haobin Li" userId="7bf37726e9f9b3cd" providerId="LiveId" clId="{9D4F456D-32EC-4927-BC1F-1B70CB331C27}" dt="2022-01-15T07:39:29.946" v="19395" actId="47"/>
        <pc:sldMkLst>
          <pc:docMk/>
          <pc:sldMk cId="3816768561" sldId="375"/>
        </pc:sldMkLst>
        <pc:spChg chg="mod">
          <ac:chgData name="Haobin Li" userId="7bf37726e9f9b3cd" providerId="LiveId" clId="{9D4F456D-32EC-4927-BC1F-1B70CB331C27}" dt="2022-01-15T07:01:57.249" v="19372" actId="20577"/>
          <ac:spMkLst>
            <pc:docMk/>
            <pc:sldMk cId="3816768561" sldId="375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15T07:02:47.160" v="19387" actId="6549"/>
          <ac:spMkLst>
            <pc:docMk/>
            <pc:sldMk cId="3816768561" sldId="375"/>
            <ac:spMk id="3" creationId="{A946D910-4FCB-4EC2-9C25-54A6EEDAAC69}"/>
          </ac:spMkLst>
        </pc:spChg>
        <pc:spChg chg="add del">
          <ac:chgData name="Haobin Li" userId="7bf37726e9f9b3cd" providerId="LiveId" clId="{9D4F456D-32EC-4927-BC1F-1B70CB331C27}" dt="2022-01-15T07:02:56.631" v="19389" actId="22"/>
          <ac:spMkLst>
            <pc:docMk/>
            <pc:sldMk cId="3816768561" sldId="375"/>
            <ac:spMk id="9" creationId="{B25BF256-9AA1-47D0-9E6E-CFE386D74EF9}"/>
          </ac:spMkLst>
        </pc:spChg>
        <pc:picChg chg="del">
          <ac:chgData name="Haobin Li" userId="7bf37726e9f9b3cd" providerId="LiveId" clId="{9D4F456D-32EC-4927-BC1F-1B70CB331C27}" dt="2022-01-15T07:02:22.431" v="19381" actId="478"/>
          <ac:picMkLst>
            <pc:docMk/>
            <pc:sldMk cId="3816768561" sldId="375"/>
            <ac:picMk id="7170" creationId="{D8A2B4D3-3927-4206-9E52-C93E01E004F1}"/>
          </ac:picMkLst>
        </pc:picChg>
        <pc:picChg chg="del">
          <ac:chgData name="Haobin Li" userId="7bf37726e9f9b3cd" providerId="LiveId" clId="{9D4F456D-32EC-4927-BC1F-1B70CB331C27}" dt="2022-01-15T07:02:22.431" v="19381" actId="478"/>
          <ac:picMkLst>
            <pc:docMk/>
            <pc:sldMk cId="3816768561" sldId="375"/>
            <ac:picMk id="7172" creationId="{51536C6A-89CD-4BEC-9E03-95165D9E4539}"/>
          </ac:picMkLst>
        </pc:picChg>
        <pc:picChg chg="del">
          <ac:chgData name="Haobin Li" userId="7bf37726e9f9b3cd" providerId="LiveId" clId="{9D4F456D-32EC-4927-BC1F-1B70CB331C27}" dt="2022-01-15T07:02:22.431" v="19381" actId="478"/>
          <ac:picMkLst>
            <pc:docMk/>
            <pc:sldMk cId="3816768561" sldId="375"/>
            <ac:picMk id="7174" creationId="{1A6A73C6-E818-465B-B603-38738A66059D}"/>
          </ac:picMkLst>
        </pc:picChg>
      </pc:sldChg>
      <pc:sldChg chg="addSp delSp modSp add mod modAnim">
        <pc:chgData name="Haobin Li" userId="7bf37726e9f9b3cd" providerId="LiveId" clId="{9D4F456D-32EC-4927-BC1F-1B70CB331C27}" dt="2022-01-15T07:49:49.826" v="19534" actId="21"/>
        <pc:sldMkLst>
          <pc:docMk/>
          <pc:sldMk cId="2401681139" sldId="376"/>
        </pc:sldMkLst>
        <pc:spChg chg="mod">
          <ac:chgData name="Haobin Li" userId="7bf37726e9f9b3cd" providerId="LiveId" clId="{9D4F456D-32EC-4927-BC1F-1B70CB331C27}" dt="2022-01-15T07:44:04.188" v="19505" actId="20577"/>
          <ac:spMkLst>
            <pc:docMk/>
            <pc:sldMk cId="2401681139" sldId="376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15T07:44:14.529" v="19510" actId="6549"/>
          <ac:spMkLst>
            <pc:docMk/>
            <pc:sldMk cId="2401681139" sldId="376"/>
            <ac:spMk id="3" creationId="{A946D910-4FCB-4EC2-9C25-54A6EEDAAC69}"/>
          </ac:spMkLst>
        </pc:spChg>
        <pc:picChg chg="add del mod">
          <ac:chgData name="Haobin Li" userId="7bf37726e9f9b3cd" providerId="LiveId" clId="{9D4F456D-32EC-4927-BC1F-1B70CB331C27}" dt="2022-01-15T07:49:49.826" v="19534" actId="21"/>
          <ac:picMkLst>
            <pc:docMk/>
            <pc:sldMk cId="2401681139" sldId="376"/>
            <ac:picMk id="5" creationId="{BC14BDBD-16DC-4CA2-960E-BA3D5FD039D5}"/>
          </ac:picMkLst>
        </pc:picChg>
        <pc:picChg chg="add mod">
          <ac:chgData name="Haobin Li" userId="7bf37726e9f9b3cd" providerId="LiveId" clId="{9D4F456D-32EC-4927-BC1F-1B70CB331C27}" dt="2022-01-15T07:48:38.326" v="19521" actId="1076"/>
          <ac:picMkLst>
            <pc:docMk/>
            <pc:sldMk cId="2401681139" sldId="376"/>
            <ac:picMk id="6" creationId="{F13768CA-4AFF-4691-8009-6BC82492FB44}"/>
          </ac:picMkLst>
        </pc:picChg>
        <pc:picChg chg="add mod">
          <ac:chgData name="Haobin Li" userId="7bf37726e9f9b3cd" providerId="LiveId" clId="{9D4F456D-32EC-4927-BC1F-1B70CB331C27}" dt="2022-01-15T07:49:29.752" v="19527" actId="14100"/>
          <ac:picMkLst>
            <pc:docMk/>
            <pc:sldMk cId="2401681139" sldId="376"/>
            <ac:picMk id="7" creationId="{89AABD15-C10C-4B74-BC45-14E63A29F3EC}"/>
          </ac:picMkLst>
        </pc:picChg>
      </pc:sldChg>
      <pc:sldChg chg="addSp delSp modSp add mod">
        <pc:chgData name="Haobin Li" userId="7bf37726e9f9b3cd" providerId="LiveId" clId="{9D4F456D-32EC-4927-BC1F-1B70CB331C27}" dt="2022-01-15T07:52:45.616" v="19563" actId="1076"/>
        <pc:sldMkLst>
          <pc:docMk/>
          <pc:sldMk cId="3493057419" sldId="377"/>
        </pc:sldMkLst>
        <pc:spChg chg="mod">
          <ac:chgData name="Haobin Li" userId="7bf37726e9f9b3cd" providerId="LiveId" clId="{9D4F456D-32EC-4927-BC1F-1B70CB331C27}" dt="2022-01-15T07:49:41.753" v="19533" actId="20577"/>
          <ac:spMkLst>
            <pc:docMk/>
            <pc:sldMk cId="3493057419" sldId="377"/>
            <ac:spMk id="2" creationId="{9BE63387-5D8C-4A5C-973F-E66B18E360C5}"/>
          </ac:spMkLst>
        </pc:spChg>
        <pc:spChg chg="mod">
          <ac:chgData name="Haobin Li" userId="7bf37726e9f9b3cd" providerId="LiveId" clId="{9D4F456D-32EC-4927-BC1F-1B70CB331C27}" dt="2022-01-15T07:50:38.155" v="19549" actId="14100"/>
          <ac:spMkLst>
            <pc:docMk/>
            <pc:sldMk cId="3493057419" sldId="377"/>
            <ac:spMk id="3" creationId="{A946D910-4FCB-4EC2-9C25-54A6EEDAAC69}"/>
          </ac:spMkLst>
        </pc:spChg>
        <pc:spChg chg="add del">
          <ac:chgData name="Haobin Li" userId="7bf37726e9f9b3cd" providerId="LiveId" clId="{9D4F456D-32EC-4927-BC1F-1B70CB331C27}" dt="2022-01-15T07:52:40.605" v="19560" actId="478"/>
          <ac:spMkLst>
            <pc:docMk/>
            <pc:sldMk cId="3493057419" sldId="377"/>
            <ac:spMk id="8" creationId="{24C6B62E-4DD8-4889-B0D0-B4DDF9F69179}"/>
          </ac:spMkLst>
        </pc:spChg>
        <pc:picChg chg="del">
          <ac:chgData name="Haobin Li" userId="7bf37726e9f9b3cd" providerId="LiveId" clId="{9D4F456D-32EC-4927-BC1F-1B70CB331C27}" dt="2022-01-15T07:49:53.354" v="19536" actId="478"/>
          <ac:picMkLst>
            <pc:docMk/>
            <pc:sldMk cId="3493057419" sldId="377"/>
            <ac:picMk id="5" creationId="{BC14BDBD-16DC-4CA2-960E-BA3D5FD039D5}"/>
          </ac:picMkLst>
        </pc:picChg>
        <pc:picChg chg="add mod">
          <ac:chgData name="Haobin Li" userId="7bf37726e9f9b3cd" providerId="LiveId" clId="{9D4F456D-32EC-4927-BC1F-1B70CB331C27}" dt="2022-01-15T07:52:44.481" v="19562" actId="1076"/>
          <ac:picMkLst>
            <pc:docMk/>
            <pc:sldMk cId="3493057419" sldId="377"/>
            <ac:picMk id="6" creationId="{4AC1D217-FCEE-45A0-95D7-05D6CC368FF4}"/>
          </ac:picMkLst>
        </pc:picChg>
        <pc:picChg chg="add mod">
          <ac:chgData name="Haobin Li" userId="7bf37726e9f9b3cd" providerId="LiveId" clId="{9D4F456D-32EC-4927-BC1F-1B70CB331C27}" dt="2022-01-15T07:52:45.616" v="19563" actId="1076"/>
          <ac:picMkLst>
            <pc:docMk/>
            <pc:sldMk cId="3493057419" sldId="377"/>
            <ac:picMk id="7" creationId="{926986B2-55DE-4C32-8324-AEFE5EE50C04}"/>
          </ac:picMkLst>
        </pc:picChg>
      </pc:sldChg>
      <pc:sldChg chg="modSp add mod ord modShow">
        <pc:chgData name="Haobin Li" userId="7bf37726e9f9b3cd" providerId="LiveId" clId="{9D4F456D-32EC-4927-BC1F-1B70CB331C27}" dt="2022-01-15T08:13:32.471" v="19927" actId="729"/>
        <pc:sldMkLst>
          <pc:docMk/>
          <pc:sldMk cId="2683932460" sldId="378"/>
        </pc:sldMkLst>
        <pc:spChg chg="mod">
          <ac:chgData name="Haobin Li" userId="7bf37726e9f9b3cd" providerId="LiveId" clId="{9D4F456D-32EC-4927-BC1F-1B70CB331C27}" dt="2022-01-15T08:12:30.348" v="19926" actId="6549"/>
          <ac:spMkLst>
            <pc:docMk/>
            <pc:sldMk cId="2683932460" sldId="378"/>
            <ac:spMk id="3" creationId="{C20A2AFB-F108-463F-9A52-F96848F4872E}"/>
          </ac:spMkLst>
        </pc:spChg>
      </pc:sldChg>
    </pc:docChg>
  </pc:docChgLst>
  <pc:docChgLst>
    <pc:chgData name="Haobin" userId="7bf37726e9f9b3cd" providerId="LiveId" clId="{8D3D9C8F-3DBF-47B2-83B8-F3F0E5AE84AA}"/>
    <pc:docChg chg="undo custSel addSld modSld modMainMaster">
      <pc:chgData name="Haobin" userId="7bf37726e9f9b3cd" providerId="LiveId" clId="{8D3D9C8F-3DBF-47B2-83B8-F3F0E5AE84AA}" dt="2022-01-17T10:08:46.966" v="730" actId="20577"/>
      <pc:docMkLst>
        <pc:docMk/>
      </pc:docMkLst>
      <pc:sldChg chg="modSp mod">
        <pc:chgData name="Haobin" userId="7bf37726e9f9b3cd" providerId="LiveId" clId="{8D3D9C8F-3DBF-47B2-83B8-F3F0E5AE84AA}" dt="2022-01-17T02:58:38.649" v="561"/>
        <pc:sldMkLst>
          <pc:docMk/>
          <pc:sldMk cId="213951777" sldId="256"/>
        </pc:sldMkLst>
        <pc:spChg chg="mod">
          <ac:chgData name="Haobin" userId="7bf37726e9f9b3cd" providerId="LiveId" clId="{8D3D9C8F-3DBF-47B2-83B8-F3F0E5AE84AA}" dt="2022-01-17T02:58:38.649" v="561"/>
          <ac:spMkLst>
            <pc:docMk/>
            <pc:sldMk cId="213951777" sldId="256"/>
            <ac:spMk id="3" creationId="{00000000-0000-0000-0000-000000000000}"/>
          </ac:spMkLst>
        </pc:spChg>
      </pc:sldChg>
      <pc:sldChg chg="addSp delSp modSp mod">
        <pc:chgData name="Haobin" userId="7bf37726e9f9b3cd" providerId="LiveId" clId="{8D3D9C8F-3DBF-47B2-83B8-F3F0E5AE84AA}" dt="2022-01-17T03:04:01.340" v="604"/>
        <pc:sldMkLst>
          <pc:docMk/>
          <pc:sldMk cId="607984877" sldId="258"/>
        </pc:sldMkLst>
        <pc:spChg chg="mod">
          <ac:chgData name="Haobin" userId="7bf37726e9f9b3cd" providerId="LiveId" clId="{8D3D9C8F-3DBF-47B2-83B8-F3F0E5AE84AA}" dt="2022-01-17T02:56:25.929" v="518" actId="20577"/>
          <ac:spMkLst>
            <pc:docMk/>
            <pc:sldMk cId="607984877" sldId="258"/>
            <ac:spMk id="2" creationId="{00000000-0000-0000-0000-000000000000}"/>
          </ac:spMkLst>
        </pc:spChg>
        <pc:spChg chg="add mod">
          <ac:chgData name="Haobin" userId="7bf37726e9f9b3cd" providerId="LiveId" clId="{8D3D9C8F-3DBF-47B2-83B8-F3F0E5AE84AA}" dt="2022-01-17T03:04:01.340" v="604"/>
          <ac:spMkLst>
            <pc:docMk/>
            <pc:sldMk cId="607984877" sldId="258"/>
            <ac:spMk id="4" creationId="{639C47EE-4F3F-4858-B446-09043338F5B9}"/>
          </ac:spMkLst>
        </pc:spChg>
        <pc:spChg chg="add del mod">
          <ac:chgData name="Haobin" userId="7bf37726e9f9b3cd" providerId="LiveId" clId="{8D3D9C8F-3DBF-47B2-83B8-F3F0E5AE84AA}" dt="2022-01-17T02:57:22.182" v="544" actId="478"/>
          <ac:spMkLst>
            <pc:docMk/>
            <pc:sldMk cId="607984877" sldId="258"/>
            <ac:spMk id="5" creationId="{F8991D48-6725-4C1B-9000-622C172D3F3C}"/>
          </ac:spMkLst>
        </pc:spChg>
      </pc:sldChg>
      <pc:sldChg chg="mod modShow">
        <pc:chgData name="Haobin" userId="7bf37726e9f9b3cd" providerId="LiveId" clId="{8D3D9C8F-3DBF-47B2-83B8-F3F0E5AE84AA}" dt="2022-01-17T06:19:20.660" v="610" actId="729"/>
        <pc:sldMkLst>
          <pc:docMk/>
          <pc:sldMk cId="812991124" sldId="363"/>
        </pc:sldMkLst>
      </pc:sldChg>
      <pc:sldChg chg="addSp modSp mod">
        <pc:chgData name="Haobin" userId="7bf37726e9f9b3cd" providerId="LiveId" clId="{8D3D9C8F-3DBF-47B2-83B8-F3F0E5AE84AA}" dt="2022-01-17T07:57:09.739" v="623" actId="1076"/>
        <pc:sldMkLst>
          <pc:docMk/>
          <pc:sldMk cId="1848624040" sldId="367"/>
        </pc:sldMkLst>
        <pc:picChg chg="add mod">
          <ac:chgData name="Haobin" userId="7bf37726e9f9b3cd" providerId="LiveId" clId="{8D3D9C8F-3DBF-47B2-83B8-F3F0E5AE84AA}" dt="2022-01-17T07:57:09.739" v="623" actId="1076"/>
          <ac:picMkLst>
            <pc:docMk/>
            <pc:sldMk cId="1848624040" sldId="367"/>
            <ac:picMk id="5" creationId="{802FFFEC-49D6-4C83-B5C3-8940FE715333}"/>
          </ac:picMkLst>
        </pc:picChg>
      </pc:sldChg>
      <pc:sldChg chg="addSp modSp mod modAnim">
        <pc:chgData name="Haobin" userId="7bf37726e9f9b3cd" providerId="LiveId" clId="{8D3D9C8F-3DBF-47B2-83B8-F3F0E5AE84AA}" dt="2022-01-17T07:59:27.538" v="626"/>
        <pc:sldMkLst>
          <pc:docMk/>
          <pc:sldMk cId="3493057419" sldId="377"/>
        </pc:sldMkLst>
        <pc:spChg chg="add mod">
          <ac:chgData name="Haobin" userId="7bf37726e9f9b3cd" providerId="LiveId" clId="{8D3D9C8F-3DBF-47B2-83B8-F3F0E5AE84AA}" dt="2022-01-17T07:59:22.358" v="625" actId="13822"/>
          <ac:spMkLst>
            <pc:docMk/>
            <pc:sldMk cId="3493057419" sldId="377"/>
            <ac:spMk id="5" creationId="{175EB6A0-9BBD-4EE3-A677-AB8640412EA5}"/>
          </ac:spMkLst>
        </pc:spChg>
      </pc:sldChg>
      <pc:sldChg chg="modSp mod modShow">
        <pc:chgData name="Haobin" userId="7bf37726e9f9b3cd" providerId="LiveId" clId="{8D3D9C8F-3DBF-47B2-83B8-F3F0E5AE84AA}" dt="2022-01-17T10:08:46.966" v="730" actId="20577"/>
        <pc:sldMkLst>
          <pc:docMk/>
          <pc:sldMk cId="2683932460" sldId="378"/>
        </pc:sldMkLst>
        <pc:spChg chg="mod">
          <ac:chgData name="Haobin" userId="7bf37726e9f9b3cd" providerId="LiveId" clId="{8D3D9C8F-3DBF-47B2-83B8-F3F0E5AE84AA}" dt="2022-01-17T10:08:46.966" v="730" actId="20577"/>
          <ac:spMkLst>
            <pc:docMk/>
            <pc:sldMk cId="2683932460" sldId="378"/>
            <ac:spMk id="3" creationId="{C20A2AFB-F108-463F-9A52-F96848F4872E}"/>
          </ac:spMkLst>
        </pc:spChg>
        <pc:picChg chg="mod">
          <ac:chgData name="Haobin" userId="7bf37726e9f9b3cd" providerId="LiveId" clId="{8D3D9C8F-3DBF-47B2-83B8-F3F0E5AE84AA}" dt="2022-01-17T10:07:08.841" v="714" actId="1076"/>
          <ac:picMkLst>
            <pc:docMk/>
            <pc:sldMk cId="2683932460" sldId="378"/>
            <ac:picMk id="7" creationId="{10A5B9B1-7BAF-49BD-BB7D-DAC26884C774}"/>
          </ac:picMkLst>
        </pc:picChg>
      </pc:sldChg>
      <pc:sldChg chg="addSp delSp modSp add mod">
        <pc:chgData name="Haobin" userId="7bf37726e9f9b3cd" providerId="LiveId" clId="{8D3D9C8F-3DBF-47B2-83B8-F3F0E5AE84AA}" dt="2022-01-17T03:04:20.995" v="608" actId="27636"/>
        <pc:sldMkLst>
          <pc:docMk/>
          <pc:sldMk cId="211162410" sldId="379"/>
        </pc:sldMkLst>
        <pc:spChg chg="del">
          <ac:chgData name="Haobin" userId="7bf37726e9f9b3cd" providerId="LiveId" clId="{8D3D9C8F-3DBF-47B2-83B8-F3F0E5AE84AA}" dt="2022-01-17T03:02:50.328" v="564" actId="478"/>
          <ac:spMkLst>
            <pc:docMk/>
            <pc:sldMk cId="211162410" sldId="379"/>
            <ac:spMk id="2" creationId="{00000000-0000-0000-0000-000000000000}"/>
          </ac:spMkLst>
        </pc:spChg>
        <pc:spChg chg="mod">
          <ac:chgData name="Haobin" userId="7bf37726e9f9b3cd" providerId="LiveId" clId="{8D3D9C8F-3DBF-47B2-83B8-F3F0E5AE84AA}" dt="2022-01-17T03:03:39.702" v="603" actId="20577"/>
          <ac:spMkLst>
            <pc:docMk/>
            <pc:sldMk cId="211162410" sldId="379"/>
            <ac:spMk id="4" creationId="{639C47EE-4F3F-4858-B446-09043338F5B9}"/>
          </ac:spMkLst>
        </pc:spChg>
        <pc:spChg chg="add del mod">
          <ac:chgData name="Haobin" userId="7bf37726e9f9b3cd" providerId="LiveId" clId="{8D3D9C8F-3DBF-47B2-83B8-F3F0E5AE84AA}" dt="2022-01-17T03:04:20.995" v="608" actId="27636"/>
          <ac:spMkLst>
            <pc:docMk/>
            <pc:sldMk cId="211162410" sldId="379"/>
            <ac:spMk id="6" creationId="{C3F65A14-D334-43FE-BDF7-5743A1CBA28B}"/>
          </ac:spMkLst>
        </pc:spChg>
      </pc:sldChg>
      <pc:sldMasterChg chg="modSp mod">
        <pc:chgData name="Haobin" userId="7bf37726e9f9b3cd" providerId="LiveId" clId="{8D3D9C8F-3DBF-47B2-83B8-F3F0E5AE84AA}" dt="2022-01-17T02:40:28.523" v="93" actId="20577"/>
        <pc:sldMasterMkLst>
          <pc:docMk/>
          <pc:sldMasterMk cId="882639700" sldId="2147483672"/>
        </pc:sldMasterMkLst>
        <pc:spChg chg="mod">
          <ac:chgData name="Haobin" userId="7bf37726e9f9b3cd" providerId="LiveId" clId="{8D3D9C8F-3DBF-47B2-83B8-F3F0E5AE84AA}" dt="2022-01-17T02:40:28.523" v="93" actId="20577"/>
          <ac:spMkLst>
            <pc:docMk/>
            <pc:sldMasterMk cId="882639700" sldId="2147483672"/>
            <ac:spMk id="7" creationId="{00000000-0000-0000-0000-000000000000}"/>
          </ac:spMkLst>
        </pc:spChg>
      </pc:sldMasterChg>
    </pc:docChg>
  </pc:docChgLst>
  <pc:docChgLst>
    <pc:chgData name="天皓 陈" userId="9ec539997eccb994" providerId="LiveId" clId="{7FF749C1-9262-493E-810A-109EBA792EDE}"/>
    <pc:docChg chg="undo custSel addSld delSld modSld sldOrd modMainMaster addSection delSection modSection">
      <pc:chgData name="天皓 陈" userId="9ec539997eccb994" providerId="LiveId" clId="{7FF749C1-9262-493E-810A-109EBA792EDE}" dt="2024-03-26T08:26:36.134" v="347" actId="47"/>
      <pc:docMkLst>
        <pc:docMk/>
      </pc:docMkLst>
      <pc:sldChg chg="del">
        <pc:chgData name="天皓 陈" userId="9ec539997eccb994" providerId="LiveId" clId="{7FF749C1-9262-493E-810A-109EBA792EDE}" dt="2024-03-26T06:30:13.295" v="13" actId="47"/>
        <pc:sldMkLst>
          <pc:docMk/>
          <pc:sldMk cId="213951777" sldId="256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607984877" sldId="258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2983647699" sldId="379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1659240399" sldId="437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2338192156" sldId="438"/>
        </pc:sldMkLst>
      </pc:sldChg>
      <pc:sldChg chg="addSp delSp modSp mod">
        <pc:chgData name="天皓 陈" userId="9ec539997eccb994" providerId="LiveId" clId="{7FF749C1-9262-493E-810A-109EBA792EDE}" dt="2024-03-26T08:08:54.535" v="313" actId="552"/>
        <pc:sldMkLst>
          <pc:docMk/>
          <pc:sldMk cId="2259210983" sldId="439"/>
        </pc:sldMkLst>
        <pc:spChg chg="mod">
          <ac:chgData name="天皓 陈" userId="9ec539997eccb994" providerId="LiveId" clId="{7FF749C1-9262-493E-810A-109EBA792EDE}" dt="2024-03-26T08:08:54.535" v="313" actId="552"/>
          <ac:spMkLst>
            <pc:docMk/>
            <pc:sldMk cId="2259210983" sldId="439"/>
            <ac:spMk id="2" creationId="{1E03F0FC-075E-44C0-97D0-E5805779942E}"/>
          </ac:spMkLst>
        </pc:spChg>
        <pc:spChg chg="del">
          <ac:chgData name="天皓 陈" userId="9ec539997eccb994" providerId="LiveId" clId="{7FF749C1-9262-493E-810A-109EBA792EDE}" dt="2024-03-26T07:59:44.678" v="244" actId="478"/>
          <ac:spMkLst>
            <pc:docMk/>
            <pc:sldMk cId="2259210983" sldId="439"/>
            <ac:spMk id="3" creationId="{7FBBB3F3-5F81-45B0-B3FA-6E407899D312}"/>
          </ac:spMkLst>
        </pc:spChg>
        <pc:spChg chg="add mod">
          <ac:chgData name="天皓 陈" userId="9ec539997eccb994" providerId="LiveId" clId="{7FF749C1-9262-493E-810A-109EBA792EDE}" dt="2024-03-26T08:08:54.535" v="313" actId="552"/>
          <ac:spMkLst>
            <pc:docMk/>
            <pc:sldMk cId="2259210983" sldId="439"/>
            <ac:spMk id="5" creationId="{5FA85A46-21F0-0F64-3ED0-2F083026F328}"/>
          </ac:spMkLst>
        </pc:spChg>
        <pc:spChg chg="add mod">
          <ac:chgData name="天皓 陈" userId="9ec539997eccb994" providerId="LiveId" clId="{7FF749C1-9262-493E-810A-109EBA792EDE}" dt="2024-03-26T08:08:54.535" v="313" actId="552"/>
          <ac:spMkLst>
            <pc:docMk/>
            <pc:sldMk cId="2259210983" sldId="439"/>
            <ac:spMk id="6" creationId="{B813733C-ACB6-CE41-2B19-22BE0C14CE6F}"/>
          </ac:spMkLst>
        </pc:spChg>
        <pc:spChg chg="add mod">
          <ac:chgData name="天皓 陈" userId="9ec539997eccb994" providerId="LiveId" clId="{7FF749C1-9262-493E-810A-109EBA792EDE}" dt="2024-03-26T08:08:54.535" v="313" actId="552"/>
          <ac:spMkLst>
            <pc:docMk/>
            <pc:sldMk cId="2259210983" sldId="439"/>
            <ac:spMk id="7" creationId="{5A5DD3AA-F9CD-1F87-E46A-17B8A811972B}"/>
          </ac:spMkLst>
        </pc:spChg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3502043020" sldId="443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733329336" sldId="447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2346246471" sldId="449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4007000708" sldId="453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2303270488" sldId="454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453024552" sldId="455"/>
        </pc:sldMkLst>
      </pc:sldChg>
      <pc:sldChg chg="delSp modSp mod ord">
        <pc:chgData name="天皓 陈" userId="9ec539997eccb994" providerId="LiveId" clId="{7FF749C1-9262-493E-810A-109EBA792EDE}" dt="2024-03-26T07:57:07.215" v="200" actId="20577"/>
        <pc:sldMkLst>
          <pc:docMk/>
          <pc:sldMk cId="1644888398" sldId="456"/>
        </pc:sldMkLst>
        <pc:spChg chg="mod">
          <ac:chgData name="天皓 陈" userId="9ec539997eccb994" providerId="LiveId" clId="{7FF749C1-9262-493E-810A-109EBA792EDE}" dt="2024-03-26T07:57:07.215" v="200" actId="20577"/>
          <ac:spMkLst>
            <pc:docMk/>
            <pc:sldMk cId="1644888398" sldId="456"/>
            <ac:spMk id="2" creationId="{D845D3B4-4253-478A-ABE3-B6DFBB51A0B9}"/>
          </ac:spMkLst>
        </pc:spChg>
        <pc:inkChg chg="del">
          <ac:chgData name="天皓 陈" userId="9ec539997eccb994" providerId="LiveId" clId="{7FF749C1-9262-493E-810A-109EBA792EDE}" dt="2024-03-26T06:27:41.666" v="1" actId="478"/>
          <ac:inkMkLst>
            <pc:docMk/>
            <pc:sldMk cId="1644888398" sldId="456"/>
            <ac:inkMk id="5" creationId="{82EBBB74-A556-7EC8-86BD-062431621ADA}"/>
          </ac:inkMkLst>
        </pc:inkChg>
      </pc:sldChg>
      <pc:sldChg chg="modSp mod">
        <pc:chgData name="天皓 陈" userId="9ec539997eccb994" providerId="LiveId" clId="{7FF749C1-9262-493E-810A-109EBA792EDE}" dt="2024-03-26T08:19:48.714" v="344" actId="6549"/>
        <pc:sldMkLst>
          <pc:docMk/>
          <pc:sldMk cId="1139620332" sldId="462"/>
        </pc:sldMkLst>
        <pc:spChg chg="mod">
          <ac:chgData name="天皓 陈" userId="9ec539997eccb994" providerId="LiveId" clId="{7FF749C1-9262-493E-810A-109EBA792EDE}" dt="2024-03-26T08:19:48.714" v="344" actId="6549"/>
          <ac:spMkLst>
            <pc:docMk/>
            <pc:sldMk cId="1139620332" sldId="462"/>
            <ac:spMk id="2" creationId="{9BDBB49F-1906-453B-97C1-45FD89CE4FD0}"/>
          </ac:spMkLst>
        </pc:spChg>
        <pc:spChg chg="mod">
          <ac:chgData name="天皓 陈" userId="9ec539997eccb994" providerId="LiveId" clId="{7FF749C1-9262-493E-810A-109EBA792EDE}" dt="2024-03-26T08:19:42.605" v="340" actId="6549"/>
          <ac:spMkLst>
            <pc:docMk/>
            <pc:sldMk cId="1139620332" sldId="462"/>
            <ac:spMk id="3" creationId="{A7F0134D-4CCF-4787-A284-3F0DE51A5155}"/>
          </ac:spMkLst>
        </pc:spChg>
      </pc:sldChg>
      <pc:sldChg chg="del">
        <pc:chgData name="天皓 陈" userId="9ec539997eccb994" providerId="LiveId" clId="{7FF749C1-9262-493E-810A-109EBA792EDE}" dt="2024-03-26T06:28:19.069" v="4" actId="47"/>
        <pc:sldMkLst>
          <pc:docMk/>
          <pc:sldMk cId="2760989200" sldId="464"/>
        </pc:sldMkLst>
      </pc:sldChg>
      <pc:sldChg chg="modSp mod">
        <pc:chgData name="天皓 陈" userId="9ec539997eccb994" providerId="LiveId" clId="{7FF749C1-9262-493E-810A-109EBA792EDE}" dt="2024-03-26T07:56:58.933" v="196" actId="20577"/>
        <pc:sldMkLst>
          <pc:docMk/>
          <pc:sldMk cId="2701266079" sldId="465"/>
        </pc:sldMkLst>
        <pc:spChg chg="mod">
          <ac:chgData name="天皓 陈" userId="9ec539997eccb994" providerId="LiveId" clId="{7FF749C1-9262-493E-810A-109EBA792EDE}" dt="2024-03-26T07:56:58.933" v="196" actId="20577"/>
          <ac:spMkLst>
            <pc:docMk/>
            <pc:sldMk cId="2701266079" sldId="465"/>
            <ac:spMk id="2" creationId="{8BC04A7B-BB62-46A1-856B-3938D83F92D6}"/>
          </ac:spMkLst>
        </pc:spChg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3624439892" sldId="466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2686202918" sldId="469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384837004" sldId="473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555508981" sldId="474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2795190043" sldId="475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3684786767" sldId="487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1749846808" sldId="488"/>
        </pc:sldMkLst>
      </pc:sldChg>
      <pc:sldChg chg="del">
        <pc:chgData name="天皓 陈" userId="9ec539997eccb994" providerId="LiveId" clId="{7FF749C1-9262-493E-810A-109EBA792EDE}" dt="2024-03-26T06:29:57.288" v="11" actId="47"/>
        <pc:sldMkLst>
          <pc:docMk/>
          <pc:sldMk cId="437566893" sldId="489"/>
        </pc:sldMkLst>
      </pc:sldChg>
      <pc:sldChg chg="delSp modSp mod ord">
        <pc:chgData name="天皓 陈" userId="9ec539997eccb994" providerId="LiveId" clId="{7FF749C1-9262-493E-810A-109EBA792EDE}" dt="2024-03-26T07:57:10.953" v="204" actId="20577"/>
        <pc:sldMkLst>
          <pc:docMk/>
          <pc:sldMk cId="2146165850" sldId="490"/>
        </pc:sldMkLst>
        <pc:spChg chg="mod">
          <ac:chgData name="天皓 陈" userId="9ec539997eccb994" providerId="LiveId" clId="{7FF749C1-9262-493E-810A-109EBA792EDE}" dt="2024-03-26T07:57:10.953" v="204" actId="20577"/>
          <ac:spMkLst>
            <pc:docMk/>
            <pc:sldMk cId="2146165850" sldId="490"/>
            <ac:spMk id="2" creationId="{DD2C38EB-3C77-4812-B0FF-BD04AAFC2BA9}"/>
          </ac:spMkLst>
        </pc:spChg>
        <pc:inkChg chg="del">
          <ac:chgData name="天皓 陈" userId="9ec539997eccb994" providerId="LiveId" clId="{7FF749C1-9262-493E-810A-109EBA792EDE}" dt="2024-03-26T06:27:44.636" v="2" actId="478"/>
          <ac:inkMkLst>
            <pc:docMk/>
            <pc:sldMk cId="2146165850" sldId="490"/>
            <ac:inkMk id="13" creationId="{CBA5F737-FB68-DD2C-3656-A5623B3F9EAA}"/>
          </ac:inkMkLst>
        </pc:inkChg>
      </pc:sldChg>
      <pc:sldChg chg="delSp modSp mod ord">
        <pc:chgData name="天皓 陈" userId="9ec539997eccb994" providerId="LiveId" clId="{7FF749C1-9262-493E-810A-109EBA792EDE}" dt="2024-03-26T07:57:16.138" v="208" actId="20577"/>
        <pc:sldMkLst>
          <pc:docMk/>
          <pc:sldMk cId="1138122340" sldId="492"/>
        </pc:sldMkLst>
        <pc:spChg chg="mod">
          <ac:chgData name="天皓 陈" userId="9ec539997eccb994" providerId="LiveId" clId="{7FF749C1-9262-493E-810A-109EBA792EDE}" dt="2024-03-26T07:57:16.138" v="208" actId="20577"/>
          <ac:spMkLst>
            <pc:docMk/>
            <pc:sldMk cId="1138122340" sldId="492"/>
            <ac:spMk id="2" creationId="{DD2C38EB-3C77-4812-B0FF-BD04AAFC2BA9}"/>
          </ac:spMkLst>
        </pc:spChg>
        <pc:inkChg chg="del">
          <ac:chgData name="天皓 陈" userId="9ec539997eccb994" providerId="LiveId" clId="{7FF749C1-9262-493E-810A-109EBA792EDE}" dt="2024-03-26T06:27:49.231" v="3" actId="478"/>
          <ac:inkMkLst>
            <pc:docMk/>
            <pc:sldMk cId="1138122340" sldId="492"/>
            <ac:inkMk id="16" creationId="{3689174A-CDD1-B1D1-4FD6-B76356330CD7}"/>
          </ac:inkMkLst>
        </pc:inkChg>
      </pc:sldChg>
      <pc:sldChg chg="delSp del mod">
        <pc:chgData name="天皓 陈" userId="9ec539997eccb994" providerId="LiveId" clId="{7FF749C1-9262-493E-810A-109EBA792EDE}" dt="2024-03-26T08:26:19.036" v="345" actId="47"/>
        <pc:sldMkLst>
          <pc:docMk/>
          <pc:sldMk cId="3685794292" sldId="495"/>
        </pc:sldMkLst>
        <pc:inkChg chg="del">
          <ac:chgData name="天皓 陈" userId="9ec539997eccb994" providerId="LiveId" clId="{7FF749C1-9262-493E-810A-109EBA792EDE}" dt="2024-03-26T06:29:40.129" v="10" actId="478"/>
          <ac:inkMkLst>
            <pc:docMk/>
            <pc:sldMk cId="3685794292" sldId="495"/>
            <ac:inkMk id="6" creationId="{E27352CE-5B9E-8692-31DB-EAEA6AB7A990}"/>
          </ac:inkMkLst>
        </pc:inkChg>
      </pc:sldChg>
      <pc:sldChg chg="delSp del mod">
        <pc:chgData name="天皓 陈" userId="9ec539997eccb994" providerId="LiveId" clId="{7FF749C1-9262-493E-810A-109EBA792EDE}" dt="2024-03-26T08:26:22.688" v="346" actId="47"/>
        <pc:sldMkLst>
          <pc:docMk/>
          <pc:sldMk cId="3325326948" sldId="496"/>
        </pc:sldMkLst>
        <pc:inkChg chg="del">
          <ac:chgData name="天皓 陈" userId="9ec539997eccb994" providerId="LiveId" clId="{7FF749C1-9262-493E-810A-109EBA792EDE}" dt="2024-03-26T06:29:35.003" v="9" actId="478"/>
          <ac:inkMkLst>
            <pc:docMk/>
            <pc:sldMk cId="3325326948" sldId="496"/>
            <ac:inkMk id="16" creationId="{06A812B7-1FE2-5E00-8258-2B3E6B002303}"/>
          </ac:inkMkLst>
        </pc:inkChg>
      </pc:sldChg>
      <pc:sldChg chg="delSp del mod">
        <pc:chgData name="天皓 陈" userId="9ec539997eccb994" providerId="LiveId" clId="{7FF749C1-9262-493E-810A-109EBA792EDE}" dt="2024-03-26T08:26:36.134" v="347" actId="47"/>
        <pc:sldMkLst>
          <pc:docMk/>
          <pc:sldMk cId="479055694" sldId="498"/>
        </pc:sldMkLst>
        <pc:inkChg chg="del">
          <ac:chgData name="天皓 陈" userId="9ec539997eccb994" providerId="LiveId" clId="{7FF749C1-9262-493E-810A-109EBA792EDE}" dt="2024-03-26T06:29:28.469" v="8" actId="478"/>
          <ac:inkMkLst>
            <pc:docMk/>
            <pc:sldMk cId="479055694" sldId="498"/>
            <ac:inkMk id="5" creationId="{18D707C8-F125-A3F1-69D2-DB2D8D19262C}"/>
          </ac:inkMkLst>
        </pc:inkChg>
      </pc:sldChg>
      <pc:sldChg chg="del">
        <pc:chgData name="天皓 陈" userId="9ec539997eccb994" providerId="LiveId" clId="{7FF749C1-9262-493E-810A-109EBA792EDE}" dt="2024-03-26T06:28:19.069" v="4" actId="47"/>
        <pc:sldMkLst>
          <pc:docMk/>
          <pc:sldMk cId="2316631383" sldId="500"/>
        </pc:sldMkLst>
      </pc:sldChg>
      <pc:sldChg chg="modSp mod">
        <pc:chgData name="天皓 陈" userId="9ec539997eccb994" providerId="LiveId" clId="{7FF749C1-9262-493E-810A-109EBA792EDE}" dt="2024-03-26T07:56:52.130" v="192" actId="20577"/>
        <pc:sldMkLst>
          <pc:docMk/>
          <pc:sldMk cId="3206465261" sldId="502"/>
        </pc:sldMkLst>
        <pc:spChg chg="mod">
          <ac:chgData name="天皓 陈" userId="9ec539997eccb994" providerId="LiveId" clId="{7FF749C1-9262-493E-810A-109EBA792EDE}" dt="2024-03-26T07:56:52.130" v="192" actId="20577"/>
          <ac:spMkLst>
            <pc:docMk/>
            <pc:sldMk cId="3206465261" sldId="502"/>
            <ac:spMk id="2" creationId="{8BC04A7B-BB62-46A1-856B-3938D83F92D6}"/>
          </ac:spMkLst>
        </pc:spChg>
      </pc:sldChg>
      <pc:sldChg chg="modSp mod">
        <pc:chgData name="天皓 陈" userId="9ec539997eccb994" providerId="LiveId" clId="{7FF749C1-9262-493E-810A-109EBA792EDE}" dt="2024-03-26T07:56:45.168" v="188" actId="20577"/>
        <pc:sldMkLst>
          <pc:docMk/>
          <pc:sldMk cId="3017712794" sldId="504"/>
        </pc:sldMkLst>
        <pc:spChg chg="mod">
          <ac:chgData name="天皓 陈" userId="9ec539997eccb994" providerId="LiveId" clId="{7FF749C1-9262-493E-810A-109EBA792EDE}" dt="2024-03-26T07:56:45.168" v="188" actId="20577"/>
          <ac:spMkLst>
            <pc:docMk/>
            <pc:sldMk cId="3017712794" sldId="504"/>
            <ac:spMk id="2" creationId="{8BC04A7B-BB62-46A1-856B-3938D83F92D6}"/>
          </ac:spMkLst>
        </pc:spChg>
      </pc:sldChg>
      <pc:sldChg chg="del">
        <pc:chgData name="天皓 陈" userId="9ec539997eccb994" providerId="LiveId" clId="{7FF749C1-9262-493E-810A-109EBA792EDE}" dt="2024-03-26T06:28:35.237" v="5" actId="47"/>
        <pc:sldMkLst>
          <pc:docMk/>
          <pc:sldMk cId="770707636" sldId="506"/>
        </pc:sldMkLst>
      </pc:sldChg>
      <pc:sldChg chg="del">
        <pc:chgData name="天皓 陈" userId="9ec539997eccb994" providerId="LiveId" clId="{7FF749C1-9262-493E-810A-109EBA792EDE}" dt="2024-03-26T06:28:35.237" v="5" actId="47"/>
        <pc:sldMkLst>
          <pc:docMk/>
          <pc:sldMk cId="6379252" sldId="508"/>
        </pc:sldMkLst>
      </pc:sldChg>
      <pc:sldChg chg="delSp mod">
        <pc:chgData name="天皓 陈" userId="9ec539997eccb994" providerId="LiveId" clId="{7FF749C1-9262-493E-810A-109EBA792EDE}" dt="2024-03-26T06:29:24.126" v="7" actId="478"/>
        <pc:sldMkLst>
          <pc:docMk/>
          <pc:sldMk cId="709208509" sldId="509"/>
        </pc:sldMkLst>
        <pc:inkChg chg="del">
          <ac:chgData name="天皓 陈" userId="9ec539997eccb994" providerId="LiveId" clId="{7FF749C1-9262-493E-810A-109EBA792EDE}" dt="2024-03-26T06:29:24.126" v="7" actId="478"/>
          <ac:inkMkLst>
            <pc:docMk/>
            <pc:sldMk cId="709208509" sldId="509"/>
            <ac:inkMk id="5" creationId="{EE5E388A-F964-5AAA-FD1F-803D5CF7881F}"/>
          </ac:inkMkLst>
        </pc:inkChg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2101359470" sldId="510"/>
        </pc:sldMkLst>
      </pc:sldChg>
      <pc:sldChg chg="del">
        <pc:chgData name="天皓 陈" userId="9ec539997eccb994" providerId="LiveId" clId="{7FF749C1-9262-493E-810A-109EBA792EDE}" dt="2024-03-26T06:28:35.237" v="5" actId="47"/>
        <pc:sldMkLst>
          <pc:docMk/>
          <pc:sldMk cId="2211631020" sldId="511"/>
        </pc:sldMkLst>
      </pc:sldChg>
      <pc:sldChg chg="del">
        <pc:chgData name="天皓 陈" userId="9ec539997eccb994" providerId="LiveId" clId="{7FF749C1-9262-493E-810A-109EBA792EDE}" dt="2024-03-26T06:28:35.237" v="5" actId="47"/>
        <pc:sldMkLst>
          <pc:docMk/>
          <pc:sldMk cId="3935738454" sldId="512"/>
        </pc:sldMkLst>
      </pc:sldChg>
      <pc:sldChg chg="del">
        <pc:chgData name="天皓 陈" userId="9ec539997eccb994" providerId="LiveId" clId="{7FF749C1-9262-493E-810A-109EBA792EDE}" dt="2024-03-26T06:29:58.976" v="12" actId="47"/>
        <pc:sldMkLst>
          <pc:docMk/>
          <pc:sldMk cId="1477352114" sldId="513"/>
        </pc:sldMkLst>
      </pc:sldChg>
      <pc:sldChg chg="del">
        <pc:chgData name="天皓 陈" userId="9ec539997eccb994" providerId="LiveId" clId="{7FF749C1-9262-493E-810A-109EBA792EDE}" dt="2024-03-26T06:28:35.237" v="5" actId="47"/>
        <pc:sldMkLst>
          <pc:docMk/>
          <pc:sldMk cId="3343184384" sldId="514"/>
        </pc:sldMkLst>
      </pc:sldChg>
      <pc:sldChg chg="del">
        <pc:chgData name="天皓 陈" userId="9ec539997eccb994" providerId="LiveId" clId="{7FF749C1-9262-493E-810A-109EBA792EDE}" dt="2024-03-26T06:28:35.237" v="5" actId="47"/>
        <pc:sldMkLst>
          <pc:docMk/>
          <pc:sldMk cId="373449669" sldId="515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1893396058" sldId="544"/>
        </pc:sldMkLst>
      </pc:sldChg>
      <pc:sldChg chg="del">
        <pc:chgData name="天皓 陈" userId="9ec539997eccb994" providerId="LiveId" clId="{7FF749C1-9262-493E-810A-109EBA792EDE}" dt="2024-03-26T03:38:48.860" v="0" actId="47"/>
        <pc:sldMkLst>
          <pc:docMk/>
          <pc:sldMk cId="2960987690" sldId="545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1840544035" sldId="546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1785401954" sldId="547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1144249090" sldId="548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2285337831" sldId="551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1861537837" sldId="562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2439725004" sldId="566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2720090744" sldId="570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3892106529" sldId="571"/>
        </pc:sldMkLst>
      </pc:sldChg>
      <pc:sldChg chg="del">
        <pc:chgData name="天皓 陈" userId="9ec539997eccb994" providerId="LiveId" clId="{7FF749C1-9262-493E-810A-109EBA792EDE}" dt="2024-03-26T06:29:11.696" v="6" actId="47"/>
        <pc:sldMkLst>
          <pc:docMk/>
          <pc:sldMk cId="3217004622" sldId="572"/>
        </pc:sldMkLst>
      </pc:sldChg>
      <pc:sldChg chg="addSp delSp modSp add mod ord">
        <pc:chgData name="天皓 陈" userId="9ec539997eccb994" providerId="LiveId" clId="{7FF749C1-9262-493E-810A-109EBA792EDE}" dt="2024-03-26T07:59:03.054" v="233" actId="20577"/>
        <pc:sldMkLst>
          <pc:docMk/>
          <pc:sldMk cId="1009260824" sldId="582"/>
        </pc:sldMkLst>
        <pc:spChg chg="mod">
          <ac:chgData name="天皓 陈" userId="9ec539997eccb994" providerId="LiveId" clId="{7FF749C1-9262-493E-810A-109EBA792EDE}" dt="2024-03-26T07:59:03.054" v="233" actId="20577"/>
          <ac:spMkLst>
            <pc:docMk/>
            <pc:sldMk cId="1009260824" sldId="582"/>
            <ac:spMk id="2" creationId="{EBF44321-A25D-117A-0376-0A19BE6CEBC3}"/>
          </ac:spMkLst>
        </pc:spChg>
        <pc:spChg chg="add del">
          <ac:chgData name="天皓 陈" userId="9ec539997eccb994" providerId="LiveId" clId="{7FF749C1-9262-493E-810A-109EBA792EDE}" dt="2024-03-26T07:58:20.616" v="217" actId="478"/>
          <ac:spMkLst>
            <pc:docMk/>
            <pc:sldMk cId="1009260824" sldId="582"/>
            <ac:spMk id="8" creationId="{E4A69028-DB05-7943-059B-761FB1E49E60}"/>
          </ac:spMkLst>
        </pc:spChg>
        <pc:spChg chg="del">
          <ac:chgData name="天皓 陈" userId="9ec539997eccb994" providerId="LiveId" clId="{7FF749C1-9262-493E-810A-109EBA792EDE}" dt="2024-03-26T07:58:01.245" v="209" actId="478"/>
          <ac:spMkLst>
            <pc:docMk/>
            <pc:sldMk cId="1009260824" sldId="582"/>
            <ac:spMk id="9" creationId="{C3BC89E2-5DC6-0212-1339-D94362FB9F80}"/>
          </ac:spMkLst>
        </pc:spChg>
        <pc:spChg chg="del">
          <ac:chgData name="天皓 陈" userId="9ec539997eccb994" providerId="LiveId" clId="{7FF749C1-9262-493E-810A-109EBA792EDE}" dt="2024-03-26T07:58:06.746" v="211" actId="478"/>
          <ac:spMkLst>
            <pc:docMk/>
            <pc:sldMk cId="1009260824" sldId="582"/>
            <ac:spMk id="10" creationId="{126D0264-4D1C-AFD6-FF15-D94F71E5C052}"/>
          </ac:spMkLst>
        </pc:spChg>
        <pc:spChg chg="del">
          <ac:chgData name="天皓 陈" userId="9ec539997eccb994" providerId="LiveId" clId="{7FF749C1-9262-493E-810A-109EBA792EDE}" dt="2024-03-26T07:58:08.294" v="212" actId="478"/>
          <ac:spMkLst>
            <pc:docMk/>
            <pc:sldMk cId="1009260824" sldId="582"/>
            <ac:spMk id="11" creationId="{84EB2E58-A9AB-C414-ECB8-00C1A4C65E17}"/>
          </ac:spMkLst>
        </pc:spChg>
        <pc:spChg chg="del">
          <ac:chgData name="天皓 陈" userId="9ec539997eccb994" providerId="LiveId" clId="{7FF749C1-9262-493E-810A-109EBA792EDE}" dt="2024-03-26T07:58:12.573" v="214" actId="478"/>
          <ac:spMkLst>
            <pc:docMk/>
            <pc:sldMk cId="1009260824" sldId="582"/>
            <ac:spMk id="12" creationId="{EB03CD1B-F419-05E6-EEE9-08815A5CE00D}"/>
          </ac:spMkLst>
        </pc:spChg>
        <pc:spChg chg="del">
          <ac:chgData name="天皓 陈" userId="9ec539997eccb994" providerId="LiveId" clId="{7FF749C1-9262-493E-810A-109EBA792EDE}" dt="2024-03-26T07:58:03.045" v="210" actId="478"/>
          <ac:spMkLst>
            <pc:docMk/>
            <pc:sldMk cId="1009260824" sldId="582"/>
            <ac:spMk id="13" creationId="{F40ECB7D-23CC-D9B5-436F-E5FF63E76EDF}"/>
          </ac:spMkLst>
        </pc:spChg>
        <pc:spChg chg="del">
          <ac:chgData name="天皓 陈" userId="9ec539997eccb994" providerId="LiveId" clId="{7FF749C1-9262-493E-810A-109EBA792EDE}" dt="2024-03-26T07:58:14.116" v="215" actId="478"/>
          <ac:spMkLst>
            <pc:docMk/>
            <pc:sldMk cId="1009260824" sldId="582"/>
            <ac:spMk id="19" creationId="{3572541E-720B-73E5-626E-6EF1C7BB415D}"/>
          </ac:spMkLst>
        </pc:spChg>
        <pc:spChg chg="del">
          <ac:chgData name="天皓 陈" userId="9ec539997eccb994" providerId="LiveId" clId="{7FF749C1-9262-493E-810A-109EBA792EDE}" dt="2024-03-26T07:58:10.611" v="213" actId="478"/>
          <ac:spMkLst>
            <pc:docMk/>
            <pc:sldMk cId="1009260824" sldId="582"/>
            <ac:spMk id="20" creationId="{360F970C-B250-C3FD-EBEC-4C2C91EBCDE2}"/>
          </ac:spMkLst>
        </pc:spChg>
      </pc:sldChg>
      <pc:sldChg chg="modSp add mod">
        <pc:chgData name="天皓 陈" userId="9ec539997eccb994" providerId="LiveId" clId="{7FF749C1-9262-493E-810A-109EBA792EDE}" dt="2024-03-26T07:59:18.285" v="243" actId="6549"/>
        <pc:sldMkLst>
          <pc:docMk/>
          <pc:sldMk cId="2678643790" sldId="584"/>
        </pc:sldMkLst>
        <pc:spChg chg="mod">
          <ac:chgData name="天皓 陈" userId="9ec539997eccb994" providerId="LiveId" clId="{7FF749C1-9262-493E-810A-109EBA792EDE}" dt="2024-03-26T07:59:18.285" v="243" actId="6549"/>
          <ac:spMkLst>
            <pc:docMk/>
            <pc:sldMk cId="2678643790" sldId="584"/>
            <ac:spMk id="2" creationId="{EBF44321-A25D-117A-0376-0A19BE6CEBC3}"/>
          </ac:spMkLst>
        </pc:spChg>
      </pc:sldChg>
      <pc:sldChg chg="new del ord">
        <pc:chgData name="天皓 陈" userId="9ec539997eccb994" providerId="LiveId" clId="{7FF749C1-9262-493E-810A-109EBA792EDE}" dt="2024-03-26T06:42:01.911" v="63" actId="47"/>
        <pc:sldMkLst>
          <pc:docMk/>
          <pc:sldMk cId="1371232944" sldId="585"/>
        </pc:sldMkLst>
      </pc:sldChg>
      <pc:sldChg chg="addSp delSp modSp add mod">
        <pc:chgData name="天皓 陈" userId="9ec539997eccb994" providerId="LiveId" clId="{7FF749C1-9262-493E-810A-109EBA792EDE}" dt="2024-03-26T07:54:02.613" v="120" actId="20577"/>
        <pc:sldMkLst>
          <pc:docMk/>
          <pc:sldMk cId="2621654144" sldId="586"/>
        </pc:sldMkLst>
        <pc:spChg chg="mod">
          <ac:chgData name="天皓 陈" userId="9ec539997eccb994" providerId="LiveId" clId="{7FF749C1-9262-493E-810A-109EBA792EDE}" dt="2024-03-26T07:54:02.613" v="120" actId="20577"/>
          <ac:spMkLst>
            <pc:docMk/>
            <pc:sldMk cId="2621654144" sldId="586"/>
            <ac:spMk id="2" creationId="{EBF44321-A25D-117A-0376-0A19BE6CEBC3}"/>
          </ac:spMkLst>
        </pc:spChg>
        <pc:spChg chg="del">
          <ac:chgData name="天皓 陈" userId="9ec539997eccb994" providerId="LiveId" clId="{7FF749C1-9262-493E-810A-109EBA792EDE}" dt="2024-03-26T06:42:14.317" v="68" actId="478"/>
          <ac:spMkLst>
            <pc:docMk/>
            <pc:sldMk cId="2621654144" sldId="586"/>
            <ac:spMk id="5" creationId="{DE7AA2CB-743A-DC9B-AD26-E8344E241CC6}"/>
          </ac:spMkLst>
        </pc:spChg>
        <pc:spChg chg="add del mod">
          <ac:chgData name="天皓 陈" userId="9ec539997eccb994" providerId="LiveId" clId="{7FF749C1-9262-493E-810A-109EBA792EDE}" dt="2024-03-26T06:42:06.725" v="65" actId="478"/>
          <ac:spMkLst>
            <pc:docMk/>
            <pc:sldMk cId="2621654144" sldId="586"/>
            <ac:spMk id="6" creationId="{19E8CB24-9D3B-B086-E9CC-0C9F1C6FFFBE}"/>
          </ac:spMkLst>
        </pc:spChg>
        <pc:spChg chg="del">
          <ac:chgData name="天皓 陈" userId="9ec539997eccb994" providerId="LiveId" clId="{7FF749C1-9262-493E-810A-109EBA792EDE}" dt="2024-03-26T06:42:07.598" v="66" actId="478"/>
          <ac:spMkLst>
            <pc:docMk/>
            <pc:sldMk cId="2621654144" sldId="586"/>
            <ac:spMk id="15" creationId="{AF6621CC-3D6F-DE3A-A211-FA57A12AD9B4}"/>
          </ac:spMkLst>
        </pc:spChg>
        <pc:picChg chg="add mod">
          <ac:chgData name="天皓 陈" userId="9ec539997eccb994" providerId="LiveId" clId="{7FF749C1-9262-493E-810A-109EBA792EDE}" dt="2024-03-26T07:53:13.036" v="82" actId="1076"/>
          <ac:picMkLst>
            <pc:docMk/>
            <pc:sldMk cId="2621654144" sldId="586"/>
            <ac:picMk id="8" creationId="{DEE593AF-B626-111D-9AB3-EB374C15F8A1}"/>
          </ac:picMkLst>
        </pc:picChg>
        <pc:picChg chg="del">
          <ac:chgData name="天皓 陈" userId="9ec539997eccb994" providerId="LiveId" clId="{7FF749C1-9262-493E-810A-109EBA792EDE}" dt="2024-03-26T06:42:04.752" v="64" actId="478"/>
          <ac:picMkLst>
            <pc:docMk/>
            <pc:sldMk cId="2621654144" sldId="586"/>
            <ac:picMk id="14" creationId="{68AA9610-7615-0CFD-789B-F41802ABC0F0}"/>
          </ac:picMkLst>
        </pc:picChg>
        <pc:picChg chg="del">
          <ac:chgData name="天皓 陈" userId="9ec539997eccb994" providerId="LiveId" clId="{7FF749C1-9262-493E-810A-109EBA792EDE}" dt="2024-03-26T06:42:08.324" v="67" actId="478"/>
          <ac:picMkLst>
            <pc:docMk/>
            <pc:sldMk cId="2621654144" sldId="586"/>
            <ac:picMk id="16" creationId="{115754C2-2B53-3EC2-16DB-F2FCF0E31224}"/>
          </ac:picMkLst>
        </pc:picChg>
      </pc:sldChg>
      <pc:sldChg chg="addSp delSp modSp add mod ord">
        <pc:chgData name="天皓 陈" userId="9ec539997eccb994" providerId="LiveId" clId="{7FF749C1-9262-493E-810A-109EBA792EDE}" dt="2024-03-26T07:54:15.246" v="126" actId="20577"/>
        <pc:sldMkLst>
          <pc:docMk/>
          <pc:sldMk cId="3510932054" sldId="587"/>
        </pc:sldMkLst>
        <pc:spChg chg="mod">
          <ac:chgData name="天皓 陈" userId="9ec539997eccb994" providerId="LiveId" clId="{7FF749C1-9262-493E-810A-109EBA792EDE}" dt="2024-03-26T07:54:15.246" v="126" actId="20577"/>
          <ac:spMkLst>
            <pc:docMk/>
            <pc:sldMk cId="3510932054" sldId="587"/>
            <ac:spMk id="2" creationId="{EBF44321-A25D-117A-0376-0A19BE6CEBC3}"/>
          </ac:spMkLst>
        </pc:spChg>
        <pc:spChg chg="del">
          <ac:chgData name="天皓 陈" userId="9ec539997eccb994" providerId="LiveId" clId="{7FF749C1-9262-493E-810A-109EBA792EDE}" dt="2024-03-26T06:42:21.543" v="70" actId="478"/>
          <ac:spMkLst>
            <pc:docMk/>
            <pc:sldMk cId="3510932054" sldId="587"/>
            <ac:spMk id="5" creationId="{DE7AA2CB-743A-DC9B-AD26-E8344E241CC6}"/>
          </ac:spMkLst>
        </pc:spChg>
        <pc:spChg chg="add del mod">
          <ac:chgData name="天皓 陈" userId="9ec539997eccb994" providerId="LiveId" clId="{7FF749C1-9262-493E-810A-109EBA792EDE}" dt="2024-03-26T06:42:23.710" v="71" actId="478"/>
          <ac:spMkLst>
            <pc:docMk/>
            <pc:sldMk cId="3510932054" sldId="587"/>
            <ac:spMk id="6" creationId="{CB83A1F0-FEC6-AEBF-470F-4B2116A67C7E}"/>
          </ac:spMkLst>
        </pc:spChg>
        <pc:spChg chg="del">
          <ac:chgData name="天皓 陈" userId="9ec539997eccb994" providerId="LiveId" clId="{7FF749C1-9262-493E-810A-109EBA792EDE}" dt="2024-03-26T06:42:25.102" v="72" actId="478"/>
          <ac:spMkLst>
            <pc:docMk/>
            <pc:sldMk cId="3510932054" sldId="587"/>
            <ac:spMk id="15" creationId="{AF6621CC-3D6F-DE3A-A211-FA57A12AD9B4}"/>
          </ac:spMkLst>
        </pc:spChg>
        <pc:picChg chg="add mod">
          <ac:chgData name="天皓 陈" userId="9ec539997eccb994" providerId="LiveId" clId="{7FF749C1-9262-493E-810A-109EBA792EDE}" dt="2024-03-26T07:52:47.754" v="76" actId="962"/>
          <ac:picMkLst>
            <pc:docMk/>
            <pc:sldMk cId="3510932054" sldId="587"/>
            <ac:picMk id="8" creationId="{276C36CD-0829-AA9C-8411-609CAAE785DB}"/>
          </ac:picMkLst>
        </pc:picChg>
        <pc:picChg chg="del">
          <ac:chgData name="天皓 陈" userId="9ec539997eccb994" providerId="LiveId" clId="{7FF749C1-9262-493E-810A-109EBA792EDE}" dt="2024-03-26T06:42:19.505" v="69" actId="478"/>
          <ac:picMkLst>
            <pc:docMk/>
            <pc:sldMk cId="3510932054" sldId="587"/>
            <ac:picMk id="14" creationId="{68AA9610-7615-0CFD-789B-F41802ABC0F0}"/>
          </ac:picMkLst>
        </pc:picChg>
        <pc:picChg chg="del">
          <ac:chgData name="天皓 陈" userId="9ec539997eccb994" providerId="LiveId" clId="{7FF749C1-9262-493E-810A-109EBA792EDE}" dt="2024-03-26T06:42:25.923" v="73" actId="478"/>
          <ac:picMkLst>
            <pc:docMk/>
            <pc:sldMk cId="3510932054" sldId="587"/>
            <ac:picMk id="16" creationId="{115754C2-2B53-3EC2-16DB-F2FCF0E31224}"/>
          </ac:picMkLst>
        </pc:picChg>
      </pc:sldChg>
      <pc:sldChg chg="addSp delSp modSp add mod ord">
        <pc:chgData name="天皓 陈" userId="9ec539997eccb994" providerId="LiveId" clId="{7FF749C1-9262-493E-810A-109EBA792EDE}" dt="2024-03-26T08:08:40.298" v="312" actId="552"/>
        <pc:sldMkLst>
          <pc:docMk/>
          <pc:sldMk cId="3199220502" sldId="588"/>
        </pc:sldMkLst>
        <pc:spChg chg="mod">
          <ac:chgData name="天皓 陈" userId="9ec539997eccb994" providerId="LiveId" clId="{7FF749C1-9262-493E-810A-109EBA792EDE}" dt="2024-03-26T08:08:40.298" v="312" actId="552"/>
          <ac:spMkLst>
            <pc:docMk/>
            <pc:sldMk cId="3199220502" sldId="588"/>
            <ac:spMk id="2" creationId="{1E03F0FC-075E-44C0-97D0-E5805779942E}"/>
          </ac:spMkLst>
        </pc:spChg>
        <pc:spChg chg="add mod">
          <ac:chgData name="天皓 陈" userId="9ec539997eccb994" providerId="LiveId" clId="{7FF749C1-9262-493E-810A-109EBA792EDE}" dt="2024-03-26T08:08:40.298" v="312" actId="552"/>
          <ac:spMkLst>
            <pc:docMk/>
            <pc:sldMk cId="3199220502" sldId="588"/>
            <ac:spMk id="3" creationId="{2729F8CE-6568-1098-B9BC-C4FADDB2FC68}"/>
          </ac:spMkLst>
        </pc:spChg>
        <pc:spChg chg="mod">
          <ac:chgData name="天皓 陈" userId="9ec539997eccb994" providerId="LiveId" clId="{7FF749C1-9262-493E-810A-109EBA792EDE}" dt="2024-03-26T08:08:40.298" v="312" actId="552"/>
          <ac:spMkLst>
            <pc:docMk/>
            <pc:sldMk cId="3199220502" sldId="588"/>
            <ac:spMk id="5" creationId="{5FA85A46-21F0-0F64-3ED0-2F083026F328}"/>
          </ac:spMkLst>
        </pc:spChg>
        <pc:spChg chg="mod">
          <ac:chgData name="天皓 陈" userId="9ec539997eccb994" providerId="LiveId" clId="{7FF749C1-9262-493E-810A-109EBA792EDE}" dt="2024-03-26T08:08:40.298" v="312" actId="552"/>
          <ac:spMkLst>
            <pc:docMk/>
            <pc:sldMk cId="3199220502" sldId="588"/>
            <ac:spMk id="6" creationId="{B813733C-ACB6-CE41-2B19-22BE0C14CE6F}"/>
          </ac:spMkLst>
        </pc:spChg>
        <pc:spChg chg="del">
          <ac:chgData name="天皓 陈" userId="9ec539997eccb994" providerId="LiveId" clId="{7FF749C1-9262-493E-810A-109EBA792EDE}" dt="2024-03-26T08:05:02.466" v="285" actId="478"/>
          <ac:spMkLst>
            <pc:docMk/>
            <pc:sldMk cId="3199220502" sldId="588"/>
            <ac:spMk id="7" creationId="{5A5DD3AA-F9CD-1F87-E46A-17B8A811972B}"/>
          </ac:spMkLst>
        </pc:spChg>
      </pc:sldChg>
      <pc:sldChg chg="addSp delSp modSp add mod ord">
        <pc:chgData name="天皓 陈" userId="9ec539997eccb994" providerId="LiveId" clId="{7FF749C1-9262-493E-810A-109EBA792EDE}" dt="2024-03-26T08:08:17.193" v="311" actId="478"/>
        <pc:sldMkLst>
          <pc:docMk/>
          <pc:sldMk cId="1630382706" sldId="589"/>
        </pc:sldMkLst>
        <pc:spChg chg="mod">
          <ac:chgData name="天皓 陈" userId="9ec539997eccb994" providerId="LiveId" clId="{7FF749C1-9262-493E-810A-109EBA792EDE}" dt="2024-03-26T08:08:04.891" v="309" actId="27636"/>
          <ac:spMkLst>
            <pc:docMk/>
            <pc:sldMk cId="1630382706" sldId="589"/>
            <ac:spMk id="2" creationId="{1E03F0FC-075E-44C0-97D0-E5805779942E}"/>
          </ac:spMkLst>
        </pc:spChg>
        <pc:spChg chg="mod">
          <ac:chgData name="天皓 陈" userId="9ec539997eccb994" providerId="LiveId" clId="{7FF749C1-9262-493E-810A-109EBA792EDE}" dt="2024-03-26T08:07:55.100" v="307"/>
          <ac:spMkLst>
            <pc:docMk/>
            <pc:sldMk cId="1630382706" sldId="589"/>
            <ac:spMk id="3" creationId="{2729F8CE-6568-1098-B9BC-C4FADDB2FC68}"/>
          </ac:spMkLst>
        </pc:spChg>
        <pc:spChg chg="del">
          <ac:chgData name="天皓 陈" userId="9ec539997eccb994" providerId="LiveId" clId="{7FF749C1-9262-493E-810A-109EBA792EDE}" dt="2024-03-26T08:08:17.193" v="311" actId="478"/>
          <ac:spMkLst>
            <pc:docMk/>
            <pc:sldMk cId="1630382706" sldId="589"/>
            <ac:spMk id="5" creationId="{5FA85A46-21F0-0F64-3ED0-2F083026F328}"/>
          </ac:spMkLst>
        </pc:spChg>
        <pc:spChg chg="mod">
          <ac:chgData name="天皓 陈" userId="9ec539997eccb994" providerId="LiveId" clId="{7FF749C1-9262-493E-810A-109EBA792EDE}" dt="2024-03-26T08:08:13.800" v="310"/>
          <ac:spMkLst>
            <pc:docMk/>
            <pc:sldMk cId="1630382706" sldId="589"/>
            <ac:spMk id="6" creationId="{B813733C-ACB6-CE41-2B19-22BE0C14CE6F}"/>
          </ac:spMkLst>
        </pc:spChg>
        <pc:spChg chg="add mod">
          <ac:chgData name="天皓 陈" userId="9ec539997eccb994" providerId="LiveId" clId="{7FF749C1-9262-493E-810A-109EBA792EDE}" dt="2024-03-26T08:07:42.250" v="306"/>
          <ac:spMkLst>
            <pc:docMk/>
            <pc:sldMk cId="1630382706" sldId="589"/>
            <ac:spMk id="7" creationId="{C0ED67D7-8271-0AE7-9A45-6AAC6E089970}"/>
          </ac:spMkLst>
        </pc:spChg>
      </pc:sldChg>
      <pc:sldChg chg="addSp delSp modSp add mod ord">
        <pc:chgData name="天皓 陈" userId="9ec539997eccb994" providerId="LiveId" clId="{7FF749C1-9262-493E-810A-109EBA792EDE}" dt="2024-03-26T08:11:25.715" v="337"/>
        <pc:sldMkLst>
          <pc:docMk/>
          <pc:sldMk cId="3249054555" sldId="590"/>
        </pc:sldMkLst>
        <pc:spChg chg="del">
          <ac:chgData name="天皓 陈" userId="9ec539997eccb994" providerId="LiveId" clId="{7FF749C1-9262-493E-810A-109EBA792EDE}" dt="2024-03-26T08:09:30.533" v="317" actId="478"/>
          <ac:spMkLst>
            <pc:docMk/>
            <pc:sldMk cId="3249054555" sldId="590"/>
            <ac:spMk id="2" creationId="{1E03F0FC-075E-44C0-97D0-E5805779942E}"/>
          </ac:spMkLst>
        </pc:spChg>
        <pc:spChg chg="del">
          <ac:chgData name="天皓 陈" userId="9ec539997eccb994" providerId="LiveId" clId="{7FF749C1-9262-493E-810A-109EBA792EDE}" dt="2024-03-26T08:09:30.533" v="317" actId="478"/>
          <ac:spMkLst>
            <pc:docMk/>
            <pc:sldMk cId="3249054555" sldId="590"/>
            <ac:spMk id="3" creationId="{2729F8CE-6568-1098-B9BC-C4FADDB2FC68}"/>
          </ac:spMkLst>
        </pc:spChg>
        <pc:spChg chg="del">
          <ac:chgData name="天皓 陈" userId="9ec539997eccb994" providerId="LiveId" clId="{7FF749C1-9262-493E-810A-109EBA792EDE}" dt="2024-03-26T08:09:30.533" v="317" actId="478"/>
          <ac:spMkLst>
            <pc:docMk/>
            <pc:sldMk cId="3249054555" sldId="590"/>
            <ac:spMk id="4" creationId="{D4506460-DC09-4EBB-A9B5-6394C894BA57}"/>
          </ac:spMkLst>
        </pc:spChg>
        <pc:spChg chg="del">
          <ac:chgData name="天皓 陈" userId="9ec539997eccb994" providerId="LiveId" clId="{7FF749C1-9262-493E-810A-109EBA792EDE}" dt="2024-03-26T08:09:30.533" v="317" actId="478"/>
          <ac:spMkLst>
            <pc:docMk/>
            <pc:sldMk cId="3249054555" sldId="590"/>
            <ac:spMk id="6" creationId="{B813733C-ACB6-CE41-2B19-22BE0C14CE6F}"/>
          </ac:spMkLst>
        </pc:spChg>
        <pc:spChg chg="del">
          <ac:chgData name="天皓 陈" userId="9ec539997eccb994" providerId="LiveId" clId="{7FF749C1-9262-493E-810A-109EBA792EDE}" dt="2024-03-26T08:09:30.533" v="317" actId="478"/>
          <ac:spMkLst>
            <pc:docMk/>
            <pc:sldMk cId="3249054555" sldId="590"/>
            <ac:spMk id="7" creationId="{C0ED67D7-8271-0AE7-9A45-6AAC6E089970}"/>
          </ac:spMkLst>
        </pc:spChg>
        <pc:spChg chg="add del mod">
          <ac:chgData name="天皓 陈" userId="9ec539997eccb994" providerId="LiveId" clId="{7FF749C1-9262-493E-810A-109EBA792EDE}" dt="2024-03-26T08:09:35.641" v="319" actId="478"/>
          <ac:spMkLst>
            <pc:docMk/>
            <pc:sldMk cId="3249054555" sldId="590"/>
            <ac:spMk id="8" creationId="{76C832F1-926F-74EF-D16A-27FA0B70EE3E}"/>
          </ac:spMkLst>
        </pc:spChg>
        <pc:spChg chg="add mod">
          <ac:chgData name="天皓 陈" userId="9ec539997eccb994" providerId="LiveId" clId="{7FF749C1-9262-493E-810A-109EBA792EDE}" dt="2024-03-26T08:10:51.728" v="331" actId="27636"/>
          <ac:spMkLst>
            <pc:docMk/>
            <pc:sldMk cId="3249054555" sldId="590"/>
            <ac:spMk id="9" creationId="{4C30EC77-072B-04FB-B6B8-91FF776E420A}"/>
          </ac:spMkLst>
        </pc:spChg>
        <pc:spChg chg="add mod">
          <ac:chgData name="天皓 陈" userId="9ec539997eccb994" providerId="LiveId" clId="{7FF749C1-9262-493E-810A-109EBA792EDE}" dt="2024-03-26T08:09:32.038" v="318"/>
          <ac:spMkLst>
            <pc:docMk/>
            <pc:sldMk cId="3249054555" sldId="590"/>
            <ac:spMk id="10" creationId="{7AB1AAC2-FD8C-FF17-A2BC-3B0D8CB6CA6E}"/>
          </ac:spMkLst>
        </pc:spChg>
        <pc:spChg chg="add del mod">
          <ac:chgData name="天皓 陈" userId="9ec539997eccb994" providerId="LiveId" clId="{7FF749C1-9262-493E-810A-109EBA792EDE}" dt="2024-03-26T08:10:14.587" v="323" actId="478"/>
          <ac:spMkLst>
            <pc:docMk/>
            <pc:sldMk cId="3249054555" sldId="590"/>
            <ac:spMk id="11" creationId="{3A8FF861-E12B-C793-D69A-55FB17D50418}"/>
          </ac:spMkLst>
        </pc:spChg>
        <pc:spChg chg="add del mod">
          <ac:chgData name="天皓 陈" userId="9ec539997eccb994" providerId="LiveId" clId="{7FF749C1-9262-493E-810A-109EBA792EDE}" dt="2024-03-26T08:10:14.587" v="323" actId="478"/>
          <ac:spMkLst>
            <pc:docMk/>
            <pc:sldMk cId="3249054555" sldId="590"/>
            <ac:spMk id="12" creationId="{0C1FB847-C248-B193-D566-075874D1D979}"/>
          </ac:spMkLst>
        </pc:spChg>
        <pc:spChg chg="add del mod">
          <ac:chgData name="天皓 陈" userId="9ec539997eccb994" providerId="LiveId" clId="{7FF749C1-9262-493E-810A-109EBA792EDE}" dt="2024-03-26T08:10:14.587" v="323" actId="478"/>
          <ac:spMkLst>
            <pc:docMk/>
            <pc:sldMk cId="3249054555" sldId="590"/>
            <ac:spMk id="13" creationId="{55043B7B-B51B-9791-2F14-3D9A26978762}"/>
          </ac:spMkLst>
        </pc:spChg>
        <pc:spChg chg="add mod">
          <ac:chgData name="天皓 陈" userId="9ec539997eccb994" providerId="LiveId" clId="{7FF749C1-9262-493E-810A-109EBA792EDE}" dt="2024-03-26T08:11:25.715" v="337"/>
          <ac:spMkLst>
            <pc:docMk/>
            <pc:sldMk cId="3249054555" sldId="590"/>
            <ac:spMk id="14" creationId="{7F9FDB90-C213-DADF-9455-ECC1578CACC4}"/>
          </ac:spMkLst>
        </pc:spChg>
        <pc:spChg chg="add mod">
          <ac:chgData name="天皓 陈" userId="9ec539997eccb994" providerId="LiveId" clId="{7FF749C1-9262-493E-810A-109EBA792EDE}" dt="2024-03-26T08:11:19.646" v="336" actId="27636"/>
          <ac:spMkLst>
            <pc:docMk/>
            <pc:sldMk cId="3249054555" sldId="590"/>
            <ac:spMk id="15" creationId="{9026F228-DACC-9823-9F86-BE2D0EF0143F}"/>
          </ac:spMkLst>
        </pc:spChg>
        <pc:spChg chg="add mod">
          <ac:chgData name="天皓 陈" userId="9ec539997eccb994" providerId="LiveId" clId="{7FF749C1-9262-493E-810A-109EBA792EDE}" dt="2024-03-26T08:10:59.645" v="332"/>
          <ac:spMkLst>
            <pc:docMk/>
            <pc:sldMk cId="3249054555" sldId="590"/>
            <ac:spMk id="16" creationId="{DE378D79-892A-51F3-35EB-F78568FF2626}"/>
          </ac:spMkLst>
        </pc:spChg>
      </pc:sldChg>
      <pc:sldMasterChg chg="delSp mod">
        <pc:chgData name="天皓 陈" userId="9ec539997eccb994" providerId="LiveId" clId="{7FF749C1-9262-493E-810A-109EBA792EDE}" dt="2024-03-26T08:15:35.859" v="338" actId="478"/>
        <pc:sldMasterMkLst>
          <pc:docMk/>
          <pc:sldMasterMk cId="882639700" sldId="2147483672"/>
        </pc:sldMasterMkLst>
        <pc:spChg chg="del">
          <ac:chgData name="天皓 陈" userId="9ec539997eccb994" providerId="LiveId" clId="{7FF749C1-9262-493E-810A-109EBA792EDE}" dt="2024-03-26T08:15:35.859" v="338" actId="478"/>
          <ac:spMkLst>
            <pc:docMk/>
            <pc:sldMasterMk cId="882639700" sldId="2147483672"/>
            <ac:spMk id="7" creationId="{00000000-0000-0000-0000-000000000000}"/>
          </ac:spMkLst>
        </pc:spChg>
      </pc:sldMasterChg>
    </pc:docChg>
  </pc:docChgLst>
  <pc:docChgLst>
    <pc:chgData name="Li Haobin" userId="5b5750f8-2fe3-415a-be29-3c827f22daf5" providerId="ADAL" clId="{5CF3A8AB-0353-49C4-AD14-F89785153F74}"/>
    <pc:docChg chg="undo custSel modSld">
      <pc:chgData name="Li Haobin" userId="5b5750f8-2fe3-415a-be29-3c827f22daf5" providerId="ADAL" clId="{5CF3A8AB-0353-49C4-AD14-F89785153F74}" dt="2023-11-22T11:04:38.900" v="12"/>
      <pc:docMkLst>
        <pc:docMk/>
      </pc:docMkLst>
      <pc:sldChg chg="addSp">
        <pc:chgData name="Li Haobin" userId="5b5750f8-2fe3-415a-be29-3c827f22daf5" providerId="ADAL" clId="{5CF3A8AB-0353-49C4-AD14-F89785153F74}" dt="2023-11-22T02:11:06.777" v="4"/>
        <pc:sldMkLst>
          <pc:docMk/>
          <pc:sldMk cId="1644888398" sldId="456"/>
        </pc:sldMkLst>
        <pc:inkChg chg="add">
          <ac:chgData name="Li Haobin" userId="5b5750f8-2fe3-415a-be29-3c827f22daf5" providerId="ADAL" clId="{5CF3A8AB-0353-49C4-AD14-F89785153F74}" dt="2023-11-22T02:11:06.777" v="4"/>
          <ac:inkMkLst>
            <pc:docMk/>
            <pc:sldMk cId="1644888398" sldId="456"/>
            <ac:inkMk id="5" creationId="{82EBBB74-A556-7EC8-86BD-062431621ADA}"/>
          </ac:inkMkLst>
        </pc:inkChg>
      </pc:sldChg>
      <pc:sldChg chg="addSp delSp modSp mod">
        <pc:chgData name="Li Haobin" userId="5b5750f8-2fe3-415a-be29-3c827f22daf5" providerId="ADAL" clId="{5CF3A8AB-0353-49C4-AD14-F89785153F74}" dt="2023-11-22T02:11:06.777" v="4"/>
        <pc:sldMkLst>
          <pc:docMk/>
          <pc:sldMk cId="3823749876" sldId="458"/>
        </pc:sldMkLst>
        <pc:spChg chg="mod">
          <ac:chgData name="Li Haobin" userId="5b5750f8-2fe3-415a-be29-3c827f22daf5" providerId="ADAL" clId="{5CF3A8AB-0353-49C4-AD14-F89785153F74}" dt="2023-11-21T21:38:55.359" v="3" actId="20577"/>
          <ac:spMkLst>
            <pc:docMk/>
            <pc:sldMk cId="3823749876" sldId="458"/>
            <ac:spMk id="7" creationId="{31C6504E-5014-1B50-2F17-C88C94ADD684}"/>
          </ac:spMkLst>
        </pc:spChg>
        <pc:inkChg chg="del">
          <ac:chgData name="Li Haobin" userId="5b5750f8-2fe3-415a-be29-3c827f22daf5" providerId="ADAL" clId="{5CF3A8AB-0353-49C4-AD14-F89785153F74}" dt="2023-11-21T21:38:50.533" v="1" actId="478"/>
          <ac:inkMkLst>
            <pc:docMk/>
            <pc:sldMk cId="3823749876" sldId="458"/>
            <ac:inkMk id="8" creationId="{0AC054BC-5731-1F51-B33D-19C175E73E42}"/>
          </ac:inkMkLst>
        </pc:inkChg>
        <pc:inkChg chg="add">
          <ac:chgData name="Li Haobin" userId="5b5750f8-2fe3-415a-be29-3c827f22daf5" providerId="ADAL" clId="{5CF3A8AB-0353-49C4-AD14-F89785153F74}" dt="2023-11-22T02:11:06.777" v="4"/>
          <ac:inkMkLst>
            <pc:docMk/>
            <pc:sldMk cId="3823749876" sldId="458"/>
            <ac:inkMk id="8" creationId="{1F652087-7F5B-B8E9-9F80-51D393B0FAC5}"/>
          </ac:inkMkLst>
        </pc:inkChg>
      </pc:sldChg>
      <pc:sldChg chg="addSp delSp modSp mod">
        <pc:chgData name="Li Haobin" userId="5b5750f8-2fe3-415a-be29-3c827f22daf5" providerId="ADAL" clId="{5CF3A8AB-0353-49C4-AD14-F89785153F74}" dt="2023-11-22T02:11:29.233" v="10" actId="478"/>
        <pc:sldMkLst>
          <pc:docMk/>
          <pc:sldMk cId="1225752072" sldId="460"/>
        </pc:sldMkLst>
        <pc:spChg chg="add del mod">
          <ac:chgData name="Li Haobin" userId="5b5750f8-2fe3-415a-be29-3c827f22daf5" providerId="ADAL" clId="{5CF3A8AB-0353-49C4-AD14-F89785153F74}" dt="2023-11-22T02:11:29.233" v="10" actId="478"/>
          <ac:spMkLst>
            <pc:docMk/>
            <pc:sldMk cId="1225752072" sldId="460"/>
            <ac:spMk id="11" creationId="{A0CFF553-FC48-3BCD-51CC-3AE1C96211ED}"/>
          </ac:spMkLst>
        </pc:spChg>
        <pc:spChg chg="add del mod">
          <ac:chgData name="Li Haobin" userId="5b5750f8-2fe3-415a-be29-3c827f22daf5" providerId="ADAL" clId="{5CF3A8AB-0353-49C4-AD14-F89785153F74}" dt="2023-11-22T02:11:29.233" v="10" actId="478"/>
          <ac:spMkLst>
            <pc:docMk/>
            <pc:sldMk cId="1225752072" sldId="460"/>
            <ac:spMk id="12" creationId="{AE2111DF-C31F-12B6-A19B-325846726D67}"/>
          </ac:spMkLst>
        </pc:spChg>
        <pc:picChg chg="del mod">
          <ac:chgData name="Li Haobin" userId="5b5750f8-2fe3-415a-be29-3c827f22daf5" providerId="ADAL" clId="{5CF3A8AB-0353-49C4-AD14-F89785153F74}" dt="2023-11-22T02:11:21.084" v="7" actId="478"/>
          <ac:picMkLst>
            <pc:docMk/>
            <pc:sldMk cId="1225752072" sldId="460"/>
            <ac:picMk id="5" creationId="{EB5A81EE-6583-A9C3-4ECE-668CCC0050F8}"/>
          </ac:picMkLst>
        </pc:picChg>
        <pc:picChg chg="add mod">
          <ac:chgData name="Li Haobin" userId="5b5750f8-2fe3-415a-be29-3c827f22daf5" providerId="ADAL" clId="{5CF3A8AB-0353-49C4-AD14-F89785153F74}" dt="2023-11-22T02:11:25.509" v="9" actId="1076"/>
          <ac:picMkLst>
            <pc:docMk/>
            <pc:sldMk cId="1225752072" sldId="460"/>
            <ac:picMk id="6" creationId="{ACA08604-A43F-4B03-DAE5-375141A653D4}"/>
          </ac:picMkLst>
        </pc:picChg>
      </pc:sldChg>
      <pc:sldChg chg="addSp">
        <pc:chgData name="Li Haobin" userId="5b5750f8-2fe3-415a-be29-3c827f22daf5" providerId="ADAL" clId="{5CF3A8AB-0353-49C4-AD14-F89785153F74}" dt="2023-11-22T02:11:06.777" v="4"/>
        <pc:sldMkLst>
          <pc:docMk/>
          <pc:sldMk cId="437566893" sldId="489"/>
        </pc:sldMkLst>
        <pc:inkChg chg="add">
          <ac:chgData name="Li Haobin" userId="5b5750f8-2fe3-415a-be29-3c827f22daf5" providerId="ADAL" clId="{5CF3A8AB-0353-49C4-AD14-F89785153F74}" dt="2023-11-22T02:11:06.777" v="4"/>
          <ac:inkMkLst>
            <pc:docMk/>
            <pc:sldMk cId="437566893" sldId="489"/>
            <ac:inkMk id="5" creationId="{57F67072-EDAF-E70F-8667-79BC3291FF88}"/>
          </ac:inkMkLst>
        </pc:inkChg>
      </pc:sldChg>
      <pc:sldChg chg="addSp">
        <pc:chgData name="Li Haobin" userId="5b5750f8-2fe3-415a-be29-3c827f22daf5" providerId="ADAL" clId="{5CF3A8AB-0353-49C4-AD14-F89785153F74}" dt="2023-11-22T02:11:06.777" v="4"/>
        <pc:sldMkLst>
          <pc:docMk/>
          <pc:sldMk cId="2146165850" sldId="490"/>
        </pc:sldMkLst>
        <pc:inkChg chg="add">
          <ac:chgData name="Li Haobin" userId="5b5750f8-2fe3-415a-be29-3c827f22daf5" providerId="ADAL" clId="{5CF3A8AB-0353-49C4-AD14-F89785153F74}" dt="2023-11-22T02:11:06.777" v="4"/>
          <ac:inkMkLst>
            <pc:docMk/>
            <pc:sldMk cId="2146165850" sldId="490"/>
            <ac:inkMk id="13" creationId="{CBA5F737-FB68-DD2C-3656-A5623B3F9EAA}"/>
          </ac:inkMkLst>
        </pc:inkChg>
      </pc:sldChg>
      <pc:sldChg chg="addSp">
        <pc:chgData name="Li Haobin" userId="5b5750f8-2fe3-415a-be29-3c827f22daf5" providerId="ADAL" clId="{5CF3A8AB-0353-49C4-AD14-F89785153F74}" dt="2023-11-22T02:11:06.777" v="4"/>
        <pc:sldMkLst>
          <pc:docMk/>
          <pc:sldMk cId="1138122340" sldId="492"/>
        </pc:sldMkLst>
        <pc:inkChg chg="add">
          <ac:chgData name="Li Haobin" userId="5b5750f8-2fe3-415a-be29-3c827f22daf5" providerId="ADAL" clId="{5CF3A8AB-0353-49C4-AD14-F89785153F74}" dt="2023-11-22T02:11:06.777" v="4"/>
          <ac:inkMkLst>
            <pc:docMk/>
            <pc:sldMk cId="1138122340" sldId="492"/>
            <ac:inkMk id="16" creationId="{3689174A-CDD1-B1D1-4FD6-B76356330CD7}"/>
          </ac:inkMkLst>
        </pc:inkChg>
      </pc:sldChg>
      <pc:sldChg chg="addSp">
        <pc:chgData name="Li Haobin" userId="5b5750f8-2fe3-415a-be29-3c827f22daf5" providerId="ADAL" clId="{5CF3A8AB-0353-49C4-AD14-F89785153F74}" dt="2023-11-22T03:44:05.913" v="11"/>
        <pc:sldMkLst>
          <pc:docMk/>
          <pc:sldMk cId="3685794292" sldId="495"/>
        </pc:sldMkLst>
        <pc:inkChg chg="add">
          <ac:chgData name="Li Haobin" userId="5b5750f8-2fe3-415a-be29-3c827f22daf5" providerId="ADAL" clId="{5CF3A8AB-0353-49C4-AD14-F89785153F74}" dt="2023-11-22T03:44:05.913" v="11"/>
          <ac:inkMkLst>
            <pc:docMk/>
            <pc:sldMk cId="3685794292" sldId="495"/>
            <ac:inkMk id="6" creationId="{E27352CE-5B9E-8692-31DB-EAEA6AB7A990}"/>
          </ac:inkMkLst>
        </pc:inkChg>
      </pc:sldChg>
      <pc:sldChg chg="addSp">
        <pc:chgData name="Li Haobin" userId="5b5750f8-2fe3-415a-be29-3c827f22daf5" providerId="ADAL" clId="{5CF3A8AB-0353-49C4-AD14-F89785153F74}" dt="2023-11-22T03:44:05.913" v="11"/>
        <pc:sldMkLst>
          <pc:docMk/>
          <pc:sldMk cId="3325326948" sldId="496"/>
        </pc:sldMkLst>
        <pc:inkChg chg="add">
          <ac:chgData name="Li Haobin" userId="5b5750f8-2fe3-415a-be29-3c827f22daf5" providerId="ADAL" clId="{5CF3A8AB-0353-49C4-AD14-F89785153F74}" dt="2023-11-22T03:44:05.913" v="11"/>
          <ac:inkMkLst>
            <pc:docMk/>
            <pc:sldMk cId="3325326948" sldId="496"/>
            <ac:inkMk id="16" creationId="{06A812B7-1FE2-5E00-8258-2B3E6B002303}"/>
          </ac:inkMkLst>
        </pc:inkChg>
      </pc:sldChg>
      <pc:sldChg chg="addSp">
        <pc:chgData name="Li Haobin" userId="5b5750f8-2fe3-415a-be29-3c827f22daf5" providerId="ADAL" clId="{5CF3A8AB-0353-49C4-AD14-F89785153F74}" dt="2023-11-22T03:44:05.913" v="11"/>
        <pc:sldMkLst>
          <pc:docMk/>
          <pc:sldMk cId="479055694" sldId="498"/>
        </pc:sldMkLst>
        <pc:inkChg chg="add">
          <ac:chgData name="Li Haobin" userId="5b5750f8-2fe3-415a-be29-3c827f22daf5" providerId="ADAL" clId="{5CF3A8AB-0353-49C4-AD14-F89785153F74}" dt="2023-11-22T03:44:05.913" v="11"/>
          <ac:inkMkLst>
            <pc:docMk/>
            <pc:sldMk cId="479055694" sldId="498"/>
            <ac:inkMk id="5" creationId="{18D707C8-F125-A3F1-69D2-DB2D8D19262C}"/>
          </ac:inkMkLst>
        </pc:inkChg>
      </pc:sldChg>
      <pc:sldChg chg="addSp">
        <pc:chgData name="Li Haobin" userId="5b5750f8-2fe3-415a-be29-3c827f22daf5" providerId="ADAL" clId="{5CF3A8AB-0353-49C4-AD14-F89785153F74}" dt="2023-11-22T03:44:05.913" v="11"/>
        <pc:sldMkLst>
          <pc:docMk/>
          <pc:sldMk cId="709208509" sldId="509"/>
        </pc:sldMkLst>
        <pc:inkChg chg="add">
          <ac:chgData name="Li Haobin" userId="5b5750f8-2fe3-415a-be29-3c827f22daf5" providerId="ADAL" clId="{5CF3A8AB-0353-49C4-AD14-F89785153F74}" dt="2023-11-22T03:44:05.913" v="11"/>
          <ac:inkMkLst>
            <pc:docMk/>
            <pc:sldMk cId="709208509" sldId="509"/>
            <ac:inkMk id="5" creationId="{EE5E388A-F964-5AAA-FD1F-803D5CF7881F}"/>
          </ac:inkMkLst>
        </pc:inkChg>
      </pc:sldChg>
      <pc:sldChg chg="addSp">
        <pc:chgData name="Li Haobin" userId="5b5750f8-2fe3-415a-be29-3c827f22daf5" providerId="ADAL" clId="{5CF3A8AB-0353-49C4-AD14-F89785153F74}" dt="2023-11-22T11:04:38.900" v="12"/>
        <pc:sldMkLst>
          <pc:docMk/>
          <pc:sldMk cId="3892106529" sldId="571"/>
        </pc:sldMkLst>
        <pc:inkChg chg="add">
          <ac:chgData name="Li Haobin" userId="5b5750f8-2fe3-415a-be29-3c827f22daf5" providerId="ADAL" clId="{5CF3A8AB-0353-49C4-AD14-F89785153F74}" dt="2023-11-22T11:04:38.900" v="12"/>
          <ac:inkMkLst>
            <pc:docMk/>
            <pc:sldMk cId="3892106529" sldId="571"/>
            <ac:inkMk id="5" creationId="{750453B0-9637-9003-1099-6BA5C1BE937A}"/>
          </ac:inkMkLst>
        </pc:inkChg>
      </pc:sldChg>
      <pc:sldChg chg="delSp mod">
        <pc:chgData name="Li Haobin" userId="5b5750f8-2fe3-415a-be29-3c827f22daf5" providerId="ADAL" clId="{5CF3A8AB-0353-49C4-AD14-F89785153F74}" dt="2023-11-21T21:28:53.481" v="0" actId="478"/>
        <pc:sldMkLst>
          <pc:docMk/>
          <pc:sldMk cId="3217004622" sldId="572"/>
        </pc:sldMkLst>
        <pc:inkChg chg="del">
          <ac:chgData name="Li Haobin" userId="5b5750f8-2fe3-415a-be29-3c827f22daf5" providerId="ADAL" clId="{5CF3A8AB-0353-49C4-AD14-F89785153F74}" dt="2023-11-21T21:28:53.481" v="0" actId="478"/>
          <ac:inkMkLst>
            <pc:docMk/>
            <pc:sldMk cId="3217004622" sldId="572"/>
            <ac:inkMk id="5" creationId="{0148F6F8-FDFC-AECB-FB3F-C13B534A381D}"/>
          </ac:inkMkLst>
        </pc:inkChg>
      </pc:sldChg>
    </pc:docChg>
  </pc:docChgLst>
  <pc:docChgLst>
    <pc:chgData name="Haobin Li" userId="7bf37726e9f9b3cd" providerId="LiveId" clId="{B250BD50-D3DD-4D98-B619-5E1332D9CD42}"/>
    <pc:docChg chg="modSld">
      <pc:chgData name="Haobin Li" userId="7bf37726e9f9b3cd" providerId="LiveId" clId="{B250BD50-D3DD-4D98-B619-5E1332D9CD42}" dt="2022-03-14T06:10:11.705" v="9"/>
      <pc:docMkLst>
        <pc:docMk/>
      </pc:docMkLst>
      <pc:sldChg chg="modSp mod">
        <pc:chgData name="Haobin Li" userId="7bf37726e9f9b3cd" providerId="LiveId" clId="{B250BD50-D3DD-4D98-B619-5E1332D9CD42}" dt="2022-02-21T05:16:49.718" v="5" actId="20577"/>
        <pc:sldMkLst>
          <pc:docMk/>
          <pc:sldMk cId="650601878" sldId="360"/>
        </pc:sldMkLst>
        <pc:spChg chg="mod">
          <ac:chgData name="Haobin Li" userId="7bf37726e9f9b3cd" providerId="LiveId" clId="{B250BD50-D3DD-4D98-B619-5E1332D9CD42}" dt="2022-02-21T05:16:49.718" v="5" actId="20577"/>
          <ac:spMkLst>
            <pc:docMk/>
            <pc:sldMk cId="650601878" sldId="360"/>
            <ac:spMk id="3" creationId="{C20A2AFB-F108-463F-9A52-F96848F4872E}"/>
          </ac:spMkLst>
        </pc:spChg>
      </pc:sldChg>
      <pc:sldChg chg="addSp delSp modSp">
        <pc:chgData name="Haobin Li" userId="7bf37726e9f9b3cd" providerId="LiveId" clId="{B250BD50-D3DD-4D98-B619-5E1332D9CD42}" dt="2022-03-14T06:09:29.121" v="7"/>
        <pc:sldMkLst>
          <pc:docMk/>
          <pc:sldMk cId="1136489844" sldId="372"/>
        </pc:sldMkLst>
        <pc:picChg chg="add del mod">
          <ac:chgData name="Haobin Li" userId="7bf37726e9f9b3cd" providerId="LiveId" clId="{B250BD50-D3DD-4D98-B619-5E1332D9CD42}" dt="2022-03-14T06:09:29.121" v="7"/>
          <ac:picMkLst>
            <pc:docMk/>
            <pc:sldMk cId="1136489844" sldId="372"/>
            <ac:picMk id="32" creationId="{7791CA82-F356-4B1F-8B22-D2C8CFAE3E84}"/>
          </ac:picMkLst>
        </pc:picChg>
      </pc:sldChg>
      <pc:sldChg chg="addSp delSp modSp">
        <pc:chgData name="Haobin Li" userId="7bf37726e9f9b3cd" providerId="LiveId" clId="{B250BD50-D3DD-4D98-B619-5E1332D9CD42}" dt="2022-03-14T06:10:11.705" v="9"/>
        <pc:sldMkLst>
          <pc:docMk/>
          <pc:sldMk cId="2084305380" sldId="374"/>
        </pc:sldMkLst>
        <pc:picChg chg="add del mod">
          <ac:chgData name="Haobin Li" userId="7bf37726e9f9b3cd" providerId="LiveId" clId="{B250BD50-D3DD-4D98-B619-5E1332D9CD42}" dt="2022-03-14T06:10:11.705" v="9"/>
          <ac:picMkLst>
            <pc:docMk/>
            <pc:sldMk cId="2084305380" sldId="374"/>
            <ac:picMk id="38" creationId="{D04BC9E2-F8E5-43B0-AE69-46FCE631272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064" units="cm"/>
          <inkml:channel name="Y" type="integer" max="754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3-11-22T02:05:56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4215 13195 0,'0'0'0,"0"0"0,0 0 15,0 0-15,0 0 0,0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E5B9-0DF8-4C44-B555-2A7EB3C907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C6731-64AB-49CD-8F78-9499BF7C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C6731-64AB-49CD-8F78-9499BF7C13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C6731-64AB-49CD-8F78-9499BF7C13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7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C6731-64AB-49CD-8F78-9499BF7C13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C6731-64AB-49CD-8F78-9499BF7C13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C6731-64AB-49CD-8F78-9499BF7C13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0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7013" indent="-227013">
              <a:defRPr/>
            </a:lvl1pPr>
            <a:lvl2pPr marL="569913" indent="-227013">
              <a:defRPr/>
            </a:lvl2pPr>
            <a:lvl3pPr marL="914400" indent="-228600">
              <a:defRPr/>
            </a:lvl3pPr>
            <a:lvl4pPr marL="1258888" indent="-230188">
              <a:defRPr/>
            </a:lvl4pPr>
            <a:lvl5pPr marL="1601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200"/>
        </a:spcBef>
        <a:buFont typeface="Wingdings" panose="05000000000000000000" pitchFamily="2" charset="2"/>
        <a:buChar char="§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200"/>
        </a:spcBef>
        <a:buFont typeface="Wingdings" panose="05000000000000000000" pitchFamily="2" charset="2"/>
        <a:buChar char="§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200"/>
        </a:spcBef>
        <a:buFont typeface="Wingdings" panose="05000000000000000000" pitchFamily="2" charset="2"/>
        <a:buChar char="§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200"/>
        </a:spcBef>
        <a:buFont typeface="Wingdings" panose="05000000000000000000" pitchFamily="2" charset="2"/>
        <a:buChar char="§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200"/>
        </a:spcBef>
        <a:buFont typeface="Wingdings" panose="05000000000000000000" pitchFamily="2" charset="2"/>
        <a:buChar char="§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6.png"/><Relationship Id="rId7" Type="http://schemas.openxmlformats.org/officeDocument/2006/relationships/image" Target="../media/image4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F0FC-075E-44C0-97D0-E580577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94339"/>
            <a:ext cx="7886700" cy="727518"/>
          </a:xfrm>
        </p:spPr>
        <p:txBody>
          <a:bodyPr/>
          <a:lstStyle/>
          <a:p>
            <a:r>
              <a:rPr lang="en-US" dirty="0"/>
              <a:t>Modelling with Event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06460-DC09-4EBB-A9B5-6394C894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A85A46-21F0-0F64-3ED0-2F083026F328}"/>
              </a:ext>
            </a:extLst>
          </p:cNvPr>
          <p:cNvSpPr txBox="1">
            <a:spLocks/>
          </p:cNvSpPr>
          <p:nvPr/>
        </p:nvSpPr>
        <p:spPr>
          <a:xfrm>
            <a:off x="623888" y="3852397"/>
            <a:ext cx="7886700" cy="360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Encapsulation into Activity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13733C-ACB6-CE41-2B19-22BE0C14CE6F}"/>
              </a:ext>
            </a:extLst>
          </p:cNvPr>
          <p:cNvSpPr txBox="1">
            <a:spLocks/>
          </p:cNvSpPr>
          <p:nvPr/>
        </p:nvSpPr>
        <p:spPr>
          <a:xfrm>
            <a:off x="623888" y="3305156"/>
            <a:ext cx="7886700" cy="556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3200" dirty="0">
                <a:solidFill>
                  <a:schemeClr val="bg1">
                    <a:lumMod val="65000"/>
                  </a:schemeClr>
                </a:solidFill>
              </a:rPr>
              <a:t>Different Fidelity of Model for EG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5DD3AA-F9CD-1F87-E46A-17B8A811972B}"/>
              </a:ext>
            </a:extLst>
          </p:cNvPr>
          <p:cNvSpPr txBox="1">
            <a:spLocks/>
          </p:cNvSpPr>
          <p:nvPr/>
        </p:nvSpPr>
        <p:spPr>
          <a:xfrm>
            <a:off x="623888" y="4135681"/>
            <a:ext cx="7886700" cy="360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1800" dirty="0">
                <a:solidFill>
                  <a:schemeClr val="bg1">
                    <a:lumMod val="85000"/>
                  </a:schemeClr>
                </a:solidFill>
              </a:rPr>
              <a:t>Different Fidelity of Model for EFD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109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F0FC-075E-44C0-97D0-E580577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94339"/>
            <a:ext cx="8171104" cy="7275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SG" dirty="0"/>
              <a:t>Different Fidelity of Model for EG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06460-DC09-4EBB-A9B5-6394C894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A85A46-21F0-0F64-3ED0-2F083026F328}"/>
              </a:ext>
            </a:extLst>
          </p:cNvPr>
          <p:cNvSpPr txBox="1">
            <a:spLocks/>
          </p:cNvSpPr>
          <p:nvPr/>
        </p:nvSpPr>
        <p:spPr>
          <a:xfrm>
            <a:off x="623888" y="3822466"/>
            <a:ext cx="7886700" cy="436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Different Fidelity of Model for EFD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13733C-ACB6-CE41-2B19-22BE0C14CE6F}"/>
              </a:ext>
            </a:extLst>
          </p:cNvPr>
          <p:cNvSpPr txBox="1">
            <a:spLocks/>
          </p:cNvSpPr>
          <p:nvPr/>
        </p:nvSpPr>
        <p:spPr>
          <a:xfrm>
            <a:off x="623888" y="3305156"/>
            <a:ext cx="7886700" cy="556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3200" dirty="0">
                <a:solidFill>
                  <a:schemeClr val="bg1">
                    <a:lumMod val="65000"/>
                  </a:schemeClr>
                </a:solidFill>
              </a:rPr>
              <a:t>Encapsulation into Activity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29F8CE-6568-1098-B9BC-C4FADDB2FC68}"/>
              </a:ext>
            </a:extLst>
          </p:cNvPr>
          <p:cNvSpPr txBox="1">
            <a:spLocks/>
          </p:cNvSpPr>
          <p:nvPr/>
        </p:nvSpPr>
        <p:spPr>
          <a:xfrm>
            <a:off x="623888" y="2293730"/>
            <a:ext cx="7886700" cy="556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3200" dirty="0">
                <a:solidFill>
                  <a:schemeClr val="bg1">
                    <a:lumMod val="65000"/>
                  </a:schemeClr>
                </a:solidFill>
              </a:rPr>
              <a:t>Modelling with Event Graphs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2050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D3B4-4253-478A-ABE3-B6DFBB51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Bus S</a:t>
            </a:r>
            <a:r>
              <a:rPr lang="en-US" baseline="0" dirty="0"/>
              <a:t>top (1 - Low fidelity)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CF97-7E4E-4816-AD0B-6C75617F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997245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a bus stop where bus arrives in every 5 mins. If we are interested to study the total number buses arrived in a day, how many state variables and corresponding events are required?</a:t>
            </a:r>
          </a:p>
          <a:p>
            <a:pPr lvl="1"/>
            <a:r>
              <a:rPr lang="en-US" dirty="0"/>
              <a:t>1 state variable</a:t>
            </a:r>
          </a:p>
          <a:p>
            <a:pPr lvl="1"/>
            <a:r>
              <a:rPr lang="en-US" dirty="0"/>
              <a:t>1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01B15-963E-450F-B752-42523E62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11</a:t>
            </a:fld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1C0AF7-37AB-4174-BCA6-559D45BD9EF9}"/>
              </a:ext>
            </a:extLst>
          </p:cNvPr>
          <p:cNvGrpSpPr/>
          <p:nvPr/>
        </p:nvGrpSpPr>
        <p:grpSpPr>
          <a:xfrm>
            <a:off x="3849782" y="2610009"/>
            <a:ext cx="4440383" cy="2022118"/>
            <a:chOff x="3823656" y="2669031"/>
            <a:chExt cx="4440383" cy="2022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B26658-3F77-45CE-9430-DA55E627D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5839494" y="3560622"/>
              <a:ext cx="2424545" cy="11305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06D27F-CF3F-4BDC-B62D-A5A62F8FD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4426330" y="3398994"/>
              <a:ext cx="1226690" cy="5719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0A7A52-674B-443F-9EDB-2C4DF2B88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3823656" y="2875605"/>
              <a:ext cx="789710" cy="368229"/>
            </a:xfrm>
            <a:prstGeom prst="rect">
              <a:avLst/>
            </a:prstGeom>
          </p:spPr>
        </p:pic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C1FF31E-D7BA-47F8-AE54-C8103D39098A}"/>
                </a:ext>
              </a:extLst>
            </p:cNvPr>
            <p:cNvSpPr/>
            <p:nvPr/>
          </p:nvSpPr>
          <p:spPr>
            <a:xfrm rot="16200000">
              <a:off x="4994647" y="2663041"/>
              <a:ext cx="332509" cy="98423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A8ED9F-4AEE-4891-9E40-5DD02F24A6D4}"/>
                </a:ext>
              </a:extLst>
            </p:cNvPr>
            <p:cNvSpPr txBox="1"/>
            <p:nvPr/>
          </p:nvSpPr>
          <p:spPr>
            <a:xfrm>
              <a:off x="4841966" y="2669031"/>
              <a:ext cx="12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Every 5 mins</a:t>
              </a:r>
              <a:endParaRPr lang="en-SG" sz="14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619B9D-6770-4D3D-B38B-8ECD2AE5C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499"/>
            <a:stretch/>
          </p:blipFill>
          <p:spPr>
            <a:xfrm>
              <a:off x="6297257" y="2693608"/>
              <a:ext cx="1340406" cy="88346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64488839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4A7B-BB62-46A1-856B-3938D83F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 Stop model implemented by E</a:t>
            </a:r>
            <a:r>
              <a:rPr lang="en-US" altLang="zh-CN" dirty="0"/>
              <a:t>G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594-2F78-4C35-82E1-A6D39688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event graph when</a:t>
            </a:r>
            <a:r>
              <a:rPr lang="en-US" baseline="0" dirty="0"/>
              <a:t> only arrival of buses is the interest of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95A56-A719-441F-A305-908A4A70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83830-EE79-4B65-BB91-71AB22D95E74}"/>
              </a:ext>
            </a:extLst>
          </p:cNvPr>
          <p:cNvGrpSpPr/>
          <p:nvPr/>
        </p:nvGrpSpPr>
        <p:grpSpPr>
          <a:xfrm>
            <a:off x="4383182" y="2350929"/>
            <a:ext cx="4440383" cy="2022118"/>
            <a:chOff x="3823656" y="2669031"/>
            <a:chExt cx="4440383" cy="2022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9B8872-BD59-42FD-BB9B-03F0C1EC8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5839494" y="3560622"/>
              <a:ext cx="2424545" cy="11305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9EFE4-F0C9-45B7-B026-390250EE1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4426330" y="3398994"/>
              <a:ext cx="1226690" cy="5719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E656FA-1675-4CD2-BFED-D9254656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3823656" y="2875605"/>
              <a:ext cx="789710" cy="368229"/>
            </a:xfrm>
            <a:prstGeom prst="rect">
              <a:avLst/>
            </a:prstGeom>
          </p:spPr>
        </p:pic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DEC6AD5-F6C7-4796-AB1C-59AB7642499C}"/>
                </a:ext>
              </a:extLst>
            </p:cNvPr>
            <p:cNvSpPr/>
            <p:nvPr/>
          </p:nvSpPr>
          <p:spPr>
            <a:xfrm rot="16200000">
              <a:off x="4994647" y="2663041"/>
              <a:ext cx="332509" cy="98423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8992F3-99A9-4B03-9375-56C9728C2840}"/>
                </a:ext>
              </a:extLst>
            </p:cNvPr>
            <p:cNvSpPr txBox="1"/>
            <p:nvPr/>
          </p:nvSpPr>
          <p:spPr>
            <a:xfrm>
              <a:off x="4841966" y="2669031"/>
              <a:ext cx="12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Every 5 mins</a:t>
              </a:r>
              <a:endParaRPr lang="en-SG" sz="14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BBA16E3-567A-42FB-AE3D-4E90846E9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5499"/>
            <a:stretch/>
          </p:blipFill>
          <p:spPr>
            <a:xfrm>
              <a:off x="6297257" y="2693608"/>
              <a:ext cx="1340406" cy="88346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19" name="Picture 1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40D589C-28E2-4E4A-B6E7-A21C805E7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28" t="69924" r="56692" b="-1411"/>
          <a:stretch/>
        </p:blipFill>
        <p:spPr>
          <a:xfrm>
            <a:off x="730081" y="2404965"/>
            <a:ext cx="2818711" cy="19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607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38EB-3C77-4812-B0FF-BD04AAFC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Bus S</a:t>
            </a:r>
            <a:r>
              <a:rPr lang="en-US" baseline="0" dirty="0"/>
              <a:t>top (2 - Mid fidelity)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D432-F27E-45F4-8EC5-3C82DBC5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number</a:t>
            </a:r>
            <a:r>
              <a:rPr lang="en-US" baseline="0" dirty="0"/>
              <a:t> of departed buses is also considered, assuming each bus will stay at bus stop for  2 minutes?</a:t>
            </a:r>
          </a:p>
          <a:p>
            <a:r>
              <a:rPr lang="en-US" baseline="0" dirty="0"/>
              <a:t>2 state variables</a:t>
            </a:r>
          </a:p>
          <a:p>
            <a:r>
              <a:rPr lang="en-US" dirty="0"/>
              <a:t>2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43F0-43A8-4E4E-AAAD-3B3330E9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13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BE9B3B-3DF7-4550-81E0-4D97311B0FD8}"/>
              </a:ext>
            </a:extLst>
          </p:cNvPr>
          <p:cNvGrpSpPr/>
          <p:nvPr/>
        </p:nvGrpSpPr>
        <p:grpSpPr>
          <a:xfrm>
            <a:off x="3849782" y="2610009"/>
            <a:ext cx="4440383" cy="2431098"/>
            <a:chOff x="3823656" y="2669031"/>
            <a:chExt cx="4440383" cy="24310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DBA234-D4FE-4DEF-959C-8635C986D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5839494" y="3560622"/>
              <a:ext cx="2424545" cy="11305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2CA271-13A5-4B91-BACA-7DF246B29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4426330" y="3398994"/>
              <a:ext cx="1226690" cy="5719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FE4381-FFF2-48C6-89A5-9C2C4E927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3823656" y="2875605"/>
              <a:ext cx="789710" cy="368229"/>
            </a:xfrm>
            <a:prstGeom prst="rect">
              <a:avLst/>
            </a:prstGeom>
          </p:spPr>
        </p:pic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E0420D6-18B7-4D40-8826-E4A0297B2148}"/>
                </a:ext>
              </a:extLst>
            </p:cNvPr>
            <p:cNvSpPr/>
            <p:nvPr/>
          </p:nvSpPr>
          <p:spPr>
            <a:xfrm rot="16200000">
              <a:off x="4994647" y="2663041"/>
              <a:ext cx="332509" cy="98423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E78CA7-295A-4FD0-BD40-1541BA87B622}"/>
                </a:ext>
              </a:extLst>
            </p:cNvPr>
            <p:cNvSpPr txBox="1"/>
            <p:nvPr/>
          </p:nvSpPr>
          <p:spPr>
            <a:xfrm>
              <a:off x="4841966" y="2669031"/>
              <a:ext cx="12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Every 5 mins</a:t>
              </a:r>
              <a:endParaRPr lang="en-SG" sz="14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3B66EC-9697-4EAC-9696-15412984A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499"/>
            <a:stretch/>
          </p:blipFill>
          <p:spPr>
            <a:xfrm>
              <a:off x="6297257" y="2693608"/>
              <a:ext cx="1340406" cy="88346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6FB0EC-1D2F-407E-B397-123835D80AE2}"/>
                </a:ext>
              </a:extLst>
            </p:cNvPr>
            <p:cNvSpPr txBox="1"/>
            <p:nvPr/>
          </p:nvSpPr>
          <p:spPr>
            <a:xfrm>
              <a:off x="6466129" y="4792352"/>
              <a:ext cx="1465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Stop for 2 mins</a:t>
              </a:r>
              <a:endParaRPr lang="en-SG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16585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4A7B-BB62-46A1-856B-3938D83F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 Stop model implemented by E</a:t>
            </a:r>
            <a:r>
              <a:rPr lang="en-US" altLang="zh-CN" dirty="0"/>
              <a:t>G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594-2F78-4C35-82E1-A6D39688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event graph if both</a:t>
            </a:r>
            <a:r>
              <a:rPr lang="en-US" baseline="0" dirty="0"/>
              <a:t> arrival and departure of buses are the interest of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95A56-A719-441F-A305-908A4A70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14</a:t>
            </a:fld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C05843-7889-4389-8283-647BB2145A1D}"/>
              </a:ext>
            </a:extLst>
          </p:cNvPr>
          <p:cNvGrpSpPr/>
          <p:nvPr/>
        </p:nvGrpSpPr>
        <p:grpSpPr>
          <a:xfrm>
            <a:off x="4403352" y="2268895"/>
            <a:ext cx="4440383" cy="2431098"/>
            <a:chOff x="3823656" y="2669031"/>
            <a:chExt cx="4440383" cy="24310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B0FA3B-13C5-4E41-8191-4E03152E13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5839494" y="3560622"/>
              <a:ext cx="2424545" cy="113052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A4A9C-3455-4897-AC60-C61CE6166A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4426330" y="3398994"/>
              <a:ext cx="1226690" cy="57198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4CCF472-95D2-48E7-BC5F-C9DC7CF8E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3823656" y="2875605"/>
              <a:ext cx="789710" cy="368229"/>
            </a:xfrm>
            <a:prstGeom prst="rect">
              <a:avLst/>
            </a:prstGeom>
          </p:spPr>
        </p:pic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59095F89-49C2-48FC-9246-B7E909FA9F4C}"/>
                </a:ext>
              </a:extLst>
            </p:cNvPr>
            <p:cNvSpPr/>
            <p:nvPr/>
          </p:nvSpPr>
          <p:spPr>
            <a:xfrm rot="16200000">
              <a:off x="4994647" y="2663041"/>
              <a:ext cx="332509" cy="98423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650AB7-122C-4A3F-A21E-6AD72C2ED13B}"/>
                </a:ext>
              </a:extLst>
            </p:cNvPr>
            <p:cNvSpPr txBox="1"/>
            <p:nvPr/>
          </p:nvSpPr>
          <p:spPr>
            <a:xfrm>
              <a:off x="4841966" y="2669031"/>
              <a:ext cx="12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Every 5 mins</a:t>
              </a:r>
              <a:endParaRPr lang="en-SG" sz="14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B7492D-62FE-44EE-ABF8-2859E153A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5499"/>
            <a:stretch/>
          </p:blipFill>
          <p:spPr>
            <a:xfrm>
              <a:off x="6297257" y="2693608"/>
              <a:ext cx="1340406" cy="88346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56335E-374D-470F-A700-32EFEC764F2D}"/>
                </a:ext>
              </a:extLst>
            </p:cNvPr>
            <p:cNvSpPr txBox="1"/>
            <p:nvPr/>
          </p:nvSpPr>
          <p:spPr>
            <a:xfrm>
              <a:off x="6466129" y="4792352"/>
              <a:ext cx="1465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Stop for 2 mins</a:t>
              </a:r>
              <a:endParaRPr lang="en-SG" sz="1400" dirty="0"/>
            </a:p>
          </p:txBody>
        </p:sp>
      </p:grpSp>
      <p:pic>
        <p:nvPicPr>
          <p:cNvPr id="26" name="Picture 2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E1A347A-1FB1-46BC-B651-A255937AAC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181" r="26982" b="34332"/>
          <a:stretch/>
        </p:blipFill>
        <p:spPr>
          <a:xfrm>
            <a:off x="279978" y="2367173"/>
            <a:ext cx="4529789" cy="19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526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38EB-3C77-4812-B0FF-BD04AAFC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Bus S</a:t>
            </a:r>
            <a:r>
              <a:rPr lang="en-US" baseline="0" dirty="0"/>
              <a:t>top (3 - High fidelity)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D432-F27E-45F4-8EC5-3C82DBC5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bus</a:t>
            </a:r>
            <a:r>
              <a:rPr lang="en-US" baseline="0" dirty="0"/>
              <a:t> stop has only 1 berth, buses need to wait in a queue once the berth is occupied. How many state variables and events can you identify?</a:t>
            </a:r>
          </a:p>
          <a:p>
            <a:r>
              <a:rPr lang="en-US" baseline="0" dirty="0"/>
              <a:t>3 state variables</a:t>
            </a:r>
          </a:p>
          <a:p>
            <a:r>
              <a:rPr lang="en-US" dirty="0"/>
              <a:t>3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43F0-43A8-4E4E-AAAD-3B3330E9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15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BE9B3B-3DF7-4550-81E0-4D97311B0FD8}"/>
              </a:ext>
            </a:extLst>
          </p:cNvPr>
          <p:cNvGrpSpPr/>
          <p:nvPr/>
        </p:nvGrpSpPr>
        <p:grpSpPr>
          <a:xfrm>
            <a:off x="3849782" y="2610009"/>
            <a:ext cx="4440383" cy="2431098"/>
            <a:chOff x="3823656" y="2669031"/>
            <a:chExt cx="4440383" cy="24310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DBA234-D4FE-4DEF-959C-8635C986D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5839494" y="3560622"/>
              <a:ext cx="2424545" cy="11305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2CA271-13A5-4B91-BACA-7DF246B29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4426330" y="3398994"/>
              <a:ext cx="1226690" cy="5719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FE4381-FFF2-48C6-89A5-9C2C4E927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3823656" y="2875605"/>
              <a:ext cx="789710" cy="368229"/>
            </a:xfrm>
            <a:prstGeom prst="rect">
              <a:avLst/>
            </a:prstGeom>
          </p:spPr>
        </p:pic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E0420D6-18B7-4D40-8826-E4A0297B2148}"/>
                </a:ext>
              </a:extLst>
            </p:cNvPr>
            <p:cNvSpPr/>
            <p:nvPr/>
          </p:nvSpPr>
          <p:spPr>
            <a:xfrm rot="16200000">
              <a:off x="4994647" y="2663041"/>
              <a:ext cx="332509" cy="98423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E78CA7-295A-4FD0-BD40-1541BA87B622}"/>
                </a:ext>
              </a:extLst>
            </p:cNvPr>
            <p:cNvSpPr txBox="1"/>
            <p:nvPr/>
          </p:nvSpPr>
          <p:spPr>
            <a:xfrm>
              <a:off x="4841966" y="2669031"/>
              <a:ext cx="12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Every 5 mins</a:t>
              </a:r>
              <a:endParaRPr lang="en-SG" sz="14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3B66EC-9697-4EAC-9696-15412984A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499"/>
            <a:stretch/>
          </p:blipFill>
          <p:spPr>
            <a:xfrm>
              <a:off x="6297257" y="2693608"/>
              <a:ext cx="1340406" cy="88346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6FB0EC-1D2F-407E-B397-123835D80AE2}"/>
                </a:ext>
              </a:extLst>
            </p:cNvPr>
            <p:cNvSpPr txBox="1"/>
            <p:nvPr/>
          </p:nvSpPr>
          <p:spPr>
            <a:xfrm>
              <a:off x="6466129" y="4792352"/>
              <a:ext cx="1465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Stop for 2 mins</a:t>
              </a:r>
              <a:endParaRPr lang="en-SG" sz="14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2D7F5DA-A177-4B42-AF8B-9703CCC51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30" t="15620" r="16618" b="37482"/>
          <a:stretch/>
        </p:blipFill>
        <p:spPr>
          <a:xfrm>
            <a:off x="4998309" y="4056206"/>
            <a:ext cx="789710" cy="368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24EFC8-E726-4186-BDC5-646E0D7FF0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30" t="15620" r="16618" b="37482"/>
          <a:stretch/>
        </p:blipFill>
        <p:spPr>
          <a:xfrm>
            <a:off x="4177145" y="4065445"/>
            <a:ext cx="789710" cy="368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B8A79E-359D-4522-88E9-5DB1AD332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30" t="15620" r="16618" b="37482"/>
          <a:stretch/>
        </p:blipFill>
        <p:spPr>
          <a:xfrm>
            <a:off x="3336347" y="4076354"/>
            <a:ext cx="789710" cy="3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234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4A7B-BB62-46A1-856B-3938D83F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 Stop model implemented by E</a:t>
            </a:r>
            <a:r>
              <a:rPr lang="en-US" altLang="zh-CN" dirty="0"/>
              <a:t>G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594-2F78-4C35-82E1-A6D39688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event graph if limited</a:t>
            </a:r>
            <a:r>
              <a:rPr lang="en-US" baseline="0" dirty="0"/>
              <a:t> space at berth is considered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95A56-A719-441F-A305-908A4A70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058288-9FD6-428B-A767-020DAD4FD7D9}"/>
              </a:ext>
            </a:extLst>
          </p:cNvPr>
          <p:cNvGrpSpPr/>
          <p:nvPr/>
        </p:nvGrpSpPr>
        <p:grpSpPr>
          <a:xfrm>
            <a:off x="4954105" y="2334827"/>
            <a:ext cx="4011873" cy="2196490"/>
            <a:chOff x="3823656" y="2669031"/>
            <a:chExt cx="4440383" cy="243109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4C2A600-53BF-48E0-9EA3-6B60A371D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5839494" y="3560622"/>
              <a:ext cx="2424545" cy="113052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14BAED-5EBE-4FF2-B698-8C6F979AA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4426330" y="3398994"/>
              <a:ext cx="1226690" cy="57198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B9DB84-53C6-46F5-9B3A-B1C412632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330" t="15620" r="16618" b="37482"/>
            <a:stretch/>
          </p:blipFill>
          <p:spPr>
            <a:xfrm>
              <a:off x="3823656" y="2875605"/>
              <a:ext cx="789710" cy="368229"/>
            </a:xfrm>
            <a:prstGeom prst="rect">
              <a:avLst/>
            </a:prstGeom>
          </p:spPr>
        </p:pic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A0E27C39-4EF9-498E-A598-FD0DEF7AE979}"/>
                </a:ext>
              </a:extLst>
            </p:cNvPr>
            <p:cNvSpPr/>
            <p:nvPr/>
          </p:nvSpPr>
          <p:spPr>
            <a:xfrm rot="16200000">
              <a:off x="4994647" y="2663041"/>
              <a:ext cx="332509" cy="98423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57AE0B-D6BF-4DBB-8BE7-4CEE17C599F2}"/>
                </a:ext>
              </a:extLst>
            </p:cNvPr>
            <p:cNvSpPr txBox="1"/>
            <p:nvPr/>
          </p:nvSpPr>
          <p:spPr>
            <a:xfrm>
              <a:off x="4841966" y="2669031"/>
              <a:ext cx="122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Every 5 mins</a:t>
              </a:r>
              <a:endParaRPr lang="en-SG" sz="1400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CAC7DF8-06AC-40B4-B491-27EE85559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499"/>
            <a:stretch/>
          </p:blipFill>
          <p:spPr>
            <a:xfrm>
              <a:off x="6297257" y="2693608"/>
              <a:ext cx="1340406" cy="88346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55CF0B-0FDF-4FF6-AFEC-002427F3DF3E}"/>
                </a:ext>
              </a:extLst>
            </p:cNvPr>
            <p:cNvSpPr txBox="1"/>
            <p:nvPr/>
          </p:nvSpPr>
          <p:spPr>
            <a:xfrm>
              <a:off x="6466129" y="4792352"/>
              <a:ext cx="1465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Stop for 2 mins</a:t>
              </a:r>
              <a:endParaRPr lang="en-SG" sz="1400" dirty="0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73A30211-F457-4E5E-BC70-ADFF59F15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30" t="15620" r="16618" b="37482"/>
          <a:stretch/>
        </p:blipFill>
        <p:spPr>
          <a:xfrm>
            <a:off x="5885733" y="3622025"/>
            <a:ext cx="789710" cy="3682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73008E5-FA1A-41CB-B96C-C7403B8E1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30" t="15620" r="16618" b="37482"/>
          <a:stretch/>
        </p:blipFill>
        <p:spPr>
          <a:xfrm>
            <a:off x="5064569" y="3631264"/>
            <a:ext cx="789710" cy="368229"/>
          </a:xfrm>
          <a:prstGeom prst="rect">
            <a:avLst/>
          </a:prstGeom>
        </p:spPr>
      </p:pic>
      <p:pic>
        <p:nvPicPr>
          <p:cNvPr id="33" name="Picture 3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89D2E49-3575-4C00-9B72-0083282E1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31" t="-844" r="-614" b="69357"/>
          <a:stretch/>
        </p:blipFill>
        <p:spPr>
          <a:xfrm>
            <a:off x="53735" y="2429810"/>
            <a:ext cx="5039542" cy="153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279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F0FC-075E-44C0-97D0-E580577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94339"/>
            <a:ext cx="8171104" cy="727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SG" dirty="0"/>
              <a:t>Encapsulation into Activity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06460-DC09-4EBB-A9B5-6394C894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13733C-ACB6-CE41-2B19-22BE0C14CE6F}"/>
              </a:ext>
            </a:extLst>
          </p:cNvPr>
          <p:cNvSpPr txBox="1">
            <a:spLocks/>
          </p:cNvSpPr>
          <p:nvPr/>
        </p:nvSpPr>
        <p:spPr>
          <a:xfrm>
            <a:off x="623888" y="3305156"/>
            <a:ext cx="7886700" cy="556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3200" dirty="0">
                <a:solidFill>
                  <a:schemeClr val="bg1">
                    <a:lumMod val="65000"/>
                  </a:schemeClr>
                </a:solidFill>
              </a:rPr>
              <a:t>Different Fidelity of Model for EFD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29F8CE-6568-1098-B9BC-C4FADDB2FC68}"/>
              </a:ext>
            </a:extLst>
          </p:cNvPr>
          <p:cNvSpPr txBox="1">
            <a:spLocks/>
          </p:cNvSpPr>
          <p:nvPr/>
        </p:nvSpPr>
        <p:spPr>
          <a:xfrm>
            <a:off x="623888" y="2293730"/>
            <a:ext cx="7886700" cy="556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3200" dirty="0">
                <a:solidFill>
                  <a:schemeClr val="bg1">
                    <a:lumMod val="65000"/>
                  </a:schemeClr>
                </a:solidFill>
              </a:rPr>
              <a:t>Different Fidelity of Model for EG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ED67D7-8271-0AE7-9A45-6AAC6E089970}"/>
              </a:ext>
            </a:extLst>
          </p:cNvPr>
          <p:cNvSpPr txBox="1">
            <a:spLocks/>
          </p:cNvSpPr>
          <p:nvPr/>
        </p:nvSpPr>
        <p:spPr>
          <a:xfrm>
            <a:off x="623888" y="2003448"/>
            <a:ext cx="7886700" cy="436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Modelling with Event Graphs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82706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C30C05F3-11D0-6C63-52D8-8CD6AE846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005" b="68382"/>
          <a:stretch/>
        </p:blipFill>
        <p:spPr>
          <a:xfrm>
            <a:off x="572072" y="1078312"/>
            <a:ext cx="5188603" cy="3688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F44321-A25D-117A-0376-0A19BE6C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Modularized EG for an Activity (w/o info </a:t>
            </a:r>
            <a:r>
              <a:rPr lang="en-SG" dirty="0" err="1"/>
              <a:t>msg</a:t>
            </a:r>
            <a:r>
              <a:rPr lang="en-SG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EDD33-8A58-2976-9213-DB513430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7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0C541507-E12A-1909-DE41-5BD2B5E4E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9" t="28261" r="74250" b="65621"/>
          <a:stretch/>
        </p:blipFill>
        <p:spPr>
          <a:xfrm>
            <a:off x="5520239" y="3884315"/>
            <a:ext cx="3306366" cy="697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69028-DB05-7943-059B-761FB1E49E60}"/>
                  </a:ext>
                </a:extLst>
              </p:cNvPr>
              <p:cNvSpPr txBox="1"/>
              <p:nvPr/>
            </p:nvSpPr>
            <p:spPr>
              <a:xfrm>
                <a:off x="3166373" y="4127851"/>
                <a:ext cx="12998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1200" b="0" i="1" smtClean="0">
                          <a:latin typeface="Cambria Math" panose="02040503050406030204" pitchFamily="18" charset="0"/>
                        </a:rPr>
                        <m:t>=∅, </m:t>
                      </m:r>
                      <m:r>
                        <a:rPr lang="en-SG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=∅, </m:t>
                      </m:r>
                    </m:oMath>
                    <m:oMath xmlns:m="http://schemas.openxmlformats.org/officeDocument/2006/math">
                      <m:r>
                        <a:rPr lang="en-SG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1200" i="1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69028-DB05-7943-059B-761FB1E49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73" y="4127851"/>
                <a:ext cx="1299809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Bent 20">
            <a:extLst>
              <a:ext uri="{FF2B5EF4-FFF2-40B4-BE49-F238E27FC236}">
                <a16:creationId xmlns:a16="http://schemas.microsoft.com/office/drawing/2014/main" id="{F2A8769D-AC67-8BA5-627A-B2F5A1EB4723}"/>
              </a:ext>
            </a:extLst>
          </p:cNvPr>
          <p:cNvSpPr/>
          <p:nvPr/>
        </p:nvSpPr>
        <p:spPr>
          <a:xfrm rot="5400000">
            <a:off x="6167197" y="2732761"/>
            <a:ext cx="835059" cy="93554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6082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3" descr="Diagram, schematic&#10;&#10;Description automatically generated">
            <a:extLst>
              <a:ext uri="{FF2B5EF4-FFF2-40B4-BE49-F238E27FC236}">
                <a16:creationId xmlns:a16="http://schemas.microsoft.com/office/drawing/2014/main" id="{115754C2-2B53-3EC2-16DB-F2FCF0E312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279" t="75941" r="38266" b="5682"/>
          <a:stretch/>
        </p:blipFill>
        <p:spPr>
          <a:xfrm>
            <a:off x="4833174" y="2851332"/>
            <a:ext cx="3330318" cy="2095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F44321-A25D-117A-0376-0A19BE6C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Modularized EG for an Activity (w info </a:t>
            </a:r>
            <a:r>
              <a:rPr lang="en-SG" dirty="0" err="1"/>
              <a:t>msg</a:t>
            </a:r>
            <a:r>
              <a:rPr lang="en-SG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EDD33-8A58-2976-9213-DB513430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14" name="Content Placeholder 13" descr="Diagram, schematic&#10;&#10;Description automatically generated">
            <a:extLst>
              <a:ext uri="{FF2B5EF4-FFF2-40B4-BE49-F238E27FC236}">
                <a16:creationId xmlns:a16="http://schemas.microsoft.com/office/drawing/2014/main" id="{68AA9610-7615-0CFD-789B-F41802AB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2332" r="59328" b="5682"/>
          <a:stretch/>
        </p:blipFill>
        <p:spPr>
          <a:xfrm>
            <a:off x="628650" y="950134"/>
            <a:ext cx="3852666" cy="3954051"/>
          </a:xfrm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AF6621CC-3D6F-DE3A-A211-FA57A12AD9B4}"/>
              </a:ext>
            </a:extLst>
          </p:cNvPr>
          <p:cNvSpPr/>
          <p:nvPr/>
        </p:nvSpPr>
        <p:spPr>
          <a:xfrm rot="5400000">
            <a:off x="5853515" y="2069779"/>
            <a:ext cx="737198" cy="825908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AA2CB-743A-DC9B-AD26-E8344E241CC6}"/>
              </a:ext>
            </a:extLst>
          </p:cNvPr>
          <p:cNvSpPr txBox="1"/>
          <p:nvPr/>
        </p:nvSpPr>
        <p:spPr>
          <a:xfrm rot="16200000">
            <a:off x="3464560" y="1384301"/>
            <a:ext cx="71120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7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786437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9FD0-CB16-49F0-8769-16966C97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</a:t>
            </a:r>
            <a:r>
              <a:rPr lang="en-US" baseline="0" dirty="0"/>
              <a:t> Graph (EG)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0272-E540-4B6F-96F6-81890599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graph is a </a:t>
            </a:r>
            <a:r>
              <a:rPr lang="en-US" dirty="0">
                <a:solidFill>
                  <a:schemeClr val="accent2"/>
                </a:solidFill>
              </a:rPr>
              <a:t>graphical formal model </a:t>
            </a:r>
            <a:r>
              <a:rPr lang="en-US" dirty="0"/>
              <a:t>consisting of a set of </a:t>
            </a:r>
            <a:r>
              <a:rPr lang="en-US" dirty="0">
                <a:solidFill>
                  <a:schemeClr val="accent2"/>
                </a:solidFill>
              </a:rPr>
              <a:t>event nodes </a:t>
            </a:r>
            <a:r>
              <a:rPr lang="en-US" dirty="0"/>
              <a:t>and a set of </a:t>
            </a:r>
            <a:r>
              <a:rPr lang="en-US" dirty="0">
                <a:solidFill>
                  <a:schemeClr val="accent2"/>
                </a:solidFill>
              </a:rPr>
              <a:t>directed edges</a:t>
            </a:r>
            <a:r>
              <a:rPr lang="en-US" dirty="0"/>
              <a:t>.</a:t>
            </a:r>
          </a:p>
          <a:p>
            <a:r>
              <a:rPr lang="en-US" dirty="0"/>
              <a:t>It provides a complete description of a discrete event system (DES) in a concise and clear manner, and its execution rules have to be described </a:t>
            </a:r>
            <a:r>
              <a:rPr lang="en-US" dirty="0">
                <a:solidFill>
                  <a:schemeClr val="accent2"/>
                </a:solidFill>
              </a:rPr>
              <a:t>unambiguously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7FA13-380E-4E3A-98E7-B4222979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2723A-2A38-66FA-FF3E-B911665B0F91}"/>
              </a:ext>
            </a:extLst>
          </p:cNvPr>
          <p:cNvSpPr txBox="1"/>
          <p:nvPr/>
        </p:nvSpPr>
        <p:spPr>
          <a:xfrm>
            <a:off x="6067098" y="4238679"/>
            <a:ext cx="2219746" cy="36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https://www.microsoft.com/en-sg/p/drawio-diagrams/9mvvszk43qqw</a:t>
            </a:r>
          </a:p>
        </p:txBody>
      </p:sp>
      <p:pic>
        <p:nvPicPr>
          <p:cNvPr id="6" name="Picture 2" descr="为您介绍一个图表编辑器- 知乎">
            <a:extLst>
              <a:ext uri="{FF2B5EF4-FFF2-40B4-BE49-F238E27FC236}">
                <a16:creationId xmlns:a16="http://schemas.microsoft.com/office/drawing/2014/main" id="{A51953F8-DFEE-10B9-5C84-4A40DFAE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31" y="3795019"/>
            <a:ext cx="1743008" cy="42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C6504E-5014-1B50-2F17-C88C94ADD684}"/>
              </a:ext>
            </a:extLst>
          </p:cNvPr>
          <p:cNvSpPr txBox="1"/>
          <p:nvPr/>
        </p:nvSpPr>
        <p:spPr>
          <a:xfrm>
            <a:off x="6046000" y="3310808"/>
            <a:ext cx="19142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0" cap="none" spc="0" normalizeH="0" baseline="0" noProof="0" dirty="0">
                <a:ln>
                  <a:noFill/>
                </a:ln>
                <a:solidFill>
                  <a:srgbClr val="EF8605"/>
                </a:solidFill>
                <a:effectLst/>
                <a:uLnTx/>
                <a:uFillTx/>
              </a:rPr>
              <a:t>Recommended free software tool for </a:t>
            </a:r>
            <a:r>
              <a:rPr kumimoji="0" lang="en-SG" sz="1100" b="0" i="0" u="none" strike="noStrike" kern="0" cap="none" spc="0" normalizeH="0" baseline="0" noProof="0">
                <a:ln>
                  <a:noFill/>
                </a:ln>
                <a:solidFill>
                  <a:srgbClr val="EF8605"/>
                </a:solidFill>
                <a:effectLst/>
                <a:uLnTx/>
                <a:uFillTx/>
              </a:rPr>
              <a:t>drawing EG </a:t>
            </a:r>
            <a:r>
              <a:rPr kumimoji="0" lang="en-SG" sz="1100" b="0" i="0" u="none" strike="noStrike" kern="0" cap="none" spc="0" normalizeH="0" baseline="0" noProof="0" dirty="0">
                <a:ln>
                  <a:noFill/>
                </a:ln>
                <a:solidFill>
                  <a:srgbClr val="EF8605"/>
                </a:solidFill>
                <a:effectLst/>
                <a:uLnTx/>
                <a:uFillTx/>
              </a:rPr>
              <a:t>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652087-7F5B-B8E9-9F80-51D393B0FAC5}"/>
                  </a:ext>
                </a:extLst>
              </p14:cNvPr>
              <p14:cNvContentPartPr/>
              <p14:nvPr/>
            </p14:nvContentPartPr>
            <p14:xfrm>
              <a:off x="1517400" y="475020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652087-7F5B-B8E9-9F80-51D393B0FA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040" y="4740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74987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30EC77-072B-04FB-B6B8-91FF776E420A}"/>
              </a:ext>
            </a:extLst>
          </p:cNvPr>
          <p:cNvSpPr txBox="1">
            <a:spLocks/>
          </p:cNvSpPr>
          <p:nvPr/>
        </p:nvSpPr>
        <p:spPr>
          <a:xfrm>
            <a:off x="623888" y="2694339"/>
            <a:ext cx="7886700" cy="727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dirty="0"/>
              <a:t>Different Fidelity of Model for EFD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AB1AAC2-FD8C-FF17-A2BC-3B0D8CB6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2400" y="4767263"/>
            <a:ext cx="74295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F9FDB90-C213-DADF-9455-ECC1578CACC4}"/>
              </a:ext>
            </a:extLst>
          </p:cNvPr>
          <p:cNvSpPr txBox="1">
            <a:spLocks/>
          </p:cNvSpPr>
          <p:nvPr/>
        </p:nvSpPr>
        <p:spPr>
          <a:xfrm>
            <a:off x="623888" y="2108568"/>
            <a:ext cx="7886700" cy="360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Different Fidelity of Model for EG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26F228-DACC-9823-9F86-BE2D0EF0143F}"/>
              </a:ext>
            </a:extLst>
          </p:cNvPr>
          <p:cNvSpPr txBox="1">
            <a:spLocks/>
          </p:cNvSpPr>
          <p:nvPr/>
        </p:nvSpPr>
        <p:spPr>
          <a:xfrm>
            <a:off x="623888" y="2311399"/>
            <a:ext cx="7886700" cy="556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3200" dirty="0">
                <a:solidFill>
                  <a:schemeClr val="bg1">
                    <a:lumMod val="65000"/>
                  </a:schemeClr>
                </a:solidFill>
              </a:rPr>
              <a:t>Encapsulation into Activity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E378D79-892A-51F3-35EB-F78568FF2626}"/>
              </a:ext>
            </a:extLst>
          </p:cNvPr>
          <p:cNvSpPr txBox="1">
            <a:spLocks/>
          </p:cNvSpPr>
          <p:nvPr/>
        </p:nvSpPr>
        <p:spPr>
          <a:xfrm>
            <a:off x="623888" y="1795532"/>
            <a:ext cx="7886700" cy="360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SG" sz="1800" dirty="0">
                <a:solidFill>
                  <a:schemeClr val="bg1">
                    <a:lumMod val="85000"/>
                  </a:schemeClr>
                </a:solidFill>
              </a:rPr>
              <a:t>Modelling with Event Graphs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54555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4321-A25D-117A-0376-0A19BE6C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Lower fidelity model of terminal 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EDD33-8A58-2976-9213-DB513430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76C36CD-0829-AA9C-8411-609CAAE7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2947"/>
            <a:ext cx="9144000" cy="20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205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4321-A25D-117A-0376-0A19BE6C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Higher fidelity model of terminal 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EDD33-8A58-2976-9213-DB513430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EE593AF-B626-111D-9AB3-EB374C15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706"/>
            <a:ext cx="9144000" cy="31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41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706F-37EF-4790-BF49-579F51FE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as Node (Vertex)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DB34-1EAE-46BE-AFBF-0DEBF086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is modeled as node in Event Graph</a:t>
            </a:r>
          </a:p>
          <a:p>
            <a:r>
              <a:rPr lang="en-US" dirty="0"/>
              <a:t>The name of the event is a</a:t>
            </a:r>
            <a:r>
              <a:rPr lang="en-US" baseline="0" dirty="0"/>
              <a:t> “verb” </a:t>
            </a:r>
            <a:r>
              <a:rPr lang="en-US" dirty="0"/>
              <a:t>or “verb phrase</a:t>
            </a:r>
            <a:r>
              <a:rPr lang="zh-CN" altLang="en-US" baseline="0" dirty="0"/>
              <a:t>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4C5C-B044-4DC4-A8C2-02802EFA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3A7E438-6203-4949-819D-80040794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67" y="2939415"/>
            <a:ext cx="6067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791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D879-2330-42E5-B051-97EAA99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r>
              <a:rPr lang="en-US" baseline="0" dirty="0"/>
              <a:t> as </a:t>
            </a:r>
            <a:r>
              <a:rPr lang="en-US" altLang="zh-CN" baseline="0" dirty="0"/>
              <a:t>Directed </a:t>
            </a:r>
            <a:r>
              <a:rPr lang="en-US" baseline="0" dirty="0"/>
              <a:t>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D9D8-937F-40E9-AC69-A158614A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9607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Scheduling or triggering relationship between a pair of events shall be modeled as a directed edge</a:t>
            </a:r>
          </a:p>
          <a:p>
            <a:pPr lvl="1"/>
            <a:r>
              <a:rPr lang="en-US" dirty="0"/>
              <a:t>The origin event can be the same as the destination event</a:t>
            </a:r>
          </a:p>
          <a:p>
            <a:r>
              <a:rPr lang="en-US" dirty="0"/>
              <a:t>Note the </a:t>
            </a:r>
            <a:r>
              <a:rPr lang="en-US" dirty="0">
                <a:solidFill>
                  <a:schemeClr val="accent2"/>
                </a:solidFill>
              </a:rPr>
              <a:t>style of the Arrow</a:t>
            </a:r>
            <a:r>
              <a:rPr lang="en-US" dirty="0"/>
              <a:t>, need to differentiate it with other types of arrows in different graphs for this module</a:t>
            </a:r>
          </a:p>
          <a:p>
            <a:pPr lvl="1"/>
            <a:r>
              <a:rPr lang="en-US" dirty="0"/>
              <a:t>e.g., state graph, entity-flow diagram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1011-6B3F-4023-9AD5-8B026C2A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A95B4DE-D3ED-46EE-A7AD-AF298B5B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3034903"/>
            <a:ext cx="3400425" cy="15621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F65DD08-2938-431E-BE88-408B79C343C0}"/>
              </a:ext>
            </a:extLst>
          </p:cNvPr>
          <p:cNvSpPr/>
          <p:nvPr/>
        </p:nvSpPr>
        <p:spPr>
          <a:xfrm>
            <a:off x="6103924" y="3233030"/>
            <a:ext cx="402065" cy="39622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A911EE-9F89-4CD3-97AD-97CA826A6B89}"/>
              </a:ext>
            </a:extLst>
          </p:cNvPr>
          <p:cNvSpPr/>
          <p:nvPr/>
        </p:nvSpPr>
        <p:spPr>
          <a:xfrm>
            <a:off x="7137270" y="3939274"/>
            <a:ext cx="402065" cy="39622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848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261E-5B21-4700-91BD-C3037C59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r>
              <a:rPr lang="en-US" baseline="0" dirty="0"/>
              <a:t> Update (on Vertex)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EBE15-9D3B-4B7B-84DE-9A754F345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14425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operations to update state</a:t>
                </a:r>
                <a:r>
                  <a:rPr lang="en-US" baseline="0" dirty="0"/>
                  <a:t> variables can be written beside the event node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baseline="0" dirty="0"/>
                  <a:t>.</a:t>
                </a:r>
              </a:p>
              <a:p>
                <a:pPr lvl="1"/>
                <a:r>
                  <a:rPr lang="en-US" baseline="0" dirty="0"/>
                  <a:t>In the case when the operation is complicated, the function name can be indicated and described on a sperate page.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EBE15-9D3B-4B7B-84DE-9A754F345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1442593"/>
              </a:xfrm>
              <a:blipFill>
                <a:blip r:embed="rId2"/>
                <a:stretch>
                  <a:fillRect l="-773" t="-2966" r="-77" b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C2A84-F8C4-45CB-AFA8-973D17D8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2F1391-364D-452F-9DE3-97CF0C116C72}"/>
                  </a:ext>
                </a:extLst>
              </p:cNvPr>
              <p:cNvSpPr txBox="1"/>
              <p:nvPr/>
            </p:nvSpPr>
            <p:spPr>
              <a:xfrm>
                <a:off x="6057900" y="4616352"/>
                <a:ext cx="1400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2F1391-364D-452F-9DE3-97CF0C11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4616352"/>
                <a:ext cx="14006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180744-561E-42A0-97CD-0696393D8D02}"/>
                  </a:ext>
                </a:extLst>
              </p:cNvPr>
              <p:cNvSpPr txBox="1"/>
              <p:nvPr/>
            </p:nvSpPr>
            <p:spPr>
              <a:xfrm>
                <a:off x="3910488" y="4331480"/>
                <a:ext cx="1400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180744-561E-42A0-97CD-0696393D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88" y="4331480"/>
                <a:ext cx="1400651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2D9BC66-ACDB-41CD-9577-11228D6D878F}"/>
              </a:ext>
            </a:extLst>
          </p:cNvPr>
          <p:cNvSpPr/>
          <p:nvPr/>
        </p:nvSpPr>
        <p:spPr>
          <a:xfrm>
            <a:off x="4122419" y="4274821"/>
            <a:ext cx="1005841" cy="3952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664FB-F31D-455B-AE3B-63039D7B422A}"/>
              </a:ext>
            </a:extLst>
          </p:cNvPr>
          <p:cNvSpPr/>
          <p:nvPr/>
        </p:nvSpPr>
        <p:spPr>
          <a:xfrm>
            <a:off x="6187439" y="4588022"/>
            <a:ext cx="1197293" cy="3952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A08604-A43F-4B03-DAE5-375141A65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126" y="3034903"/>
            <a:ext cx="3400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5207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9C3-A3D0-42CA-A4A4-056ED74C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(on Edge)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BB153-EAAC-46B8-B864-CBCF5E12A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199120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scheduling</a:t>
                </a:r>
                <a:r>
                  <a:rPr lang="en-US" baseline="0" dirty="0"/>
                  <a:t> of destination event can be condition, where the condition is indicated 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baseline="0" dirty="0"/>
                  <a:t> on the edge with </a:t>
                </a:r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baseline="0" dirty="0"/>
                  <a:t> notation.</a:t>
                </a:r>
              </a:p>
              <a:p>
                <a:pPr lvl="1"/>
                <a:r>
                  <a:rPr lang="en-US" dirty="0"/>
                  <a:t>The condition expression need to carry a Boolean value.</a:t>
                </a:r>
                <a:endParaRPr lang="en-US" baseline="0" dirty="0"/>
              </a:p>
              <a:p>
                <a:pPr lvl="1"/>
                <a:r>
                  <a:rPr lang="en-US" dirty="0"/>
                  <a:t>In the case when the expression is long, indicate the function name and describe on a separate page.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BB153-EAAC-46B8-B864-CBCF5E12A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1991201"/>
              </a:xfrm>
              <a:blipFill>
                <a:blip r:embed="rId2"/>
                <a:stretch>
                  <a:fillRect l="-541" t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01D25-A796-46A3-80A2-6B533F27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D272DD1-472C-4E60-9B8B-14DA71EA6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3130511"/>
            <a:ext cx="3390900" cy="156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D5AA77-0137-4AA3-84A5-954EA6A19031}"/>
                  </a:ext>
                </a:extLst>
              </p:cNvPr>
              <p:cNvSpPr txBox="1"/>
              <p:nvPr/>
            </p:nvSpPr>
            <p:spPr>
              <a:xfrm>
                <a:off x="6499860" y="4713946"/>
                <a:ext cx="1400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D5AA77-0137-4AA3-84A5-954EA6A19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60" y="4713946"/>
                <a:ext cx="14006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482091-A7A6-47DE-AF25-CB52324B77FE}"/>
                  </a:ext>
                </a:extLst>
              </p:cNvPr>
              <p:cNvSpPr txBox="1"/>
              <p:nvPr/>
            </p:nvSpPr>
            <p:spPr>
              <a:xfrm>
                <a:off x="4352448" y="4429074"/>
                <a:ext cx="1400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482091-A7A6-47DE-AF25-CB52324B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48" y="4429074"/>
                <a:ext cx="1400651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3E2F5E-11F8-4A60-BD43-103546AC4680}"/>
                  </a:ext>
                </a:extLst>
              </p:cNvPr>
              <p:cNvSpPr txBox="1"/>
              <p:nvPr/>
            </p:nvSpPr>
            <p:spPr>
              <a:xfrm>
                <a:off x="5960746" y="3718738"/>
                <a:ext cx="5391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3E2F5E-11F8-4A60-BD43-103546AC4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46" y="3718738"/>
                <a:ext cx="53911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10776-014E-48EB-81B0-6F0FDE38C57D}"/>
                  </a:ext>
                </a:extLst>
              </p:cNvPr>
              <p:cNvSpPr txBox="1"/>
              <p:nvPr/>
            </p:nvSpPr>
            <p:spPr>
              <a:xfrm>
                <a:off x="7290435" y="3175279"/>
                <a:ext cx="1220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10776-014E-48EB-81B0-6F0FDE38C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35" y="3175279"/>
                <a:ext cx="1220152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24873D1-A50E-404F-B3B4-C072677EA78A}"/>
              </a:ext>
            </a:extLst>
          </p:cNvPr>
          <p:cNvSpPr/>
          <p:nvPr/>
        </p:nvSpPr>
        <p:spPr>
          <a:xfrm>
            <a:off x="5960747" y="3675019"/>
            <a:ext cx="485774" cy="62237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D4119-5C5A-4E04-AE3C-BE3BB6C4A4C8}"/>
              </a:ext>
            </a:extLst>
          </p:cNvPr>
          <p:cNvSpPr/>
          <p:nvPr/>
        </p:nvSpPr>
        <p:spPr>
          <a:xfrm>
            <a:off x="7184469" y="3144365"/>
            <a:ext cx="1326118" cy="3952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391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1CEF1D-A667-4B63-8648-2A93DC73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3071218"/>
            <a:ext cx="3390900" cy="1628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13AB9-E52B-4E5D-8BAA-E1219BDB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Delay (on Edge)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63544-3561-4B22-8035-F9A0814AF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scheduling of destination event can be on a future time, where</a:t>
                </a:r>
                <a:r>
                  <a:rPr lang="en-US" baseline="0" dirty="0"/>
                  <a:t> the time delay is indicated on the edge with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notation.</a:t>
                </a:r>
              </a:p>
              <a:p>
                <a:pPr lvl="1"/>
                <a:r>
                  <a:rPr lang="en-US" dirty="0"/>
                  <a:t>In the case when the expression is long, indicate the function name and describe</a:t>
                </a:r>
                <a:r>
                  <a:rPr lang="en-US" baseline="0" dirty="0"/>
                  <a:t> it on a separate page.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63544-3561-4B22-8035-F9A0814AF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9EBB0-9EFC-4AC7-ABD8-E6C7B55C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81A555-9B18-41F6-8D01-1D810DB0DCF2}"/>
                  </a:ext>
                </a:extLst>
              </p:cNvPr>
              <p:cNvSpPr txBox="1"/>
              <p:nvPr/>
            </p:nvSpPr>
            <p:spPr>
              <a:xfrm>
                <a:off x="5960746" y="3718738"/>
                <a:ext cx="5391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81A555-9B18-41F6-8D01-1D810DB0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46" y="3718738"/>
                <a:ext cx="53911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A6B974-3D7E-463B-A9E6-5330367E9842}"/>
                  </a:ext>
                </a:extLst>
              </p:cNvPr>
              <p:cNvSpPr txBox="1"/>
              <p:nvPr/>
            </p:nvSpPr>
            <p:spPr>
              <a:xfrm>
                <a:off x="7290435" y="3175279"/>
                <a:ext cx="1220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A6B974-3D7E-463B-A9E6-5330367E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35" y="3175279"/>
                <a:ext cx="122015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DE679-0CA2-4A99-8B4B-EA3B85F6BB43}"/>
                  </a:ext>
                </a:extLst>
              </p:cNvPr>
              <p:cNvSpPr txBox="1"/>
              <p:nvPr/>
            </p:nvSpPr>
            <p:spPr>
              <a:xfrm>
                <a:off x="5166124" y="2851904"/>
                <a:ext cx="61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DE679-0CA2-4A99-8B4B-EA3B85F6B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124" y="2851904"/>
                <a:ext cx="61745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C6618A-3E18-4B08-A916-EF1A52C384E1}"/>
                  </a:ext>
                </a:extLst>
              </p:cNvPr>
              <p:cNvSpPr txBox="1"/>
              <p:nvPr/>
            </p:nvSpPr>
            <p:spPr>
              <a:xfrm>
                <a:off x="6499860" y="4707613"/>
                <a:ext cx="1400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C6618A-3E18-4B08-A916-EF1A52C3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60" y="4707613"/>
                <a:ext cx="140065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AEBD3-EA51-4DE7-A283-8141A0E79CBD}"/>
                  </a:ext>
                </a:extLst>
              </p:cNvPr>
              <p:cNvSpPr txBox="1"/>
              <p:nvPr/>
            </p:nvSpPr>
            <p:spPr>
              <a:xfrm>
                <a:off x="4352448" y="4422741"/>
                <a:ext cx="1400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AEBD3-EA51-4DE7-A283-8141A0E7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48" y="4422741"/>
                <a:ext cx="1400651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9A85B1A-6C97-4264-90D9-5EAC0EC5309F}"/>
              </a:ext>
            </a:extLst>
          </p:cNvPr>
          <p:cNvSpPr/>
          <p:nvPr/>
        </p:nvSpPr>
        <p:spPr>
          <a:xfrm>
            <a:off x="4989078" y="2844071"/>
            <a:ext cx="870702" cy="41728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8063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B49F-1906-453B-97C1-45FD89CE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Event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134D-4CCF-4787-A284-3F0DE51A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059781"/>
          </a:xfrm>
        </p:spPr>
        <p:txBody>
          <a:bodyPr>
            <a:normAutofit/>
          </a:bodyPr>
          <a:lstStyle/>
          <a:p>
            <a:r>
              <a:rPr lang="en-US" dirty="0"/>
              <a:t>Bot</a:t>
            </a:r>
            <a:r>
              <a:rPr lang="en-US" baseline="0" dirty="0"/>
              <a:t>h event and scheduling relationship can be parameterized. Parameter is to be indicated on event vertex </a:t>
            </a:r>
            <a:r>
              <a:rPr lang="en-US" dirty="0"/>
              <a:t>and on scheduling</a:t>
            </a:r>
            <a:r>
              <a:rPr lang="en-US" baseline="0" dirty="0"/>
              <a:t> edge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236A9-CA20-4169-A768-216A60C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D5E328C-204E-434A-B911-26167F4CB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8" y="2833213"/>
            <a:ext cx="3390900" cy="1628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B2BAD4-85E1-4ECB-985C-B2D38AB6D1A2}"/>
                  </a:ext>
                </a:extLst>
              </p:cNvPr>
              <p:cNvSpPr txBox="1"/>
              <p:nvPr/>
            </p:nvSpPr>
            <p:spPr>
              <a:xfrm>
                <a:off x="5965509" y="3473113"/>
                <a:ext cx="5391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B2BAD4-85E1-4ECB-985C-B2D38AB6D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509" y="3473113"/>
                <a:ext cx="53911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F15840-137A-49FB-B5DE-C6F6852458C7}"/>
                  </a:ext>
                </a:extLst>
              </p:cNvPr>
              <p:cNvSpPr txBox="1"/>
              <p:nvPr/>
            </p:nvSpPr>
            <p:spPr>
              <a:xfrm>
                <a:off x="7295198" y="2929654"/>
                <a:ext cx="1220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F15840-137A-49FB-B5DE-C6F685245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198" y="2929654"/>
                <a:ext cx="122015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2FEC52-5B14-479B-9FF2-9267FF7B96E2}"/>
                  </a:ext>
                </a:extLst>
              </p:cNvPr>
              <p:cNvSpPr txBox="1"/>
              <p:nvPr/>
            </p:nvSpPr>
            <p:spPr>
              <a:xfrm>
                <a:off x="5170887" y="2606279"/>
                <a:ext cx="61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2FEC52-5B14-479B-9FF2-9267FF7B9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87" y="2606279"/>
                <a:ext cx="61745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4CCF73-14FD-4A21-ADC3-D0E44A79C359}"/>
                  </a:ext>
                </a:extLst>
              </p:cNvPr>
              <p:cNvSpPr txBox="1"/>
              <p:nvPr/>
            </p:nvSpPr>
            <p:spPr>
              <a:xfrm>
                <a:off x="6504623" y="4461988"/>
                <a:ext cx="1400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4CCF73-14FD-4A21-ADC3-D0E44A79C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23" y="4461988"/>
                <a:ext cx="140065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1E89D3-4F4C-4107-8B11-E295DFF6401A}"/>
                  </a:ext>
                </a:extLst>
              </p:cNvPr>
              <p:cNvSpPr txBox="1"/>
              <p:nvPr/>
            </p:nvSpPr>
            <p:spPr>
              <a:xfrm>
                <a:off x="4357211" y="4177116"/>
                <a:ext cx="1400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1E89D3-4F4C-4107-8B11-E295DFF64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211" y="4177116"/>
                <a:ext cx="1400651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4015DE0-9DEC-433F-AABC-436736253DC8}"/>
              </a:ext>
            </a:extLst>
          </p:cNvPr>
          <p:cNvSpPr/>
          <p:nvPr/>
        </p:nvSpPr>
        <p:spPr>
          <a:xfrm>
            <a:off x="4452938" y="2892631"/>
            <a:ext cx="604598" cy="33855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826E1-6370-4391-9FA2-C5E74D41EA99}"/>
              </a:ext>
            </a:extLst>
          </p:cNvPr>
          <p:cNvSpPr/>
          <p:nvPr/>
        </p:nvSpPr>
        <p:spPr>
          <a:xfrm>
            <a:off x="5615347" y="3533286"/>
            <a:ext cx="442553" cy="47453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BBF65-67DD-422C-906D-97DD88D87116}"/>
              </a:ext>
            </a:extLst>
          </p:cNvPr>
          <p:cNvSpPr/>
          <p:nvPr/>
        </p:nvSpPr>
        <p:spPr>
          <a:xfrm>
            <a:off x="4887464" y="3702580"/>
            <a:ext cx="406534" cy="30524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CCD94A-65B4-4C79-AC88-0E529C011474}"/>
              </a:ext>
            </a:extLst>
          </p:cNvPr>
          <p:cNvSpPr/>
          <p:nvPr/>
        </p:nvSpPr>
        <p:spPr>
          <a:xfrm>
            <a:off x="7017042" y="3995952"/>
            <a:ext cx="406534" cy="30524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2033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BA5E9C4-7B95-4DB8-9F7A-AF212EFE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2833213"/>
            <a:ext cx="5143500" cy="1628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25D4-1D09-4732-977E-8062F32F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State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DA96-8083-401D-AA11-936067F5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values of state variables can be specified in a rectangle box, with an arrow to schedule the initial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2070-1D39-40DA-A196-7C52EE7C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9FAA9C-0B49-4F38-A067-9ECCBF9385D6}"/>
                  </a:ext>
                </a:extLst>
              </p:cNvPr>
              <p:cNvSpPr txBox="1"/>
              <p:nvPr/>
            </p:nvSpPr>
            <p:spPr>
              <a:xfrm>
                <a:off x="5965509" y="3473113"/>
                <a:ext cx="5391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9FAA9C-0B49-4F38-A067-9ECCBF93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509" y="3473113"/>
                <a:ext cx="53911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DBBC5-1206-45FB-A019-E9F16A7AA610}"/>
                  </a:ext>
                </a:extLst>
              </p:cNvPr>
              <p:cNvSpPr txBox="1"/>
              <p:nvPr/>
            </p:nvSpPr>
            <p:spPr>
              <a:xfrm>
                <a:off x="7295198" y="2929654"/>
                <a:ext cx="1220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DBBC5-1206-45FB-A019-E9F16A7AA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198" y="2929654"/>
                <a:ext cx="1220152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FDA19C-C3A1-45FC-AE4C-6A6D1DB7F200}"/>
                  </a:ext>
                </a:extLst>
              </p:cNvPr>
              <p:cNvSpPr txBox="1"/>
              <p:nvPr/>
            </p:nvSpPr>
            <p:spPr>
              <a:xfrm>
                <a:off x="5170887" y="2606279"/>
                <a:ext cx="61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FDA19C-C3A1-45FC-AE4C-6A6D1DB7F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87" y="2606279"/>
                <a:ext cx="61745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5F1603-4B43-4162-8711-3D44453F9272}"/>
                  </a:ext>
                </a:extLst>
              </p:cNvPr>
              <p:cNvSpPr txBox="1"/>
              <p:nvPr/>
            </p:nvSpPr>
            <p:spPr>
              <a:xfrm>
                <a:off x="6504623" y="4461988"/>
                <a:ext cx="1400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5F1603-4B43-4162-8711-3D44453F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23" y="4461988"/>
                <a:ext cx="140065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A7BA1D-2A8C-4AAE-AC3B-852EBFBFF7F6}"/>
                  </a:ext>
                </a:extLst>
              </p:cNvPr>
              <p:cNvSpPr txBox="1"/>
              <p:nvPr/>
            </p:nvSpPr>
            <p:spPr>
              <a:xfrm>
                <a:off x="4357211" y="4177116"/>
                <a:ext cx="1400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A7BA1D-2A8C-4AAE-AC3B-852EBFBF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211" y="4177116"/>
                <a:ext cx="1400651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A2D29D-BD70-478E-902B-8B018E1E9890}"/>
                  </a:ext>
                </a:extLst>
              </p:cNvPr>
              <p:cNvSpPr txBox="1"/>
              <p:nvPr/>
            </p:nvSpPr>
            <p:spPr>
              <a:xfrm>
                <a:off x="2734150" y="3709648"/>
                <a:ext cx="876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A2D29D-BD70-478E-902B-8B018E1E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50" y="3709648"/>
                <a:ext cx="8763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F552F1B-E8F0-4049-B10F-E589B235C51E}"/>
              </a:ext>
            </a:extLst>
          </p:cNvPr>
          <p:cNvSpPr/>
          <p:nvPr/>
        </p:nvSpPr>
        <p:spPr>
          <a:xfrm rot="20770480">
            <a:off x="2674265" y="3528868"/>
            <a:ext cx="1837850" cy="72401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AEE8F2-C3D3-4C92-B2DD-2BBF7E3E5CAD}"/>
              </a:ext>
            </a:extLst>
          </p:cNvPr>
          <p:cNvSpPr/>
          <p:nvPr/>
        </p:nvSpPr>
        <p:spPr>
          <a:xfrm>
            <a:off x="3977528" y="3809101"/>
            <a:ext cx="267370" cy="235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0920850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12762</TotalTime>
  <Words>820</Words>
  <Application>Microsoft Office PowerPoint</Application>
  <PresentationFormat>On-screen Show (16:9)</PresentationFormat>
  <Paragraphs>127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Modelling with Event Graphs</vt:lpstr>
      <vt:lpstr>Event Graph (EG) Modelling</vt:lpstr>
      <vt:lpstr>Event as Node (Vertex)</vt:lpstr>
      <vt:lpstr>Scheduling as Directed Edge</vt:lpstr>
      <vt:lpstr>State Update (on Vertex)</vt:lpstr>
      <vt:lpstr>Condition (on Edge)</vt:lpstr>
      <vt:lpstr>Time Delay (on Edge)</vt:lpstr>
      <vt:lpstr>Parameterized Event Graph</vt:lpstr>
      <vt:lpstr>Initialize State Variables</vt:lpstr>
      <vt:lpstr>Different Fidelity of Model for EG</vt:lpstr>
      <vt:lpstr>Example: Bus Stop (1 - Low fidelity)</vt:lpstr>
      <vt:lpstr>Bus Stop model implemented by EG (1)</vt:lpstr>
      <vt:lpstr>Example: Bus Stop (2 - Mid fidelity)</vt:lpstr>
      <vt:lpstr>Bus Stop model implemented by EG (2)</vt:lpstr>
      <vt:lpstr>Example: Bus Stop (3 - High fidelity)</vt:lpstr>
      <vt:lpstr>Bus Stop model implemented by EG (3)</vt:lpstr>
      <vt:lpstr>Encapsulation into Activity</vt:lpstr>
      <vt:lpstr>Modularized EG for an Activity (w/o info msg)</vt:lpstr>
      <vt:lpstr>Modularized EG for an Activity (w info msg)</vt:lpstr>
      <vt:lpstr>PowerPoint Presentation</vt:lpstr>
      <vt:lpstr>Lower fidelity model of terminal port</vt:lpstr>
      <vt:lpstr>Higher fidelity model of terminal 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Chen Tianhao</cp:lastModifiedBy>
  <cp:revision>194</cp:revision>
  <dcterms:created xsi:type="dcterms:W3CDTF">2018-08-16T03:57:50Z</dcterms:created>
  <dcterms:modified xsi:type="dcterms:W3CDTF">2024-03-26T08:26:37Z</dcterms:modified>
</cp:coreProperties>
</file>