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autoCompressPictures="0">
  <p:sldMasterIdLst>
    <p:sldMasterId id="2147484217" r:id="rId1"/>
  </p:sldMasterIdLst>
  <p:notesMasterIdLst>
    <p:notesMasterId r:id="rId22"/>
  </p:notesMasterIdLst>
  <p:handoutMasterIdLst>
    <p:handoutMasterId r:id="rId23"/>
  </p:handoutMasterIdLst>
  <p:sldIdLst>
    <p:sldId id="305" r:id="rId2"/>
    <p:sldId id="263" r:id="rId3"/>
    <p:sldId id="306" r:id="rId4"/>
    <p:sldId id="307" r:id="rId5"/>
    <p:sldId id="267" r:id="rId6"/>
    <p:sldId id="268" r:id="rId7"/>
    <p:sldId id="308" r:id="rId8"/>
    <p:sldId id="309" r:id="rId9"/>
    <p:sldId id="310" r:id="rId10"/>
    <p:sldId id="311" r:id="rId11"/>
    <p:sldId id="312" r:id="rId12"/>
    <p:sldId id="313" r:id="rId13"/>
    <p:sldId id="314" r:id="rId14"/>
    <p:sldId id="315" r:id="rId15"/>
    <p:sldId id="316" r:id="rId16"/>
    <p:sldId id="278" r:id="rId17"/>
    <p:sldId id="279" r:id="rId18"/>
    <p:sldId id="280" r:id="rId19"/>
    <p:sldId id="281" r:id="rId20"/>
    <p:sldId id="319" r:id="rId21"/>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p:cViewPr varScale="1">
        <p:scale>
          <a:sx n="119" d="100"/>
          <a:sy n="119" d="100"/>
        </p:scale>
        <p:origin x="312" y="1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7820E3-AD64-FF45-BA7C-B7D43001402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sz="1200" smtClean="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8A45CED9-E853-9E40-A3FD-2313DE5AA5F7}"/>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A72B36A-E235-924F-A04B-62950EE1EA94}" type="datetimeFigureOut">
              <a:rPr lang="en-US" altLang="en-US"/>
              <a:pPr/>
              <a:t>8/7/18</a:t>
            </a:fld>
            <a:endParaRPr lang="en-US" altLang="en-US"/>
          </a:p>
        </p:txBody>
      </p:sp>
      <p:sp>
        <p:nvSpPr>
          <p:cNvPr id="4" name="Footer Placeholder 3">
            <a:extLst>
              <a:ext uri="{FF2B5EF4-FFF2-40B4-BE49-F238E27FC236}">
                <a16:creationId xmlns:a16="http://schemas.microsoft.com/office/drawing/2014/main" id="{0D0EE06C-3ECF-F249-BEFC-5B27F3B30BC9}"/>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sz="1200" smtClean="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C8697E11-82AB-314D-920D-1AD604039C54}"/>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648AEED-8EC6-7548-A9C5-56BF4639EFA5}"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C66827F-9AAE-F54D-A49A-7FDA429EEDF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atin typeface="Arial" charset="0"/>
                <a:ea typeface="ＭＳ Ｐゴシック" charset="0"/>
                <a:cs typeface="ＭＳ Ｐゴシック" charset="0"/>
              </a:defRPr>
            </a:lvl1pPr>
          </a:lstStyle>
          <a:p>
            <a:pPr>
              <a:defRPr/>
            </a:pPr>
            <a:endParaRPr lang="en-US"/>
          </a:p>
        </p:txBody>
      </p:sp>
      <p:sp>
        <p:nvSpPr>
          <p:cNvPr id="5123" name="Rectangle 3">
            <a:extLst>
              <a:ext uri="{FF2B5EF4-FFF2-40B4-BE49-F238E27FC236}">
                <a16:creationId xmlns:a16="http://schemas.microsoft.com/office/drawing/2014/main" id="{028E83A2-7960-B140-AB57-1CB1D8637C05}"/>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atin typeface="Arial" charset="0"/>
                <a:ea typeface="ＭＳ Ｐゴシック" charset="0"/>
                <a:cs typeface="ＭＳ Ｐゴシック" charset="0"/>
              </a:defRPr>
            </a:lvl1pPr>
          </a:lstStyle>
          <a:p>
            <a:pPr>
              <a:defRPr/>
            </a:pPr>
            <a:endParaRPr lang="en-US"/>
          </a:p>
        </p:txBody>
      </p:sp>
      <p:sp>
        <p:nvSpPr>
          <p:cNvPr id="14340" name="Rectangle 4">
            <a:extLst>
              <a:ext uri="{FF2B5EF4-FFF2-40B4-BE49-F238E27FC236}">
                <a16:creationId xmlns:a16="http://schemas.microsoft.com/office/drawing/2014/main" id="{191DD366-3C7A-9149-BC1D-C368BE9B20EF}"/>
              </a:ext>
            </a:extLst>
          </p:cNvPr>
          <p:cNvSpPr>
            <a:spLocks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CDCCD71F-C74A-6C45-80C7-B59B45765B90}"/>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F5C3E1C9-0E01-B249-9084-7E21A1175EF7}"/>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atin typeface="Arial" charset="0"/>
                <a:ea typeface="ＭＳ Ｐゴシック" charset="0"/>
                <a:cs typeface="ＭＳ Ｐゴシック" charset="0"/>
              </a:defRPr>
            </a:lvl1pPr>
          </a:lstStyle>
          <a:p>
            <a:pPr>
              <a:defRPr/>
            </a:pPr>
            <a:endParaRPr lang="en-US"/>
          </a:p>
        </p:txBody>
      </p:sp>
      <p:sp>
        <p:nvSpPr>
          <p:cNvPr id="5127" name="Rectangle 7">
            <a:extLst>
              <a:ext uri="{FF2B5EF4-FFF2-40B4-BE49-F238E27FC236}">
                <a16:creationId xmlns:a16="http://schemas.microsoft.com/office/drawing/2014/main" id="{34E9D6FA-86F7-7544-A895-E4B425F4AFB1}"/>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F79582F7-BA91-EA46-AB10-B87B2329A28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F622018B-C3AD-9843-9460-5F3645B38C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EF84A12-8B72-2440-A986-FBF25E6914B3}" type="slidenum">
              <a:rPr lang="en-US" altLang="en-US" sz="1200"/>
              <a:pPr/>
              <a:t>2</a:t>
            </a:fld>
            <a:endParaRPr lang="en-US" altLang="en-US" sz="1200"/>
          </a:p>
        </p:txBody>
      </p:sp>
      <p:sp>
        <p:nvSpPr>
          <p:cNvPr id="17410" name="Rectangle 2">
            <a:extLst>
              <a:ext uri="{FF2B5EF4-FFF2-40B4-BE49-F238E27FC236}">
                <a16:creationId xmlns:a16="http://schemas.microsoft.com/office/drawing/2014/main" id="{9169D40A-C3B5-8E44-92C9-DE5A7A88322D}"/>
              </a:ext>
            </a:extLst>
          </p:cNvPr>
          <p:cNvSpPr>
            <a:spLocks noChangeArrowheads="1" noTextEdit="1"/>
          </p:cNvSpPr>
          <p:nvPr>
            <p:ph type="sldImg"/>
          </p:nvPr>
        </p:nvSpPr>
        <p:spPr>
          <a:ln/>
        </p:spPr>
      </p:sp>
      <p:sp>
        <p:nvSpPr>
          <p:cNvPr id="17411" name="Rectangle 3">
            <a:extLst>
              <a:ext uri="{FF2B5EF4-FFF2-40B4-BE49-F238E27FC236}">
                <a16:creationId xmlns:a16="http://schemas.microsoft.com/office/drawing/2014/main" id="{EDCE628A-4381-A64A-8A98-FFA28156BC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2C15CDEB-D1ED-6941-A511-FB5C9B2713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CC689A8-4C96-1A43-8FA7-206FB35D2EDD}" type="slidenum">
              <a:rPr lang="en-US" altLang="en-US" sz="1200"/>
              <a:pPr/>
              <a:t>5</a:t>
            </a:fld>
            <a:endParaRPr lang="en-US" altLang="en-US" sz="1200"/>
          </a:p>
        </p:txBody>
      </p:sp>
      <p:sp>
        <p:nvSpPr>
          <p:cNvPr id="21506" name="Rectangle 2">
            <a:extLst>
              <a:ext uri="{FF2B5EF4-FFF2-40B4-BE49-F238E27FC236}">
                <a16:creationId xmlns:a16="http://schemas.microsoft.com/office/drawing/2014/main" id="{F9DF8786-FD34-A24C-8622-70DBBCC325E1}"/>
              </a:ext>
            </a:extLst>
          </p:cNvPr>
          <p:cNvSpPr>
            <a:spLocks noChangeArrowheads="1" noTextEdit="1"/>
          </p:cNvSpPr>
          <p:nvPr>
            <p:ph type="sldImg"/>
          </p:nvPr>
        </p:nvSpPr>
        <p:spPr>
          <a:ln/>
        </p:spPr>
      </p:sp>
      <p:sp>
        <p:nvSpPr>
          <p:cNvPr id="21507" name="Rectangle 3">
            <a:extLst>
              <a:ext uri="{FF2B5EF4-FFF2-40B4-BE49-F238E27FC236}">
                <a16:creationId xmlns:a16="http://schemas.microsoft.com/office/drawing/2014/main" id="{C550BA49-9A06-EA49-B821-F702F72738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7823504A-6095-FE49-9861-656DC2764F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7B51C25-8CB0-C247-B1C8-9D1D138A1C4B}" type="slidenum">
              <a:rPr lang="en-US" altLang="en-US" sz="1200"/>
              <a:pPr/>
              <a:t>6</a:t>
            </a:fld>
            <a:endParaRPr lang="en-US" altLang="en-US" sz="1200"/>
          </a:p>
        </p:txBody>
      </p:sp>
      <p:sp>
        <p:nvSpPr>
          <p:cNvPr id="23554" name="Rectangle 2">
            <a:extLst>
              <a:ext uri="{FF2B5EF4-FFF2-40B4-BE49-F238E27FC236}">
                <a16:creationId xmlns:a16="http://schemas.microsoft.com/office/drawing/2014/main" id="{2753C7AA-FFE0-B44B-8CDD-10611E561C68}"/>
              </a:ext>
            </a:extLst>
          </p:cNvPr>
          <p:cNvSpPr>
            <a:spLocks noChangeArrowheads="1" noTextEdit="1"/>
          </p:cNvSpPr>
          <p:nvPr>
            <p:ph type="sldImg"/>
          </p:nvPr>
        </p:nvSpPr>
        <p:spPr>
          <a:ln/>
        </p:spPr>
      </p:sp>
      <p:sp>
        <p:nvSpPr>
          <p:cNvPr id="23555" name="Rectangle 3">
            <a:extLst>
              <a:ext uri="{FF2B5EF4-FFF2-40B4-BE49-F238E27FC236}">
                <a16:creationId xmlns:a16="http://schemas.microsoft.com/office/drawing/2014/main" id="{EF704F51-0C38-6043-9E89-A5243B89D7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2572ED39-1A48-AA48-9390-349EC30CF1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05C6749-3F2A-3C4D-A001-821B2758AA63}" type="slidenum">
              <a:rPr lang="en-US" altLang="en-US" sz="1200"/>
              <a:pPr/>
              <a:t>16</a:t>
            </a:fld>
            <a:endParaRPr lang="en-US" altLang="en-US" sz="1200"/>
          </a:p>
        </p:txBody>
      </p:sp>
      <p:sp>
        <p:nvSpPr>
          <p:cNvPr id="34818" name="Rectangle 2">
            <a:extLst>
              <a:ext uri="{FF2B5EF4-FFF2-40B4-BE49-F238E27FC236}">
                <a16:creationId xmlns:a16="http://schemas.microsoft.com/office/drawing/2014/main" id="{B070154B-27A9-1840-AEF5-CA2109A3485E}"/>
              </a:ext>
            </a:extLst>
          </p:cNvPr>
          <p:cNvSpPr>
            <a:spLocks noChangeArrowheads="1" noTextEdit="1"/>
          </p:cNvSpPr>
          <p:nvPr>
            <p:ph type="sldImg"/>
          </p:nvPr>
        </p:nvSpPr>
        <p:spPr>
          <a:ln/>
        </p:spPr>
      </p:sp>
      <p:sp>
        <p:nvSpPr>
          <p:cNvPr id="34819" name="Rectangle 3">
            <a:extLst>
              <a:ext uri="{FF2B5EF4-FFF2-40B4-BE49-F238E27FC236}">
                <a16:creationId xmlns:a16="http://schemas.microsoft.com/office/drawing/2014/main" id="{901B1012-7B5A-534C-A32F-45D0D352B4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9FE8E260-5458-E844-8053-6EB3EBB1E0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1350759-93BF-D44C-88EF-9AAA73488C03}" type="slidenum">
              <a:rPr lang="en-US" altLang="en-US" sz="1200"/>
              <a:pPr/>
              <a:t>17</a:t>
            </a:fld>
            <a:endParaRPr lang="en-US" altLang="en-US" sz="1200"/>
          </a:p>
        </p:txBody>
      </p:sp>
      <p:sp>
        <p:nvSpPr>
          <p:cNvPr id="36866" name="Rectangle 2">
            <a:extLst>
              <a:ext uri="{FF2B5EF4-FFF2-40B4-BE49-F238E27FC236}">
                <a16:creationId xmlns:a16="http://schemas.microsoft.com/office/drawing/2014/main" id="{76837C7F-675C-0243-AB11-BCC43F6E59AB}"/>
              </a:ext>
            </a:extLst>
          </p:cNvPr>
          <p:cNvSpPr>
            <a:spLocks noChangeArrowheads="1" noTextEdit="1"/>
          </p:cNvSpPr>
          <p:nvPr>
            <p:ph type="sldImg"/>
          </p:nvPr>
        </p:nvSpPr>
        <p:spPr>
          <a:ln/>
        </p:spPr>
      </p:sp>
      <p:sp>
        <p:nvSpPr>
          <p:cNvPr id="36867" name="Rectangle 3">
            <a:extLst>
              <a:ext uri="{FF2B5EF4-FFF2-40B4-BE49-F238E27FC236}">
                <a16:creationId xmlns:a16="http://schemas.microsoft.com/office/drawing/2014/main" id="{9EC54635-D914-2942-BB12-3DC73D1595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03FF83D6-9615-294A-8B56-7C0192C285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C7558BA-C517-EE48-B123-5F4B3DDF542A}" type="slidenum">
              <a:rPr lang="en-US" altLang="en-US" sz="1200"/>
              <a:pPr/>
              <a:t>18</a:t>
            </a:fld>
            <a:endParaRPr lang="en-US" altLang="en-US" sz="1200"/>
          </a:p>
        </p:txBody>
      </p:sp>
      <p:sp>
        <p:nvSpPr>
          <p:cNvPr id="38914" name="Rectangle 2">
            <a:extLst>
              <a:ext uri="{FF2B5EF4-FFF2-40B4-BE49-F238E27FC236}">
                <a16:creationId xmlns:a16="http://schemas.microsoft.com/office/drawing/2014/main" id="{2F1AAC54-2A50-B947-AEA2-8B4560500540}"/>
              </a:ext>
            </a:extLst>
          </p:cNvPr>
          <p:cNvSpPr>
            <a:spLocks noChangeArrowheads="1" noTextEdit="1"/>
          </p:cNvSpPr>
          <p:nvPr>
            <p:ph type="sldImg"/>
          </p:nvPr>
        </p:nvSpPr>
        <p:spPr>
          <a:ln/>
        </p:spPr>
      </p:sp>
      <p:sp>
        <p:nvSpPr>
          <p:cNvPr id="38915" name="Rectangle 3">
            <a:extLst>
              <a:ext uri="{FF2B5EF4-FFF2-40B4-BE49-F238E27FC236}">
                <a16:creationId xmlns:a16="http://schemas.microsoft.com/office/drawing/2014/main" id="{3F1C6E72-739D-244D-805D-D9607CA34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EDEF8F99-7260-5A42-9F45-044C67DCD9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51BF78E-187E-374C-8100-3D81B3653571}" type="slidenum">
              <a:rPr lang="en-US" altLang="en-US" sz="1200"/>
              <a:pPr/>
              <a:t>19</a:t>
            </a:fld>
            <a:endParaRPr lang="en-US" altLang="en-US" sz="1200"/>
          </a:p>
        </p:txBody>
      </p:sp>
      <p:sp>
        <p:nvSpPr>
          <p:cNvPr id="40962" name="Rectangle 2">
            <a:extLst>
              <a:ext uri="{FF2B5EF4-FFF2-40B4-BE49-F238E27FC236}">
                <a16:creationId xmlns:a16="http://schemas.microsoft.com/office/drawing/2014/main" id="{A72B3ECF-8F6C-7644-B018-7206FA873221}"/>
              </a:ext>
            </a:extLst>
          </p:cNvPr>
          <p:cNvSpPr>
            <a:spLocks noChangeArrowheads="1" noTextEdit="1"/>
          </p:cNvSpPr>
          <p:nvPr>
            <p:ph type="sldImg"/>
          </p:nvPr>
        </p:nvSpPr>
        <p:spPr>
          <a:ln/>
        </p:spPr>
      </p:sp>
      <p:sp>
        <p:nvSpPr>
          <p:cNvPr id="40963" name="Rectangle 3">
            <a:extLst>
              <a:ext uri="{FF2B5EF4-FFF2-40B4-BE49-F238E27FC236}">
                <a16:creationId xmlns:a16="http://schemas.microsoft.com/office/drawing/2014/main" id="{C9295E08-A7A2-4847-830B-D771B02541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a:extLst>
              <a:ext uri="{FF2B5EF4-FFF2-40B4-BE49-F238E27FC236}">
                <a16:creationId xmlns:a16="http://schemas.microsoft.com/office/drawing/2014/main" id="{8A54E685-2C9B-2F48-A836-58BCDBAB69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a:extLst>
              <a:ext uri="{FF2B5EF4-FFF2-40B4-BE49-F238E27FC236}">
                <a16:creationId xmlns:a16="http://schemas.microsoft.com/office/drawing/2014/main" id="{9237E748-BBE8-7D41-B861-D8534E9A8E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7188" y="5851525"/>
            <a:ext cx="6338887"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19763" y="552968"/>
            <a:ext cx="10915049" cy="840737"/>
          </a:xfrm>
        </p:spPr>
        <p:txBody>
          <a:bodyPr>
            <a:normAutofit/>
          </a:bodyPr>
          <a:lstStyle>
            <a:lvl1pPr algn="l">
              <a:defRPr sz="3600" b="0" i="0" spc="300">
                <a:solidFill>
                  <a:srgbClr val="A32136"/>
                </a:solidFill>
                <a:latin typeface="+mj-lt"/>
                <a:ea typeface="Roboto Mono Medium" charset="0"/>
                <a:cs typeface="Roboto Mono Medium" charset="0"/>
              </a:defRPr>
            </a:lvl1pPr>
          </a:lstStyle>
          <a:p>
            <a:r>
              <a:rPr lang="en-US"/>
              <a:t>Click to edit Master title style</a:t>
            </a:r>
            <a:endParaRPr lang="en-US" dirty="0"/>
          </a:p>
        </p:txBody>
      </p:sp>
      <p:sp>
        <p:nvSpPr>
          <p:cNvPr id="3" name="Subtitle 2"/>
          <p:cNvSpPr>
            <a:spLocks noGrp="1"/>
          </p:cNvSpPr>
          <p:nvPr>
            <p:ph type="subTitle" idx="1"/>
          </p:nvPr>
        </p:nvSpPr>
        <p:spPr>
          <a:xfrm>
            <a:off x="519763" y="1562632"/>
            <a:ext cx="8534400" cy="1752600"/>
          </a:xfrm>
        </p:spPr>
        <p:txBody>
          <a:bodyPr>
            <a:normAutofit/>
          </a:bodyPr>
          <a:lstStyle>
            <a:lvl1pPr marL="0" indent="0" algn="l">
              <a:buNone/>
              <a:defRPr sz="3000" b="0" i="1">
                <a:solidFill>
                  <a:schemeClr val="tx1"/>
                </a:solidFill>
                <a:latin typeface="+mn-lt"/>
                <a:ea typeface="Roboto Mono" charset="0"/>
                <a:cs typeface="Roboto Mono"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511215D1-8FFE-FF4C-9CA5-B5BFC7B3504D}"/>
              </a:ext>
            </a:extLst>
          </p:cNvPr>
          <p:cNvSpPr>
            <a:spLocks noGrp="1"/>
          </p:cNvSpPr>
          <p:nvPr>
            <p:ph type="dt" sz="half" idx="10"/>
          </p:nvPr>
        </p:nvSpPr>
        <p:spPr/>
        <p:txBody>
          <a:bodyPr/>
          <a:lstStyle>
            <a:lvl1pPr>
              <a:defRPr/>
            </a:lvl1pPr>
          </a:lstStyle>
          <a:p>
            <a:fld id="{58D1B0DC-3EDB-5341-A819-BD32EEF786C8}" type="datetimeFigureOut">
              <a:rPr lang="en-US" altLang="en-US"/>
              <a:pPr/>
              <a:t>8/7/18</a:t>
            </a:fld>
            <a:endParaRPr lang="en-US" altLang="en-US"/>
          </a:p>
        </p:txBody>
      </p:sp>
      <p:sp>
        <p:nvSpPr>
          <p:cNvPr id="7" name="Footer Placeholder 4">
            <a:extLst>
              <a:ext uri="{FF2B5EF4-FFF2-40B4-BE49-F238E27FC236}">
                <a16:creationId xmlns:a16="http://schemas.microsoft.com/office/drawing/2014/main" id="{31E25772-4856-E94A-B4B3-D9FD96735D2E}"/>
              </a:ext>
            </a:extLst>
          </p:cNvPr>
          <p:cNvSpPr>
            <a:spLocks noGrp="1"/>
          </p:cNvSpPr>
          <p:nvPr>
            <p:ph type="ftr" sz="quarter" idx="11"/>
          </p:nvPr>
        </p:nvSpPr>
        <p:spPr/>
        <p:txBody>
          <a:bodyPr/>
          <a:lstStyle>
            <a:lvl1pPr>
              <a:defRPr smtClean="0"/>
            </a:lvl1pPr>
          </a:lstStyle>
          <a:p>
            <a:pPr>
              <a:defRPr/>
            </a:pPr>
            <a:endParaRPr lang="en-US"/>
          </a:p>
        </p:txBody>
      </p:sp>
      <p:sp>
        <p:nvSpPr>
          <p:cNvPr id="8" name="Slide Number Placeholder 5">
            <a:extLst>
              <a:ext uri="{FF2B5EF4-FFF2-40B4-BE49-F238E27FC236}">
                <a16:creationId xmlns:a16="http://schemas.microsoft.com/office/drawing/2014/main" id="{DB954903-8113-8A44-9983-164E4752939F}"/>
              </a:ext>
            </a:extLst>
          </p:cNvPr>
          <p:cNvSpPr>
            <a:spLocks noGrp="1"/>
          </p:cNvSpPr>
          <p:nvPr>
            <p:ph type="sldNum" sz="quarter" idx="12"/>
          </p:nvPr>
        </p:nvSpPr>
        <p:spPr/>
        <p:txBody>
          <a:bodyPr/>
          <a:lstStyle>
            <a:lvl1pPr>
              <a:defRPr/>
            </a:lvl1pPr>
          </a:lstStyle>
          <a:p>
            <a:fld id="{6FA4613D-1799-B248-95B7-DABD067B2023}" type="slidenum">
              <a:rPr lang="en-US" altLang="en-US"/>
              <a:pPr/>
              <a:t>‹#›</a:t>
            </a:fld>
            <a:endParaRPr lang="en-US" altLang="en-US"/>
          </a:p>
        </p:txBody>
      </p:sp>
    </p:spTree>
    <p:extLst>
      <p:ext uri="{BB962C8B-B14F-4D97-AF65-F5344CB8AC3E}">
        <p14:creationId xmlns:p14="http://schemas.microsoft.com/office/powerpoint/2010/main" val="3452776076"/>
      </p:ext>
    </p:extLst>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A32136"/>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1234967"/>
            <a:ext cx="10972800" cy="43092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ACD34F-CED8-1A45-A585-8DC5C2FD03B6}"/>
              </a:ext>
            </a:extLst>
          </p:cNvPr>
          <p:cNvSpPr>
            <a:spLocks noGrp="1"/>
          </p:cNvSpPr>
          <p:nvPr>
            <p:ph type="dt" sz="half" idx="10"/>
          </p:nvPr>
        </p:nvSpPr>
        <p:spPr/>
        <p:txBody>
          <a:bodyPr/>
          <a:lstStyle>
            <a:lvl1pPr>
              <a:defRPr/>
            </a:lvl1pPr>
          </a:lstStyle>
          <a:p>
            <a:fld id="{EEDC5B30-375E-2546-9D54-E1D2FD88282A}" type="datetimeFigureOut">
              <a:rPr lang="en-US" altLang="en-US"/>
              <a:pPr/>
              <a:t>8/7/18</a:t>
            </a:fld>
            <a:endParaRPr lang="en-US" altLang="en-US"/>
          </a:p>
        </p:txBody>
      </p:sp>
      <p:sp>
        <p:nvSpPr>
          <p:cNvPr id="5" name="Footer Placeholder 4">
            <a:extLst>
              <a:ext uri="{FF2B5EF4-FFF2-40B4-BE49-F238E27FC236}">
                <a16:creationId xmlns:a16="http://schemas.microsoft.com/office/drawing/2014/main" id="{5B431A4D-C8F7-4242-B55B-836CB2BD896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7B28F6A-A732-B343-B1E9-3F6A97F3309A}"/>
              </a:ext>
            </a:extLst>
          </p:cNvPr>
          <p:cNvSpPr>
            <a:spLocks noGrp="1"/>
          </p:cNvSpPr>
          <p:nvPr>
            <p:ph type="sldNum" sz="quarter" idx="12"/>
          </p:nvPr>
        </p:nvSpPr>
        <p:spPr/>
        <p:txBody>
          <a:bodyPr/>
          <a:lstStyle>
            <a:lvl1pPr>
              <a:defRPr/>
            </a:lvl1pPr>
          </a:lstStyle>
          <a:p>
            <a:fld id="{8E899873-FBBD-4849-A0AD-0963A1FC559B}" type="slidenum">
              <a:rPr lang="en-GB" altLang="en-US"/>
              <a:pPr/>
              <a:t>‹#›</a:t>
            </a:fld>
            <a:endParaRPr lang="en-GB" altLang="en-US"/>
          </a:p>
        </p:txBody>
      </p:sp>
    </p:spTree>
    <p:extLst>
      <p:ext uri="{BB962C8B-B14F-4D97-AF65-F5344CB8AC3E}">
        <p14:creationId xmlns:p14="http://schemas.microsoft.com/office/powerpoint/2010/main" val="1753432386"/>
      </p:ext>
    </p:extLst>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260810"/>
          </a:xfrm>
        </p:spPr>
        <p:txBody>
          <a:bodyPr vert="eaVert"/>
          <a:lstStyle>
            <a:lvl1pPr>
              <a:defRPr>
                <a:solidFill>
                  <a:srgbClr val="A32136"/>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2608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B52CA17-5BFD-D44E-9145-FB74E54FEE10}"/>
              </a:ext>
            </a:extLst>
          </p:cNvPr>
          <p:cNvSpPr>
            <a:spLocks noGrp="1"/>
          </p:cNvSpPr>
          <p:nvPr>
            <p:ph type="dt" sz="half" idx="10"/>
          </p:nvPr>
        </p:nvSpPr>
        <p:spPr/>
        <p:txBody>
          <a:bodyPr/>
          <a:lstStyle>
            <a:lvl1pPr>
              <a:defRPr/>
            </a:lvl1pPr>
          </a:lstStyle>
          <a:p>
            <a:fld id="{0DDC7719-B067-4D48-BE5D-5D312E3F6B59}" type="datetimeFigureOut">
              <a:rPr lang="en-US" altLang="en-US"/>
              <a:pPr/>
              <a:t>8/7/18</a:t>
            </a:fld>
            <a:endParaRPr lang="en-US" altLang="en-US"/>
          </a:p>
        </p:txBody>
      </p:sp>
      <p:sp>
        <p:nvSpPr>
          <p:cNvPr id="5" name="Footer Placeholder 4">
            <a:extLst>
              <a:ext uri="{FF2B5EF4-FFF2-40B4-BE49-F238E27FC236}">
                <a16:creationId xmlns:a16="http://schemas.microsoft.com/office/drawing/2014/main" id="{A4858229-9D61-0942-84BA-50B0819C952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2E5232B-E71E-D44A-88B5-7F1BED8CDCE9}"/>
              </a:ext>
            </a:extLst>
          </p:cNvPr>
          <p:cNvSpPr>
            <a:spLocks noGrp="1"/>
          </p:cNvSpPr>
          <p:nvPr>
            <p:ph type="sldNum" sz="quarter" idx="12"/>
          </p:nvPr>
        </p:nvSpPr>
        <p:spPr/>
        <p:txBody>
          <a:bodyPr/>
          <a:lstStyle>
            <a:lvl1pPr>
              <a:defRPr/>
            </a:lvl1pPr>
          </a:lstStyle>
          <a:p>
            <a:fld id="{1EBC2399-3DC2-5B4B-8B63-F047CC7E20AF}" type="slidenum">
              <a:rPr lang="en-GB" altLang="en-US"/>
              <a:pPr/>
              <a:t>‹#›</a:t>
            </a:fld>
            <a:endParaRPr lang="en-GB" altLang="en-US"/>
          </a:p>
        </p:txBody>
      </p:sp>
    </p:spTree>
    <p:extLst>
      <p:ext uri="{BB962C8B-B14F-4D97-AF65-F5344CB8AC3E}">
        <p14:creationId xmlns:p14="http://schemas.microsoft.com/office/powerpoint/2010/main" val="1687771942"/>
      </p:ext>
    </p:extLst>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A32136"/>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581A6C-4404-414E-8A3C-095FE34B2256}"/>
              </a:ext>
            </a:extLst>
          </p:cNvPr>
          <p:cNvSpPr>
            <a:spLocks noGrp="1"/>
          </p:cNvSpPr>
          <p:nvPr>
            <p:ph type="dt" sz="half" idx="10"/>
          </p:nvPr>
        </p:nvSpPr>
        <p:spPr/>
        <p:txBody>
          <a:bodyPr/>
          <a:lstStyle>
            <a:lvl1pPr>
              <a:defRPr/>
            </a:lvl1pPr>
          </a:lstStyle>
          <a:p>
            <a:fld id="{0B90DB87-1798-9044-9174-96096E756ACB}" type="datetimeFigureOut">
              <a:rPr lang="en-US" altLang="en-US"/>
              <a:pPr/>
              <a:t>8/7/18</a:t>
            </a:fld>
            <a:endParaRPr lang="en-US" altLang="en-US"/>
          </a:p>
        </p:txBody>
      </p:sp>
      <p:sp>
        <p:nvSpPr>
          <p:cNvPr id="5" name="Footer Placeholder 4">
            <a:extLst>
              <a:ext uri="{FF2B5EF4-FFF2-40B4-BE49-F238E27FC236}">
                <a16:creationId xmlns:a16="http://schemas.microsoft.com/office/drawing/2014/main" id="{604744B3-2CC3-8042-A45F-C6724E43D4D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49338C6-10AF-8C4A-80E8-CF1B317B44A9}"/>
              </a:ext>
            </a:extLst>
          </p:cNvPr>
          <p:cNvSpPr>
            <a:spLocks noGrp="1"/>
          </p:cNvSpPr>
          <p:nvPr>
            <p:ph type="sldNum" sz="quarter" idx="12"/>
          </p:nvPr>
        </p:nvSpPr>
        <p:spPr/>
        <p:txBody>
          <a:bodyPr/>
          <a:lstStyle>
            <a:lvl1pPr>
              <a:defRPr/>
            </a:lvl1pPr>
          </a:lstStyle>
          <a:p>
            <a:fld id="{903E970D-1369-F146-B6D4-9519FFA3E1E1}" type="slidenum">
              <a:rPr lang="en-GB" altLang="en-US"/>
              <a:pPr/>
              <a:t>‹#›</a:t>
            </a:fld>
            <a:endParaRPr lang="en-GB" altLang="en-US"/>
          </a:p>
        </p:txBody>
      </p:sp>
    </p:spTree>
    <p:extLst>
      <p:ext uri="{BB962C8B-B14F-4D97-AF65-F5344CB8AC3E}">
        <p14:creationId xmlns:p14="http://schemas.microsoft.com/office/powerpoint/2010/main" val="1479403852"/>
      </p:ext>
    </p:extLst>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179177"/>
            <a:ext cx="10363200" cy="1362075"/>
          </a:xfrm>
        </p:spPr>
        <p:txBody>
          <a:bodyPr anchor="t"/>
          <a:lstStyle>
            <a:lvl1pPr algn="l">
              <a:defRPr sz="4000" b="1" cap="all">
                <a:solidFill>
                  <a:srgbClr val="A32136"/>
                </a:solidFill>
              </a:defRPr>
            </a:lvl1pPr>
          </a:lstStyle>
          <a:p>
            <a:r>
              <a:rPr lang="en-US"/>
              <a:t>Click to edit Master title style</a:t>
            </a:r>
            <a:endParaRPr lang="en-US" dirty="0"/>
          </a:p>
        </p:txBody>
      </p:sp>
      <p:sp>
        <p:nvSpPr>
          <p:cNvPr id="3" name="Text Placeholder 2"/>
          <p:cNvSpPr>
            <a:spLocks noGrp="1"/>
          </p:cNvSpPr>
          <p:nvPr>
            <p:ph type="body" idx="1"/>
          </p:nvPr>
        </p:nvSpPr>
        <p:spPr>
          <a:xfrm>
            <a:off x="963084" y="2565128"/>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784A91-456F-894B-946E-A68A4DD14B30}"/>
              </a:ext>
            </a:extLst>
          </p:cNvPr>
          <p:cNvSpPr>
            <a:spLocks noGrp="1"/>
          </p:cNvSpPr>
          <p:nvPr>
            <p:ph type="dt" sz="half" idx="10"/>
          </p:nvPr>
        </p:nvSpPr>
        <p:spPr/>
        <p:txBody>
          <a:bodyPr/>
          <a:lstStyle>
            <a:lvl1pPr>
              <a:defRPr/>
            </a:lvl1pPr>
          </a:lstStyle>
          <a:p>
            <a:fld id="{2DEF4CA0-F35F-2B4E-88B3-DB4CE9018F02}" type="datetimeFigureOut">
              <a:rPr lang="en-US" altLang="en-US"/>
              <a:pPr/>
              <a:t>8/7/18</a:t>
            </a:fld>
            <a:endParaRPr lang="en-US" altLang="en-US"/>
          </a:p>
        </p:txBody>
      </p:sp>
      <p:sp>
        <p:nvSpPr>
          <p:cNvPr id="5" name="Footer Placeholder 4">
            <a:extLst>
              <a:ext uri="{FF2B5EF4-FFF2-40B4-BE49-F238E27FC236}">
                <a16:creationId xmlns:a16="http://schemas.microsoft.com/office/drawing/2014/main" id="{154C07C9-2869-6948-A66B-76C6CB7C611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F9BA25A-86D5-474E-96E4-E8EE82808415}"/>
              </a:ext>
            </a:extLst>
          </p:cNvPr>
          <p:cNvSpPr>
            <a:spLocks noGrp="1"/>
          </p:cNvSpPr>
          <p:nvPr>
            <p:ph type="sldNum" sz="quarter" idx="12"/>
          </p:nvPr>
        </p:nvSpPr>
        <p:spPr/>
        <p:txBody>
          <a:bodyPr/>
          <a:lstStyle>
            <a:lvl1pPr>
              <a:defRPr/>
            </a:lvl1pPr>
          </a:lstStyle>
          <a:p>
            <a:fld id="{C532A0AA-3237-4647-8287-4A74765DAE44}" type="slidenum">
              <a:rPr lang="en-GB" altLang="en-US"/>
              <a:pPr/>
              <a:t>‹#›</a:t>
            </a:fld>
            <a:endParaRPr lang="en-GB" altLang="en-US"/>
          </a:p>
        </p:txBody>
      </p:sp>
    </p:spTree>
    <p:extLst>
      <p:ext uri="{BB962C8B-B14F-4D97-AF65-F5344CB8AC3E}">
        <p14:creationId xmlns:p14="http://schemas.microsoft.com/office/powerpoint/2010/main" val="1137884961"/>
      </p:ext>
    </p:extLst>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680052"/>
          </a:xfrm>
        </p:spPr>
        <p:txBody>
          <a:bodyPr/>
          <a:lstStyle>
            <a:lvl1pPr>
              <a:defRPr>
                <a:solidFill>
                  <a:srgbClr val="A32136"/>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261242"/>
            <a:ext cx="5384800" cy="44143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61242"/>
            <a:ext cx="5384800" cy="44143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C8B0035-C1B6-8B4D-8619-49633B9A415B}"/>
              </a:ext>
            </a:extLst>
          </p:cNvPr>
          <p:cNvSpPr>
            <a:spLocks noGrp="1"/>
          </p:cNvSpPr>
          <p:nvPr>
            <p:ph type="dt" sz="half" idx="10"/>
          </p:nvPr>
        </p:nvSpPr>
        <p:spPr/>
        <p:txBody>
          <a:bodyPr/>
          <a:lstStyle>
            <a:lvl1pPr>
              <a:defRPr/>
            </a:lvl1pPr>
          </a:lstStyle>
          <a:p>
            <a:fld id="{B1875568-BD33-4E43-ADC8-E9FC8BA30A87}" type="datetimeFigureOut">
              <a:rPr lang="en-US" altLang="en-US"/>
              <a:pPr/>
              <a:t>8/7/18</a:t>
            </a:fld>
            <a:endParaRPr lang="en-US" altLang="en-US"/>
          </a:p>
        </p:txBody>
      </p:sp>
      <p:sp>
        <p:nvSpPr>
          <p:cNvPr id="6" name="Footer Placeholder 4">
            <a:extLst>
              <a:ext uri="{FF2B5EF4-FFF2-40B4-BE49-F238E27FC236}">
                <a16:creationId xmlns:a16="http://schemas.microsoft.com/office/drawing/2014/main" id="{BC2FF258-748B-9D4A-B898-5E1F61E9F0A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B76A62-846B-4C40-9981-FB57098BADF8}"/>
              </a:ext>
            </a:extLst>
          </p:cNvPr>
          <p:cNvSpPr>
            <a:spLocks noGrp="1"/>
          </p:cNvSpPr>
          <p:nvPr>
            <p:ph type="sldNum" sz="quarter" idx="12"/>
          </p:nvPr>
        </p:nvSpPr>
        <p:spPr/>
        <p:txBody>
          <a:bodyPr/>
          <a:lstStyle>
            <a:lvl1pPr>
              <a:defRPr/>
            </a:lvl1pPr>
          </a:lstStyle>
          <a:p>
            <a:fld id="{AE9E8489-4C18-4D46-9CC9-8AA2B5BF91F5}" type="slidenum">
              <a:rPr lang="en-GB" altLang="en-US"/>
              <a:pPr/>
              <a:t>‹#›</a:t>
            </a:fld>
            <a:endParaRPr lang="en-GB" altLang="en-US"/>
          </a:p>
        </p:txBody>
      </p:sp>
    </p:spTree>
    <p:extLst>
      <p:ext uri="{BB962C8B-B14F-4D97-AF65-F5344CB8AC3E}">
        <p14:creationId xmlns:p14="http://schemas.microsoft.com/office/powerpoint/2010/main" val="2662808667"/>
      </p:ext>
    </p:extLst>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A32136"/>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121523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854994"/>
            <a:ext cx="5386917" cy="381183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21523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1854994"/>
            <a:ext cx="5389033" cy="381183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8DC37181-5CE8-5A46-A49C-110A24A620F9}"/>
              </a:ext>
            </a:extLst>
          </p:cNvPr>
          <p:cNvSpPr>
            <a:spLocks noGrp="1"/>
          </p:cNvSpPr>
          <p:nvPr>
            <p:ph type="dt" sz="half" idx="10"/>
          </p:nvPr>
        </p:nvSpPr>
        <p:spPr/>
        <p:txBody>
          <a:bodyPr/>
          <a:lstStyle>
            <a:lvl1pPr>
              <a:defRPr/>
            </a:lvl1pPr>
          </a:lstStyle>
          <a:p>
            <a:fld id="{B48A079A-766F-A441-A326-F8C67D7E133B}" type="datetimeFigureOut">
              <a:rPr lang="en-US" altLang="en-US"/>
              <a:pPr/>
              <a:t>8/7/18</a:t>
            </a:fld>
            <a:endParaRPr lang="en-US" altLang="en-US"/>
          </a:p>
        </p:txBody>
      </p:sp>
      <p:sp>
        <p:nvSpPr>
          <p:cNvPr id="8" name="Footer Placeholder 4">
            <a:extLst>
              <a:ext uri="{FF2B5EF4-FFF2-40B4-BE49-F238E27FC236}">
                <a16:creationId xmlns:a16="http://schemas.microsoft.com/office/drawing/2014/main" id="{66411AF1-9B84-084C-9003-93351DECEC7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F1EB18C-BF48-9549-83DA-0C2757B39476}"/>
              </a:ext>
            </a:extLst>
          </p:cNvPr>
          <p:cNvSpPr>
            <a:spLocks noGrp="1"/>
          </p:cNvSpPr>
          <p:nvPr>
            <p:ph type="sldNum" sz="quarter" idx="12"/>
          </p:nvPr>
        </p:nvSpPr>
        <p:spPr/>
        <p:txBody>
          <a:bodyPr/>
          <a:lstStyle>
            <a:lvl1pPr>
              <a:defRPr/>
            </a:lvl1pPr>
          </a:lstStyle>
          <a:p>
            <a:fld id="{FBF95B98-2603-324C-B83A-3452A6BAD2D1}" type="slidenum">
              <a:rPr lang="en-GB" altLang="en-US"/>
              <a:pPr/>
              <a:t>‹#›</a:t>
            </a:fld>
            <a:endParaRPr lang="en-GB" altLang="en-US"/>
          </a:p>
        </p:txBody>
      </p:sp>
    </p:spTree>
    <p:extLst>
      <p:ext uri="{BB962C8B-B14F-4D97-AF65-F5344CB8AC3E}">
        <p14:creationId xmlns:p14="http://schemas.microsoft.com/office/powerpoint/2010/main" val="3272990725"/>
      </p:ext>
    </p:extLst>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A32136"/>
                </a:solidFill>
              </a:defRPr>
            </a:lvl1p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3CEFB8EC-2A55-3E48-9F64-B3396E0856FD}"/>
              </a:ext>
            </a:extLst>
          </p:cNvPr>
          <p:cNvSpPr>
            <a:spLocks noGrp="1"/>
          </p:cNvSpPr>
          <p:nvPr>
            <p:ph type="dt" sz="half" idx="10"/>
          </p:nvPr>
        </p:nvSpPr>
        <p:spPr/>
        <p:txBody>
          <a:bodyPr/>
          <a:lstStyle>
            <a:lvl1pPr>
              <a:defRPr/>
            </a:lvl1pPr>
          </a:lstStyle>
          <a:p>
            <a:fld id="{E61F2D17-7A10-8F49-A1D2-51718240D5B9}" type="datetimeFigureOut">
              <a:rPr lang="en-US" altLang="en-US"/>
              <a:pPr/>
              <a:t>8/7/18</a:t>
            </a:fld>
            <a:endParaRPr lang="en-US" altLang="en-US"/>
          </a:p>
        </p:txBody>
      </p:sp>
      <p:sp>
        <p:nvSpPr>
          <p:cNvPr id="4" name="Footer Placeholder 4">
            <a:extLst>
              <a:ext uri="{FF2B5EF4-FFF2-40B4-BE49-F238E27FC236}">
                <a16:creationId xmlns:a16="http://schemas.microsoft.com/office/drawing/2014/main" id="{0681A699-8912-E24B-80F1-9399E18FA5E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C466DE89-3882-7546-BD67-3D4C2065D051}"/>
              </a:ext>
            </a:extLst>
          </p:cNvPr>
          <p:cNvSpPr>
            <a:spLocks noGrp="1"/>
          </p:cNvSpPr>
          <p:nvPr>
            <p:ph type="sldNum" sz="quarter" idx="12"/>
          </p:nvPr>
        </p:nvSpPr>
        <p:spPr/>
        <p:txBody>
          <a:bodyPr/>
          <a:lstStyle>
            <a:lvl1pPr>
              <a:defRPr/>
            </a:lvl1pPr>
          </a:lstStyle>
          <a:p>
            <a:fld id="{AB9D2085-D085-6145-AD71-9A519B1374AE}" type="slidenum">
              <a:rPr lang="en-GB" altLang="en-US"/>
              <a:pPr/>
              <a:t>‹#›</a:t>
            </a:fld>
            <a:endParaRPr lang="en-GB" altLang="en-US"/>
          </a:p>
        </p:txBody>
      </p:sp>
    </p:spTree>
    <p:extLst>
      <p:ext uri="{BB962C8B-B14F-4D97-AF65-F5344CB8AC3E}">
        <p14:creationId xmlns:p14="http://schemas.microsoft.com/office/powerpoint/2010/main" val="2542392821"/>
      </p:ext>
    </p:extLst>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D74A2D7-CAED-614E-8167-D66D1347EE6D}"/>
              </a:ext>
            </a:extLst>
          </p:cNvPr>
          <p:cNvSpPr>
            <a:spLocks noGrp="1"/>
          </p:cNvSpPr>
          <p:nvPr>
            <p:ph type="dt" sz="half" idx="10"/>
          </p:nvPr>
        </p:nvSpPr>
        <p:spPr/>
        <p:txBody>
          <a:bodyPr/>
          <a:lstStyle>
            <a:lvl1pPr>
              <a:defRPr/>
            </a:lvl1pPr>
          </a:lstStyle>
          <a:p>
            <a:fld id="{FF290A26-554A-F640-83A4-74EF6B2828A6}" type="datetimeFigureOut">
              <a:rPr lang="en-US" altLang="en-US"/>
              <a:pPr/>
              <a:t>8/7/18</a:t>
            </a:fld>
            <a:endParaRPr lang="en-US" altLang="en-US"/>
          </a:p>
        </p:txBody>
      </p:sp>
      <p:sp>
        <p:nvSpPr>
          <p:cNvPr id="3" name="Footer Placeholder 4">
            <a:extLst>
              <a:ext uri="{FF2B5EF4-FFF2-40B4-BE49-F238E27FC236}">
                <a16:creationId xmlns:a16="http://schemas.microsoft.com/office/drawing/2014/main" id="{D415CA44-EFB8-474F-9DBE-0563A37D51E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2782715-ABB5-6847-B0AC-23471CB15E84}"/>
              </a:ext>
            </a:extLst>
          </p:cNvPr>
          <p:cNvSpPr>
            <a:spLocks noGrp="1"/>
          </p:cNvSpPr>
          <p:nvPr>
            <p:ph type="sldNum" sz="quarter" idx="12"/>
          </p:nvPr>
        </p:nvSpPr>
        <p:spPr/>
        <p:txBody>
          <a:bodyPr/>
          <a:lstStyle>
            <a:lvl1pPr>
              <a:defRPr/>
            </a:lvl1pPr>
          </a:lstStyle>
          <a:p>
            <a:fld id="{4A494E50-6DA9-4B48-88DF-1C9185F873A2}" type="slidenum">
              <a:rPr lang="en-GB" altLang="en-US"/>
              <a:pPr/>
              <a:t>‹#›</a:t>
            </a:fld>
            <a:endParaRPr lang="en-GB" altLang="en-US"/>
          </a:p>
        </p:txBody>
      </p:sp>
    </p:spTree>
    <p:extLst>
      <p:ext uri="{BB962C8B-B14F-4D97-AF65-F5344CB8AC3E}">
        <p14:creationId xmlns:p14="http://schemas.microsoft.com/office/powerpoint/2010/main" val="255101726"/>
      </p:ext>
    </p:extLst>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solidFill>
                  <a:srgbClr val="A32136"/>
                </a:solidFill>
              </a:defRPr>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428813"/>
          </a:xfrm>
        </p:spPr>
        <p:txBody>
          <a:bodyPr/>
          <a:lstStyle>
            <a:lvl1pPr>
              <a:defRPr sz="2800"/>
            </a:lvl1pPr>
            <a:lvl2pPr>
              <a:defRPr sz="26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2667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FD45AAC-4764-0649-8A6A-B45958D5F664}"/>
              </a:ext>
            </a:extLst>
          </p:cNvPr>
          <p:cNvSpPr>
            <a:spLocks noGrp="1"/>
          </p:cNvSpPr>
          <p:nvPr>
            <p:ph type="dt" sz="half" idx="10"/>
          </p:nvPr>
        </p:nvSpPr>
        <p:spPr/>
        <p:txBody>
          <a:bodyPr/>
          <a:lstStyle>
            <a:lvl1pPr>
              <a:defRPr/>
            </a:lvl1pPr>
          </a:lstStyle>
          <a:p>
            <a:fld id="{4E84603D-4414-EA45-913D-8BFD927BB911}" type="datetimeFigureOut">
              <a:rPr lang="en-US" altLang="en-US"/>
              <a:pPr/>
              <a:t>8/7/18</a:t>
            </a:fld>
            <a:endParaRPr lang="en-US" altLang="en-US"/>
          </a:p>
        </p:txBody>
      </p:sp>
      <p:sp>
        <p:nvSpPr>
          <p:cNvPr id="6" name="Footer Placeholder 4">
            <a:extLst>
              <a:ext uri="{FF2B5EF4-FFF2-40B4-BE49-F238E27FC236}">
                <a16:creationId xmlns:a16="http://schemas.microsoft.com/office/drawing/2014/main" id="{21068863-E862-CD45-BFBC-3500C17E20C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8668708-DDAD-724D-8C36-52BF5DB78369}"/>
              </a:ext>
            </a:extLst>
          </p:cNvPr>
          <p:cNvSpPr>
            <a:spLocks noGrp="1"/>
          </p:cNvSpPr>
          <p:nvPr>
            <p:ph type="sldNum" sz="quarter" idx="12"/>
          </p:nvPr>
        </p:nvSpPr>
        <p:spPr/>
        <p:txBody>
          <a:bodyPr/>
          <a:lstStyle>
            <a:lvl1pPr>
              <a:defRPr/>
            </a:lvl1pPr>
          </a:lstStyle>
          <a:p>
            <a:fld id="{A3C169E6-3E95-384C-ABEE-ABEF68ABF644}" type="slidenum">
              <a:rPr lang="en-GB" altLang="en-US"/>
              <a:pPr/>
              <a:t>‹#›</a:t>
            </a:fld>
            <a:endParaRPr lang="en-GB" altLang="en-US"/>
          </a:p>
        </p:txBody>
      </p:sp>
    </p:spTree>
    <p:extLst>
      <p:ext uri="{BB962C8B-B14F-4D97-AF65-F5344CB8AC3E}">
        <p14:creationId xmlns:p14="http://schemas.microsoft.com/office/powerpoint/2010/main" val="664802815"/>
      </p:ext>
    </p:extLst>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704255"/>
            <a:ext cx="7315200" cy="566738"/>
          </a:xfrm>
        </p:spPr>
        <p:txBody>
          <a:bodyPr anchor="b"/>
          <a:lstStyle>
            <a:lvl1pPr algn="l">
              <a:defRPr sz="2000" b="1">
                <a:solidFill>
                  <a:srgbClr val="A32136"/>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2389717" y="411327"/>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2389717" y="5367338"/>
            <a:ext cx="7315200" cy="4722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3F4600D-044A-5147-9358-F611ACAD715A}"/>
              </a:ext>
            </a:extLst>
          </p:cNvPr>
          <p:cNvSpPr>
            <a:spLocks noGrp="1"/>
          </p:cNvSpPr>
          <p:nvPr>
            <p:ph type="dt" sz="half" idx="10"/>
          </p:nvPr>
        </p:nvSpPr>
        <p:spPr/>
        <p:txBody>
          <a:bodyPr/>
          <a:lstStyle>
            <a:lvl1pPr>
              <a:defRPr/>
            </a:lvl1pPr>
          </a:lstStyle>
          <a:p>
            <a:fld id="{B35152F6-E899-1146-8508-FE203C502AA8}" type="datetimeFigureOut">
              <a:rPr lang="en-US" altLang="en-US"/>
              <a:pPr/>
              <a:t>8/7/18</a:t>
            </a:fld>
            <a:endParaRPr lang="en-US" altLang="en-US"/>
          </a:p>
        </p:txBody>
      </p:sp>
      <p:sp>
        <p:nvSpPr>
          <p:cNvPr id="6" name="Footer Placeholder 4">
            <a:extLst>
              <a:ext uri="{FF2B5EF4-FFF2-40B4-BE49-F238E27FC236}">
                <a16:creationId xmlns:a16="http://schemas.microsoft.com/office/drawing/2014/main" id="{CACC131E-32EF-FF46-8AA4-D697D3A9E52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D3968ED-AFF2-CA4F-9AE6-08FDCF5EF06C}"/>
              </a:ext>
            </a:extLst>
          </p:cNvPr>
          <p:cNvSpPr>
            <a:spLocks noGrp="1"/>
          </p:cNvSpPr>
          <p:nvPr>
            <p:ph type="sldNum" sz="quarter" idx="12"/>
          </p:nvPr>
        </p:nvSpPr>
        <p:spPr/>
        <p:txBody>
          <a:bodyPr/>
          <a:lstStyle>
            <a:lvl1pPr>
              <a:defRPr/>
            </a:lvl1pPr>
          </a:lstStyle>
          <a:p>
            <a:fld id="{438F9E59-4E12-A14D-A032-6E4FBAABD8FD}" type="slidenum">
              <a:rPr lang="en-GB" altLang="en-US"/>
              <a:pPr/>
              <a:t>‹#›</a:t>
            </a:fld>
            <a:endParaRPr lang="en-GB" altLang="en-US"/>
          </a:p>
        </p:txBody>
      </p:sp>
    </p:spTree>
    <p:extLst>
      <p:ext uri="{BB962C8B-B14F-4D97-AF65-F5344CB8AC3E}">
        <p14:creationId xmlns:p14="http://schemas.microsoft.com/office/powerpoint/2010/main" val="117798861"/>
      </p:ext>
    </p:extLst>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4">
            <a:extLst>
              <a:ext uri="{FF2B5EF4-FFF2-40B4-BE49-F238E27FC236}">
                <a16:creationId xmlns:a16="http://schemas.microsoft.com/office/drawing/2014/main" id="{44FDE3C7-2F1B-9247-B1E9-3EBE759FCD0A}"/>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8">
            <a:extLst>
              <a:ext uri="{FF2B5EF4-FFF2-40B4-BE49-F238E27FC236}">
                <a16:creationId xmlns:a16="http://schemas.microsoft.com/office/drawing/2014/main" id="{B313C75C-3224-E74F-B216-3E39E70CAA1B}"/>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92113" y="6029325"/>
            <a:ext cx="5197475"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itle Placeholder 1">
            <a:extLst>
              <a:ext uri="{FF2B5EF4-FFF2-40B4-BE49-F238E27FC236}">
                <a16:creationId xmlns:a16="http://schemas.microsoft.com/office/drawing/2014/main" id="{556D37E8-B8D4-234C-B2D7-A3799D4783C1}"/>
              </a:ext>
            </a:extLst>
          </p:cNvPr>
          <p:cNvSpPr>
            <a:spLocks noGrp="1"/>
          </p:cNvSpPr>
          <p:nvPr>
            <p:ph type="title"/>
          </p:nvPr>
        </p:nvSpPr>
        <p:spPr bwMode="auto">
          <a:xfrm>
            <a:off x="609600" y="274638"/>
            <a:ext cx="109728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9" name="Text Placeholder 2">
            <a:extLst>
              <a:ext uri="{FF2B5EF4-FFF2-40B4-BE49-F238E27FC236}">
                <a16:creationId xmlns:a16="http://schemas.microsoft.com/office/drawing/2014/main" id="{F1CB0F0E-CE69-2E4A-A709-0B54FC2B28B4}"/>
              </a:ext>
            </a:extLst>
          </p:cNvPr>
          <p:cNvSpPr>
            <a:spLocks noGrp="1"/>
          </p:cNvSpPr>
          <p:nvPr>
            <p:ph type="body" idx="1"/>
          </p:nvPr>
        </p:nvSpPr>
        <p:spPr bwMode="auto">
          <a:xfrm>
            <a:off x="609600" y="1235075"/>
            <a:ext cx="10972800" cy="433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C4208C3-BBE1-4E42-A9A6-7E5E219737F6}"/>
              </a:ext>
            </a:extLst>
          </p:cNvPr>
          <p:cNvSpPr>
            <a:spLocks noGrp="1"/>
          </p:cNvSpPr>
          <p:nvPr>
            <p:ph type="dt" sz="half" idx="2"/>
          </p:nvPr>
        </p:nvSpPr>
        <p:spPr>
          <a:xfrm>
            <a:off x="9856788" y="6289675"/>
            <a:ext cx="1725612"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solidFill>
              </a:defRPr>
            </a:lvl1pPr>
          </a:lstStyle>
          <a:p>
            <a:fld id="{C1F83019-C11B-6C47-9A76-DC8BEC28BE18}" type="datetimeFigureOut">
              <a:rPr lang="en-US" altLang="en-US"/>
              <a:pPr/>
              <a:t>8/7/18</a:t>
            </a:fld>
            <a:endParaRPr lang="en-US" altLang="en-US"/>
          </a:p>
        </p:txBody>
      </p:sp>
      <p:sp>
        <p:nvSpPr>
          <p:cNvPr id="5" name="Footer Placeholder 4">
            <a:extLst>
              <a:ext uri="{FF2B5EF4-FFF2-40B4-BE49-F238E27FC236}">
                <a16:creationId xmlns:a16="http://schemas.microsoft.com/office/drawing/2014/main" id="{477FC043-A6C5-BE4C-ADA5-2FD1B9F19325}"/>
              </a:ext>
            </a:extLst>
          </p:cNvPr>
          <p:cNvSpPr>
            <a:spLocks noGrp="1"/>
          </p:cNvSpPr>
          <p:nvPr>
            <p:ph type="ftr" sz="quarter" idx="3"/>
          </p:nvPr>
        </p:nvSpPr>
        <p:spPr>
          <a:xfrm>
            <a:off x="7018338" y="6289675"/>
            <a:ext cx="26543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chemeClr val="bg1"/>
                </a:solidFill>
                <a:latin typeface="Arial"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4101CA3F-698E-7F47-84D2-3369CF1AD87F}"/>
              </a:ext>
            </a:extLst>
          </p:cNvPr>
          <p:cNvSpPr>
            <a:spLocks noGrp="1"/>
          </p:cNvSpPr>
          <p:nvPr>
            <p:ph type="sldNum" sz="quarter" idx="4"/>
          </p:nvPr>
        </p:nvSpPr>
        <p:spPr>
          <a:xfrm>
            <a:off x="9856788" y="5838825"/>
            <a:ext cx="1725612"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solidFill>
              </a:defRPr>
            </a:lvl1pPr>
          </a:lstStyle>
          <a:p>
            <a:fld id="{8A46E632-1138-C345-B2C1-6CD0B94C6478}"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4284"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Lst>
  <p:transition spd="med">
    <p:fade thruBlk="1"/>
  </p:transition>
  <p:txStyles>
    <p:titleStyle>
      <a:lvl1pPr algn="ctr" defTabSz="457200" rtl="0" eaLnBrk="0" fontAlgn="base" hangingPunct="0">
        <a:spcBef>
          <a:spcPct val="0"/>
        </a:spcBef>
        <a:spcAft>
          <a:spcPct val="0"/>
        </a:spcAft>
        <a:defRPr sz="4000" kern="1200">
          <a:solidFill>
            <a:srgbClr val="A32136"/>
          </a:solidFill>
          <a:latin typeface="+mj-lt"/>
          <a:ea typeface="ＭＳ Ｐゴシック" charset="0"/>
          <a:cs typeface="+mj-cs"/>
        </a:defRPr>
      </a:lvl1pPr>
      <a:lvl2pPr algn="ctr" defTabSz="457200" rtl="0" eaLnBrk="0" fontAlgn="base" hangingPunct="0">
        <a:spcBef>
          <a:spcPct val="0"/>
        </a:spcBef>
        <a:spcAft>
          <a:spcPct val="0"/>
        </a:spcAft>
        <a:defRPr sz="4000">
          <a:solidFill>
            <a:srgbClr val="A32136"/>
          </a:solidFill>
          <a:latin typeface="Calibri" charset="0"/>
          <a:ea typeface="ＭＳ Ｐゴシック" charset="0"/>
        </a:defRPr>
      </a:lvl2pPr>
      <a:lvl3pPr algn="ctr" defTabSz="457200" rtl="0" eaLnBrk="0" fontAlgn="base" hangingPunct="0">
        <a:spcBef>
          <a:spcPct val="0"/>
        </a:spcBef>
        <a:spcAft>
          <a:spcPct val="0"/>
        </a:spcAft>
        <a:defRPr sz="4000">
          <a:solidFill>
            <a:srgbClr val="A32136"/>
          </a:solidFill>
          <a:latin typeface="Calibri" charset="0"/>
          <a:ea typeface="ＭＳ Ｐゴシック" charset="0"/>
        </a:defRPr>
      </a:lvl3pPr>
      <a:lvl4pPr algn="ctr" defTabSz="457200" rtl="0" eaLnBrk="0" fontAlgn="base" hangingPunct="0">
        <a:spcBef>
          <a:spcPct val="0"/>
        </a:spcBef>
        <a:spcAft>
          <a:spcPct val="0"/>
        </a:spcAft>
        <a:defRPr sz="4000">
          <a:solidFill>
            <a:srgbClr val="A32136"/>
          </a:solidFill>
          <a:latin typeface="Calibri" charset="0"/>
          <a:ea typeface="ＭＳ Ｐゴシック" charset="0"/>
        </a:defRPr>
      </a:lvl4pPr>
      <a:lvl5pPr algn="ctr" defTabSz="457200" rtl="0" eaLnBrk="0" fontAlgn="base" hangingPunct="0">
        <a:spcBef>
          <a:spcPct val="0"/>
        </a:spcBef>
        <a:spcAft>
          <a:spcPct val="0"/>
        </a:spcAft>
        <a:defRPr sz="4000">
          <a:solidFill>
            <a:srgbClr val="A32136"/>
          </a:solidFill>
          <a:latin typeface="Calibri" charset="0"/>
          <a:ea typeface="ＭＳ Ｐゴシック" charset="0"/>
        </a:defRPr>
      </a:lvl5pPr>
      <a:lvl6pPr marL="457200" algn="ctr" defTabSz="457200" rtl="0" fontAlgn="base">
        <a:spcBef>
          <a:spcPct val="0"/>
        </a:spcBef>
        <a:spcAft>
          <a:spcPct val="0"/>
        </a:spcAft>
        <a:defRPr sz="4000">
          <a:solidFill>
            <a:srgbClr val="A32136"/>
          </a:solidFill>
          <a:latin typeface="Calibri" charset="0"/>
        </a:defRPr>
      </a:lvl6pPr>
      <a:lvl7pPr marL="914400" algn="ctr" defTabSz="457200" rtl="0" fontAlgn="base">
        <a:spcBef>
          <a:spcPct val="0"/>
        </a:spcBef>
        <a:spcAft>
          <a:spcPct val="0"/>
        </a:spcAft>
        <a:defRPr sz="4000">
          <a:solidFill>
            <a:srgbClr val="A32136"/>
          </a:solidFill>
          <a:latin typeface="Calibri" charset="0"/>
        </a:defRPr>
      </a:lvl7pPr>
      <a:lvl8pPr marL="1371600" algn="ctr" defTabSz="457200" rtl="0" fontAlgn="base">
        <a:spcBef>
          <a:spcPct val="0"/>
        </a:spcBef>
        <a:spcAft>
          <a:spcPct val="0"/>
        </a:spcAft>
        <a:defRPr sz="4000">
          <a:solidFill>
            <a:srgbClr val="A32136"/>
          </a:solidFill>
          <a:latin typeface="Calibri" charset="0"/>
        </a:defRPr>
      </a:lvl8pPr>
      <a:lvl9pPr marL="1828800" algn="ctr" defTabSz="457200" rtl="0" fontAlgn="base">
        <a:spcBef>
          <a:spcPct val="0"/>
        </a:spcBef>
        <a:spcAft>
          <a:spcPct val="0"/>
        </a:spcAft>
        <a:defRPr sz="4000">
          <a:solidFill>
            <a:srgbClr val="A32136"/>
          </a:solidFill>
          <a:latin typeface="Calibri"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C5B65-5345-9F41-8FCC-E0096143A798}"/>
              </a:ext>
            </a:extLst>
          </p:cNvPr>
          <p:cNvSpPr>
            <a:spLocks noGrp="1"/>
          </p:cNvSpPr>
          <p:nvPr>
            <p:ph type="ctrTitle"/>
          </p:nvPr>
        </p:nvSpPr>
        <p:spPr>
          <a:xfrm>
            <a:off x="519113" y="552450"/>
            <a:ext cx="10915650" cy="841375"/>
          </a:xfrm>
        </p:spPr>
        <p:txBody>
          <a:bodyPr rtlCol="0"/>
          <a:lstStyle/>
          <a:p>
            <a:pPr eaLnBrk="1" fontAlgn="auto" hangingPunct="1">
              <a:spcAft>
                <a:spcPts val="0"/>
              </a:spcAft>
              <a:defRPr/>
            </a:pPr>
            <a:r>
              <a:rPr lang="en-US" b="1" dirty="0"/>
              <a:t>Soil Moisture</a:t>
            </a:r>
          </a:p>
        </p:txBody>
      </p:sp>
      <p:sp>
        <p:nvSpPr>
          <p:cNvPr id="15362" name="Subtitle 2">
            <a:extLst>
              <a:ext uri="{FF2B5EF4-FFF2-40B4-BE49-F238E27FC236}">
                <a16:creationId xmlns:a16="http://schemas.microsoft.com/office/drawing/2014/main" id="{498734A3-4BA5-6347-8113-F57812B1655D}"/>
              </a:ext>
            </a:extLst>
          </p:cNvPr>
          <p:cNvSpPr>
            <a:spLocks noGrp="1"/>
          </p:cNvSpPr>
          <p:nvPr>
            <p:ph type="subTitle" idx="1"/>
          </p:nvPr>
        </p:nvSpPr>
        <p:spPr>
          <a:xfrm>
            <a:off x="519113" y="1562100"/>
            <a:ext cx="8534400" cy="1752600"/>
          </a:xfrm>
        </p:spPr>
        <p:txBody>
          <a:bodyPr/>
          <a:lstStyle/>
          <a:p>
            <a:pPr eaLnBrk="1" hangingPunct="1"/>
            <a:r>
              <a:rPr lang="en-US" altLang="en-US">
                <a:ea typeface="ＭＳ Ｐゴシック" panose="020B0600070205080204" pitchFamily="34" charset="-128"/>
              </a:rPr>
              <a:t>METR 5633</a:t>
            </a:r>
          </a:p>
          <a:p>
            <a:pPr eaLnBrk="1" hangingPunct="1"/>
            <a:r>
              <a:rPr lang="en-US" altLang="en-US">
                <a:ea typeface="ＭＳ Ｐゴシック" panose="020B0600070205080204" pitchFamily="34" charset="-128"/>
              </a:rPr>
              <a:t>Hydrometeorology</a:t>
            </a: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80F1-13E4-3A43-A276-861C3BCB3041}"/>
              </a:ext>
            </a:extLst>
          </p:cNvPr>
          <p:cNvSpPr>
            <a:spLocks noGrp="1"/>
          </p:cNvSpPr>
          <p:nvPr>
            <p:ph type="title"/>
          </p:nvPr>
        </p:nvSpPr>
        <p:spPr/>
        <p:txBody>
          <a:bodyPr rtlCol="0">
            <a:normAutofit fontScale="90000"/>
          </a:bodyPr>
          <a:lstStyle/>
          <a:p>
            <a:pPr eaLnBrk="1" fontAlgn="auto" hangingPunct="1">
              <a:spcAft>
                <a:spcPts val="0"/>
              </a:spcAft>
              <a:defRPr/>
            </a:pPr>
            <a:r>
              <a:rPr lang="en-US" dirty="0">
                <a:ea typeface="+mj-ea"/>
              </a:rPr>
              <a:t>Soil Porosity: An index of the relative pore volume of the soil.</a:t>
            </a:r>
          </a:p>
        </p:txBody>
      </p:sp>
      <p:sp>
        <p:nvSpPr>
          <p:cNvPr id="27650" name="Rectangle 3">
            <a:extLst>
              <a:ext uri="{FF2B5EF4-FFF2-40B4-BE49-F238E27FC236}">
                <a16:creationId xmlns:a16="http://schemas.microsoft.com/office/drawing/2014/main" id="{D9F4C577-B2EA-3B4E-AE94-CB6955D62EC3}"/>
              </a:ext>
            </a:extLst>
          </p:cNvPr>
          <p:cNvSpPr>
            <a:spLocks noChangeArrowheads="1"/>
          </p:cNvSpPr>
          <p:nvPr/>
        </p:nvSpPr>
        <p:spPr bwMode="auto">
          <a:xfrm>
            <a:off x="2133600" y="1676400"/>
            <a:ext cx="2362200" cy="2743200"/>
          </a:xfrm>
          <a:prstGeom prst="rect">
            <a:avLst/>
          </a:prstGeom>
          <a:solidFill>
            <a:schemeClr val="bg1"/>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pitchFamily="2" charset="0"/>
            </a:endParaRPr>
          </a:p>
        </p:txBody>
      </p:sp>
      <p:sp>
        <p:nvSpPr>
          <p:cNvPr id="27651" name="Rectangle 4" descr="Large confetti">
            <a:extLst>
              <a:ext uri="{FF2B5EF4-FFF2-40B4-BE49-F238E27FC236}">
                <a16:creationId xmlns:a16="http://schemas.microsoft.com/office/drawing/2014/main" id="{4F19081F-5E94-064C-ADBA-E1BF11082331}"/>
              </a:ext>
            </a:extLst>
          </p:cNvPr>
          <p:cNvSpPr>
            <a:spLocks noChangeArrowheads="1"/>
          </p:cNvSpPr>
          <p:nvPr/>
        </p:nvSpPr>
        <p:spPr bwMode="auto">
          <a:xfrm>
            <a:off x="4876800" y="1676400"/>
            <a:ext cx="2362200" cy="2743200"/>
          </a:xfrm>
          <a:prstGeom prst="rect">
            <a:avLst/>
          </a:prstGeom>
          <a:blipFill dpi="0" rotWithShape="0">
            <a:blip r:embed="rId2"/>
            <a:srcRect/>
            <a:tile tx="0" ty="0" sx="100000" sy="100000" flip="none" algn="tl"/>
          </a:blip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pitchFamily="2" charset="0"/>
            </a:endParaRPr>
          </a:p>
        </p:txBody>
      </p:sp>
      <p:sp>
        <p:nvSpPr>
          <p:cNvPr id="27652" name="Rectangle 5" descr="25%">
            <a:extLst>
              <a:ext uri="{FF2B5EF4-FFF2-40B4-BE49-F238E27FC236}">
                <a16:creationId xmlns:a16="http://schemas.microsoft.com/office/drawing/2014/main" id="{F8191DE5-2AC3-5649-A2FD-B0855B33CDF6}"/>
              </a:ext>
            </a:extLst>
          </p:cNvPr>
          <p:cNvSpPr>
            <a:spLocks noChangeArrowheads="1"/>
          </p:cNvSpPr>
          <p:nvPr/>
        </p:nvSpPr>
        <p:spPr bwMode="auto">
          <a:xfrm>
            <a:off x="7696200" y="1676400"/>
            <a:ext cx="2362200" cy="2743200"/>
          </a:xfrm>
          <a:prstGeom prst="rect">
            <a:avLst/>
          </a:prstGeom>
          <a:blipFill dpi="0" rotWithShape="0">
            <a:blip r:embed="rId3"/>
            <a:srcRect/>
            <a:tile tx="0" ty="0" sx="100000" sy="100000" flip="none" algn="tl"/>
          </a:blip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pitchFamily="2" charset="0"/>
            </a:endParaRPr>
          </a:p>
        </p:txBody>
      </p:sp>
      <p:sp>
        <p:nvSpPr>
          <p:cNvPr id="27653" name="Oval 6">
            <a:extLst>
              <a:ext uri="{FF2B5EF4-FFF2-40B4-BE49-F238E27FC236}">
                <a16:creationId xmlns:a16="http://schemas.microsoft.com/office/drawing/2014/main" id="{E0B271B2-FB98-424F-A13E-A8D24D4C804C}"/>
              </a:ext>
            </a:extLst>
          </p:cNvPr>
          <p:cNvSpPr>
            <a:spLocks noChangeArrowheads="1"/>
          </p:cNvSpPr>
          <p:nvPr/>
        </p:nvSpPr>
        <p:spPr bwMode="auto">
          <a:xfrm>
            <a:off x="2133600" y="16764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654" name="Oval 7">
            <a:extLst>
              <a:ext uri="{FF2B5EF4-FFF2-40B4-BE49-F238E27FC236}">
                <a16:creationId xmlns:a16="http://schemas.microsoft.com/office/drawing/2014/main" id="{BAA78E59-27FD-8D46-B814-C048785037C1}"/>
              </a:ext>
            </a:extLst>
          </p:cNvPr>
          <p:cNvSpPr>
            <a:spLocks noChangeArrowheads="1"/>
          </p:cNvSpPr>
          <p:nvPr/>
        </p:nvSpPr>
        <p:spPr bwMode="auto">
          <a:xfrm>
            <a:off x="3048000" y="22860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655" name="Oval 8">
            <a:extLst>
              <a:ext uri="{FF2B5EF4-FFF2-40B4-BE49-F238E27FC236}">
                <a16:creationId xmlns:a16="http://schemas.microsoft.com/office/drawing/2014/main" id="{9DA59985-792B-2647-8A2C-1EB23B8CC92B}"/>
              </a:ext>
            </a:extLst>
          </p:cNvPr>
          <p:cNvSpPr>
            <a:spLocks noChangeArrowheads="1"/>
          </p:cNvSpPr>
          <p:nvPr/>
        </p:nvSpPr>
        <p:spPr bwMode="auto">
          <a:xfrm>
            <a:off x="2514600" y="19050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656" name="Oval 9">
            <a:extLst>
              <a:ext uri="{FF2B5EF4-FFF2-40B4-BE49-F238E27FC236}">
                <a16:creationId xmlns:a16="http://schemas.microsoft.com/office/drawing/2014/main" id="{8069AF60-D9DB-4346-986F-7FB2823CF529}"/>
              </a:ext>
            </a:extLst>
          </p:cNvPr>
          <p:cNvSpPr>
            <a:spLocks noChangeArrowheads="1"/>
          </p:cNvSpPr>
          <p:nvPr/>
        </p:nvSpPr>
        <p:spPr bwMode="auto">
          <a:xfrm>
            <a:off x="3048000" y="18288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657" name="Oval 10">
            <a:extLst>
              <a:ext uri="{FF2B5EF4-FFF2-40B4-BE49-F238E27FC236}">
                <a16:creationId xmlns:a16="http://schemas.microsoft.com/office/drawing/2014/main" id="{3A3B6C09-BC90-AB45-B383-00EC07078DBB}"/>
              </a:ext>
            </a:extLst>
          </p:cNvPr>
          <p:cNvSpPr>
            <a:spLocks noChangeArrowheads="1"/>
          </p:cNvSpPr>
          <p:nvPr/>
        </p:nvSpPr>
        <p:spPr bwMode="auto">
          <a:xfrm>
            <a:off x="2133600" y="22860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658" name="Oval 11">
            <a:extLst>
              <a:ext uri="{FF2B5EF4-FFF2-40B4-BE49-F238E27FC236}">
                <a16:creationId xmlns:a16="http://schemas.microsoft.com/office/drawing/2014/main" id="{53F45B9B-DEEF-3E42-BD29-928A714BA3EF}"/>
              </a:ext>
            </a:extLst>
          </p:cNvPr>
          <p:cNvSpPr>
            <a:spLocks noChangeArrowheads="1"/>
          </p:cNvSpPr>
          <p:nvPr/>
        </p:nvSpPr>
        <p:spPr bwMode="auto">
          <a:xfrm>
            <a:off x="2133600" y="28194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659" name="Oval 12">
            <a:extLst>
              <a:ext uri="{FF2B5EF4-FFF2-40B4-BE49-F238E27FC236}">
                <a16:creationId xmlns:a16="http://schemas.microsoft.com/office/drawing/2014/main" id="{5308BDCC-310E-A640-8EA1-A35ABDBA4300}"/>
              </a:ext>
            </a:extLst>
          </p:cNvPr>
          <p:cNvSpPr>
            <a:spLocks noChangeArrowheads="1"/>
          </p:cNvSpPr>
          <p:nvPr/>
        </p:nvSpPr>
        <p:spPr bwMode="auto">
          <a:xfrm>
            <a:off x="3276600" y="31242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660" name="Oval 13">
            <a:extLst>
              <a:ext uri="{FF2B5EF4-FFF2-40B4-BE49-F238E27FC236}">
                <a16:creationId xmlns:a16="http://schemas.microsoft.com/office/drawing/2014/main" id="{4AEFC64F-D09E-024B-AE82-48DBFEF994FA}"/>
              </a:ext>
            </a:extLst>
          </p:cNvPr>
          <p:cNvSpPr>
            <a:spLocks noChangeArrowheads="1"/>
          </p:cNvSpPr>
          <p:nvPr/>
        </p:nvSpPr>
        <p:spPr bwMode="auto">
          <a:xfrm>
            <a:off x="3657600" y="21336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661" name="Oval 14">
            <a:extLst>
              <a:ext uri="{FF2B5EF4-FFF2-40B4-BE49-F238E27FC236}">
                <a16:creationId xmlns:a16="http://schemas.microsoft.com/office/drawing/2014/main" id="{58FCE84E-0AF6-F949-AC0D-8F8385B71C33}"/>
              </a:ext>
            </a:extLst>
          </p:cNvPr>
          <p:cNvSpPr>
            <a:spLocks noChangeArrowheads="1"/>
          </p:cNvSpPr>
          <p:nvPr/>
        </p:nvSpPr>
        <p:spPr bwMode="auto">
          <a:xfrm>
            <a:off x="3505200" y="17526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662" name="Oval 15">
            <a:extLst>
              <a:ext uri="{FF2B5EF4-FFF2-40B4-BE49-F238E27FC236}">
                <a16:creationId xmlns:a16="http://schemas.microsoft.com/office/drawing/2014/main" id="{13A2FCFA-9D07-6146-81C8-74550DCE12E0}"/>
              </a:ext>
            </a:extLst>
          </p:cNvPr>
          <p:cNvSpPr>
            <a:spLocks noChangeArrowheads="1"/>
          </p:cNvSpPr>
          <p:nvPr/>
        </p:nvSpPr>
        <p:spPr bwMode="auto">
          <a:xfrm>
            <a:off x="2590800" y="24384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663" name="Oval 16">
            <a:extLst>
              <a:ext uri="{FF2B5EF4-FFF2-40B4-BE49-F238E27FC236}">
                <a16:creationId xmlns:a16="http://schemas.microsoft.com/office/drawing/2014/main" id="{BEB52F09-A5E5-EA44-93C2-BA68CCB8FF2F}"/>
              </a:ext>
            </a:extLst>
          </p:cNvPr>
          <p:cNvSpPr>
            <a:spLocks noChangeArrowheads="1"/>
          </p:cNvSpPr>
          <p:nvPr/>
        </p:nvSpPr>
        <p:spPr bwMode="auto">
          <a:xfrm>
            <a:off x="3200400" y="26670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664" name="Oval 17">
            <a:extLst>
              <a:ext uri="{FF2B5EF4-FFF2-40B4-BE49-F238E27FC236}">
                <a16:creationId xmlns:a16="http://schemas.microsoft.com/office/drawing/2014/main" id="{63DF7C4E-DFFA-E740-BC7E-430187540DC9}"/>
              </a:ext>
            </a:extLst>
          </p:cNvPr>
          <p:cNvSpPr>
            <a:spLocks noChangeArrowheads="1"/>
          </p:cNvSpPr>
          <p:nvPr/>
        </p:nvSpPr>
        <p:spPr bwMode="auto">
          <a:xfrm>
            <a:off x="2743200" y="28956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665" name="Oval 18">
            <a:extLst>
              <a:ext uri="{FF2B5EF4-FFF2-40B4-BE49-F238E27FC236}">
                <a16:creationId xmlns:a16="http://schemas.microsoft.com/office/drawing/2014/main" id="{E77384FA-501C-6E4A-B911-2712F764DACB}"/>
              </a:ext>
            </a:extLst>
          </p:cNvPr>
          <p:cNvSpPr>
            <a:spLocks noChangeArrowheads="1"/>
          </p:cNvSpPr>
          <p:nvPr/>
        </p:nvSpPr>
        <p:spPr bwMode="auto">
          <a:xfrm>
            <a:off x="2743200" y="33528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666" name="Oval 19">
            <a:extLst>
              <a:ext uri="{FF2B5EF4-FFF2-40B4-BE49-F238E27FC236}">
                <a16:creationId xmlns:a16="http://schemas.microsoft.com/office/drawing/2014/main" id="{A427C316-C858-D540-80E6-139376CA77C9}"/>
              </a:ext>
            </a:extLst>
          </p:cNvPr>
          <p:cNvSpPr>
            <a:spLocks noChangeArrowheads="1"/>
          </p:cNvSpPr>
          <p:nvPr/>
        </p:nvSpPr>
        <p:spPr bwMode="auto">
          <a:xfrm>
            <a:off x="2133600" y="35052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667" name="Oval 20">
            <a:extLst>
              <a:ext uri="{FF2B5EF4-FFF2-40B4-BE49-F238E27FC236}">
                <a16:creationId xmlns:a16="http://schemas.microsoft.com/office/drawing/2014/main" id="{4689FFFE-A9BB-3E40-ACB6-5050F6613606}"/>
              </a:ext>
            </a:extLst>
          </p:cNvPr>
          <p:cNvSpPr>
            <a:spLocks noChangeArrowheads="1"/>
          </p:cNvSpPr>
          <p:nvPr/>
        </p:nvSpPr>
        <p:spPr bwMode="auto">
          <a:xfrm>
            <a:off x="2286000" y="31242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668" name="Oval 21">
            <a:extLst>
              <a:ext uri="{FF2B5EF4-FFF2-40B4-BE49-F238E27FC236}">
                <a16:creationId xmlns:a16="http://schemas.microsoft.com/office/drawing/2014/main" id="{E6EE61B5-BA6D-8040-B706-1FAB6ABE16E3}"/>
              </a:ext>
            </a:extLst>
          </p:cNvPr>
          <p:cNvSpPr>
            <a:spLocks noChangeArrowheads="1"/>
          </p:cNvSpPr>
          <p:nvPr/>
        </p:nvSpPr>
        <p:spPr bwMode="auto">
          <a:xfrm>
            <a:off x="2590800" y="37338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669" name="Oval 22">
            <a:extLst>
              <a:ext uri="{FF2B5EF4-FFF2-40B4-BE49-F238E27FC236}">
                <a16:creationId xmlns:a16="http://schemas.microsoft.com/office/drawing/2014/main" id="{8CFF9ADD-82AB-6B43-B237-3024D335FF97}"/>
              </a:ext>
            </a:extLst>
          </p:cNvPr>
          <p:cNvSpPr>
            <a:spLocks noChangeArrowheads="1"/>
          </p:cNvSpPr>
          <p:nvPr/>
        </p:nvSpPr>
        <p:spPr bwMode="auto">
          <a:xfrm>
            <a:off x="2133600" y="39624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7670" name="Oval 23">
            <a:extLst>
              <a:ext uri="{FF2B5EF4-FFF2-40B4-BE49-F238E27FC236}">
                <a16:creationId xmlns:a16="http://schemas.microsoft.com/office/drawing/2014/main" id="{3099E4D6-C6EA-A748-B6C2-B231C80D19DA}"/>
              </a:ext>
            </a:extLst>
          </p:cNvPr>
          <p:cNvSpPr>
            <a:spLocks noChangeArrowheads="1"/>
          </p:cNvSpPr>
          <p:nvPr/>
        </p:nvSpPr>
        <p:spPr bwMode="auto">
          <a:xfrm>
            <a:off x="3962400" y="25146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671" name="Oval 24">
            <a:extLst>
              <a:ext uri="{FF2B5EF4-FFF2-40B4-BE49-F238E27FC236}">
                <a16:creationId xmlns:a16="http://schemas.microsoft.com/office/drawing/2014/main" id="{257D8A0A-9776-9749-BF9E-3E46BDE48189}"/>
              </a:ext>
            </a:extLst>
          </p:cNvPr>
          <p:cNvSpPr>
            <a:spLocks noChangeArrowheads="1"/>
          </p:cNvSpPr>
          <p:nvPr/>
        </p:nvSpPr>
        <p:spPr bwMode="auto">
          <a:xfrm>
            <a:off x="3657600" y="28194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672" name="Oval 25">
            <a:extLst>
              <a:ext uri="{FF2B5EF4-FFF2-40B4-BE49-F238E27FC236}">
                <a16:creationId xmlns:a16="http://schemas.microsoft.com/office/drawing/2014/main" id="{663F8838-DFF0-0A43-AE52-288EF0D5CCF3}"/>
              </a:ext>
            </a:extLst>
          </p:cNvPr>
          <p:cNvSpPr>
            <a:spLocks noChangeArrowheads="1"/>
          </p:cNvSpPr>
          <p:nvPr/>
        </p:nvSpPr>
        <p:spPr bwMode="auto">
          <a:xfrm>
            <a:off x="3962400" y="16764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673" name="Oval 26">
            <a:extLst>
              <a:ext uri="{FF2B5EF4-FFF2-40B4-BE49-F238E27FC236}">
                <a16:creationId xmlns:a16="http://schemas.microsoft.com/office/drawing/2014/main" id="{D5919793-D016-014C-896F-988C29ABEBB6}"/>
              </a:ext>
            </a:extLst>
          </p:cNvPr>
          <p:cNvSpPr>
            <a:spLocks noChangeArrowheads="1"/>
          </p:cNvSpPr>
          <p:nvPr/>
        </p:nvSpPr>
        <p:spPr bwMode="auto">
          <a:xfrm>
            <a:off x="3581400" y="39624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7674" name="Oval 27">
            <a:extLst>
              <a:ext uri="{FF2B5EF4-FFF2-40B4-BE49-F238E27FC236}">
                <a16:creationId xmlns:a16="http://schemas.microsoft.com/office/drawing/2014/main" id="{AD77AA0F-F554-C54A-ABD0-D8EF5FCF3A42}"/>
              </a:ext>
            </a:extLst>
          </p:cNvPr>
          <p:cNvSpPr>
            <a:spLocks noChangeArrowheads="1"/>
          </p:cNvSpPr>
          <p:nvPr/>
        </p:nvSpPr>
        <p:spPr bwMode="auto">
          <a:xfrm>
            <a:off x="3048000" y="39624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7675" name="Oval 28">
            <a:extLst>
              <a:ext uri="{FF2B5EF4-FFF2-40B4-BE49-F238E27FC236}">
                <a16:creationId xmlns:a16="http://schemas.microsoft.com/office/drawing/2014/main" id="{4392822C-2647-2E46-B5E2-6F91A59D79A3}"/>
              </a:ext>
            </a:extLst>
          </p:cNvPr>
          <p:cNvSpPr>
            <a:spLocks noChangeArrowheads="1"/>
          </p:cNvSpPr>
          <p:nvPr/>
        </p:nvSpPr>
        <p:spPr bwMode="auto">
          <a:xfrm>
            <a:off x="3581400" y="34290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676" name="Oval 29">
            <a:extLst>
              <a:ext uri="{FF2B5EF4-FFF2-40B4-BE49-F238E27FC236}">
                <a16:creationId xmlns:a16="http://schemas.microsoft.com/office/drawing/2014/main" id="{F9062D63-E066-EF47-98BD-2CEC9ACD1E01}"/>
              </a:ext>
            </a:extLst>
          </p:cNvPr>
          <p:cNvSpPr>
            <a:spLocks noChangeArrowheads="1"/>
          </p:cNvSpPr>
          <p:nvPr/>
        </p:nvSpPr>
        <p:spPr bwMode="auto">
          <a:xfrm>
            <a:off x="3200400" y="35814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677" name="Oval 30">
            <a:extLst>
              <a:ext uri="{FF2B5EF4-FFF2-40B4-BE49-F238E27FC236}">
                <a16:creationId xmlns:a16="http://schemas.microsoft.com/office/drawing/2014/main" id="{A2176C6A-5FE9-9B4F-B053-2CD7DC99193E}"/>
              </a:ext>
            </a:extLst>
          </p:cNvPr>
          <p:cNvSpPr>
            <a:spLocks noChangeArrowheads="1"/>
          </p:cNvSpPr>
          <p:nvPr/>
        </p:nvSpPr>
        <p:spPr bwMode="auto">
          <a:xfrm>
            <a:off x="3962400" y="36576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7678" name="Oval 31">
            <a:extLst>
              <a:ext uri="{FF2B5EF4-FFF2-40B4-BE49-F238E27FC236}">
                <a16:creationId xmlns:a16="http://schemas.microsoft.com/office/drawing/2014/main" id="{7367D3C4-5E60-BE42-869F-871CE5AAEC47}"/>
              </a:ext>
            </a:extLst>
          </p:cNvPr>
          <p:cNvSpPr>
            <a:spLocks noChangeArrowheads="1"/>
          </p:cNvSpPr>
          <p:nvPr/>
        </p:nvSpPr>
        <p:spPr bwMode="auto">
          <a:xfrm>
            <a:off x="3962400" y="3200400"/>
            <a:ext cx="533400" cy="457200"/>
          </a:xfrm>
          <a:prstGeom prst="ellipse">
            <a:avLst/>
          </a:prstGeom>
          <a:solidFill>
            <a:srgbClr val="996D40"/>
          </a:solidFill>
          <a:ln w="9525">
            <a:solidFill>
              <a:srgbClr val="996D4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2" name="Text Box 32">
            <a:extLst>
              <a:ext uri="{FF2B5EF4-FFF2-40B4-BE49-F238E27FC236}">
                <a16:creationId xmlns:a16="http://schemas.microsoft.com/office/drawing/2014/main" id="{F94C473D-CFDC-9E46-9624-DE9AD031A9AD}"/>
              </a:ext>
            </a:extLst>
          </p:cNvPr>
          <p:cNvSpPr txBox="1">
            <a:spLocks noChangeArrowheads="1"/>
          </p:cNvSpPr>
          <p:nvPr/>
        </p:nvSpPr>
        <p:spPr bwMode="auto">
          <a:xfrm>
            <a:off x="2819400" y="4572000"/>
            <a:ext cx="800100" cy="461963"/>
          </a:xfrm>
          <a:prstGeom prst="rect">
            <a:avLst/>
          </a:prstGeom>
          <a:solidFill>
            <a:schemeClr val="bg1">
              <a:alpha val="70195"/>
            </a:schemeClr>
          </a:solidFill>
          <a:ln w="28575">
            <a:solidFill>
              <a:srgbClr val="000000"/>
            </a:solidFill>
            <a:miter lim="800000"/>
            <a:headEnd/>
            <a:tailEnd/>
          </a:ln>
        </p:spPr>
        <p:txBody>
          <a:bodyPr wrap="none">
            <a:spAutoFit/>
          </a:bodyPr>
          <a:lstStyle>
            <a:lvl1pPr>
              <a:spcBef>
                <a:spcPct val="20000"/>
              </a:spcBef>
              <a:buClr>
                <a:srgbClr val="00003E"/>
              </a:buClr>
              <a:buFont typeface="Wingdings 3" charset="2"/>
              <a:buChar char="}"/>
              <a:defRPr sz="2200">
                <a:solidFill>
                  <a:schemeClr val="tx1"/>
                </a:solidFill>
                <a:latin typeface="Bastian Sans Light" charset="0"/>
                <a:ea typeface="ＭＳ Ｐゴシック" charset="-128"/>
              </a:defRPr>
            </a:lvl1pPr>
            <a:lvl2pPr marL="742950" indent="-285750">
              <a:spcBef>
                <a:spcPct val="20000"/>
              </a:spcBef>
              <a:buClr>
                <a:srgbClr val="00003E"/>
              </a:buClr>
              <a:buFont typeface="Wingdings 3" charset="2"/>
              <a:buChar char="}"/>
              <a:defRPr>
                <a:solidFill>
                  <a:schemeClr val="tx1"/>
                </a:solidFill>
                <a:latin typeface="Bastian Sans Light" charset="0"/>
                <a:ea typeface="ＭＳ Ｐゴシック" charset="-128"/>
              </a:defRPr>
            </a:lvl2pPr>
            <a:lvl3pPr marL="1143000" indent="-228600">
              <a:spcBef>
                <a:spcPct val="20000"/>
              </a:spcBef>
              <a:buClr>
                <a:srgbClr val="00003E"/>
              </a:buClr>
              <a:buFont typeface="Wingdings 3" charset="2"/>
              <a:buChar char="}"/>
              <a:defRPr sz="1600">
                <a:solidFill>
                  <a:schemeClr val="tx1"/>
                </a:solidFill>
                <a:latin typeface="Bastian Sans Light" charset="0"/>
                <a:ea typeface="ＭＳ Ｐゴシック" charset="-128"/>
              </a:defRPr>
            </a:lvl3pPr>
            <a:lvl4pPr marL="1600200" indent="-228600">
              <a:spcBef>
                <a:spcPct val="20000"/>
              </a:spcBef>
              <a:buClr>
                <a:srgbClr val="00003E"/>
              </a:buClr>
              <a:buFont typeface="Wingdings 3" charset="2"/>
              <a:buChar char="}"/>
              <a:defRPr sz="1400">
                <a:solidFill>
                  <a:schemeClr val="tx1"/>
                </a:solidFill>
                <a:latin typeface="Bastian Sans Light" charset="0"/>
                <a:ea typeface="ＭＳ Ｐゴシック" charset="-128"/>
              </a:defRPr>
            </a:lvl4pPr>
            <a:lvl5pPr marL="2057400" indent="-228600">
              <a:spcBef>
                <a:spcPct val="20000"/>
              </a:spcBef>
              <a:buClr>
                <a:srgbClr val="00003E"/>
              </a:buClr>
              <a:buFont typeface="Wingdings 3" charset="2"/>
              <a:buChar char="}"/>
              <a:defRPr sz="1200">
                <a:solidFill>
                  <a:schemeClr val="tx1"/>
                </a:solidFill>
                <a:latin typeface="Bastian Sans Light" charset="0"/>
                <a:ea typeface="ＭＳ Ｐゴシック" charset="-128"/>
              </a:defRPr>
            </a:lvl5pPr>
            <a:lvl6pPr marL="25146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6pPr>
            <a:lvl7pPr marL="29718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7pPr>
            <a:lvl8pPr marL="34290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8pPr>
            <a:lvl9pPr marL="38862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9pPr>
          </a:lstStyle>
          <a:p>
            <a:pPr>
              <a:spcBef>
                <a:spcPct val="0"/>
              </a:spcBef>
              <a:buClrTx/>
              <a:buFontTx/>
              <a:buNone/>
              <a:defRPr/>
            </a:pPr>
            <a:r>
              <a:rPr lang="en-US" altLang="en-US" sz="2400">
                <a:latin typeface="+mn-lt"/>
              </a:rPr>
              <a:t>Sand</a:t>
            </a:r>
          </a:p>
        </p:txBody>
      </p:sp>
      <p:sp>
        <p:nvSpPr>
          <p:cNvPr id="33" name="Text Box 33">
            <a:extLst>
              <a:ext uri="{FF2B5EF4-FFF2-40B4-BE49-F238E27FC236}">
                <a16:creationId xmlns:a16="http://schemas.microsoft.com/office/drawing/2014/main" id="{894B8E4C-AF41-6F45-804E-CB0AF3E28270}"/>
              </a:ext>
            </a:extLst>
          </p:cNvPr>
          <p:cNvSpPr txBox="1">
            <a:spLocks noChangeArrowheads="1"/>
          </p:cNvSpPr>
          <p:nvPr/>
        </p:nvSpPr>
        <p:spPr bwMode="auto">
          <a:xfrm>
            <a:off x="5562600" y="4572000"/>
            <a:ext cx="569913" cy="461963"/>
          </a:xfrm>
          <a:prstGeom prst="rect">
            <a:avLst/>
          </a:prstGeom>
          <a:solidFill>
            <a:schemeClr val="bg1">
              <a:alpha val="70195"/>
            </a:schemeClr>
          </a:solidFill>
          <a:ln w="28575">
            <a:solidFill>
              <a:srgbClr val="000000"/>
            </a:solidFill>
            <a:miter lim="800000"/>
            <a:headEnd/>
            <a:tailEnd/>
          </a:ln>
        </p:spPr>
        <p:txBody>
          <a:bodyPr wrap="none">
            <a:spAutoFit/>
          </a:bodyPr>
          <a:lstStyle>
            <a:lvl1pPr>
              <a:spcBef>
                <a:spcPct val="20000"/>
              </a:spcBef>
              <a:buClr>
                <a:srgbClr val="00003E"/>
              </a:buClr>
              <a:buFont typeface="Wingdings 3" charset="2"/>
              <a:buChar char="}"/>
              <a:defRPr sz="2200">
                <a:solidFill>
                  <a:schemeClr val="tx1"/>
                </a:solidFill>
                <a:latin typeface="Bastian Sans Light" charset="0"/>
                <a:ea typeface="ＭＳ Ｐゴシック" charset="-128"/>
              </a:defRPr>
            </a:lvl1pPr>
            <a:lvl2pPr marL="742950" indent="-285750">
              <a:spcBef>
                <a:spcPct val="20000"/>
              </a:spcBef>
              <a:buClr>
                <a:srgbClr val="00003E"/>
              </a:buClr>
              <a:buFont typeface="Wingdings 3" charset="2"/>
              <a:buChar char="}"/>
              <a:defRPr>
                <a:solidFill>
                  <a:schemeClr val="tx1"/>
                </a:solidFill>
                <a:latin typeface="Bastian Sans Light" charset="0"/>
                <a:ea typeface="ＭＳ Ｐゴシック" charset="-128"/>
              </a:defRPr>
            </a:lvl2pPr>
            <a:lvl3pPr marL="1143000" indent="-228600">
              <a:spcBef>
                <a:spcPct val="20000"/>
              </a:spcBef>
              <a:buClr>
                <a:srgbClr val="00003E"/>
              </a:buClr>
              <a:buFont typeface="Wingdings 3" charset="2"/>
              <a:buChar char="}"/>
              <a:defRPr sz="1600">
                <a:solidFill>
                  <a:schemeClr val="tx1"/>
                </a:solidFill>
                <a:latin typeface="Bastian Sans Light" charset="0"/>
                <a:ea typeface="ＭＳ Ｐゴシック" charset="-128"/>
              </a:defRPr>
            </a:lvl3pPr>
            <a:lvl4pPr marL="1600200" indent="-228600">
              <a:spcBef>
                <a:spcPct val="20000"/>
              </a:spcBef>
              <a:buClr>
                <a:srgbClr val="00003E"/>
              </a:buClr>
              <a:buFont typeface="Wingdings 3" charset="2"/>
              <a:buChar char="}"/>
              <a:defRPr sz="1400">
                <a:solidFill>
                  <a:schemeClr val="tx1"/>
                </a:solidFill>
                <a:latin typeface="Bastian Sans Light" charset="0"/>
                <a:ea typeface="ＭＳ Ｐゴシック" charset="-128"/>
              </a:defRPr>
            </a:lvl4pPr>
            <a:lvl5pPr marL="2057400" indent="-228600">
              <a:spcBef>
                <a:spcPct val="20000"/>
              </a:spcBef>
              <a:buClr>
                <a:srgbClr val="00003E"/>
              </a:buClr>
              <a:buFont typeface="Wingdings 3" charset="2"/>
              <a:buChar char="}"/>
              <a:defRPr sz="1200">
                <a:solidFill>
                  <a:schemeClr val="tx1"/>
                </a:solidFill>
                <a:latin typeface="Bastian Sans Light" charset="0"/>
                <a:ea typeface="ＭＳ Ｐゴシック" charset="-128"/>
              </a:defRPr>
            </a:lvl5pPr>
            <a:lvl6pPr marL="25146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6pPr>
            <a:lvl7pPr marL="29718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7pPr>
            <a:lvl8pPr marL="34290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8pPr>
            <a:lvl9pPr marL="38862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9pPr>
          </a:lstStyle>
          <a:p>
            <a:pPr>
              <a:spcBef>
                <a:spcPct val="0"/>
              </a:spcBef>
              <a:buClrTx/>
              <a:buFontTx/>
              <a:buNone/>
              <a:defRPr/>
            </a:pPr>
            <a:r>
              <a:rPr lang="en-US" altLang="en-US" sz="2400">
                <a:latin typeface="+mn-lt"/>
              </a:rPr>
              <a:t>Silt</a:t>
            </a:r>
          </a:p>
        </p:txBody>
      </p:sp>
      <p:sp>
        <p:nvSpPr>
          <p:cNvPr id="34" name="Text Box 34">
            <a:extLst>
              <a:ext uri="{FF2B5EF4-FFF2-40B4-BE49-F238E27FC236}">
                <a16:creationId xmlns:a16="http://schemas.microsoft.com/office/drawing/2014/main" id="{EFF89549-540E-3844-84D7-F9E5DE2AF722}"/>
              </a:ext>
            </a:extLst>
          </p:cNvPr>
          <p:cNvSpPr txBox="1">
            <a:spLocks noChangeArrowheads="1"/>
          </p:cNvSpPr>
          <p:nvPr/>
        </p:nvSpPr>
        <p:spPr bwMode="auto">
          <a:xfrm>
            <a:off x="8534400" y="4572000"/>
            <a:ext cx="700088" cy="461963"/>
          </a:xfrm>
          <a:prstGeom prst="rect">
            <a:avLst/>
          </a:prstGeom>
          <a:solidFill>
            <a:schemeClr val="bg1">
              <a:alpha val="70195"/>
            </a:schemeClr>
          </a:solidFill>
          <a:ln w="28575">
            <a:solidFill>
              <a:srgbClr val="000000"/>
            </a:solidFill>
            <a:miter lim="800000"/>
            <a:headEnd/>
            <a:tailEnd/>
          </a:ln>
        </p:spPr>
        <p:txBody>
          <a:bodyPr wrap="none">
            <a:spAutoFit/>
          </a:bodyPr>
          <a:lstStyle>
            <a:lvl1pPr>
              <a:spcBef>
                <a:spcPct val="20000"/>
              </a:spcBef>
              <a:buClr>
                <a:srgbClr val="00003E"/>
              </a:buClr>
              <a:buFont typeface="Wingdings 3" charset="2"/>
              <a:buChar char="}"/>
              <a:defRPr sz="2200">
                <a:solidFill>
                  <a:schemeClr val="tx1"/>
                </a:solidFill>
                <a:latin typeface="Bastian Sans Light" charset="0"/>
                <a:ea typeface="ＭＳ Ｐゴシック" charset="-128"/>
              </a:defRPr>
            </a:lvl1pPr>
            <a:lvl2pPr marL="742950" indent="-285750">
              <a:spcBef>
                <a:spcPct val="20000"/>
              </a:spcBef>
              <a:buClr>
                <a:srgbClr val="00003E"/>
              </a:buClr>
              <a:buFont typeface="Wingdings 3" charset="2"/>
              <a:buChar char="}"/>
              <a:defRPr>
                <a:solidFill>
                  <a:schemeClr val="tx1"/>
                </a:solidFill>
                <a:latin typeface="Bastian Sans Light" charset="0"/>
                <a:ea typeface="ＭＳ Ｐゴシック" charset="-128"/>
              </a:defRPr>
            </a:lvl2pPr>
            <a:lvl3pPr marL="1143000" indent="-228600">
              <a:spcBef>
                <a:spcPct val="20000"/>
              </a:spcBef>
              <a:buClr>
                <a:srgbClr val="00003E"/>
              </a:buClr>
              <a:buFont typeface="Wingdings 3" charset="2"/>
              <a:buChar char="}"/>
              <a:defRPr sz="1600">
                <a:solidFill>
                  <a:schemeClr val="tx1"/>
                </a:solidFill>
                <a:latin typeface="Bastian Sans Light" charset="0"/>
                <a:ea typeface="ＭＳ Ｐゴシック" charset="-128"/>
              </a:defRPr>
            </a:lvl3pPr>
            <a:lvl4pPr marL="1600200" indent="-228600">
              <a:spcBef>
                <a:spcPct val="20000"/>
              </a:spcBef>
              <a:buClr>
                <a:srgbClr val="00003E"/>
              </a:buClr>
              <a:buFont typeface="Wingdings 3" charset="2"/>
              <a:buChar char="}"/>
              <a:defRPr sz="1400">
                <a:solidFill>
                  <a:schemeClr val="tx1"/>
                </a:solidFill>
                <a:latin typeface="Bastian Sans Light" charset="0"/>
                <a:ea typeface="ＭＳ Ｐゴシック" charset="-128"/>
              </a:defRPr>
            </a:lvl4pPr>
            <a:lvl5pPr marL="2057400" indent="-228600">
              <a:spcBef>
                <a:spcPct val="20000"/>
              </a:spcBef>
              <a:buClr>
                <a:srgbClr val="00003E"/>
              </a:buClr>
              <a:buFont typeface="Wingdings 3" charset="2"/>
              <a:buChar char="}"/>
              <a:defRPr sz="1200">
                <a:solidFill>
                  <a:schemeClr val="tx1"/>
                </a:solidFill>
                <a:latin typeface="Bastian Sans Light" charset="0"/>
                <a:ea typeface="ＭＳ Ｐゴシック" charset="-128"/>
              </a:defRPr>
            </a:lvl5pPr>
            <a:lvl6pPr marL="25146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6pPr>
            <a:lvl7pPr marL="29718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7pPr>
            <a:lvl8pPr marL="34290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8pPr>
            <a:lvl9pPr marL="38862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9pPr>
          </a:lstStyle>
          <a:p>
            <a:pPr>
              <a:spcBef>
                <a:spcPct val="0"/>
              </a:spcBef>
              <a:buClrTx/>
              <a:buFontTx/>
              <a:buNone/>
              <a:defRPr/>
            </a:pPr>
            <a:r>
              <a:rPr lang="en-US" altLang="en-US" sz="2400">
                <a:latin typeface="+mn-lt"/>
              </a:rPr>
              <a:t>Clay</a:t>
            </a:r>
          </a:p>
        </p:txBody>
      </p:sp>
      <p:sp>
        <p:nvSpPr>
          <p:cNvPr id="27682" name="Text Box 35">
            <a:extLst>
              <a:ext uri="{FF2B5EF4-FFF2-40B4-BE49-F238E27FC236}">
                <a16:creationId xmlns:a16="http://schemas.microsoft.com/office/drawing/2014/main" id="{630E54A8-1A51-E944-BE7D-24A35835E5A6}"/>
              </a:ext>
            </a:extLst>
          </p:cNvPr>
          <p:cNvSpPr txBox="1">
            <a:spLocks noChangeArrowheads="1"/>
          </p:cNvSpPr>
          <p:nvPr/>
        </p:nvSpPr>
        <p:spPr bwMode="auto">
          <a:xfrm>
            <a:off x="2667000" y="5334000"/>
            <a:ext cx="6856413" cy="461963"/>
          </a:xfrm>
          <a:prstGeom prst="rect">
            <a:avLst/>
          </a:prstGeom>
          <a:solidFill>
            <a:schemeClr val="bg1">
              <a:alpha val="70195"/>
            </a:schemeClr>
          </a:solidFill>
          <a:ln w="28575">
            <a:solidFill>
              <a:srgbClr val="000000"/>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i="1">
                <a:latin typeface="Calibri" panose="020F0502020204030204" pitchFamily="34" charset="0"/>
              </a:rPr>
              <a:t>Porosity of Sand &lt; Porosity of Silt &lt; Porosity of Clay</a:t>
            </a:r>
            <a:endParaRPr lang="en-US" altLang="en-US" i="1">
              <a:latin typeface="Calibri" panose="020F0502020204030204" pitchFamily="34" charset="0"/>
            </a:endParaRPr>
          </a:p>
        </p:txBody>
      </p:sp>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EDA1D-5C4A-A249-B97F-93E5321F5F87}"/>
              </a:ext>
            </a:extLst>
          </p:cNvPr>
          <p:cNvSpPr>
            <a:spLocks noGrp="1"/>
          </p:cNvSpPr>
          <p:nvPr>
            <p:ph type="title"/>
          </p:nvPr>
        </p:nvSpPr>
        <p:spPr/>
        <p:txBody>
          <a:bodyPr rtlCol="0">
            <a:normAutofit fontScale="90000"/>
          </a:bodyPr>
          <a:lstStyle/>
          <a:p>
            <a:pPr eaLnBrk="1" fontAlgn="auto" hangingPunct="1">
              <a:spcAft>
                <a:spcPts val="0"/>
              </a:spcAft>
              <a:defRPr/>
            </a:pPr>
            <a:r>
              <a:rPr lang="en-US" dirty="0">
                <a:ea typeface="+mj-ea"/>
              </a:rPr>
              <a:t>Soil Water Content </a:t>
            </a:r>
            <a:r>
              <a:rPr lang="en-US" dirty="0">
                <a:solidFill>
                  <a:srgbClr val="800000"/>
                </a:solidFill>
                <a:ea typeface="+mj-ea"/>
              </a:rPr>
              <a:t>(</a:t>
            </a:r>
            <a:r>
              <a:rPr lang="en-US" altLang="en-US" dirty="0" err="1">
                <a:solidFill>
                  <a:srgbClr val="800000"/>
                </a:solidFill>
                <a:latin typeface="Symbol" charset="2"/>
                <a:ea typeface="+mj-ea"/>
              </a:rPr>
              <a:t>q</a:t>
            </a:r>
            <a:r>
              <a:rPr lang="en-US" baseline="-25000" dirty="0" err="1">
                <a:solidFill>
                  <a:srgbClr val="800000"/>
                </a:solidFill>
                <a:ea typeface="+mj-ea"/>
              </a:rPr>
              <a:t>s</a:t>
            </a:r>
            <a:r>
              <a:rPr lang="en-US" dirty="0">
                <a:solidFill>
                  <a:srgbClr val="800000"/>
                </a:solidFill>
                <a:ea typeface="+mj-ea"/>
              </a:rPr>
              <a:t>): </a:t>
            </a:r>
            <a:r>
              <a:rPr lang="en-US" dirty="0">
                <a:ea typeface="+mj-ea"/>
              </a:rPr>
              <a:t>The total amount (</a:t>
            </a:r>
            <a:r>
              <a:rPr lang="en-US" dirty="0" err="1">
                <a:ea typeface="+mj-ea"/>
              </a:rPr>
              <a:t>mass,volume</a:t>
            </a:r>
            <a:r>
              <a:rPr lang="en-US" dirty="0">
                <a:ea typeface="+mj-ea"/>
              </a:rPr>
              <a:t>, etc.) of water that occupies the pore spaces of the soil.</a:t>
            </a:r>
          </a:p>
        </p:txBody>
      </p:sp>
      <p:sp>
        <p:nvSpPr>
          <p:cNvPr id="28674" name="Rectangle 3">
            <a:extLst>
              <a:ext uri="{FF2B5EF4-FFF2-40B4-BE49-F238E27FC236}">
                <a16:creationId xmlns:a16="http://schemas.microsoft.com/office/drawing/2014/main" id="{772F7806-7CCB-C046-8447-752064B8C675}"/>
              </a:ext>
            </a:extLst>
          </p:cNvPr>
          <p:cNvSpPr>
            <a:spLocks noChangeArrowheads="1"/>
          </p:cNvSpPr>
          <p:nvPr/>
        </p:nvSpPr>
        <p:spPr bwMode="auto">
          <a:xfrm>
            <a:off x="2057400" y="1752600"/>
            <a:ext cx="2362200" cy="2743200"/>
          </a:xfrm>
          <a:prstGeom prst="rect">
            <a:avLst/>
          </a:prstGeom>
          <a:solidFill>
            <a:schemeClr val="bg1"/>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Calibri" panose="020F0502020204030204" pitchFamily="34" charset="0"/>
            </a:endParaRPr>
          </a:p>
        </p:txBody>
      </p:sp>
      <p:sp>
        <p:nvSpPr>
          <p:cNvPr id="28675" name="Oval 4">
            <a:extLst>
              <a:ext uri="{FF2B5EF4-FFF2-40B4-BE49-F238E27FC236}">
                <a16:creationId xmlns:a16="http://schemas.microsoft.com/office/drawing/2014/main" id="{7001B2BA-B25C-0A4F-9668-A201F85730E9}"/>
              </a:ext>
            </a:extLst>
          </p:cNvPr>
          <p:cNvSpPr>
            <a:spLocks noChangeArrowheads="1"/>
          </p:cNvSpPr>
          <p:nvPr/>
        </p:nvSpPr>
        <p:spPr bwMode="auto">
          <a:xfrm>
            <a:off x="2057400" y="17526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76" name="Oval 5">
            <a:extLst>
              <a:ext uri="{FF2B5EF4-FFF2-40B4-BE49-F238E27FC236}">
                <a16:creationId xmlns:a16="http://schemas.microsoft.com/office/drawing/2014/main" id="{94C66B8B-04BE-5B4C-B93D-8323A742CD63}"/>
              </a:ext>
            </a:extLst>
          </p:cNvPr>
          <p:cNvSpPr>
            <a:spLocks noChangeArrowheads="1"/>
          </p:cNvSpPr>
          <p:nvPr/>
        </p:nvSpPr>
        <p:spPr bwMode="auto">
          <a:xfrm>
            <a:off x="2971800" y="23622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77" name="Oval 6">
            <a:extLst>
              <a:ext uri="{FF2B5EF4-FFF2-40B4-BE49-F238E27FC236}">
                <a16:creationId xmlns:a16="http://schemas.microsoft.com/office/drawing/2014/main" id="{8A3BE891-6346-1B45-B4A3-A81DCDC1750C}"/>
              </a:ext>
            </a:extLst>
          </p:cNvPr>
          <p:cNvSpPr>
            <a:spLocks noChangeArrowheads="1"/>
          </p:cNvSpPr>
          <p:nvPr/>
        </p:nvSpPr>
        <p:spPr bwMode="auto">
          <a:xfrm>
            <a:off x="2438400" y="19812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78" name="Oval 7">
            <a:extLst>
              <a:ext uri="{FF2B5EF4-FFF2-40B4-BE49-F238E27FC236}">
                <a16:creationId xmlns:a16="http://schemas.microsoft.com/office/drawing/2014/main" id="{B31CC578-4348-B44E-9D82-6BD2A9E14755}"/>
              </a:ext>
            </a:extLst>
          </p:cNvPr>
          <p:cNvSpPr>
            <a:spLocks noChangeArrowheads="1"/>
          </p:cNvSpPr>
          <p:nvPr/>
        </p:nvSpPr>
        <p:spPr bwMode="auto">
          <a:xfrm>
            <a:off x="2971800" y="19050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79" name="Oval 8">
            <a:extLst>
              <a:ext uri="{FF2B5EF4-FFF2-40B4-BE49-F238E27FC236}">
                <a16:creationId xmlns:a16="http://schemas.microsoft.com/office/drawing/2014/main" id="{AB29F259-C93A-CB41-B758-A660896620F9}"/>
              </a:ext>
            </a:extLst>
          </p:cNvPr>
          <p:cNvSpPr>
            <a:spLocks noChangeArrowheads="1"/>
          </p:cNvSpPr>
          <p:nvPr/>
        </p:nvSpPr>
        <p:spPr bwMode="auto">
          <a:xfrm>
            <a:off x="2057400" y="23622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80" name="Oval 9">
            <a:extLst>
              <a:ext uri="{FF2B5EF4-FFF2-40B4-BE49-F238E27FC236}">
                <a16:creationId xmlns:a16="http://schemas.microsoft.com/office/drawing/2014/main" id="{83D99263-82F4-AE44-B698-7AADBD221D47}"/>
              </a:ext>
            </a:extLst>
          </p:cNvPr>
          <p:cNvSpPr>
            <a:spLocks noChangeArrowheads="1"/>
          </p:cNvSpPr>
          <p:nvPr/>
        </p:nvSpPr>
        <p:spPr bwMode="auto">
          <a:xfrm>
            <a:off x="2057400" y="28956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81" name="Oval 10">
            <a:extLst>
              <a:ext uri="{FF2B5EF4-FFF2-40B4-BE49-F238E27FC236}">
                <a16:creationId xmlns:a16="http://schemas.microsoft.com/office/drawing/2014/main" id="{C25EB9AC-CFAE-3A49-8410-FD96877D5B03}"/>
              </a:ext>
            </a:extLst>
          </p:cNvPr>
          <p:cNvSpPr>
            <a:spLocks noChangeArrowheads="1"/>
          </p:cNvSpPr>
          <p:nvPr/>
        </p:nvSpPr>
        <p:spPr bwMode="auto">
          <a:xfrm>
            <a:off x="3200400" y="32004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82" name="Oval 11">
            <a:extLst>
              <a:ext uri="{FF2B5EF4-FFF2-40B4-BE49-F238E27FC236}">
                <a16:creationId xmlns:a16="http://schemas.microsoft.com/office/drawing/2014/main" id="{540B589F-4D0B-FD4F-A3AA-0CF68C0AE5ED}"/>
              </a:ext>
            </a:extLst>
          </p:cNvPr>
          <p:cNvSpPr>
            <a:spLocks noChangeArrowheads="1"/>
          </p:cNvSpPr>
          <p:nvPr/>
        </p:nvSpPr>
        <p:spPr bwMode="auto">
          <a:xfrm>
            <a:off x="3581400" y="22098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83" name="Oval 12">
            <a:extLst>
              <a:ext uri="{FF2B5EF4-FFF2-40B4-BE49-F238E27FC236}">
                <a16:creationId xmlns:a16="http://schemas.microsoft.com/office/drawing/2014/main" id="{DD8C58AC-0BDB-9941-AFD2-11239E1ADCC2}"/>
              </a:ext>
            </a:extLst>
          </p:cNvPr>
          <p:cNvSpPr>
            <a:spLocks noChangeArrowheads="1"/>
          </p:cNvSpPr>
          <p:nvPr/>
        </p:nvSpPr>
        <p:spPr bwMode="auto">
          <a:xfrm>
            <a:off x="3429000" y="18288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84" name="Oval 13">
            <a:extLst>
              <a:ext uri="{FF2B5EF4-FFF2-40B4-BE49-F238E27FC236}">
                <a16:creationId xmlns:a16="http://schemas.microsoft.com/office/drawing/2014/main" id="{6AAF2390-8A8C-DF4A-A53C-DD241AFEE8FD}"/>
              </a:ext>
            </a:extLst>
          </p:cNvPr>
          <p:cNvSpPr>
            <a:spLocks noChangeArrowheads="1"/>
          </p:cNvSpPr>
          <p:nvPr/>
        </p:nvSpPr>
        <p:spPr bwMode="auto">
          <a:xfrm>
            <a:off x="2514600" y="25146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85" name="Oval 14">
            <a:extLst>
              <a:ext uri="{FF2B5EF4-FFF2-40B4-BE49-F238E27FC236}">
                <a16:creationId xmlns:a16="http://schemas.microsoft.com/office/drawing/2014/main" id="{094CF822-4B79-4C42-BE3B-2339D81469F0}"/>
              </a:ext>
            </a:extLst>
          </p:cNvPr>
          <p:cNvSpPr>
            <a:spLocks noChangeArrowheads="1"/>
          </p:cNvSpPr>
          <p:nvPr/>
        </p:nvSpPr>
        <p:spPr bwMode="auto">
          <a:xfrm>
            <a:off x="3124200" y="27432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86" name="Oval 15">
            <a:extLst>
              <a:ext uri="{FF2B5EF4-FFF2-40B4-BE49-F238E27FC236}">
                <a16:creationId xmlns:a16="http://schemas.microsoft.com/office/drawing/2014/main" id="{43B3065F-14C1-704B-AF49-CA8591F3020F}"/>
              </a:ext>
            </a:extLst>
          </p:cNvPr>
          <p:cNvSpPr>
            <a:spLocks noChangeArrowheads="1"/>
          </p:cNvSpPr>
          <p:nvPr/>
        </p:nvSpPr>
        <p:spPr bwMode="auto">
          <a:xfrm>
            <a:off x="2667000" y="29718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87" name="Oval 16">
            <a:extLst>
              <a:ext uri="{FF2B5EF4-FFF2-40B4-BE49-F238E27FC236}">
                <a16:creationId xmlns:a16="http://schemas.microsoft.com/office/drawing/2014/main" id="{7EAA50C5-D25A-664E-BD41-3444EB32ADFD}"/>
              </a:ext>
            </a:extLst>
          </p:cNvPr>
          <p:cNvSpPr>
            <a:spLocks noChangeArrowheads="1"/>
          </p:cNvSpPr>
          <p:nvPr/>
        </p:nvSpPr>
        <p:spPr bwMode="auto">
          <a:xfrm>
            <a:off x="2667000" y="34290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88" name="Oval 17">
            <a:extLst>
              <a:ext uri="{FF2B5EF4-FFF2-40B4-BE49-F238E27FC236}">
                <a16:creationId xmlns:a16="http://schemas.microsoft.com/office/drawing/2014/main" id="{E323EA71-D1EF-5447-8A81-B4BE27F7F8A0}"/>
              </a:ext>
            </a:extLst>
          </p:cNvPr>
          <p:cNvSpPr>
            <a:spLocks noChangeArrowheads="1"/>
          </p:cNvSpPr>
          <p:nvPr/>
        </p:nvSpPr>
        <p:spPr bwMode="auto">
          <a:xfrm>
            <a:off x="2057400" y="35814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89" name="Oval 18">
            <a:extLst>
              <a:ext uri="{FF2B5EF4-FFF2-40B4-BE49-F238E27FC236}">
                <a16:creationId xmlns:a16="http://schemas.microsoft.com/office/drawing/2014/main" id="{4CC5CEE5-FAE5-9D4A-9694-BEB451CD09A8}"/>
              </a:ext>
            </a:extLst>
          </p:cNvPr>
          <p:cNvSpPr>
            <a:spLocks noChangeArrowheads="1"/>
          </p:cNvSpPr>
          <p:nvPr/>
        </p:nvSpPr>
        <p:spPr bwMode="auto">
          <a:xfrm>
            <a:off x="2209800" y="32004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90" name="Oval 19">
            <a:extLst>
              <a:ext uri="{FF2B5EF4-FFF2-40B4-BE49-F238E27FC236}">
                <a16:creationId xmlns:a16="http://schemas.microsoft.com/office/drawing/2014/main" id="{D9ECBE9C-D221-8E43-8A72-77C1B058EFB4}"/>
              </a:ext>
            </a:extLst>
          </p:cNvPr>
          <p:cNvSpPr>
            <a:spLocks noChangeArrowheads="1"/>
          </p:cNvSpPr>
          <p:nvPr/>
        </p:nvSpPr>
        <p:spPr bwMode="auto">
          <a:xfrm>
            <a:off x="2514600" y="38100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91" name="Oval 20">
            <a:extLst>
              <a:ext uri="{FF2B5EF4-FFF2-40B4-BE49-F238E27FC236}">
                <a16:creationId xmlns:a16="http://schemas.microsoft.com/office/drawing/2014/main" id="{CAE38FA2-F40D-C042-B00A-448B5FAB3D41}"/>
              </a:ext>
            </a:extLst>
          </p:cNvPr>
          <p:cNvSpPr>
            <a:spLocks noChangeArrowheads="1"/>
          </p:cNvSpPr>
          <p:nvPr/>
        </p:nvSpPr>
        <p:spPr bwMode="auto">
          <a:xfrm>
            <a:off x="2057400" y="40386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92" name="Oval 21">
            <a:extLst>
              <a:ext uri="{FF2B5EF4-FFF2-40B4-BE49-F238E27FC236}">
                <a16:creationId xmlns:a16="http://schemas.microsoft.com/office/drawing/2014/main" id="{2BB1AAF7-96AA-8147-B43A-0DAB380EBBA0}"/>
              </a:ext>
            </a:extLst>
          </p:cNvPr>
          <p:cNvSpPr>
            <a:spLocks noChangeArrowheads="1"/>
          </p:cNvSpPr>
          <p:nvPr/>
        </p:nvSpPr>
        <p:spPr bwMode="auto">
          <a:xfrm>
            <a:off x="3886200" y="25908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93" name="Oval 22">
            <a:extLst>
              <a:ext uri="{FF2B5EF4-FFF2-40B4-BE49-F238E27FC236}">
                <a16:creationId xmlns:a16="http://schemas.microsoft.com/office/drawing/2014/main" id="{6892E3C7-12B4-4845-8A8A-D9ECED6F703F}"/>
              </a:ext>
            </a:extLst>
          </p:cNvPr>
          <p:cNvSpPr>
            <a:spLocks noChangeArrowheads="1"/>
          </p:cNvSpPr>
          <p:nvPr/>
        </p:nvSpPr>
        <p:spPr bwMode="auto">
          <a:xfrm>
            <a:off x="3581400" y="28956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94" name="Oval 23">
            <a:extLst>
              <a:ext uri="{FF2B5EF4-FFF2-40B4-BE49-F238E27FC236}">
                <a16:creationId xmlns:a16="http://schemas.microsoft.com/office/drawing/2014/main" id="{CBD09673-2FD7-1643-BB88-B25FA7256D11}"/>
              </a:ext>
            </a:extLst>
          </p:cNvPr>
          <p:cNvSpPr>
            <a:spLocks noChangeArrowheads="1"/>
          </p:cNvSpPr>
          <p:nvPr/>
        </p:nvSpPr>
        <p:spPr bwMode="auto">
          <a:xfrm>
            <a:off x="3886200" y="17526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95" name="Oval 24">
            <a:extLst>
              <a:ext uri="{FF2B5EF4-FFF2-40B4-BE49-F238E27FC236}">
                <a16:creationId xmlns:a16="http://schemas.microsoft.com/office/drawing/2014/main" id="{5EA36EE5-93A1-784E-AFCE-DA1FD5B83AC5}"/>
              </a:ext>
            </a:extLst>
          </p:cNvPr>
          <p:cNvSpPr>
            <a:spLocks noChangeArrowheads="1"/>
          </p:cNvSpPr>
          <p:nvPr/>
        </p:nvSpPr>
        <p:spPr bwMode="auto">
          <a:xfrm>
            <a:off x="3505200" y="40386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96" name="Oval 25">
            <a:extLst>
              <a:ext uri="{FF2B5EF4-FFF2-40B4-BE49-F238E27FC236}">
                <a16:creationId xmlns:a16="http://schemas.microsoft.com/office/drawing/2014/main" id="{2F427AA9-C7C1-C841-8407-BDDDEEF10ECB}"/>
              </a:ext>
            </a:extLst>
          </p:cNvPr>
          <p:cNvSpPr>
            <a:spLocks noChangeArrowheads="1"/>
          </p:cNvSpPr>
          <p:nvPr/>
        </p:nvSpPr>
        <p:spPr bwMode="auto">
          <a:xfrm>
            <a:off x="2971800" y="40386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97" name="Oval 26">
            <a:extLst>
              <a:ext uri="{FF2B5EF4-FFF2-40B4-BE49-F238E27FC236}">
                <a16:creationId xmlns:a16="http://schemas.microsoft.com/office/drawing/2014/main" id="{12AA66E8-B210-0C4F-AF35-F3FB982C79A7}"/>
              </a:ext>
            </a:extLst>
          </p:cNvPr>
          <p:cNvSpPr>
            <a:spLocks noChangeArrowheads="1"/>
          </p:cNvSpPr>
          <p:nvPr/>
        </p:nvSpPr>
        <p:spPr bwMode="auto">
          <a:xfrm>
            <a:off x="3505200" y="35052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98" name="Oval 27">
            <a:extLst>
              <a:ext uri="{FF2B5EF4-FFF2-40B4-BE49-F238E27FC236}">
                <a16:creationId xmlns:a16="http://schemas.microsoft.com/office/drawing/2014/main" id="{072715A7-5498-0B4F-965D-5C0BDF49FAB2}"/>
              </a:ext>
            </a:extLst>
          </p:cNvPr>
          <p:cNvSpPr>
            <a:spLocks noChangeArrowheads="1"/>
          </p:cNvSpPr>
          <p:nvPr/>
        </p:nvSpPr>
        <p:spPr bwMode="auto">
          <a:xfrm>
            <a:off x="3124200" y="36576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699" name="Oval 28">
            <a:extLst>
              <a:ext uri="{FF2B5EF4-FFF2-40B4-BE49-F238E27FC236}">
                <a16:creationId xmlns:a16="http://schemas.microsoft.com/office/drawing/2014/main" id="{BA536B78-C6B1-6F4D-A343-33354FC9A1B0}"/>
              </a:ext>
            </a:extLst>
          </p:cNvPr>
          <p:cNvSpPr>
            <a:spLocks noChangeArrowheads="1"/>
          </p:cNvSpPr>
          <p:nvPr/>
        </p:nvSpPr>
        <p:spPr bwMode="auto">
          <a:xfrm>
            <a:off x="3886200" y="37338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28700" name="Oval 29">
            <a:extLst>
              <a:ext uri="{FF2B5EF4-FFF2-40B4-BE49-F238E27FC236}">
                <a16:creationId xmlns:a16="http://schemas.microsoft.com/office/drawing/2014/main" id="{8C439736-2A5D-BE4B-95E6-31553E166F43}"/>
              </a:ext>
            </a:extLst>
          </p:cNvPr>
          <p:cNvSpPr>
            <a:spLocks noChangeArrowheads="1"/>
          </p:cNvSpPr>
          <p:nvPr/>
        </p:nvSpPr>
        <p:spPr bwMode="auto">
          <a:xfrm>
            <a:off x="3886200" y="3276600"/>
            <a:ext cx="533400" cy="457200"/>
          </a:xfrm>
          <a:prstGeom prst="ellipse">
            <a:avLst/>
          </a:prstGeom>
          <a:solidFill>
            <a:srgbClr val="996D40"/>
          </a:solidFill>
          <a:ln w="28575">
            <a:solidFill>
              <a:srgbClr val="0000FF"/>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30" name="Text Box 33">
            <a:extLst>
              <a:ext uri="{FF2B5EF4-FFF2-40B4-BE49-F238E27FC236}">
                <a16:creationId xmlns:a16="http://schemas.microsoft.com/office/drawing/2014/main" id="{D7B5EC09-7A57-0E44-9955-C573AFFA4811}"/>
              </a:ext>
            </a:extLst>
          </p:cNvPr>
          <p:cNvSpPr txBox="1">
            <a:spLocks noChangeArrowheads="1"/>
          </p:cNvSpPr>
          <p:nvPr/>
        </p:nvSpPr>
        <p:spPr bwMode="auto">
          <a:xfrm>
            <a:off x="2590800" y="5410200"/>
            <a:ext cx="6615113" cy="461963"/>
          </a:xfrm>
          <a:prstGeom prst="rect">
            <a:avLst/>
          </a:prstGeom>
          <a:solidFill>
            <a:srgbClr val="F5F4E2">
              <a:alpha val="70195"/>
            </a:srgbClr>
          </a:solidFill>
          <a:ln w="9525">
            <a:noFill/>
            <a:miter lim="800000"/>
            <a:headEnd/>
            <a:tailEnd/>
          </a:ln>
        </p:spPr>
        <p:txBody>
          <a:bodyPr wrap="none">
            <a:spAutoFit/>
          </a:bodyPr>
          <a:lstStyle>
            <a:lvl1pPr>
              <a:spcBef>
                <a:spcPct val="20000"/>
              </a:spcBef>
              <a:buClr>
                <a:srgbClr val="00003E"/>
              </a:buClr>
              <a:buFont typeface="Wingdings 3" charset="2"/>
              <a:buChar char="}"/>
              <a:defRPr sz="2200">
                <a:solidFill>
                  <a:schemeClr val="tx1"/>
                </a:solidFill>
                <a:latin typeface="Bastian Sans Light" charset="0"/>
                <a:ea typeface="ＭＳ Ｐゴシック" charset="-128"/>
              </a:defRPr>
            </a:lvl1pPr>
            <a:lvl2pPr marL="742950" indent="-285750">
              <a:spcBef>
                <a:spcPct val="20000"/>
              </a:spcBef>
              <a:buClr>
                <a:srgbClr val="00003E"/>
              </a:buClr>
              <a:buFont typeface="Wingdings 3" charset="2"/>
              <a:buChar char="}"/>
              <a:defRPr>
                <a:solidFill>
                  <a:schemeClr val="tx1"/>
                </a:solidFill>
                <a:latin typeface="Bastian Sans Light" charset="0"/>
                <a:ea typeface="ＭＳ Ｐゴシック" charset="-128"/>
              </a:defRPr>
            </a:lvl2pPr>
            <a:lvl3pPr marL="1143000" indent="-228600">
              <a:spcBef>
                <a:spcPct val="20000"/>
              </a:spcBef>
              <a:buClr>
                <a:srgbClr val="00003E"/>
              </a:buClr>
              <a:buFont typeface="Wingdings 3" charset="2"/>
              <a:buChar char="}"/>
              <a:defRPr sz="1600">
                <a:solidFill>
                  <a:schemeClr val="tx1"/>
                </a:solidFill>
                <a:latin typeface="Bastian Sans Light" charset="0"/>
                <a:ea typeface="ＭＳ Ｐゴシック" charset="-128"/>
              </a:defRPr>
            </a:lvl3pPr>
            <a:lvl4pPr marL="1600200" indent="-228600">
              <a:spcBef>
                <a:spcPct val="20000"/>
              </a:spcBef>
              <a:buClr>
                <a:srgbClr val="00003E"/>
              </a:buClr>
              <a:buFont typeface="Wingdings 3" charset="2"/>
              <a:buChar char="}"/>
              <a:defRPr sz="1400">
                <a:solidFill>
                  <a:schemeClr val="tx1"/>
                </a:solidFill>
                <a:latin typeface="Bastian Sans Light" charset="0"/>
                <a:ea typeface="ＭＳ Ｐゴシック" charset="-128"/>
              </a:defRPr>
            </a:lvl4pPr>
            <a:lvl5pPr marL="2057400" indent="-228600">
              <a:spcBef>
                <a:spcPct val="20000"/>
              </a:spcBef>
              <a:buClr>
                <a:srgbClr val="00003E"/>
              </a:buClr>
              <a:buFont typeface="Wingdings 3" charset="2"/>
              <a:buChar char="}"/>
              <a:defRPr sz="1200">
                <a:solidFill>
                  <a:schemeClr val="tx1"/>
                </a:solidFill>
                <a:latin typeface="Bastian Sans Light" charset="0"/>
                <a:ea typeface="ＭＳ Ｐゴシック" charset="-128"/>
              </a:defRPr>
            </a:lvl5pPr>
            <a:lvl6pPr marL="25146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6pPr>
            <a:lvl7pPr marL="29718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7pPr>
            <a:lvl8pPr marL="34290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8pPr>
            <a:lvl9pPr marL="38862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9pPr>
          </a:lstStyle>
          <a:p>
            <a:pPr>
              <a:spcBef>
                <a:spcPct val="0"/>
              </a:spcBef>
              <a:buClrTx/>
              <a:buFontTx/>
              <a:buNone/>
              <a:defRPr/>
            </a:pPr>
            <a:r>
              <a:rPr lang="en-US" altLang="en-US" sz="2400" b="1" dirty="0">
                <a:latin typeface="+mn-lt"/>
              </a:rPr>
              <a:t>At Field Capacity:</a:t>
            </a:r>
            <a:r>
              <a:rPr lang="en-US" altLang="en-US" sz="2400" b="1" i="1" dirty="0">
                <a:latin typeface="+mn-lt"/>
              </a:rPr>
              <a:t> </a:t>
            </a:r>
            <a:r>
              <a:rPr lang="en-US" altLang="en-US" sz="2400" b="1" i="1" dirty="0" err="1">
                <a:latin typeface="Symbol" charset="2"/>
                <a:cs typeface="Symbol" charset="2"/>
              </a:rPr>
              <a:t>q</a:t>
            </a:r>
            <a:r>
              <a:rPr lang="en-US" altLang="en-US" sz="2400" b="1" i="1" baseline="-25000" dirty="0" err="1">
                <a:latin typeface="+mn-lt"/>
              </a:rPr>
              <a:t>s</a:t>
            </a:r>
            <a:r>
              <a:rPr lang="en-US" altLang="en-US" sz="2400" b="1" i="1" dirty="0">
                <a:latin typeface="+mn-lt"/>
              </a:rPr>
              <a:t> of Sand &lt; </a:t>
            </a:r>
            <a:r>
              <a:rPr lang="en-US" altLang="en-US" sz="2400" b="1" i="1" dirty="0" err="1">
                <a:latin typeface="Symbol" charset="2"/>
                <a:cs typeface="Symbol" charset="2"/>
              </a:rPr>
              <a:t>q</a:t>
            </a:r>
            <a:r>
              <a:rPr lang="en-US" altLang="en-US" sz="2400" b="1" i="1" baseline="-25000" dirty="0" err="1">
                <a:latin typeface="+mn-lt"/>
              </a:rPr>
              <a:t>s</a:t>
            </a:r>
            <a:r>
              <a:rPr lang="en-US" altLang="en-US" sz="2400" b="1" i="1" dirty="0">
                <a:latin typeface="+mn-lt"/>
              </a:rPr>
              <a:t> of Silt &lt; </a:t>
            </a:r>
            <a:r>
              <a:rPr lang="en-US" altLang="en-US" sz="2400" b="1" i="1" dirty="0" err="1">
                <a:latin typeface="Symbol" charset="2"/>
                <a:cs typeface="Symbol" charset="2"/>
              </a:rPr>
              <a:t>q</a:t>
            </a:r>
            <a:r>
              <a:rPr lang="en-US" altLang="en-US" sz="2400" b="1" i="1" baseline="-25000" dirty="0" err="1">
                <a:latin typeface="+mn-lt"/>
              </a:rPr>
              <a:t>s</a:t>
            </a:r>
            <a:r>
              <a:rPr lang="en-US" altLang="en-US" sz="2400" b="1" i="1" dirty="0">
                <a:latin typeface="+mn-lt"/>
              </a:rPr>
              <a:t> of Clay</a:t>
            </a:r>
          </a:p>
        </p:txBody>
      </p:sp>
      <p:sp>
        <p:nvSpPr>
          <p:cNvPr id="28702" name="Rectangle 34" descr="Large confetti">
            <a:extLst>
              <a:ext uri="{FF2B5EF4-FFF2-40B4-BE49-F238E27FC236}">
                <a16:creationId xmlns:a16="http://schemas.microsoft.com/office/drawing/2014/main" id="{98CA5976-C498-0A49-8860-34F10F8953B0}"/>
              </a:ext>
            </a:extLst>
          </p:cNvPr>
          <p:cNvSpPr>
            <a:spLocks noChangeArrowheads="1"/>
          </p:cNvSpPr>
          <p:nvPr/>
        </p:nvSpPr>
        <p:spPr bwMode="auto">
          <a:xfrm>
            <a:off x="4876800" y="1752600"/>
            <a:ext cx="2362200" cy="2743200"/>
          </a:xfrm>
          <a:prstGeom prst="rect">
            <a:avLst/>
          </a:prstGeom>
          <a:blipFill dpi="0" rotWithShape="0">
            <a:blip r:embed="rId2"/>
            <a:srcRect/>
            <a:tile tx="0" ty="0" sx="100000" sy="100000" flip="none" algn="tl"/>
          </a:blip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Calibri" panose="020F0502020204030204" pitchFamily="34" charset="0"/>
            </a:endParaRPr>
          </a:p>
        </p:txBody>
      </p:sp>
      <p:sp>
        <p:nvSpPr>
          <p:cNvPr id="28703" name="Rectangle 35" descr="25%">
            <a:extLst>
              <a:ext uri="{FF2B5EF4-FFF2-40B4-BE49-F238E27FC236}">
                <a16:creationId xmlns:a16="http://schemas.microsoft.com/office/drawing/2014/main" id="{80A01C44-E6E7-784C-838D-94A095993C53}"/>
              </a:ext>
            </a:extLst>
          </p:cNvPr>
          <p:cNvSpPr>
            <a:spLocks noChangeArrowheads="1"/>
          </p:cNvSpPr>
          <p:nvPr/>
        </p:nvSpPr>
        <p:spPr bwMode="auto">
          <a:xfrm>
            <a:off x="7696200" y="1752600"/>
            <a:ext cx="2362200" cy="2743200"/>
          </a:xfrm>
          <a:prstGeom prst="rect">
            <a:avLst/>
          </a:prstGeom>
          <a:blipFill dpi="0" rotWithShape="0">
            <a:blip r:embed="rId3"/>
            <a:srcRect/>
            <a:tile tx="0" ty="0" sx="100000" sy="100000" flip="none" algn="tl"/>
          </a:blip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Calibri" panose="020F0502020204030204" pitchFamily="34" charset="0"/>
            </a:endParaRPr>
          </a:p>
        </p:txBody>
      </p:sp>
      <p:sp>
        <p:nvSpPr>
          <p:cNvPr id="33" name="Text Box 39">
            <a:extLst>
              <a:ext uri="{FF2B5EF4-FFF2-40B4-BE49-F238E27FC236}">
                <a16:creationId xmlns:a16="http://schemas.microsoft.com/office/drawing/2014/main" id="{BD28725B-3260-6741-8B4B-C76699F50EEC}"/>
              </a:ext>
            </a:extLst>
          </p:cNvPr>
          <p:cNvSpPr txBox="1">
            <a:spLocks noChangeArrowheads="1"/>
          </p:cNvSpPr>
          <p:nvPr/>
        </p:nvSpPr>
        <p:spPr bwMode="auto">
          <a:xfrm>
            <a:off x="2819400" y="4648200"/>
            <a:ext cx="800100" cy="461963"/>
          </a:xfrm>
          <a:prstGeom prst="rect">
            <a:avLst/>
          </a:prstGeom>
          <a:solidFill>
            <a:schemeClr val="bg1">
              <a:alpha val="70195"/>
            </a:schemeClr>
          </a:solidFill>
          <a:ln w="28575">
            <a:solidFill>
              <a:srgbClr val="000000"/>
            </a:solidFill>
            <a:miter lim="800000"/>
            <a:headEnd/>
            <a:tailEnd/>
          </a:ln>
        </p:spPr>
        <p:txBody>
          <a:bodyPr wrap="none">
            <a:spAutoFit/>
          </a:bodyPr>
          <a:lstStyle>
            <a:lvl1pPr>
              <a:spcBef>
                <a:spcPct val="20000"/>
              </a:spcBef>
              <a:buClr>
                <a:srgbClr val="00003E"/>
              </a:buClr>
              <a:buFont typeface="Wingdings 3" charset="2"/>
              <a:buChar char="}"/>
              <a:defRPr sz="2200">
                <a:solidFill>
                  <a:schemeClr val="tx1"/>
                </a:solidFill>
                <a:latin typeface="Bastian Sans Light" charset="0"/>
                <a:ea typeface="ＭＳ Ｐゴシック" charset="-128"/>
              </a:defRPr>
            </a:lvl1pPr>
            <a:lvl2pPr marL="742950" indent="-285750">
              <a:spcBef>
                <a:spcPct val="20000"/>
              </a:spcBef>
              <a:buClr>
                <a:srgbClr val="00003E"/>
              </a:buClr>
              <a:buFont typeface="Wingdings 3" charset="2"/>
              <a:buChar char="}"/>
              <a:defRPr>
                <a:solidFill>
                  <a:schemeClr val="tx1"/>
                </a:solidFill>
                <a:latin typeface="Bastian Sans Light" charset="0"/>
                <a:ea typeface="ＭＳ Ｐゴシック" charset="-128"/>
              </a:defRPr>
            </a:lvl2pPr>
            <a:lvl3pPr marL="1143000" indent="-228600">
              <a:spcBef>
                <a:spcPct val="20000"/>
              </a:spcBef>
              <a:buClr>
                <a:srgbClr val="00003E"/>
              </a:buClr>
              <a:buFont typeface="Wingdings 3" charset="2"/>
              <a:buChar char="}"/>
              <a:defRPr sz="1600">
                <a:solidFill>
                  <a:schemeClr val="tx1"/>
                </a:solidFill>
                <a:latin typeface="Bastian Sans Light" charset="0"/>
                <a:ea typeface="ＭＳ Ｐゴシック" charset="-128"/>
              </a:defRPr>
            </a:lvl3pPr>
            <a:lvl4pPr marL="1600200" indent="-228600">
              <a:spcBef>
                <a:spcPct val="20000"/>
              </a:spcBef>
              <a:buClr>
                <a:srgbClr val="00003E"/>
              </a:buClr>
              <a:buFont typeface="Wingdings 3" charset="2"/>
              <a:buChar char="}"/>
              <a:defRPr sz="1400">
                <a:solidFill>
                  <a:schemeClr val="tx1"/>
                </a:solidFill>
                <a:latin typeface="Bastian Sans Light" charset="0"/>
                <a:ea typeface="ＭＳ Ｐゴシック" charset="-128"/>
              </a:defRPr>
            </a:lvl4pPr>
            <a:lvl5pPr marL="2057400" indent="-228600">
              <a:spcBef>
                <a:spcPct val="20000"/>
              </a:spcBef>
              <a:buClr>
                <a:srgbClr val="00003E"/>
              </a:buClr>
              <a:buFont typeface="Wingdings 3" charset="2"/>
              <a:buChar char="}"/>
              <a:defRPr sz="1200">
                <a:solidFill>
                  <a:schemeClr val="tx1"/>
                </a:solidFill>
                <a:latin typeface="Bastian Sans Light" charset="0"/>
                <a:ea typeface="ＭＳ Ｐゴシック" charset="-128"/>
              </a:defRPr>
            </a:lvl5pPr>
            <a:lvl6pPr marL="25146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6pPr>
            <a:lvl7pPr marL="29718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7pPr>
            <a:lvl8pPr marL="34290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8pPr>
            <a:lvl9pPr marL="38862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9pPr>
          </a:lstStyle>
          <a:p>
            <a:pPr>
              <a:spcBef>
                <a:spcPct val="0"/>
              </a:spcBef>
              <a:buClrTx/>
              <a:buFontTx/>
              <a:buNone/>
              <a:defRPr/>
            </a:pPr>
            <a:r>
              <a:rPr lang="en-US" altLang="en-US" sz="2400">
                <a:latin typeface="+mn-lt"/>
              </a:rPr>
              <a:t>Sand</a:t>
            </a:r>
          </a:p>
        </p:txBody>
      </p:sp>
      <p:sp>
        <p:nvSpPr>
          <p:cNvPr id="34" name="Text Box 40">
            <a:extLst>
              <a:ext uri="{FF2B5EF4-FFF2-40B4-BE49-F238E27FC236}">
                <a16:creationId xmlns:a16="http://schemas.microsoft.com/office/drawing/2014/main" id="{22CB33FA-45EC-E147-8D5A-ACB0C1CDAE18}"/>
              </a:ext>
            </a:extLst>
          </p:cNvPr>
          <p:cNvSpPr txBox="1">
            <a:spLocks noChangeArrowheads="1"/>
          </p:cNvSpPr>
          <p:nvPr/>
        </p:nvSpPr>
        <p:spPr bwMode="auto">
          <a:xfrm>
            <a:off x="5562600" y="4648200"/>
            <a:ext cx="569913" cy="461963"/>
          </a:xfrm>
          <a:prstGeom prst="rect">
            <a:avLst/>
          </a:prstGeom>
          <a:solidFill>
            <a:schemeClr val="bg1">
              <a:alpha val="70195"/>
            </a:schemeClr>
          </a:solidFill>
          <a:ln w="28575">
            <a:solidFill>
              <a:srgbClr val="000000"/>
            </a:solidFill>
            <a:miter lim="800000"/>
            <a:headEnd/>
            <a:tailEnd/>
          </a:ln>
        </p:spPr>
        <p:txBody>
          <a:bodyPr wrap="none">
            <a:spAutoFit/>
          </a:bodyPr>
          <a:lstStyle>
            <a:lvl1pPr>
              <a:spcBef>
                <a:spcPct val="20000"/>
              </a:spcBef>
              <a:buClr>
                <a:srgbClr val="00003E"/>
              </a:buClr>
              <a:buFont typeface="Wingdings 3" charset="2"/>
              <a:buChar char="}"/>
              <a:defRPr sz="2200">
                <a:solidFill>
                  <a:schemeClr val="tx1"/>
                </a:solidFill>
                <a:latin typeface="Bastian Sans Light" charset="0"/>
                <a:ea typeface="ＭＳ Ｐゴシック" charset="-128"/>
              </a:defRPr>
            </a:lvl1pPr>
            <a:lvl2pPr marL="742950" indent="-285750">
              <a:spcBef>
                <a:spcPct val="20000"/>
              </a:spcBef>
              <a:buClr>
                <a:srgbClr val="00003E"/>
              </a:buClr>
              <a:buFont typeface="Wingdings 3" charset="2"/>
              <a:buChar char="}"/>
              <a:defRPr>
                <a:solidFill>
                  <a:schemeClr val="tx1"/>
                </a:solidFill>
                <a:latin typeface="Bastian Sans Light" charset="0"/>
                <a:ea typeface="ＭＳ Ｐゴシック" charset="-128"/>
              </a:defRPr>
            </a:lvl2pPr>
            <a:lvl3pPr marL="1143000" indent="-228600">
              <a:spcBef>
                <a:spcPct val="20000"/>
              </a:spcBef>
              <a:buClr>
                <a:srgbClr val="00003E"/>
              </a:buClr>
              <a:buFont typeface="Wingdings 3" charset="2"/>
              <a:buChar char="}"/>
              <a:defRPr sz="1600">
                <a:solidFill>
                  <a:schemeClr val="tx1"/>
                </a:solidFill>
                <a:latin typeface="Bastian Sans Light" charset="0"/>
                <a:ea typeface="ＭＳ Ｐゴシック" charset="-128"/>
              </a:defRPr>
            </a:lvl3pPr>
            <a:lvl4pPr marL="1600200" indent="-228600">
              <a:spcBef>
                <a:spcPct val="20000"/>
              </a:spcBef>
              <a:buClr>
                <a:srgbClr val="00003E"/>
              </a:buClr>
              <a:buFont typeface="Wingdings 3" charset="2"/>
              <a:buChar char="}"/>
              <a:defRPr sz="1400">
                <a:solidFill>
                  <a:schemeClr val="tx1"/>
                </a:solidFill>
                <a:latin typeface="Bastian Sans Light" charset="0"/>
                <a:ea typeface="ＭＳ Ｐゴシック" charset="-128"/>
              </a:defRPr>
            </a:lvl4pPr>
            <a:lvl5pPr marL="2057400" indent="-228600">
              <a:spcBef>
                <a:spcPct val="20000"/>
              </a:spcBef>
              <a:buClr>
                <a:srgbClr val="00003E"/>
              </a:buClr>
              <a:buFont typeface="Wingdings 3" charset="2"/>
              <a:buChar char="}"/>
              <a:defRPr sz="1200">
                <a:solidFill>
                  <a:schemeClr val="tx1"/>
                </a:solidFill>
                <a:latin typeface="Bastian Sans Light" charset="0"/>
                <a:ea typeface="ＭＳ Ｐゴシック" charset="-128"/>
              </a:defRPr>
            </a:lvl5pPr>
            <a:lvl6pPr marL="25146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6pPr>
            <a:lvl7pPr marL="29718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7pPr>
            <a:lvl8pPr marL="34290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8pPr>
            <a:lvl9pPr marL="38862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9pPr>
          </a:lstStyle>
          <a:p>
            <a:pPr>
              <a:spcBef>
                <a:spcPct val="0"/>
              </a:spcBef>
              <a:buClrTx/>
              <a:buFontTx/>
              <a:buNone/>
              <a:defRPr/>
            </a:pPr>
            <a:r>
              <a:rPr lang="en-US" altLang="en-US" sz="2400">
                <a:latin typeface="+mn-lt"/>
              </a:rPr>
              <a:t>Silt</a:t>
            </a:r>
          </a:p>
        </p:txBody>
      </p:sp>
      <p:sp>
        <p:nvSpPr>
          <p:cNvPr id="35" name="Text Box 41">
            <a:extLst>
              <a:ext uri="{FF2B5EF4-FFF2-40B4-BE49-F238E27FC236}">
                <a16:creationId xmlns:a16="http://schemas.microsoft.com/office/drawing/2014/main" id="{20C8EE56-C9F2-A34D-BFBC-962819E5F4A2}"/>
              </a:ext>
            </a:extLst>
          </p:cNvPr>
          <p:cNvSpPr txBox="1">
            <a:spLocks noChangeArrowheads="1"/>
          </p:cNvSpPr>
          <p:nvPr/>
        </p:nvSpPr>
        <p:spPr bwMode="auto">
          <a:xfrm>
            <a:off x="8534400" y="4648200"/>
            <a:ext cx="700088" cy="461963"/>
          </a:xfrm>
          <a:prstGeom prst="rect">
            <a:avLst/>
          </a:prstGeom>
          <a:solidFill>
            <a:schemeClr val="bg1">
              <a:alpha val="70195"/>
            </a:schemeClr>
          </a:solidFill>
          <a:ln w="28575">
            <a:solidFill>
              <a:srgbClr val="000000"/>
            </a:solidFill>
            <a:miter lim="800000"/>
            <a:headEnd/>
            <a:tailEnd/>
          </a:ln>
        </p:spPr>
        <p:txBody>
          <a:bodyPr wrap="none">
            <a:spAutoFit/>
          </a:bodyPr>
          <a:lstStyle>
            <a:lvl1pPr>
              <a:spcBef>
                <a:spcPct val="20000"/>
              </a:spcBef>
              <a:buClr>
                <a:srgbClr val="00003E"/>
              </a:buClr>
              <a:buFont typeface="Wingdings 3" charset="2"/>
              <a:buChar char="}"/>
              <a:defRPr sz="2200">
                <a:solidFill>
                  <a:schemeClr val="tx1"/>
                </a:solidFill>
                <a:latin typeface="Bastian Sans Light" charset="0"/>
                <a:ea typeface="ＭＳ Ｐゴシック" charset="-128"/>
              </a:defRPr>
            </a:lvl1pPr>
            <a:lvl2pPr marL="742950" indent="-285750">
              <a:spcBef>
                <a:spcPct val="20000"/>
              </a:spcBef>
              <a:buClr>
                <a:srgbClr val="00003E"/>
              </a:buClr>
              <a:buFont typeface="Wingdings 3" charset="2"/>
              <a:buChar char="}"/>
              <a:defRPr>
                <a:solidFill>
                  <a:schemeClr val="tx1"/>
                </a:solidFill>
                <a:latin typeface="Bastian Sans Light" charset="0"/>
                <a:ea typeface="ＭＳ Ｐゴシック" charset="-128"/>
              </a:defRPr>
            </a:lvl2pPr>
            <a:lvl3pPr marL="1143000" indent="-228600">
              <a:spcBef>
                <a:spcPct val="20000"/>
              </a:spcBef>
              <a:buClr>
                <a:srgbClr val="00003E"/>
              </a:buClr>
              <a:buFont typeface="Wingdings 3" charset="2"/>
              <a:buChar char="}"/>
              <a:defRPr sz="1600">
                <a:solidFill>
                  <a:schemeClr val="tx1"/>
                </a:solidFill>
                <a:latin typeface="Bastian Sans Light" charset="0"/>
                <a:ea typeface="ＭＳ Ｐゴシック" charset="-128"/>
              </a:defRPr>
            </a:lvl3pPr>
            <a:lvl4pPr marL="1600200" indent="-228600">
              <a:spcBef>
                <a:spcPct val="20000"/>
              </a:spcBef>
              <a:buClr>
                <a:srgbClr val="00003E"/>
              </a:buClr>
              <a:buFont typeface="Wingdings 3" charset="2"/>
              <a:buChar char="}"/>
              <a:defRPr sz="1400">
                <a:solidFill>
                  <a:schemeClr val="tx1"/>
                </a:solidFill>
                <a:latin typeface="Bastian Sans Light" charset="0"/>
                <a:ea typeface="ＭＳ Ｐゴシック" charset="-128"/>
              </a:defRPr>
            </a:lvl4pPr>
            <a:lvl5pPr marL="2057400" indent="-228600">
              <a:spcBef>
                <a:spcPct val="20000"/>
              </a:spcBef>
              <a:buClr>
                <a:srgbClr val="00003E"/>
              </a:buClr>
              <a:buFont typeface="Wingdings 3" charset="2"/>
              <a:buChar char="}"/>
              <a:defRPr sz="1200">
                <a:solidFill>
                  <a:schemeClr val="tx1"/>
                </a:solidFill>
                <a:latin typeface="Bastian Sans Light" charset="0"/>
                <a:ea typeface="ＭＳ Ｐゴシック" charset="-128"/>
              </a:defRPr>
            </a:lvl5pPr>
            <a:lvl6pPr marL="25146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6pPr>
            <a:lvl7pPr marL="29718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7pPr>
            <a:lvl8pPr marL="34290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8pPr>
            <a:lvl9pPr marL="38862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9pPr>
          </a:lstStyle>
          <a:p>
            <a:pPr>
              <a:spcBef>
                <a:spcPct val="0"/>
              </a:spcBef>
              <a:buClrTx/>
              <a:buFontTx/>
              <a:buNone/>
              <a:defRPr/>
            </a:pPr>
            <a:r>
              <a:rPr lang="en-US" altLang="en-US" sz="2400">
                <a:latin typeface="+mn-lt"/>
              </a:rPr>
              <a:t>Clay</a:t>
            </a:r>
          </a:p>
        </p:txBody>
      </p:sp>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612BA-1CD6-FC46-8443-7E5279DDDDA5}"/>
              </a:ext>
            </a:extLst>
          </p:cNvPr>
          <p:cNvSpPr>
            <a:spLocks noGrp="1"/>
          </p:cNvSpPr>
          <p:nvPr>
            <p:ph type="title"/>
          </p:nvPr>
        </p:nvSpPr>
        <p:spPr/>
        <p:txBody>
          <a:bodyPr rtlCol="0">
            <a:normAutofit fontScale="90000"/>
          </a:bodyPr>
          <a:lstStyle/>
          <a:p>
            <a:pPr eaLnBrk="1" fontAlgn="auto" hangingPunct="1">
              <a:spcAft>
                <a:spcPts val="0"/>
              </a:spcAft>
              <a:defRPr/>
            </a:pPr>
            <a:r>
              <a:rPr lang="en-US" dirty="0">
                <a:ea typeface="+mj-ea"/>
              </a:rPr>
              <a:t>Soil Water Potential:  The Energetics of Soil Water </a:t>
            </a:r>
          </a:p>
        </p:txBody>
      </p:sp>
      <p:sp>
        <p:nvSpPr>
          <p:cNvPr id="29698" name="Content Placeholder 2">
            <a:extLst>
              <a:ext uri="{FF2B5EF4-FFF2-40B4-BE49-F238E27FC236}">
                <a16:creationId xmlns:a16="http://schemas.microsoft.com/office/drawing/2014/main" id="{75DB84E7-999B-3D43-88AB-9AC99A7F4997}"/>
              </a:ext>
            </a:extLst>
          </p:cNvPr>
          <p:cNvSpPr>
            <a:spLocks noGrp="1"/>
          </p:cNvSpPr>
          <p:nvPr>
            <p:ph idx="1"/>
          </p:nvPr>
        </p:nvSpPr>
        <p:spPr/>
        <p:txBody>
          <a:bodyPr/>
          <a:lstStyle/>
          <a:p>
            <a:pPr eaLnBrk="1" hangingPunct="1"/>
            <a:r>
              <a:rPr lang="en-US" altLang="en-US" sz="3000">
                <a:ea typeface="ＭＳ Ｐゴシック" panose="020B0600070205080204" pitchFamily="34" charset="-128"/>
              </a:rPr>
              <a:t>As external forces attempt to remove water from the soil, water is restrained or held in the soil by adhesive and cohesive forces.  This places the soil water under tension (soil matric potential). </a:t>
            </a:r>
          </a:p>
          <a:p>
            <a:pPr eaLnBrk="1" hangingPunct="1"/>
            <a:endParaRPr lang="en-US" altLang="en-US" sz="3000">
              <a:ea typeface="ＭＳ Ｐゴシック" panose="020B0600070205080204" pitchFamily="34" charset="-128"/>
            </a:endParaRPr>
          </a:p>
          <a:p>
            <a:pPr eaLnBrk="1" hangingPunct="1"/>
            <a:r>
              <a:rPr lang="en-US" altLang="en-US" sz="3000">
                <a:ea typeface="ＭＳ Ｐゴシック" panose="020B0600070205080204" pitchFamily="34" charset="-128"/>
              </a:rPr>
              <a:t>Often expressed as a negative pressure (e.g., -100 kPa).</a:t>
            </a:r>
          </a:p>
          <a:p>
            <a:pPr eaLnBrk="1" hangingPunct="1"/>
            <a:endParaRPr lang="en-US" altLang="en-US" sz="3000">
              <a:ea typeface="ＭＳ Ｐゴシック" panose="020B0600070205080204" pitchFamily="34" charset="-128"/>
            </a:endParaRPr>
          </a:p>
          <a:p>
            <a:pPr eaLnBrk="1" hangingPunct="1"/>
            <a:r>
              <a:rPr lang="en-US" altLang="en-US" sz="3000">
                <a:ea typeface="ＭＳ Ｐゴシック" panose="020B0600070205080204" pitchFamily="34" charset="-128"/>
              </a:rPr>
              <a:t>Soil water moves from regions of large potential values to regions of low potential values.</a:t>
            </a:r>
          </a:p>
          <a:p>
            <a:pPr eaLnBrk="1" hangingPunct="1"/>
            <a:endParaRPr lang="en-US" altLang="en-US" sz="3000">
              <a:ea typeface="ＭＳ Ｐゴシック" panose="020B0600070205080204" pitchFamily="34" charset="-128"/>
            </a:endParaRPr>
          </a:p>
        </p:txBody>
      </p:sp>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31C8D-549E-0C4A-A6E8-0BBFCFF1E64F}"/>
              </a:ext>
            </a:extLst>
          </p:cNvPr>
          <p:cNvSpPr>
            <a:spLocks noGrp="1"/>
          </p:cNvSpPr>
          <p:nvPr>
            <p:ph type="title"/>
          </p:nvPr>
        </p:nvSpPr>
        <p:spPr/>
        <p:txBody>
          <a:bodyPr rtlCol="0">
            <a:normAutofit fontScale="90000"/>
          </a:bodyPr>
          <a:lstStyle/>
          <a:p>
            <a:pPr eaLnBrk="1" fontAlgn="auto" hangingPunct="1">
              <a:spcAft>
                <a:spcPts val="0"/>
              </a:spcAft>
              <a:defRPr/>
            </a:pPr>
            <a:r>
              <a:rPr lang="en-US" dirty="0">
                <a:ea typeface="+mj-ea"/>
              </a:rPr>
              <a:t>Back to a Previous Example</a:t>
            </a:r>
          </a:p>
        </p:txBody>
      </p:sp>
      <p:sp>
        <p:nvSpPr>
          <p:cNvPr id="30722" name="Rectangle 3">
            <a:extLst>
              <a:ext uri="{FF2B5EF4-FFF2-40B4-BE49-F238E27FC236}">
                <a16:creationId xmlns:a16="http://schemas.microsoft.com/office/drawing/2014/main" id="{EA711262-D86F-1844-8238-567B053E862D}"/>
              </a:ext>
            </a:extLst>
          </p:cNvPr>
          <p:cNvSpPr txBox="1">
            <a:spLocks noChangeArrowheads="1"/>
          </p:cNvSpPr>
          <p:nvPr/>
        </p:nvSpPr>
        <p:spPr bwMode="auto">
          <a:xfrm>
            <a:off x="1066800" y="3922713"/>
            <a:ext cx="9829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marL="117475" indent="-117475"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20000"/>
              </a:spcBef>
              <a:buFontTx/>
              <a:buChar char="-"/>
            </a:pPr>
            <a:r>
              <a:rPr lang="en-US" altLang="en-US">
                <a:solidFill>
                  <a:srgbClr val="000000"/>
                </a:solidFill>
                <a:latin typeface="Calibri" panose="020F0502020204030204" pitchFamily="34" charset="0"/>
              </a:rPr>
              <a:t>Water will move from the silt loam soil to the clay loam soil in order to bring the soils into potential equilibrium.</a:t>
            </a:r>
          </a:p>
          <a:p>
            <a:pPr algn="just" eaLnBrk="1" hangingPunct="1">
              <a:spcBef>
                <a:spcPct val="20000"/>
              </a:spcBef>
              <a:buFontTx/>
              <a:buChar char="-"/>
            </a:pPr>
            <a:endParaRPr lang="en-US" altLang="en-US">
              <a:solidFill>
                <a:srgbClr val="000000"/>
              </a:solidFill>
              <a:latin typeface="Calibri" panose="020F0502020204030204" pitchFamily="34" charset="0"/>
            </a:endParaRPr>
          </a:p>
          <a:p>
            <a:pPr algn="just" eaLnBrk="1" hangingPunct="1">
              <a:spcBef>
                <a:spcPct val="20000"/>
              </a:spcBef>
              <a:buFontTx/>
              <a:buChar char="-"/>
            </a:pPr>
            <a:r>
              <a:rPr lang="en-US" altLang="en-US">
                <a:solidFill>
                  <a:srgbClr val="000000"/>
                </a:solidFill>
                <a:latin typeface="Calibri" panose="020F0502020204030204" pitchFamily="34" charset="0"/>
              </a:rPr>
              <a:t>The relationship between soil water content and soil water potential are </a:t>
            </a:r>
            <a:r>
              <a:rPr lang="en-US" altLang="en-US" b="1" i="1" u="sng">
                <a:solidFill>
                  <a:srgbClr val="000000"/>
                </a:solidFill>
                <a:latin typeface="Calibri" panose="020F0502020204030204" pitchFamily="34" charset="0"/>
              </a:rPr>
              <a:t>unique</a:t>
            </a:r>
            <a:r>
              <a:rPr lang="en-US" altLang="en-US">
                <a:solidFill>
                  <a:srgbClr val="000000"/>
                </a:solidFill>
                <a:latin typeface="Calibri" panose="020F0502020204030204" pitchFamily="34" charset="0"/>
              </a:rPr>
              <a:t> to each soil and can be defined using a soil water release curve.</a:t>
            </a:r>
          </a:p>
        </p:txBody>
      </p:sp>
      <p:sp>
        <p:nvSpPr>
          <p:cNvPr id="30723" name="Rectangle 4" descr="80%">
            <a:extLst>
              <a:ext uri="{FF2B5EF4-FFF2-40B4-BE49-F238E27FC236}">
                <a16:creationId xmlns:a16="http://schemas.microsoft.com/office/drawing/2014/main" id="{DA8C0B9C-D2E2-9345-85DD-DFB36986620F}"/>
              </a:ext>
            </a:extLst>
          </p:cNvPr>
          <p:cNvSpPr>
            <a:spLocks noChangeArrowheads="1"/>
          </p:cNvSpPr>
          <p:nvPr/>
        </p:nvSpPr>
        <p:spPr bwMode="auto">
          <a:xfrm>
            <a:off x="3581400" y="1066800"/>
            <a:ext cx="2362200" cy="2743200"/>
          </a:xfrm>
          <a:prstGeom prst="rect">
            <a:avLst/>
          </a:prstGeom>
          <a:blipFill dpi="0" rotWithShape="0">
            <a:blip r:embed="rId2"/>
            <a:srcRect/>
            <a:tile tx="0" ty="0" sx="100000" sy="100000" flip="none" algn="tl"/>
          </a:blip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b="1">
                <a:latin typeface="Calibri" panose="020F0502020204030204" pitchFamily="34" charset="0"/>
              </a:rPr>
              <a:t>Silt Loam</a:t>
            </a:r>
          </a:p>
          <a:p>
            <a:pPr algn="ctr"/>
            <a:endParaRPr lang="en-US" altLang="en-US" sz="2000" b="1">
              <a:latin typeface="Calibri" panose="020F0502020204030204" pitchFamily="34" charset="0"/>
            </a:endParaRPr>
          </a:p>
          <a:p>
            <a:pPr algn="ctr"/>
            <a:r>
              <a:rPr lang="en-US" altLang="en-US" sz="2000" b="1">
                <a:latin typeface="Calibri" panose="020F0502020204030204" pitchFamily="34" charset="0"/>
              </a:rPr>
              <a:t>Volumetric Water </a:t>
            </a:r>
          </a:p>
          <a:p>
            <a:pPr algn="ctr"/>
            <a:r>
              <a:rPr lang="en-US" altLang="en-US" sz="2000" b="1">
                <a:latin typeface="Calibri" panose="020F0502020204030204" pitchFamily="34" charset="0"/>
              </a:rPr>
              <a:t>Content = 0.3</a:t>
            </a:r>
          </a:p>
          <a:p>
            <a:pPr algn="ctr"/>
            <a:r>
              <a:rPr lang="en-US" altLang="en-US" sz="2000" b="1">
                <a:latin typeface="Calibri" panose="020F0502020204030204" pitchFamily="34" charset="0"/>
              </a:rPr>
              <a:t>(30%)</a:t>
            </a:r>
            <a:endParaRPr lang="en-US" altLang="en-US">
              <a:latin typeface="Calibri" panose="020F0502020204030204" pitchFamily="34" charset="0"/>
            </a:endParaRPr>
          </a:p>
        </p:txBody>
      </p:sp>
      <p:sp>
        <p:nvSpPr>
          <p:cNvPr id="30724" name="Rectangle 5" descr="80%">
            <a:extLst>
              <a:ext uri="{FF2B5EF4-FFF2-40B4-BE49-F238E27FC236}">
                <a16:creationId xmlns:a16="http://schemas.microsoft.com/office/drawing/2014/main" id="{A27F2061-1708-E644-9761-EE087F08914B}"/>
              </a:ext>
            </a:extLst>
          </p:cNvPr>
          <p:cNvSpPr>
            <a:spLocks noChangeArrowheads="1"/>
          </p:cNvSpPr>
          <p:nvPr/>
        </p:nvSpPr>
        <p:spPr bwMode="auto">
          <a:xfrm>
            <a:off x="6019800" y="1066800"/>
            <a:ext cx="2362200" cy="2743200"/>
          </a:xfrm>
          <a:prstGeom prst="rect">
            <a:avLst/>
          </a:prstGeom>
          <a:blipFill dpi="0" rotWithShape="0">
            <a:blip r:embed="rId3"/>
            <a:srcRect/>
            <a:tile tx="0" ty="0" sx="100000" sy="100000" flip="none" algn="tl"/>
          </a:blip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b="1">
                <a:latin typeface="Calibri" panose="020F0502020204030204" pitchFamily="34" charset="0"/>
              </a:rPr>
              <a:t>Clay Loam</a:t>
            </a:r>
          </a:p>
          <a:p>
            <a:pPr algn="ctr"/>
            <a:endParaRPr lang="en-US" altLang="en-US" sz="2000" b="1">
              <a:latin typeface="Calibri" panose="020F0502020204030204" pitchFamily="34" charset="0"/>
            </a:endParaRPr>
          </a:p>
          <a:p>
            <a:pPr algn="ctr"/>
            <a:r>
              <a:rPr lang="en-US" altLang="en-US" sz="2000" b="1">
                <a:latin typeface="Calibri" panose="020F0502020204030204" pitchFamily="34" charset="0"/>
              </a:rPr>
              <a:t>Volumetric Water </a:t>
            </a:r>
          </a:p>
          <a:p>
            <a:pPr algn="ctr"/>
            <a:r>
              <a:rPr lang="en-US" altLang="en-US" sz="2000" b="1">
                <a:latin typeface="Calibri" panose="020F0502020204030204" pitchFamily="34" charset="0"/>
              </a:rPr>
              <a:t>Content = 0.3</a:t>
            </a:r>
          </a:p>
          <a:p>
            <a:pPr algn="ctr"/>
            <a:r>
              <a:rPr lang="en-US" altLang="en-US" sz="2000" b="1">
                <a:latin typeface="Calibri" panose="020F0502020204030204" pitchFamily="34" charset="0"/>
              </a:rPr>
              <a:t>(30%)</a:t>
            </a:r>
            <a:endParaRPr lang="en-US" altLang="en-US">
              <a:latin typeface="Calibri" panose="020F0502020204030204" pitchFamily="34" charset="0"/>
            </a:endParaRPr>
          </a:p>
        </p:txBody>
      </p:sp>
      <p:sp>
        <p:nvSpPr>
          <p:cNvPr id="6" name="Line 6">
            <a:extLst>
              <a:ext uri="{FF2B5EF4-FFF2-40B4-BE49-F238E27FC236}">
                <a16:creationId xmlns:a16="http://schemas.microsoft.com/office/drawing/2014/main" id="{5FB265BB-4E45-7241-AE5D-CF3227F041BF}"/>
              </a:ext>
            </a:extLst>
          </p:cNvPr>
          <p:cNvSpPr>
            <a:spLocks noChangeShapeType="1"/>
          </p:cNvSpPr>
          <p:nvPr/>
        </p:nvSpPr>
        <p:spPr bwMode="auto">
          <a:xfrm>
            <a:off x="5181600" y="3505200"/>
            <a:ext cx="1600200" cy="0"/>
          </a:xfrm>
          <a:prstGeom prst="line">
            <a:avLst/>
          </a:prstGeom>
          <a:noFill/>
          <a:ln w="69850">
            <a:solidFill>
              <a:srgbClr val="FFFF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a:latin typeface="+mn-lt"/>
              <a:ea typeface="ＭＳ Ｐゴシック" charset="-128"/>
            </a:endParaRPr>
          </a:p>
        </p:txBody>
      </p:sp>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7FDD-4A66-A544-8BF2-9D2E61851067}"/>
              </a:ext>
            </a:extLst>
          </p:cNvPr>
          <p:cNvSpPr>
            <a:spLocks noGrp="1"/>
          </p:cNvSpPr>
          <p:nvPr>
            <p:ph type="title"/>
          </p:nvPr>
        </p:nvSpPr>
        <p:spPr>
          <a:xfrm>
            <a:off x="609600" y="274638"/>
            <a:ext cx="10972800" cy="679450"/>
          </a:xfrm>
        </p:spPr>
        <p:txBody>
          <a:bodyPr rtlCol="0">
            <a:normAutofit fontScale="90000"/>
          </a:bodyPr>
          <a:lstStyle/>
          <a:p>
            <a:pPr eaLnBrk="1" fontAlgn="auto" hangingPunct="1">
              <a:spcAft>
                <a:spcPts val="0"/>
              </a:spcAft>
              <a:defRPr/>
            </a:pPr>
            <a:r>
              <a:rPr lang="en-US" dirty="0">
                <a:ea typeface="+mj-ea"/>
              </a:rPr>
              <a:t>More on Our Example</a:t>
            </a:r>
          </a:p>
        </p:txBody>
      </p:sp>
      <p:sp>
        <p:nvSpPr>
          <p:cNvPr id="31746" name="Content Placeholder 2">
            <a:extLst>
              <a:ext uri="{FF2B5EF4-FFF2-40B4-BE49-F238E27FC236}">
                <a16:creationId xmlns:a16="http://schemas.microsoft.com/office/drawing/2014/main" id="{6B94900B-9AA9-A444-9DE6-E86414441930}"/>
              </a:ext>
            </a:extLst>
          </p:cNvPr>
          <p:cNvSpPr>
            <a:spLocks noGrp="1"/>
          </p:cNvSpPr>
          <p:nvPr>
            <p:ph sz="half" idx="1"/>
          </p:nvPr>
        </p:nvSpPr>
        <p:spPr>
          <a:xfrm>
            <a:off x="609600" y="1260475"/>
            <a:ext cx="5384800" cy="4414838"/>
          </a:xfrm>
        </p:spPr>
        <p:txBody>
          <a:bodyPr/>
          <a:lstStyle/>
          <a:p>
            <a:pPr eaLnBrk="1" hangingPunct="1"/>
            <a:r>
              <a:rPr lang="en-US" altLang="en-US">
                <a:ea typeface="ＭＳ Ｐゴシック" panose="020B0600070205080204" pitchFamily="34" charset="-128"/>
              </a:rPr>
              <a:t> At a volumetric water content value of 0.3, the potential values are -10 kPA for Silt Loam, and -50 kPa for Clay Loam.</a:t>
            </a:r>
          </a:p>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As a result, water will move from the Silt Loam to the Clay Loam to establish Potential Equilibrium.</a:t>
            </a:r>
          </a:p>
          <a:p>
            <a:pPr eaLnBrk="1" hangingPunct="1"/>
            <a:endParaRPr lang="en-US" altLang="en-US">
              <a:ea typeface="ＭＳ Ｐゴシック" panose="020B0600070205080204" pitchFamily="34" charset="-128"/>
            </a:endParaRPr>
          </a:p>
        </p:txBody>
      </p:sp>
      <p:pic>
        <p:nvPicPr>
          <p:cNvPr id="31747" name="Picture 4">
            <a:extLst>
              <a:ext uri="{FF2B5EF4-FFF2-40B4-BE49-F238E27FC236}">
                <a16:creationId xmlns:a16="http://schemas.microsoft.com/office/drawing/2014/main" id="{562C1A94-04E6-7949-8B1F-8ED71A2F4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066800"/>
            <a:ext cx="5283200" cy="5548313"/>
          </a:xfrm>
          <a:prstGeom prst="rect">
            <a:avLst/>
          </a:prstGeom>
          <a:solidFill>
            <a:srgbClr val="FFFFFF"/>
          </a:solidFill>
          <a:ln w="12700">
            <a:solidFill>
              <a:srgbClr val="000000"/>
            </a:solidFill>
            <a:miter lim="800000"/>
            <a:headEnd/>
            <a:tailEnd/>
          </a:ln>
        </p:spPr>
      </p:pic>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2F222-7E63-3B4C-973C-92B6FCD4935A}"/>
              </a:ext>
            </a:extLst>
          </p:cNvPr>
          <p:cNvSpPr>
            <a:spLocks noGrp="1"/>
          </p:cNvSpPr>
          <p:nvPr>
            <p:ph type="title"/>
          </p:nvPr>
        </p:nvSpPr>
        <p:spPr/>
        <p:txBody>
          <a:bodyPr rtlCol="0">
            <a:normAutofit fontScale="90000"/>
          </a:bodyPr>
          <a:lstStyle/>
          <a:p>
            <a:pPr eaLnBrk="1" fontAlgn="auto" hangingPunct="1">
              <a:spcAft>
                <a:spcPts val="0"/>
              </a:spcAft>
              <a:defRPr/>
            </a:pPr>
            <a:r>
              <a:rPr lang="en-US" dirty="0">
                <a:ea typeface="+mj-ea"/>
              </a:rPr>
              <a:t>Commonly Used Terms Describing Soil Moisture and the Associated Potential Values</a:t>
            </a:r>
          </a:p>
        </p:txBody>
      </p:sp>
      <p:sp>
        <p:nvSpPr>
          <p:cNvPr id="32770" name="Content Placeholder 2">
            <a:extLst>
              <a:ext uri="{FF2B5EF4-FFF2-40B4-BE49-F238E27FC236}">
                <a16:creationId xmlns:a16="http://schemas.microsoft.com/office/drawing/2014/main" id="{0B98CFF8-4A35-FA41-B658-77366A13C78C}"/>
              </a:ext>
            </a:extLst>
          </p:cNvPr>
          <p:cNvSpPr>
            <a:spLocks noGrp="1"/>
          </p:cNvSpPr>
          <p:nvPr>
            <p:ph idx="1"/>
          </p:nvPr>
        </p:nvSpPr>
        <p:spPr>
          <a:xfrm>
            <a:off x="609600" y="1531938"/>
            <a:ext cx="10972800" cy="4335462"/>
          </a:xfrm>
        </p:spPr>
        <p:txBody>
          <a:bodyPr/>
          <a:lstStyle/>
          <a:p>
            <a:pPr eaLnBrk="1" hangingPunct="1">
              <a:lnSpc>
                <a:spcPct val="80000"/>
              </a:lnSpc>
            </a:pPr>
            <a:r>
              <a:rPr lang="en-US" altLang="en-US" sz="3000">
                <a:ea typeface="ＭＳ Ｐゴシック" panose="020B0600070205080204" pitchFamily="34" charset="-128"/>
              </a:rPr>
              <a:t>Saturation:  ~ 0 kPa</a:t>
            </a:r>
          </a:p>
          <a:p>
            <a:pPr eaLnBrk="1" hangingPunct="1">
              <a:lnSpc>
                <a:spcPct val="80000"/>
              </a:lnSpc>
            </a:pPr>
            <a:endParaRPr lang="en-US" altLang="en-US" sz="3000">
              <a:ea typeface="ＭＳ Ｐゴシック" panose="020B0600070205080204" pitchFamily="34" charset="-128"/>
            </a:endParaRPr>
          </a:p>
          <a:p>
            <a:pPr eaLnBrk="1" hangingPunct="1">
              <a:lnSpc>
                <a:spcPct val="80000"/>
              </a:lnSpc>
            </a:pPr>
            <a:r>
              <a:rPr lang="en-US" altLang="en-US" sz="3000">
                <a:ea typeface="ＭＳ Ｐゴシック" panose="020B0600070205080204" pitchFamily="34" charset="-128"/>
              </a:rPr>
              <a:t>Field Capacity - The maximum value of soil water content after gravitational drainage: ~ -30 kPa</a:t>
            </a:r>
          </a:p>
          <a:p>
            <a:pPr eaLnBrk="1" hangingPunct="1">
              <a:lnSpc>
                <a:spcPct val="80000"/>
              </a:lnSpc>
            </a:pPr>
            <a:endParaRPr lang="en-US" altLang="en-US" sz="3000">
              <a:ea typeface="ＭＳ Ｐゴシック" panose="020B0600070205080204" pitchFamily="34" charset="-128"/>
            </a:endParaRPr>
          </a:p>
          <a:p>
            <a:pPr eaLnBrk="1" hangingPunct="1">
              <a:lnSpc>
                <a:spcPct val="80000"/>
              </a:lnSpc>
            </a:pPr>
            <a:r>
              <a:rPr lang="en-US" altLang="en-US" sz="3000">
                <a:ea typeface="ＭＳ Ｐゴシック" panose="020B0600070205080204" pitchFamily="34" charset="-128"/>
              </a:rPr>
              <a:t>Wilting Point - The value of soil water at the point when plants can no longer extract water from the soil: ~ -1500 kPa</a:t>
            </a:r>
          </a:p>
          <a:p>
            <a:pPr eaLnBrk="1" hangingPunct="1">
              <a:lnSpc>
                <a:spcPct val="80000"/>
              </a:lnSpc>
            </a:pPr>
            <a:endParaRPr lang="en-US" altLang="en-US" sz="3000">
              <a:ea typeface="ＭＳ Ｐゴシック" panose="020B0600070205080204" pitchFamily="34" charset="-128"/>
            </a:endParaRPr>
          </a:p>
          <a:p>
            <a:pPr eaLnBrk="1" hangingPunct="1">
              <a:lnSpc>
                <a:spcPct val="80000"/>
              </a:lnSpc>
            </a:pPr>
            <a:r>
              <a:rPr lang="en-US" altLang="en-US" sz="3000">
                <a:ea typeface="ＭＳ Ｐゴシック" panose="020B0600070205080204" pitchFamily="34" charset="-128"/>
              </a:rPr>
              <a:t>Available Water - The range of soil water between Field Capacity and Wilting Point. </a:t>
            </a:r>
          </a:p>
          <a:p>
            <a:pPr eaLnBrk="1" hangingPunct="1">
              <a:lnSpc>
                <a:spcPct val="80000"/>
              </a:lnSpc>
            </a:pPr>
            <a:endParaRPr lang="en-US" altLang="en-US" sz="3000">
              <a:ea typeface="ＭＳ Ｐゴシック" panose="020B0600070205080204" pitchFamily="34" charset="-128"/>
            </a:endParaRPr>
          </a:p>
        </p:txBody>
      </p:sp>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EB801CC0-465B-F74C-A937-42488499A654}"/>
              </a:ext>
            </a:extLst>
          </p:cNvPr>
          <p:cNvSpPr>
            <a:spLocks noGrp="1" noChangeArrowheads="1"/>
          </p:cNvSpPr>
          <p:nvPr>
            <p:ph type="ctrTitle" idx="4294967295"/>
          </p:nvPr>
        </p:nvSpPr>
        <p:spPr>
          <a:xfrm>
            <a:off x="1828800" y="685800"/>
            <a:ext cx="7848600" cy="1200150"/>
          </a:xfrm>
          <a:solidFill>
            <a:schemeClr val="bg1">
              <a:alpha val="70195"/>
            </a:schemeClr>
          </a:solidFill>
          <a:ln w="28575">
            <a:solidFill>
              <a:srgbClr val="000000"/>
            </a:solidFill>
            <a:miter lim="800000"/>
            <a:headEnd/>
            <a:tailEnd/>
          </a:ln>
        </p:spPr>
        <p:txBody>
          <a:bodyPr rtlCol="0">
            <a:normAutofit/>
          </a:bodyPr>
          <a:lstStyle/>
          <a:p>
            <a:pPr eaLnBrk="1" fontAlgn="auto" hangingPunct="1">
              <a:spcAft>
                <a:spcPts val="0"/>
              </a:spcAft>
              <a:defRPr/>
            </a:pPr>
            <a:r>
              <a:rPr lang="en-US" altLang="en-US" sz="3600">
                <a:solidFill>
                  <a:srgbClr val="000000"/>
                </a:solidFill>
                <a:latin typeface="+mn-lt"/>
                <a:ea typeface="+mj-ea"/>
              </a:rPr>
              <a:t>Q: How Does Soil Moisture Impact Atmospheric Processes?</a:t>
            </a:r>
          </a:p>
        </p:txBody>
      </p:sp>
      <p:sp>
        <p:nvSpPr>
          <p:cNvPr id="79875" name="Rectangle 3">
            <a:extLst>
              <a:ext uri="{FF2B5EF4-FFF2-40B4-BE49-F238E27FC236}">
                <a16:creationId xmlns:a16="http://schemas.microsoft.com/office/drawing/2014/main" id="{74B4FBD5-99A5-D74A-BB83-29AB6ADDD0CF}"/>
              </a:ext>
            </a:extLst>
          </p:cNvPr>
          <p:cNvSpPr>
            <a:spLocks noGrp="1" noChangeArrowheads="1"/>
          </p:cNvSpPr>
          <p:nvPr>
            <p:ph type="subTitle" idx="4294967295"/>
          </p:nvPr>
        </p:nvSpPr>
        <p:spPr>
          <a:xfrm>
            <a:off x="1600200" y="2971800"/>
            <a:ext cx="8305800" cy="2209800"/>
          </a:xfrm>
          <a:solidFill>
            <a:schemeClr val="bg1">
              <a:alpha val="70195"/>
            </a:schemeClr>
          </a:solidFill>
          <a:ln w="28575">
            <a:solidFill>
              <a:srgbClr val="000000"/>
            </a:solidFill>
            <a:miter lim="800000"/>
            <a:headEnd/>
            <a:tailEnd/>
          </a:ln>
        </p:spPr>
        <p:txBody>
          <a:bodyPr/>
          <a:lstStyle/>
          <a:p>
            <a:pPr eaLnBrk="1" hangingPunct="1">
              <a:buFont typeface="Wingdings 3" pitchFamily="2" charset="2"/>
              <a:buNone/>
            </a:pPr>
            <a:r>
              <a:rPr lang="en-US" altLang="en-US" sz="4400">
                <a:solidFill>
                  <a:srgbClr val="000000"/>
                </a:solidFill>
                <a:ea typeface="ＭＳ Ｐゴシック" panose="020B0600070205080204" pitchFamily="34" charset="-128"/>
              </a:rPr>
              <a:t>A:  Mainly through the Partitioning of Energy in the Surface Energy Budget</a:t>
            </a:r>
            <a:r>
              <a:rPr lang="en-US" altLang="en-US">
                <a:solidFill>
                  <a:srgbClr val="000000"/>
                </a:solidFill>
                <a:ea typeface="ＭＳ Ｐゴシック" panose="020B0600070205080204" pitchFamily="34" charset="-128"/>
              </a:rPr>
              <a:t>.</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3AE7E209-ECB3-3440-A8BF-09BD47C77B46}"/>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a:ea typeface="+mj-ea"/>
              </a:rPr>
              <a:t>Typical Plot of The Surface Energy Balance</a:t>
            </a:r>
          </a:p>
        </p:txBody>
      </p:sp>
      <p:sp>
        <p:nvSpPr>
          <p:cNvPr id="49154" name="Line 3">
            <a:extLst>
              <a:ext uri="{FF2B5EF4-FFF2-40B4-BE49-F238E27FC236}">
                <a16:creationId xmlns:a16="http://schemas.microsoft.com/office/drawing/2014/main" id="{0E556259-1439-9E49-847B-A931A9E59A20}"/>
              </a:ext>
            </a:extLst>
          </p:cNvPr>
          <p:cNvSpPr>
            <a:spLocks noChangeShapeType="1"/>
          </p:cNvSpPr>
          <p:nvPr/>
        </p:nvSpPr>
        <p:spPr bwMode="auto">
          <a:xfrm>
            <a:off x="1828800" y="4143375"/>
            <a:ext cx="8458200" cy="0"/>
          </a:xfrm>
          <a:prstGeom prst="line">
            <a:avLst/>
          </a:prstGeom>
          <a:noFill/>
          <a:ln/>
          <a:extLst>
            <a:ext uri="{909E8E84-426E-40DD-AFC4-6F175D3DCCD1}">
              <a14:hiddenFill xmlns:a14="http://schemas.microsoft.com/office/drawing/2010/main">
                <a:noFill/>
              </a14:hiddenFill>
            </a:ext>
          </a:extLst>
        </p:spPr>
        <p:txBody>
          <a:bodyPr wrap="none" anchor="ctr"/>
          <a:lstStyle/>
          <a:p>
            <a:endParaRPr lang="en-US"/>
          </a:p>
        </p:txBody>
      </p:sp>
      <p:sp>
        <p:nvSpPr>
          <p:cNvPr id="49155" name="Line 4">
            <a:extLst>
              <a:ext uri="{FF2B5EF4-FFF2-40B4-BE49-F238E27FC236}">
                <a16:creationId xmlns:a16="http://schemas.microsoft.com/office/drawing/2014/main" id="{A1933B19-F3E8-D64E-8096-F0DD32E34047}"/>
              </a:ext>
            </a:extLst>
          </p:cNvPr>
          <p:cNvSpPr>
            <a:spLocks noChangeShapeType="1"/>
          </p:cNvSpPr>
          <p:nvPr/>
        </p:nvSpPr>
        <p:spPr bwMode="auto">
          <a:xfrm>
            <a:off x="1752600" y="942975"/>
            <a:ext cx="1752600" cy="2971800"/>
          </a:xfrm>
          <a:prstGeom prst="line">
            <a:avLst/>
          </a:prstGeom>
          <a:noFill/>
          <a:ln/>
          <a:extLst>
            <a:ext uri="{909E8E84-426E-40DD-AFC4-6F175D3DCCD1}">
              <a14:hiddenFill xmlns:a14="http://schemas.microsoft.com/office/drawing/2010/main">
                <a:noFill/>
              </a14:hiddenFill>
            </a:ext>
          </a:extLst>
        </p:spPr>
        <p:txBody>
          <a:bodyPr wrap="none" anchor="ctr"/>
          <a:lstStyle/>
          <a:p>
            <a:endParaRPr lang="en-US"/>
          </a:p>
        </p:txBody>
      </p:sp>
      <p:sp>
        <p:nvSpPr>
          <p:cNvPr id="51205" name="Line 5">
            <a:extLst>
              <a:ext uri="{FF2B5EF4-FFF2-40B4-BE49-F238E27FC236}">
                <a16:creationId xmlns:a16="http://schemas.microsoft.com/office/drawing/2014/main" id="{7B2C8BCA-32AF-BB45-ACC0-9B7E43B690E8}"/>
              </a:ext>
            </a:extLst>
          </p:cNvPr>
          <p:cNvSpPr>
            <a:spLocks noChangeShapeType="1"/>
          </p:cNvSpPr>
          <p:nvPr/>
        </p:nvSpPr>
        <p:spPr bwMode="auto">
          <a:xfrm>
            <a:off x="4648200" y="4371975"/>
            <a:ext cx="0" cy="914400"/>
          </a:xfrm>
          <a:prstGeom prst="line">
            <a:avLst/>
          </a:prstGeom>
          <a:noFill/>
          <a:ln w="76200">
            <a:solidFill>
              <a:schemeClr val="tx2">
                <a:lumMod val="60000"/>
                <a:lumOff val="40000"/>
              </a:schemeClr>
            </a:solidFill>
            <a:round/>
            <a:headEnd/>
            <a:tailEnd type="triangle" w="med" len="med"/>
          </a:ln>
          <a:extLst/>
        </p:spPr>
        <p:txBody>
          <a:bodyPr wrap="none" anchor="ctr"/>
          <a:lstStyle/>
          <a:p>
            <a:pPr>
              <a:defRPr/>
            </a:pPr>
            <a:endParaRPr lang="en-US">
              <a:latin typeface="+mn-lt"/>
              <a:ea typeface="ＭＳ Ｐゴシック" charset="0"/>
              <a:cs typeface="ＭＳ Ｐゴシック" charset="0"/>
            </a:endParaRPr>
          </a:p>
        </p:txBody>
      </p:sp>
      <p:sp>
        <p:nvSpPr>
          <p:cNvPr id="49157" name="Line 6">
            <a:extLst>
              <a:ext uri="{FF2B5EF4-FFF2-40B4-BE49-F238E27FC236}">
                <a16:creationId xmlns:a16="http://schemas.microsoft.com/office/drawing/2014/main" id="{3AD2287B-C7BD-E64A-8277-C537B893ED75}"/>
              </a:ext>
            </a:extLst>
          </p:cNvPr>
          <p:cNvSpPr>
            <a:spLocks noChangeShapeType="1"/>
          </p:cNvSpPr>
          <p:nvPr/>
        </p:nvSpPr>
        <p:spPr bwMode="auto">
          <a:xfrm>
            <a:off x="6553200" y="2390775"/>
            <a:ext cx="0" cy="1524000"/>
          </a:xfrm>
          <a:prstGeom prst="line">
            <a:avLst/>
          </a:prstGeom>
          <a:noFill/>
          <a:ln w="76200">
            <a:solidFill>
              <a:srgbClr val="FF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defRPr/>
            </a:pPr>
            <a:endParaRPr lang="en-US">
              <a:latin typeface="+mn-lt"/>
              <a:ea typeface="ＭＳ Ｐゴシック" charset="-128"/>
            </a:endParaRPr>
          </a:p>
        </p:txBody>
      </p:sp>
      <p:sp>
        <p:nvSpPr>
          <p:cNvPr id="49158" name="Line 7">
            <a:extLst>
              <a:ext uri="{FF2B5EF4-FFF2-40B4-BE49-F238E27FC236}">
                <a16:creationId xmlns:a16="http://schemas.microsoft.com/office/drawing/2014/main" id="{344D6D4A-2D0F-704E-A505-C1AA2EA67287}"/>
              </a:ext>
            </a:extLst>
          </p:cNvPr>
          <p:cNvSpPr>
            <a:spLocks noChangeShapeType="1"/>
          </p:cNvSpPr>
          <p:nvPr/>
        </p:nvSpPr>
        <p:spPr bwMode="auto">
          <a:xfrm>
            <a:off x="9296400" y="2390775"/>
            <a:ext cx="0" cy="1524000"/>
          </a:xfrm>
          <a:prstGeom prst="line">
            <a:avLst/>
          </a:prstGeom>
          <a:noFill/>
          <a:ln w="76200">
            <a:solidFill>
              <a:srgbClr val="008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defRPr/>
            </a:pPr>
            <a:endParaRPr lang="en-US">
              <a:latin typeface="+mn-lt"/>
              <a:ea typeface="ＭＳ Ｐゴシック" charset="-128"/>
            </a:endParaRPr>
          </a:p>
        </p:txBody>
      </p:sp>
      <p:sp>
        <p:nvSpPr>
          <p:cNvPr id="49159" name="Text Box 8">
            <a:extLst>
              <a:ext uri="{FF2B5EF4-FFF2-40B4-BE49-F238E27FC236}">
                <a16:creationId xmlns:a16="http://schemas.microsoft.com/office/drawing/2014/main" id="{363B784F-0968-D74A-B4B9-FC7566481462}"/>
              </a:ext>
            </a:extLst>
          </p:cNvPr>
          <p:cNvSpPr txBox="1">
            <a:spLocks noChangeArrowheads="1"/>
          </p:cNvSpPr>
          <p:nvPr/>
        </p:nvSpPr>
        <p:spPr bwMode="auto">
          <a:xfrm>
            <a:off x="2733675" y="1933575"/>
            <a:ext cx="1900238" cy="461963"/>
          </a:xfrm>
          <a:prstGeom prst="rect">
            <a:avLst/>
          </a:prstGeom>
          <a:solidFill>
            <a:schemeClr val="bg1">
              <a:alpha val="70195"/>
            </a:schemeClr>
          </a:solidFill>
          <a:ln w="28575">
            <a:solidFill>
              <a:schemeClr val="bg1"/>
            </a:solidFill>
            <a:miter lim="800000"/>
            <a:headEnd/>
            <a:tailEnd/>
          </a:ln>
        </p:spPr>
        <p:txBody>
          <a:bodyPr wrap="none">
            <a:spAutoFit/>
          </a:bodyPr>
          <a:lstStyle>
            <a:lvl1pPr>
              <a:spcBef>
                <a:spcPct val="20000"/>
              </a:spcBef>
              <a:buClr>
                <a:srgbClr val="00003E"/>
              </a:buClr>
              <a:buFont typeface="Wingdings 3" charset="2"/>
              <a:buChar char="}"/>
              <a:defRPr sz="2200">
                <a:solidFill>
                  <a:schemeClr val="tx1"/>
                </a:solidFill>
                <a:latin typeface="Bastian Sans Light" charset="0"/>
                <a:ea typeface="ＭＳ Ｐゴシック" charset="-128"/>
              </a:defRPr>
            </a:lvl1pPr>
            <a:lvl2pPr marL="742950" indent="-285750">
              <a:spcBef>
                <a:spcPct val="20000"/>
              </a:spcBef>
              <a:buClr>
                <a:srgbClr val="00003E"/>
              </a:buClr>
              <a:buFont typeface="Wingdings 3" charset="2"/>
              <a:buChar char="}"/>
              <a:defRPr>
                <a:solidFill>
                  <a:schemeClr val="tx1"/>
                </a:solidFill>
                <a:latin typeface="Bastian Sans Light" charset="0"/>
                <a:ea typeface="ＭＳ Ｐゴシック" charset="-128"/>
              </a:defRPr>
            </a:lvl2pPr>
            <a:lvl3pPr marL="1143000" indent="-228600">
              <a:spcBef>
                <a:spcPct val="20000"/>
              </a:spcBef>
              <a:buClr>
                <a:srgbClr val="00003E"/>
              </a:buClr>
              <a:buFont typeface="Wingdings 3" charset="2"/>
              <a:buChar char="}"/>
              <a:defRPr sz="1600">
                <a:solidFill>
                  <a:schemeClr val="tx1"/>
                </a:solidFill>
                <a:latin typeface="Bastian Sans Light" charset="0"/>
                <a:ea typeface="ＭＳ Ｐゴシック" charset="-128"/>
              </a:defRPr>
            </a:lvl3pPr>
            <a:lvl4pPr marL="1600200" indent="-228600">
              <a:spcBef>
                <a:spcPct val="20000"/>
              </a:spcBef>
              <a:buClr>
                <a:srgbClr val="00003E"/>
              </a:buClr>
              <a:buFont typeface="Wingdings 3" charset="2"/>
              <a:buChar char="}"/>
              <a:defRPr sz="1400">
                <a:solidFill>
                  <a:schemeClr val="tx1"/>
                </a:solidFill>
                <a:latin typeface="Bastian Sans Light" charset="0"/>
                <a:ea typeface="ＭＳ Ｐゴシック" charset="-128"/>
              </a:defRPr>
            </a:lvl4pPr>
            <a:lvl5pPr marL="2057400" indent="-228600">
              <a:spcBef>
                <a:spcPct val="20000"/>
              </a:spcBef>
              <a:buClr>
                <a:srgbClr val="00003E"/>
              </a:buClr>
              <a:buFont typeface="Wingdings 3" charset="2"/>
              <a:buChar char="}"/>
              <a:defRPr sz="1200">
                <a:solidFill>
                  <a:schemeClr val="tx1"/>
                </a:solidFill>
                <a:latin typeface="Bastian Sans Light" charset="0"/>
                <a:ea typeface="ＭＳ Ｐゴシック" charset="-128"/>
              </a:defRPr>
            </a:lvl5pPr>
            <a:lvl6pPr marL="25146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6pPr>
            <a:lvl7pPr marL="29718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7pPr>
            <a:lvl8pPr marL="34290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8pPr>
            <a:lvl9pPr marL="38862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9pPr>
          </a:lstStyle>
          <a:p>
            <a:pPr>
              <a:spcBef>
                <a:spcPct val="0"/>
              </a:spcBef>
              <a:buClrTx/>
              <a:buFontTx/>
              <a:buNone/>
              <a:defRPr/>
            </a:pPr>
            <a:r>
              <a:rPr lang="en-US" altLang="en-US" sz="2400">
                <a:latin typeface="+mn-lt"/>
              </a:rPr>
              <a:t>Net Radiation</a:t>
            </a:r>
          </a:p>
        </p:txBody>
      </p:sp>
      <p:sp>
        <p:nvSpPr>
          <p:cNvPr id="49160" name="Text Box 9">
            <a:extLst>
              <a:ext uri="{FF2B5EF4-FFF2-40B4-BE49-F238E27FC236}">
                <a16:creationId xmlns:a16="http://schemas.microsoft.com/office/drawing/2014/main" id="{BE1555DD-DEFD-D143-9B97-97C8AAE0889E}"/>
              </a:ext>
            </a:extLst>
          </p:cNvPr>
          <p:cNvSpPr txBox="1">
            <a:spLocks noChangeArrowheads="1"/>
          </p:cNvSpPr>
          <p:nvPr/>
        </p:nvSpPr>
        <p:spPr bwMode="auto">
          <a:xfrm>
            <a:off x="3465513" y="5362575"/>
            <a:ext cx="2424112" cy="461963"/>
          </a:xfrm>
          <a:prstGeom prst="rect">
            <a:avLst/>
          </a:prstGeom>
          <a:solidFill>
            <a:schemeClr val="bg1">
              <a:alpha val="70195"/>
            </a:schemeClr>
          </a:solidFill>
          <a:ln w="28575">
            <a:solidFill>
              <a:schemeClr val="bg1"/>
            </a:solidFill>
            <a:miter lim="800000"/>
            <a:headEnd/>
            <a:tailEnd/>
          </a:ln>
        </p:spPr>
        <p:txBody>
          <a:bodyPr wrap="none">
            <a:spAutoFit/>
          </a:bodyPr>
          <a:lstStyle>
            <a:lvl1pPr>
              <a:spcBef>
                <a:spcPct val="20000"/>
              </a:spcBef>
              <a:buClr>
                <a:srgbClr val="00003E"/>
              </a:buClr>
              <a:buFont typeface="Wingdings 3" charset="2"/>
              <a:buChar char="}"/>
              <a:defRPr sz="2200">
                <a:solidFill>
                  <a:schemeClr val="tx1"/>
                </a:solidFill>
                <a:latin typeface="Bastian Sans Light" charset="0"/>
                <a:ea typeface="ＭＳ Ｐゴシック" charset="-128"/>
              </a:defRPr>
            </a:lvl1pPr>
            <a:lvl2pPr marL="742950" indent="-285750">
              <a:spcBef>
                <a:spcPct val="20000"/>
              </a:spcBef>
              <a:buClr>
                <a:srgbClr val="00003E"/>
              </a:buClr>
              <a:buFont typeface="Wingdings 3" charset="2"/>
              <a:buChar char="}"/>
              <a:defRPr>
                <a:solidFill>
                  <a:schemeClr val="tx1"/>
                </a:solidFill>
                <a:latin typeface="Bastian Sans Light" charset="0"/>
                <a:ea typeface="ＭＳ Ｐゴシック" charset="-128"/>
              </a:defRPr>
            </a:lvl2pPr>
            <a:lvl3pPr marL="1143000" indent="-228600">
              <a:spcBef>
                <a:spcPct val="20000"/>
              </a:spcBef>
              <a:buClr>
                <a:srgbClr val="00003E"/>
              </a:buClr>
              <a:buFont typeface="Wingdings 3" charset="2"/>
              <a:buChar char="}"/>
              <a:defRPr sz="1600">
                <a:solidFill>
                  <a:schemeClr val="tx1"/>
                </a:solidFill>
                <a:latin typeface="Bastian Sans Light" charset="0"/>
                <a:ea typeface="ＭＳ Ｐゴシック" charset="-128"/>
              </a:defRPr>
            </a:lvl3pPr>
            <a:lvl4pPr marL="1600200" indent="-228600">
              <a:spcBef>
                <a:spcPct val="20000"/>
              </a:spcBef>
              <a:buClr>
                <a:srgbClr val="00003E"/>
              </a:buClr>
              <a:buFont typeface="Wingdings 3" charset="2"/>
              <a:buChar char="}"/>
              <a:defRPr sz="1400">
                <a:solidFill>
                  <a:schemeClr val="tx1"/>
                </a:solidFill>
                <a:latin typeface="Bastian Sans Light" charset="0"/>
                <a:ea typeface="ＭＳ Ｐゴシック" charset="-128"/>
              </a:defRPr>
            </a:lvl4pPr>
            <a:lvl5pPr marL="2057400" indent="-228600">
              <a:spcBef>
                <a:spcPct val="20000"/>
              </a:spcBef>
              <a:buClr>
                <a:srgbClr val="00003E"/>
              </a:buClr>
              <a:buFont typeface="Wingdings 3" charset="2"/>
              <a:buChar char="}"/>
              <a:defRPr sz="1200">
                <a:solidFill>
                  <a:schemeClr val="tx1"/>
                </a:solidFill>
                <a:latin typeface="Bastian Sans Light" charset="0"/>
                <a:ea typeface="ＭＳ Ｐゴシック" charset="-128"/>
              </a:defRPr>
            </a:lvl5pPr>
            <a:lvl6pPr marL="25146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6pPr>
            <a:lvl7pPr marL="29718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7pPr>
            <a:lvl8pPr marL="34290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8pPr>
            <a:lvl9pPr marL="38862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9pPr>
          </a:lstStyle>
          <a:p>
            <a:pPr>
              <a:spcBef>
                <a:spcPct val="0"/>
              </a:spcBef>
              <a:buClrTx/>
              <a:buFontTx/>
              <a:buNone/>
              <a:defRPr/>
            </a:pPr>
            <a:r>
              <a:rPr lang="en-US" altLang="en-US" sz="2400">
                <a:latin typeface="+mn-lt"/>
              </a:rPr>
              <a:t>Ground Heat Flux</a:t>
            </a:r>
          </a:p>
        </p:txBody>
      </p:sp>
      <p:sp>
        <p:nvSpPr>
          <p:cNvPr id="49161" name="Text Box 10">
            <a:extLst>
              <a:ext uri="{FF2B5EF4-FFF2-40B4-BE49-F238E27FC236}">
                <a16:creationId xmlns:a16="http://schemas.microsoft.com/office/drawing/2014/main" id="{3BEABC6F-1BF3-9747-979B-9BD99CEDBBD8}"/>
              </a:ext>
            </a:extLst>
          </p:cNvPr>
          <p:cNvSpPr txBox="1">
            <a:spLocks noChangeArrowheads="1"/>
          </p:cNvSpPr>
          <p:nvPr/>
        </p:nvSpPr>
        <p:spPr bwMode="auto">
          <a:xfrm>
            <a:off x="5346700" y="1933575"/>
            <a:ext cx="2525713" cy="461963"/>
          </a:xfrm>
          <a:prstGeom prst="rect">
            <a:avLst/>
          </a:prstGeom>
          <a:solidFill>
            <a:schemeClr val="bg1">
              <a:alpha val="70195"/>
            </a:schemeClr>
          </a:solidFill>
          <a:ln w="28575">
            <a:solidFill>
              <a:schemeClr val="bg1"/>
            </a:solidFill>
            <a:miter lim="800000"/>
            <a:headEnd/>
            <a:tailEnd/>
          </a:ln>
        </p:spPr>
        <p:txBody>
          <a:bodyPr wrap="none">
            <a:spAutoFit/>
          </a:bodyPr>
          <a:lstStyle>
            <a:lvl1pPr>
              <a:spcBef>
                <a:spcPct val="20000"/>
              </a:spcBef>
              <a:buClr>
                <a:srgbClr val="00003E"/>
              </a:buClr>
              <a:buFont typeface="Wingdings 3" charset="2"/>
              <a:buChar char="}"/>
              <a:defRPr sz="2200">
                <a:solidFill>
                  <a:schemeClr val="tx1"/>
                </a:solidFill>
                <a:latin typeface="Bastian Sans Light" charset="0"/>
                <a:ea typeface="ＭＳ Ｐゴシック" charset="-128"/>
              </a:defRPr>
            </a:lvl1pPr>
            <a:lvl2pPr marL="742950" indent="-285750">
              <a:spcBef>
                <a:spcPct val="20000"/>
              </a:spcBef>
              <a:buClr>
                <a:srgbClr val="00003E"/>
              </a:buClr>
              <a:buFont typeface="Wingdings 3" charset="2"/>
              <a:buChar char="}"/>
              <a:defRPr>
                <a:solidFill>
                  <a:schemeClr val="tx1"/>
                </a:solidFill>
                <a:latin typeface="Bastian Sans Light" charset="0"/>
                <a:ea typeface="ＭＳ Ｐゴシック" charset="-128"/>
              </a:defRPr>
            </a:lvl2pPr>
            <a:lvl3pPr marL="1143000" indent="-228600">
              <a:spcBef>
                <a:spcPct val="20000"/>
              </a:spcBef>
              <a:buClr>
                <a:srgbClr val="00003E"/>
              </a:buClr>
              <a:buFont typeface="Wingdings 3" charset="2"/>
              <a:buChar char="}"/>
              <a:defRPr sz="1600">
                <a:solidFill>
                  <a:schemeClr val="tx1"/>
                </a:solidFill>
                <a:latin typeface="Bastian Sans Light" charset="0"/>
                <a:ea typeface="ＭＳ Ｐゴシック" charset="-128"/>
              </a:defRPr>
            </a:lvl3pPr>
            <a:lvl4pPr marL="1600200" indent="-228600">
              <a:spcBef>
                <a:spcPct val="20000"/>
              </a:spcBef>
              <a:buClr>
                <a:srgbClr val="00003E"/>
              </a:buClr>
              <a:buFont typeface="Wingdings 3" charset="2"/>
              <a:buChar char="}"/>
              <a:defRPr sz="1400">
                <a:solidFill>
                  <a:schemeClr val="tx1"/>
                </a:solidFill>
                <a:latin typeface="Bastian Sans Light" charset="0"/>
                <a:ea typeface="ＭＳ Ｐゴシック" charset="-128"/>
              </a:defRPr>
            </a:lvl4pPr>
            <a:lvl5pPr marL="2057400" indent="-228600">
              <a:spcBef>
                <a:spcPct val="20000"/>
              </a:spcBef>
              <a:buClr>
                <a:srgbClr val="00003E"/>
              </a:buClr>
              <a:buFont typeface="Wingdings 3" charset="2"/>
              <a:buChar char="}"/>
              <a:defRPr sz="1200">
                <a:solidFill>
                  <a:schemeClr val="tx1"/>
                </a:solidFill>
                <a:latin typeface="Bastian Sans Light" charset="0"/>
                <a:ea typeface="ＭＳ Ｐゴシック" charset="-128"/>
              </a:defRPr>
            </a:lvl5pPr>
            <a:lvl6pPr marL="25146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6pPr>
            <a:lvl7pPr marL="29718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7pPr>
            <a:lvl8pPr marL="34290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8pPr>
            <a:lvl9pPr marL="38862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9pPr>
          </a:lstStyle>
          <a:p>
            <a:pPr>
              <a:spcBef>
                <a:spcPct val="0"/>
              </a:spcBef>
              <a:buClrTx/>
              <a:buFontTx/>
              <a:buNone/>
              <a:defRPr/>
            </a:pPr>
            <a:r>
              <a:rPr lang="en-US" altLang="en-US" sz="2400">
                <a:latin typeface="+mn-lt"/>
              </a:rPr>
              <a:t>Sensible Heat Flux</a:t>
            </a:r>
          </a:p>
        </p:txBody>
      </p:sp>
      <p:sp>
        <p:nvSpPr>
          <p:cNvPr id="49162" name="Text Box 11">
            <a:extLst>
              <a:ext uri="{FF2B5EF4-FFF2-40B4-BE49-F238E27FC236}">
                <a16:creationId xmlns:a16="http://schemas.microsoft.com/office/drawing/2014/main" id="{1D7815C2-4234-754F-AC03-5A399BE25C30}"/>
              </a:ext>
            </a:extLst>
          </p:cNvPr>
          <p:cNvSpPr txBox="1">
            <a:spLocks noChangeArrowheads="1"/>
          </p:cNvSpPr>
          <p:nvPr/>
        </p:nvSpPr>
        <p:spPr bwMode="auto">
          <a:xfrm>
            <a:off x="8153400" y="1933575"/>
            <a:ext cx="2266950" cy="461963"/>
          </a:xfrm>
          <a:prstGeom prst="rect">
            <a:avLst/>
          </a:prstGeom>
          <a:solidFill>
            <a:schemeClr val="bg1">
              <a:alpha val="70195"/>
            </a:schemeClr>
          </a:solidFill>
          <a:ln w="28575">
            <a:solidFill>
              <a:schemeClr val="bg1"/>
            </a:solidFill>
            <a:miter lim="800000"/>
            <a:headEnd/>
            <a:tailEnd/>
          </a:ln>
        </p:spPr>
        <p:txBody>
          <a:bodyPr wrap="none">
            <a:spAutoFit/>
          </a:bodyPr>
          <a:lstStyle>
            <a:lvl1pPr>
              <a:spcBef>
                <a:spcPct val="20000"/>
              </a:spcBef>
              <a:buClr>
                <a:srgbClr val="00003E"/>
              </a:buClr>
              <a:buFont typeface="Wingdings 3" charset="2"/>
              <a:buChar char="}"/>
              <a:defRPr sz="2200">
                <a:solidFill>
                  <a:schemeClr val="tx1"/>
                </a:solidFill>
                <a:latin typeface="Bastian Sans Light" charset="0"/>
                <a:ea typeface="ＭＳ Ｐゴシック" charset="-128"/>
              </a:defRPr>
            </a:lvl1pPr>
            <a:lvl2pPr marL="742950" indent="-285750">
              <a:spcBef>
                <a:spcPct val="20000"/>
              </a:spcBef>
              <a:buClr>
                <a:srgbClr val="00003E"/>
              </a:buClr>
              <a:buFont typeface="Wingdings 3" charset="2"/>
              <a:buChar char="}"/>
              <a:defRPr>
                <a:solidFill>
                  <a:schemeClr val="tx1"/>
                </a:solidFill>
                <a:latin typeface="Bastian Sans Light" charset="0"/>
                <a:ea typeface="ＭＳ Ｐゴシック" charset="-128"/>
              </a:defRPr>
            </a:lvl2pPr>
            <a:lvl3pPr marL="1143000" indent="-228600">
              <a:spcBef>
                <a:spcPct val="20000"/>
              </a:spcBef>
              <a:buClr>
                <a:srgbClr val="00003E"/>
              </a:buClr>
              <a:buFont typeface="Wingdings 3" charset="2"/>
              <a:buChar char="}"/>
              <a:defRPr sz="1600">
                <a:solidFill>
                  <a:schemeClr val="tx1"/>
                </a:solidFill>
                <a:latin typeface="Bastian Sans Light" charset="0"/>
                <a:ea typeface="ＭＳ Ｐゴシック" charset="-128"/>
              </a:defRPr>
            </a:lvl3pPr>
            <a:lvl4pPr marL="1600200" indent="-228600">
              <a:spcBef>
                <a:spcPct val="20000"/>
              </a:spcBef>
              <a:buClr>
                <a:srgbClr val="00003E"/>
              </a:buClr>
              <a:buFont typeface="Wingdings 3" charset="2"/>
              <a:buChar char="}"/>
              <a:defRPr sz="1400">
                <a:solidFill>
                  <a:schemeClr val="tx1"/>
                </a:solidFill>
                <a:latin typeface="Bastian Sans Light" charset="0"/>
                <a:ea typeface="ＭＳ Ｐゴシック" charset="-128"/>
              </a:defRPr>
            </a:lvl4pPr>
            <a:lvl5pPr marL="2057400" indent="-228600">
              <a:spcBef>
                <a:spcPct val="20000"/>
              </a:spcBef>
              <a:buClr>
                <a:srgbClr val="00003E"/>
              </a:buClr>
              <a:buFont typeface="Wingdings 3" charset="2"/>
              <a:buChar char="}"/>
              <a:defRPr sz="1200">
                <a:solidFill>
                  <a:schemeClr val="tx1"/>
                </a:solidFill>
                <a:latin typeface="Bastian Sans Light" charset="0"/>
                <a:ea typeface="ＭＳ Ｐゴシック" charset="-128"/>
              </a:defRPr>
            </a:lvl5pPr>
            <a:lvl6pPr marL="25146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6pPr>
            <a:lvl7pPr marL="29718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7pPr>
            <a:lvl8pPr marL="34290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8pPr>
            <a:lvl9pPr marL="38862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9pPr>
          </a:lstStyle>
          <a:p>
            <a:pPr>
              <a:spcBef>
                <a:spcPct val="0"/>
              </a:spcBef>
              <a:buClrTx/>
              <a:buFontTx/>
              <a:buNone/>
              <a:defRPr/>
            </a:pPr>
            <a:r>
              <a:rPr lang="en-US" altLang="en-US" sz="2400">
                <a:latin typeface="+mn-lt"/>
              </a:rPr>
              <a:t>Latent Heat Flux</a:t>
            </a:r>
          </a:p>
        </p:txBody>
      </p:sp>
      <p:sp>
        <p:nvSpPr>
          <p:cNvPr id="35851" name="Rectangle 12">
            <a:extLst>
              <a:ext uri="{FF2B5EF4-FFF2-40B4-BE49-F238E27FC236}">
                <a16:creationId xmlns:a16="http://schemas.microsoft.com/office/drawing/2014/main" id="{8FEF0396-37BA-DD40-860D-5550256A586B}"/>
              </a:ext>
            </a:extLst>
          </p:cNvPr>
          <p:cNvSpPr>
            <a:spLocks noChangeArrowheads="1"/>
          </p:cNvSpPr>
          <p:nvPr/>
        </p:nvSpPr>
        <p:spPr bwMode="auto">
          <a:xfrm>
            <a:off x="6840538" y="4829175"/>
            <a:ext cx="3208337" cy="1200150"/>
          </a:xfrm>
          <a:prstGeom prst="rect">
            <a:avLst/>
          </a:prstGeom>
          <a:solidFill>
            <a:schemeClr val="bg1">
              <a:alpha val="70195"/>
            </a:schemeClr>
          </a:solidFill>
          <a:ln w="2857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3600" b="1">
                <a:latin typeface="Calibri" panose="020F0502020204030204" pitchFamily="34" charset="0"/>
              </a:rPr>
              <a:t>Recall:</a:t>
            </a:r>
          </a:p>
          <a:p>
            <a:pPr algn="ctr"/>
            <a:r>
              <a:rPr lang="en-US" altLang="en-US" sz="3600" b="1">
                <a:latin typeface="Calibri" panose="020F0502020204030204" pitchFamily="34" charset="0"/>
              </a:rPr>
              <a:t>Rn - G = SH + LH</a:t>
            </a:r>
            <a:endParaRPr lang="en-US" altLang="en-US">
              <a:latin typeface="Calibri" panose="020F0502020204030204" pitchFamily="34" charset="0"/>
            </a:endParaRPr>
          </a:p>
        </p:txBody>
      </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F0B27650-CD45-284C-9970-3020A566C22D}"/>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dirty="0">
                <a:ea typeface="+mj-ea"/>
              </a:rPr>
              <a:t>The Impact of Soil Moisture Conditions for each of the Surface Energy Balance Terms</a:t>
            </a:r>
          </a:p>
        </p:txBody>
      </p:sp>
      <p:sp>
        <p:nvSpPr>
          <p:cNvPr id="37890" name="Rectangle 3">
            <a:extLst>
              <a:ext uri="{FF2B5EF4-FFF2-40B4-BE49-F238E27FC236}">
                <a16:creationId xmlns:a16="http://schemas.microsoft.com/office/drawing/2014/main" id="{461D8834-F93E-E24E-BAD0-84CF1185E35E}"/>
              </a:ext>
            </a:extLst>
          </p:cNvPr>
          <p:cNvSpPr>
            <a:spLocks noGrp="1" noChangeArrowheads="1"/>
          </p:cNvSpPr>
          <p:nvPr>
            <p:ph idx="1"/>
          </p:nvPr>
        </p:nvSpPr>
        <p:spPr/>
        <p:txBody>
          <a:bodyPr/>
          <a:lstStyle/>
          <a:p>
            <a:pPr eaLnBrk="1" hangingPunct="1">
              <a:lnSpc>
                <a:spcPct val="80000"/>
              </a:lnSpc>
            </a:pPr>
            <a:r>
              <a:rPr lang="en-US" altLang="en-US" sz="2500">
                <a:ea typeface="ＭＳ Ｐゴシック" panose="020B0600070205080204" pitchFamily="34" charset="-128"/>
              </a:rPr>
              <a:t>Net Radiation - Overall affects are negligible, however, soil moisture conditions can impact the surface albedo (absorbed shortwave radiation) and skin temperature (emitted longwave radiation).</a:t>
            </a:r>
          </a:p>
          <a:p>
            <a:pPr eaLnBrk="1" hangingPunct="1">
              <a:lnSpc>
                <a:spcPct val="80000"/>
              </a:lnSpc>
            </a:pPr>
            <a:endParaRPr lang="en-US" altLang="en-US" sz="2500">
              <a:ea typeface="ＭＳ Ｐゴシック" panose="020B0600070205080204" pitchFamily="34" charset="-128"/>
            </a:endParaRPr>
          </a:p>
          <a:p>
            <a:pPr eaLnBrk="1" hangingPunct="1">
              <a:lnSpc>
                <a:spcPct val="80000"/>
              </a:lnSpc>
            </a:pPr>
            <a:r>
              <a:rPr lang="en-US" altLang="en-US" sz="2500">
                <a:ea typeface="ＭＳ Ｐゴシック" panose="020B0600070205080204" pitchFamily="34" charset="-128"/>
              </a:rPr>
              <a:t>Latent Heat Flux - Increased Soil Moisture =&gt; Increased Evaporation =&gt; Increased Latent Heat Flux (and Vice Versa)</a:t>
            </a:r>
          </a:p>
          <a:p>
            <a:pPr eaLnBrk="1" hangingPunct="1">
              <a:lnSpc>
                <a:spcPct val="80000"/>
              </a:lnSpc>
            </a:pPr>
            <a:endParaRPr lang="en-US" altLang="en-US" sz="2500">
              <a:ea typeface="ＭＳ Ｐゴシック" panose="020B0600070205080204" pitchFamily="34" charset="-128"/>
            </a:endParaRPr>
          </a:p>
          <a:p>
            <a:pPr eaLnBrk="1" hangingPunct="1">
              <a:lnSpc>
                <a:spcPct val="80000"/>
              </a:lnSpc>
            </a:pPr>
            <a:r>
              <a:rPr lang="en-US" altLang="en-US" sz="2500">
                <a:ea typeface="ＭＳ Ｐゴシック" panose="020B0600070205080204" pitchFamily="34" charset="-128"/>
              </a:rPr>
              <a:t>Sensible Heat Flux - Increased Soil Moisture =&gt; Increased Evaporation =&gt; Cooler Surface =&gt; Decreased Sensible Flux (and Vice Versa)</a:t>
            </a:r>
          </a:p>
          <a:p>
            <a:pPr eaLnBrk="1" hangingPunct="1">
              <a:lnSpc>
                <a:spcPct val="80000"/>
              </a:lnSpc>
            </a:pPr>
            <a:endParaRPr lang="en-US" altLang="en-US" sz="2500">
              <a:ea typeface="ＭＳ Ｐゴシック" panose="020B0600070205080204" pitchFamily="34" charset="-128"/>
            </a:endParaRPr>
          </a:p>
          <a:p>
            <a:pPr eaLnBrk="1" hangingPunct="1">
              <a:lnSpc>
                <a:spcPct val="80000"/>
              </a:lnSpc>
            </a:pPr>
            <a:r>
              <a:rPr lang="en-US" altLang="en-US" sz="2500">
                <a:ea typeface="ＭＳ Ｐゴシック" panose="020B0600070205080204" pitchFamily="34" charset="-128"/>
              </a:rPr>
              <a:t>Ground Heat Flux - Increased Soil Moisture =&gt; Increased Soil Heat Capacity =&gt; Increased Ground Heat Flux (and Vice Versa).</a:t>
            </a:r>
          </a:p>
        </p:txBody>
      </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16677C7C-D1C2-4A4D-BDAA-D7ED02E7E066}"/>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a:ea typeface="+mj-ea"/>
              </a:rPr>
              <a:t>Plot of The Surface Energy Balance Revisited</a:t>
            </a:r>
          </a:p>
        </p:txBody>
      </p:sp>
      <p:sp>
        <p:nvSpPr>
          <p:cNvPr id="53250" name="Line 3">
            <a:extLst>
              <a:ext uri="{FF2B5EF4-FFF2-40B4-BE49-F238E27FC236}">
                <a16:creationId xmlns:a16="http://schemas.microsoft.com/office/drawing/2014/main" id="{EA26F81F-D3E0-6A4E-A321-74937425BF8C}"/>
              </a:ext>
            </a:extLst>
          </p:cNvPr>
          <p:cNvSpPr>
            <a:spLocks noChangeShapeType="1"/>
          </p:cNvSpPr>
          <p:nvPr/>
        </p:nvSpPr>
        <p:spPr bwMode="auto">
          <a:xfrm>
            <a:off x="1905000" y="4387850"/>
            <a:ext cx="8458200" cy="0"/>
          </a:xfrm>
          <a:prstGeom prst="line">
            <a:avLst/>
          </a:prstGeom>
          <a:noFill/>
          <a:ln/>
          <a:extLst>
            <a:ext uri="{909E8E84-426E-40DD-AFC4-6F175D3DCCD1}">
              <a14:hiddenFill xmlns:a14="http://schemas.microsoft.com/office/drawing/2010/main">
                <a:noFill/>
              </a14:hiddenFill>
            </a:ext>
          </a:extLst>
        </p:spPr>
        <p:txBody>
          <a:bodyPr wrap="none" anchor="ctr"/>
          <a:lstStyle/>
          <a:p>
            <a:endParaRPr lang="en-US"/>
          </a:p>
        </p:txBody>
      </p:sp>
      <p:sp>
        <p:nvSpPr>
          <p:cNvPr id="53251" name="Line 4">
            <a:extLst>
              <a:ext uri="{FF2B5EF4-FFF2-40B4-BE49-F238E27FC236}">
                <a16:creationId xmlns:a16="http://schemas.microsoft.com/office/drawing/2014/main" id="{F778AEFC-1588-C747-A164-00840D5E6B1D}"/>
              </a:ext>
            </a:extLst>
          </p:cNvPr>
          <p:cNvSpPr>
            <a:spLocks noChangeShapeType="1"/>
          </p:cNvSpPr>
          <p:nvPr/>
        </p:nvSpPr>
        <p:spPr bwMode="auto">
          <a:xfrm>
            <a:off x="1828800" y="1187450"/>
            <a:ext cx="1752600" cy="2971800"/>
          </a:xfrm>
          <a:prstGeom prst="line">
            <a:avLst/>
          </a:prstGeom>
          <a:noFill/>
          <a:ln/>
          <a:extLst>
            <a:ext uri="{909E8E84-426E-40DD-AFC4-6F175D3DCCD1}">
              <a14:hiddenFill xmlns:a14="http://schemas.microsoft.com/office/drawing/2010/main">
                <a:noFill/>
              </a14:hiddenFill>
            </a:ext>
          </a:extLst>
        </p:spPr>
        <p:txBody>
          <a:bodyPr wrap="none" anchor="ctr"/>
          <a:lstStyle/>
          <a:p>
            <a:endParaRPr lang="en-US"/>
          </a:p>
        </p:txBody>
      </p:sp>
      <p:sp>
        <p:nvSpPr>
          <p:cNvPr id="53252" name="Line 5">
            <a:extLst>
              <a:ext uri="{FF2B5EF4-FFF2-40B4-BE49-F238E27FC236}">
                <a16:creationId xmlns:a16="http://schemas.microsoft.com/office/drawing/2014/main" id="{52C0D16C-5CA9-054D-9E82-602E0C78B84D}"/>
              </a:ext>
            </a:extLst>
          </p:cNvPr>
          <p:cNvSpPr>
            <a:spLocks noChangeShapeType="1"/>
          </p:cNvSpPr>
          <p:nvPr/>
        </p:nvSpPr>
        <p:spPr bwMode="auto">
          <a:xfrm>
            <a:off x="4724400" y="4540250"/>
            <a:ext cx="0" cy="914400"/>
          </a:xfrm>
          <a:prstGeom prst="line">
            <a:avLst/>
          </a:prstGeom>
          <a:noFill/>
          <a:ln w="76200">
            <a:solidFill>
              <a:srgbClr val="0A85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a:latin typeface="+mn-lt"/>
              <a:ea typeface="ＭＳ Ｐゴシック" charset="-128"/>
            </a:endParaRPr>
          </a:p>
        </p:txBody>
      </p:sp>
      <p:sp>
        <p:nvSpPr>
          <p:cNvPr id="53253" name="Line 6">
            <a:extLst>
              <a:ext uri="{FF2B5EF4-FFF2-40B4-BE49-F238E27FC236}">
                <a16:creationId xmlns:a16="http://schemas.microsoft.com/office/drawing/2014/main" id="{D732ADD7-24F8-2A4D-A896-547D193DF89F}"/>
              </a:ext>
            </a:extLst>
          </p:cNvPr>
          <p:cNvSpPr>
            <a:spLocks noChangeShapeType="1"/>
          </p:cNvSpPr>
          <p:nvPr/>
        </p:nvSpPr>
        <p:spPr bwMode="auto">
          <a:xfrm>
            <a:off x="6629400" y="2635250"/>
            <a:ext cx="0" cy="1524000"/>
          </a:xfrm>
          <a:prstGeom prst="line">
            <a:avLst/>
          </a:prstGeom>
          <a:noFill/>
          <a:ln w="76200">
            <a:solidFill>
              <a:srgbClr val="FF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defRPr/>
            </a:pPr>
            <a:endParaRPr lang="en-US">
              <a:latin typeface="+mn-lt"/>
              <a:ea typeface="ＭＳ Ｐゴシック" charset="-128"/>
            </a:endParaRPr>
          </a:p>
        </p:txBody>
      </p:sp>
      <p:sp>
        <p:nvSpPr>
          <p:cNvPr id="53254" name="Line 7">
            <a:extLst>
              <a:ext uri="{FF2B5EF4-FFF2-40B4-BE49-F238E27FC236}">
                <a16:creationId xmlns:a16="http://schemas.microsoft.com/office/drawing/2014/main" id="{9269A216-8E14-BB48-887C-46890E8D4224}"/>
              </a:ext>
            </a:extLst>
          </p:cNvPr>
          <p:cNvSpPr>
            <a:spLocks noChangeShapeType="1"/>
          </p:cNvSpPr>
          <p:nvPr/>
        </p:nvSpPr>
        <p:spPr bwMode="auto">
          <a:xfrm>
            <a:off x="9372600" y="2635250"/>
            <a:ext cx="0" cy="1524000"/>
          </a:xfrm>
          <a:prstGeom prst="line">
            <a:avLst/>
          </a:prstGeom>
          <a:noFill/>
          <a:ln w="76200">
            <a:solidFill>
              <a:srgbClr val="008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defRPr/>
            </a:pPr>
            <a:endParaRPr lang="en-US">
              <a:latin typeface="+mn-lt"/>
              <a:ea typeface="ＭＳ Ｐゴシック" charset="-128"/>
            </a:endParaRPr>
          </a:p>
        </p:txBody>
      </p:sp>
      <p:sp>
        <p:nvSpPr>
          <p:cNvPr id="53255" name="Text Box 8">
            <a:extLst>
              <a:ext uri="{FF2B5EF4-FFF2-40B4-BE49-F238E27FC236}">
                <a16:creationId xmlns:a16="http://schemas.microsoft.com/office/drawing/2014/main" id="{02EA6050-6BDA-F14F-A53B-9C0305676F58}"/>
              </a:ext>
            </a:extLst>
          </p:cNvPr>
          <p:cNvSpPr txBox="1">
            <a:spLocks noChangeArrowheads="1"/>
          </p:cNvSpPr>
          <p:nvPr/>
        </p:nvSpPr>
        <p:spPr bwMode="auto">
          <a:xfrm>
            <a:off x="2743200" y="2025650"/>
            <a:ext cx="1900238" cy="461963"/>
          </a:xfrm>
          <a:prstGeom prst="rect">
            <a:avLst/>
          </a:prstGeom>
          <a:solidFill>
            <a:schemeClr val="bg1">
              <a:alpha val="70195"/>
            </a:schemeClr>
          </a:solidFill>
          <a:ln w="28575">
            <a:solidFill>
              <a:schemeClr val="bg1"/>
            </a:solidFill>
            <a:miter lim="800000"/>
            <a:headEnd/>
            <a:tailEnd/>
          </a:ln>
        </p:spPr>
        <p:txBody>
          <a:bodyPr wrap="none">
            <a:spAutoFit/>
          </a:bodyPr>
          <a:lstStyle>
            <a:lvl1pPr>
              <a:spcBef>
                <a:spcPct val="20000"/>
              </a:spcBef>
              <a:buClr>
                <a:srgbClr val="00003E"/>
              </a:buClr>
              <a:buFont typeface="Wingdings 3" charset="2"/>
              <a:buChar char="}"/>
              <a:defRPr sz="2200">
                <a:solidFill>
                  <a:schemeClr val="tx1"/>
                </a:solidFill>
                <a:latin typeface="Bastian Sans Light" charset="0"/>
                <a:ea typeface="ＭＳ Ｐゴシック" charset="-128"/>
              </a:defRPr>
            </a:lvl1pPr>
            <a:lvl2pPr marL="742950" indent="-285750">
              <a:spcBef>
                <a:spcPct val="20000"/>
              </a:spcBef>
              <a:buClr>
                <a:srgbClr val="00003E"/>
              </a:buClr>
              <a:buFont typeface="Wingdings 3" charset="2"/>
              <a:buChar char="}"/>
              <a:defRPr>
                <a:solidFill>
                  <a:schemeClr val="tx1"/>
                </a:solidFill>
                <a:latin typeface="Bastian Sans Light" charset="0"/>
                <a:ea typeface="ＭＳ Ｐゴシック" charset="-128"/>
              </a:defRPr>
            </a:lvl2pPr>
            <a:lvl3pPr marL="1143000" indent="-228600">
              <a:spcBef>
                <a:spcPct val="20000"/>
              </a:spcBef>
              <a:buClr>
                <a:srgbClr val="00003E"/>
              </a:buClr>
              <a:buFont typeface="Wingdings 3" charset="2"/>
              <a:buChar char="}"/>
              <a:defRPr sz="1600">
                <a:solidFill>
                  <a:schemeClr val="tx1"/>
                </a:solidFill>
                <a:latin typeface="Bastian Sans Light" charset="0"/>
                <a:ea typeface="ＭＳ Ｐゴシック" charset="-128"/>
              </a:defRPr>
            </a:lvl3pPr>
            <a:lvl4pPr marL="1600200" indent="-228600">
              <a:spcBef>
                <a:spcPct val="20000"/>
              </a:spcBef>
              <a:buClr>
                <a:srgbClr val="00003E"/>
              </a:buClr>
              <a:buFont typeface="Wingdings 3" charset="2"/>
              <a:buChar char="}"/>
              <a:defRPr sz="1400">
                <a:solidFill>
                  <a:schemeClr val="tx1"/>
                </a:solidFill>
                <a:latin typeface="Bastian Sans Light" charset="0"/>
                <a:ea typeface="ＭＳ Ｐゴシック" charset="-128"/>
              </a:defRPr>
            </a:lvl4pPr>
            <a:lvl5pPr marL="2057400" indent="-228600">
              <a:spcBef>
                <a:spcPct val="20000"/>
              </a:spcBef>
              <a:buClr>
                <a:srgbClr val="00003E"/>
              </a:buClr>
              <a:buFont typeface="Wingdings 3" charset="2"/>
              <a:buChar char="}"/>
              <a:defRPr sz="1200">
                <a:solidFill>
                  <a:schemeClr val="tx1"/>
                </a:solidFill>
                <a:latin typeface="Bastian Sans Light" charset="0"/>
                <a:ea typeface="ＭＳ Ｐゴシック" charset="-128"/>
              </a:defRPr>
            </a:lvl5pPr>
            <a:lvl6pPr marL="25146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6pPr>
            <a:lvl7pPr marL="29718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7pPr>
            <a:lvl8pPr marL="34290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8pPr>
            <a:lvl9pPr marL="38862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9pPr>
          </a:lstStyle>
          <a:p>
            <a:pPr>
              <a:spcBef>
                <a:spcPct val="0"/>
              </a:spcBef>
              <a:buClrTx/>
              <a:buFontTx/>
              <a:buNone/>
              <a:defRPr/>
            </a:pPr>
            <a:r>
              <a:rPr lang="en-US" altLang="en-US" sz="2400">
                <a:latin typeface="+mn-lt"/>
              </a:rPr>
              <a:t>Net Radiation</a:t>
            </a:r>
          </a:p>
        </p:txBody>
      </p:sp>
      <p:sp>
        <p:nvSpPr>
          <p:cNvPr id="53256" name="Text Box 9">
            <a:extLst>
              <a:ext uri="{FF2B5EF4-FFF2-40B4-BE49-F238E27FC236}">
                <a16:creationId xmlns:a16="http://schemas.microsoft.com/office/drawing/2014/main" id="{E1A50B6A-1B40-0148-8740-89F3BD8E5864}"/>
              </a:ext>
            </a:extLst>
          </p:cNvPr>
          <p:cNvSpPr txBox="1">
            <a:spLocks noChangeArrowheads="1"/>
          </p:cNvSpPr>
          <p:nvPr/>
        </p:nvSpPr>
        <p:spPr bwMode="auto">
          <a:xfrm>
            <a:off x="1676400" y="4997450"/>
            <a:ext cx="2430463" cy="461963"/>
          </a:xfrm>
          <a:prstGeom prst="rect">
            <a:avLst/>
          </a:prstGeom>
          <a:solidFill>
            <a:schemeClr val="bg1">
              <a:alpha val="70195"/>
            </a:schemeClr>
          </a:solidFill>
          <a:ln w="28575">
            <a:solidFill>
              <a:schemeClr val="bg1"/>
            </a:solidFill>
            <a:miter lim="800000"/>
            <a:headEnd/>
            <a:tailEnd/>
          </a:ln>
        </p:spPr>
        <p:txBody>
          <a:bodyPr>
            <a:spAutoFit/>
          </a:bodyPr>
          <a:lstStyle>
            <a:lvl1pPr>
              <a:spcBef>
                <a:spcPct val="20000"/>
              </a:spcBef>
              <a:buClr>
                <a:srgbClr val="00003E"/>
              </a:buClr>
              <a:buFont typeface="Wingdings 3" charset="2"/>
              <a:buChar char="}"/>
              <a:defRPr sz="2200">
                <a:solidFill>
                  <a:schemeClr val="tx1"/>
                </a:solidFill>
                <a:latin typeface="Bastian Sans Light" charset="0"/>
                <a:ea typeface="ＭＳ Ｐゴシック" charset="-128"/>
              </a:defRPr>
            </a:lvl1pPr>
            <a:lvl2pPr marL="742950" indent="-285750">
              <a:spcBef>
                <a:spcPct val="20000"/>
              </a:spcBef>
              <a:buClr>
                <a:srgbClr val="00003E"/>
              </a:buClr>
              <a:buFont typeface="Wingdings 3" charset="2"/>
              <a:buChar char="}"/>
              <a:defRPr>
                <a:solidFill>
                  <a:schemeClr val="tx1"/>
                </a:solidFill>
                <a:latin typeface="Bastian Sans Light" charset="0"/>
                <a:ea typeface="ＭＳ Ｐゴシック" charset="-128"/>
              </a:defRPr>
            </a:lvl2pPr>
            <a:lvl3pPr marL="1143000" indent="-228600">
              <a:spcBef>
                <a:spcPct val="20000"/>
              </a:spcBef>
              <a:buClr>
                <a:srgbClr val="00003E"/>
              </a:buClr>
              <a:buFont typeface="Wingdings 3" charset="2"/>
              <a:buChar char="}"/>
              <a:defRPr sz="1600">
                <a:solidFill>
                  <a:schemeClr val="tx1"/>
                </a:solidFill>
                <a:latin typeface="Bastian Sans Light" charset="0"/>
                <a:ea typeface="ＭＳ Ｐゴシック" charset="-128"/>
              </a:defRPr>
            </a:lvl3pPr>
            <a:lvl4pPr marL="1600200" indent="-228600">
              <a:spcBef>
                <a:spcPct val="20000"/>
              </a:spcBef>
              <a:buClr>
                <a:srgbClr val="00003E"/>
              </a:buClr>
              <a:buFont typeface="Wingdings 3" charset="2"/>
              <a:buChar char="}"/>
              <a:defRPr sz="1400">
                <a:solidFill>
                  <a:schemeClr val="tx1"/>
                </a:solidFill>
                <a:latin typeface="Bastian Sans Light" charset="0"/>
                <a:ea typeface="ＭＳ Ｐゴシック" charset="-128"/>
              </a:defRPr>
            </a:lvl4pPr>
            <a:lvl5pPr marL="2057400" indent="-228600">
              <a:spcBef>
                <a:spcPct val="20000"/>
              </a:spcBef>
              <a:buClr>
                <a:srgbClr val="00003E"/>
              </a:buClr>
              <a:buFont typeface="Wingdings 3" charset="2"/>
              <a:buChar char="}"/>
              <a:defRPr sz="1200">
                <a:solidFill>
                  <a:schemeClr val="tx1"/>
                </a:solidFill>
                <a:latin typeface="Bastian Sans Light" charset="0"/>
                <a:ea typeface="ＭＳ Ｐゴシック" charset="-128"/>
              </a:defRPr>
            </a:lvl5pPr>
            <a:lvl6pPr marL="25146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6pPr>
            <a:lvl7pPr marL="29718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7pPr>
            <a:lvl8pPr marL="34290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8pPr>
            <a:lvl9pPr marL="38862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9pPr>
          </a:lstStyle>
          <a:p>
            <a:pPr>
              <a:spcBef>
                <a:spcPct val="0"/>
              </a:spcBef>
              <a:buClrTx/>
              <a:buFontTx/>
              <a:buNone/>
              <a:defRPr/>
            </a:pPr>
            <a:r>
              <a:rPr lang="en-US" altLang="en-US" sz="2400">
                <a:latin typeface="+mn-lt"/>
              </a:rPr>
              <a:t>Ground Heat Flux</a:t>
            </a:r>
          </a:p>
        </p:txBody>
      </p:sp>
      <p:sp>
        <p:nvSpPr>
          <p:cNvPr id="53257" name="Text Box 10">
            <a:extLst>
              <a:ext uri="{FF2B5EF4-FFF2-40B4-BE49-F238E27FC236}">
                <a16:creationId xmlns:a16="http://schemas.microsoft.com/office/drawing/2014/main" id="{0668F91D-804A-0646-A140-E5531C54DB0D}"/>
              </a:ext>
            </a:extLst>
          </p:cNvPr>
          <p:cNvSpPr txBox="1">
            <a:spLocks noChangeArrowheads="1"/>
          </p:cNvSpPr>
          <p:nvPr/>
        </p:nvSpPr>
        <p:spPr bwMode="auto">
          <a:xfrm>
            <a:off x="5486400" y="958850"/>
            <a:ext cx="2525713" cy="461963"/>
          </a:xfrm>
          <a:prstGeom prst="rect">
            <a:avLst/>
          </a:prstGeom>
          <a:solidFill>
            <a:schemeClr val="bg1">
              <a:alpha val="70195"/>
            </a:schemeClr>
          </a:solidFill>
          <a:ln w="28575">
            <a:solidFill>
              <a:schemeClr val="bg1"/>
            </a:solidFill>
            <a:miter lim="800000"/>
            <a:headEnd/>
            <a:tailEnd/>
          </a:ln>
        </p:spPr>
        <p:txBody>
          <a:bodyPr wrap="none">
            <a:spAutoFit/>
          </a:bodyPr>
          <a:lstStyle>
            <a:lvl1pPr>
              <a:spcBef>
                <a:spcPct val="20000"/>
              </a:spcBef>
              <a:buClr>
                <a:srgbClr val="00003E"/>
              </a:buClr>
              <a:buFont typeface="Wingdings 3" charset="2"/>
              <a:buChar char="}"/>
              <a:defRPr sz="2200">
                <a:solidFill>
                  <a:schemeClr val="tx1"/>
                </a:solidFill>
                <a:latin typeface="Bastian Sans Light" charset="0"/>
                <a:ea typeface="ＭＳ Ｐゴシック" charset="-128"/>
              </a:defRPr>
            </a:lvl1pPr>
            <a:lvl2pPr marL="742950" indent="-285750">
              <a:spcBef>
                <a:spcPct val="20000"/>
              </a:spcBef>
              <a:buClr>
                <a:srgbClr val="00003E"/>
              </a:buClr>
              <a:buFont typeface="Wingdings 3" charset="2"/>
              <a:buChar char="}"/>
              <a:defRPr>
                <a:solidFill>
                  <a:schemeClr val="tx1"/>
                </a:solidFill>
                <a:latin typeface="Bastian Sans Light" charset="0"/>
                <a:ea typeface="ＭＳ Ｐゴシック" charset="-128"/>
              </a:defRPr>
            </a:lvl2pPr>
            <a:lvl3pPr marL="1143000" indent="-228600">
              <a:spcBef>
                <a:spcPct val="20000"/>
              </a:spcBef>
              <a:buClr>
                <a:srgbClr val="00003E"/>
              </a:buClr>
              <a:buFont typeface="Wingdings 3" charset="2"/>
              <a:buChar char="}"/>
              <a:defRPr sz="1600">
                <a:solidFill>
                  <a:schemeClr val="tx1"/>
                </a:solidFill>
                <a:latin typeface="Bastian Sans Light" charset="0"/>
                <a:ea typeface="ＭＳ Ｐゴシック" charset="-128"/>
              </a:defRPr>
            </a:lvl3pPr>
            <a:lvl4pPr marL="1600200" indent="-228600">
              <a:spcBef>
                <a:spcPct val="20000"/>
              </a:spcBef>
              <a:buClr>
                <a:srgbClr val="00003E"/>
              </a:buClr>
              <a:buFont typeface="Wingdings 3" charset="2"/>
              <a:buChar char="}"/>
              <a:defRPr sz="1400">
                <a:solidFill>
                  <a:schemeClr val="tx1"/>
                </a:solidFill>
                <a:latin typeface="Bastian Sans Light" charset="0"/>
                <a:ea typeface="ＭＳ Ｐゴシック" charset="-128"/>
              </a:defRPr>
            </a:lvl4pPr>
            <a:lvl5pPr marL="2057400" indent="-228600">
              <a:spcBef>
                <a:spcPct val="20000"/>
              </a:spcBef>
              <a:buClr>
                <a:srgbClr val="00003E"/>
              </a:buClr>
              <a:buFont typeface="Wingdings 3" charset="2"/>
              <a:buChar char="}"/>
              <a:defRPr sz="1200">
                <a:solidFill>
                  <a:schemeClr val="tx1"/>
                </a:solidFill>
                <a:latin typeface="Bastian Sans Light" charset="0"/>
                <a:ea typeface="ＭＳ Ｐゴシック" charset="-128"/>
              </a:defRPr>
            </a:lvl5pPr>
            <a:lvl6pPr marL="25146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6pPr>
            <a:lvl7pPr marL="29718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7pPr>
            <a:lvl8pPr marL="34290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8pPr>
            <a:lvl9pPr marL="38862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9pPr>
          </a:lstStyle>
          <a:p>
            <a:pPr>
              <a:spcBef>
                <a:spcPct val="0"/>
              </a:spcBef>
              <a:buClrTx/>
              <a:buFontTx/>
              <a:buNone/>
              <a:defRPr/>
            </a:pPr>
            <a:r>
              <a:rPr lang="en-US" altLang="en-US" sz="2400">
                <a:latin typeface="+mn-lt"/>
              </a:rPr>
              <a:t>Sensible Heat Flux</a:t>
            </a:r>
          </a:p>
        </p:txBody>
      </p:sp>
      <p:sp>
        <p:nvSpPr>
          <p:cNvPr id="53258" name="Text Box 11">
            <a:extLst>
              <a:ext uri="{FF2B5EF4-FFF2-40B4-BE49-F238E27FC236}">
                <a16:creationId xmlns:a16="http://schemas.microsoft.com/office/drawing/2014/main" id="{F0217A88-4F09-4A4B-BE03-42B87A95A3A7}"/>
              </a:ext>
            </a:extLst>
          </p:cNvPr>
          <p:cNvSpPr txBox="1">
            <a:spLocks noChangeArrowheads="1"/>
          </p:cNvSpPr>
          <p:nvPr/>
        </p:nvSpPr>
        <p:spPr bwMode="auto">
          <a:xfrm>
            <a:off x="8229600" y="958850"/>
            <a:ext cx="2266950" cy="461963"/>
          </a:xfrm>
          <a:prstGeom prst="rect">
            <a:avLst/>
          </a:prstGeom>
          <a:solidFill>
            <a:schemeClr val="bg1">
              <a:alpha val="70195"/>
            </a:schemeClr>
          </a:solidFill>
          <a:ln w="28575">
            <a:solidFill>
              <a:schemeClr val="bg1"/>
            </a:solidFill>
            <a:miter lim="800000"/>
            <a:headEnd/>
            <a:tailEnd/>
          </a:ln>
        </p:spPr>
        <p:txBody>
          <a:bodyPr wrap="none">
            <a:spAutoFit/>
          </a:bodyPr>
          <a:lstStyle>
            <a:lvl1pPr>
              <a:spcBef>
                <a:spcPct val="20000"/>
              </a:spcBef>
              <a:buClr>
                <a:srgbClr val="00003E"/>
              </a:buClr>
              <a:buFont typeface="Wingdings 3" charset="2"/>
              <a:buChar char="}"/>
              <a:defRPr sz="2200">
                <a:solidFill>
                  <a:schemeClr val="tx1"/>
                </a:solidFill>
                <a:latin typeface="Bastian Sans Light" charset="0"/>
                <a:ea typeface="ＭＳ Ｐゴシック" charset="-128"/>
              </a:defRPr>
            </a:lvl1pPr>
            <a:lvl2pPr marL="742950" indent="-285750">
              <a:spcBef>
                <a:spcPct val="20000"/>
              </a:spcBef>
              <a:buClr>
                <a:srgbClr val="00003E"/>
              </a:buClr>
              <a:buFont typeface="Wingdings 3" charset="2"/>
              <a:buChar char="}"/>
              <a:defRPr>
                <a:solidFill>
                  <a:schemeClr val="tx1"/>
                </a:solidFill>
                <a:latin typeface="Bastian Sans Light" charset="0"/>
                <a:ea typeface="ＭＳ Ｐゴシック" charset="-128"/>
              </a:defRPr>
            </a:lvl2pPr>
            <a:lvl3pPr marL="1143000" indent="-228600">
              <a:spcBef>
                <a:spcPct val="20000"/>
              </a:spcBef>
              <a:buClr>
                <a:srgbClr val="00003E"/>
              </a:buClr>
              <a:buFont typeface="Wingdings 3" charset="2"/>
              <a:buChar char="}"/>
              <a:defRPr sz="1600">
                <a:solidFill>
                  <a:schemeClr val="tx1"/>
                </a:solidFill>
                <a:latin typeface="Bastian Sans Light" charset="0"/>
                <a:ea typeface="ＭＳ Ｐゴシック" charset="-128"/>
              </a:defRPr>
            </a:lvl3pPr>
            <a:lvl4pPr marL="1600200" indent="-228600">
              <a:spcBef>
                <a:spcPct val="20000"/>
              </a:spcBef>
              <a:buClr>
                <a:srgbClr val="00003E"/>
              </a:buClr>
              <a:buFont typeface="Wingdings 3" charset="2"/>
              <a:buChar char="}"/>
              <a:defRPr sz="1400">
                <a:solidFill>
                  <a:schemeClr val="tx1"/>
                </a:solidFill>
                <a:latin typeface="Bastian Sans Light" charset="0"/>
                <a:ea typeface="ＭＳ Ｐゴシック" charset="-128"/>
              </a:defRPr>
            </a:lvl4pPr>
            <a:lvl5pPr marL="2057400" indent="-228600">
              <a:spcBef>
                <a:spcPct val="20000"/>
              </a:spcBef>
              <a:buClr>
                <a:srgbClr val="00003E"/>
              </a:buClr>
              <a:buFont typeface="Wingdings 3" charset="2"/>
              <a:buChar char="}"/>
              <a:defRPr sz="1200">
                <a:solidFill>
                  <a:schemeClr val="tx1"/>
                </a:solidFill>
                <a:latin typeface="Bastian Sans Light" charset="0"/>
                <a:ea typeface="ＭＳ Ｐゴシック" charset="-128"/>
              </a:defRPr>
            </a:lvl5pPr>
            <a:lvl6pPr marL="25146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6pPr>
            <a:lvl7pPr marL="29718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7pPr>
            <a:lvl8pPr marL="34290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8pPr>
            <a:lvl9pPr marL="38862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9pPr>
          </a:lstStyle>
          <a:p>
            <a:pPr>
              <a:spcBef>
                <a:spcPct val="0"/>
              </a:spcBef>
              <a:buClrTx/>
              <a:buFontTx/>
              <a:buNone/>
              <a:defRPr/>
            </a:pPr>
            <a:r>
              <a:rPr lang="en-US" altLang="en-US" sz="2400">
                <a:latin typeface="+mn-lt"/>
              </a:rPr>
              <a:t>Latent Heat Flux</a:t>
            </a:r>
          </a:p>
        </p:txBody>
      </p:sp>
      <p:sp>
        <p:nvSpPr>
          <p:cNvPr id="39947" name="Rectangle 12">
            <a:extLst>
              <a:ext uri="{FF2B5EF4-FFF2-40B4-BE49-F238E27FC236}">
                <a16:creationId xmlns:a16="http://schemas.microsoft.com/office/drawing/2014/main" id="{31F916F8-509E-D045-8E76-778681FD7074}"/>
              </a:ext>
            </a:extLst>
          </p:cNvPr>
          <p:cNvSpPr>
            <a:spLocks noChangeArrowheads="1"/>
          </p:cNvSpPr>
          <p:nvPr/>
        </p:nvSpPr>
        <p:spPr bwMode="auto">
          <a:xfrm>
            <a:off x="6705600" y="5211763"/>
            <a:ext cx="3811588" cy="1216025"/>
          </a:xfrm>
          <a:prstGeom prst="rect">
            <a:avLst/>
          </a:prstGeom>
          <a:solidFill>
            <a:schemeClr val="bg1">
              <a:alpha val="70195"/>
            </a:schemeClr>
          </a:solidFill>
          <a:ln w="28575">
            <a:solidFill>
              <a:schemeClr val="bg1"/>
            </a:solidFill>
            <a:miter lim="800000"/>
            <a:headEnd/>
            <a:tailEnd/>
          </a:ln>
        </p:spPr>
        <p:txBody>
          <a:bodyPr wrap="none">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 typeface="Times" pitchFamily="2" charset="0"/>
              <a:buAutoNum type="arabicParenR"/>
            </a:pPr>
            <a:r>
              <a:rPr lang="en-US" altLang="en-US">
                <a:latin typeface="Calibri" panose="020F0502020204030204" pitchFamily="34" charset="0"/>
              </a:rPr>
              <a:t>Moist Soil Conditions</a:t>
            </a:r>
          </a:p>
          <a:p>
            <a:pPr>
              <a:buFont typeface="Times" pitchFamily="2" charset="0"/>
              <a:buAutoNum type="arabicParenR"/>
            </a:pPr>
            <a:r>
              <a:rPr lang="ja-JP" altLang="en-US">
                <a:latin typeface="Calibri" panose="020F0502020204030204" pitchFamily="34" charset="0"/>
              </a:rPr>
              <a:t>“</a:t>
            </a:r>
            <a:r>
              <a:rPr lang="en-US" altLang="ja-JP">
                <a:latin typeface="Calibri" panose="020F0502020204030204" pitchFamily="34" charset="0"/>
              </a:rPr>
              <a:t>Normal</a:t>
            </a:r>
            <a:r>
              <a:rPr lang="ja-JP" altLang="en-US">
                <a:latin typeface="Calibri" panose="020F0502020204030204" pitchFamily="34" charset="0"/>
              </a:rPr>
              <a:t>”</a:t>
            </a:r>
            <a:r>
              <a:rPr lang="en-US" altLang="ja-JP">
                <a:latin typeface="Calibri" panose="020F0502020204030204" pitchFamily="34" charset="0"/>
              </a:rPr>
              <a:t> Soil conditions</a:t>
            </a:r>
          </a:p>
          <a:p>
            <a:pPr>
              <a:buFont typeface="Times" pitchFamily="2" charset="0"/>
              <a:buAutoNum type="arabicParenR"/>
            </a:pPr>
            <a:r>
              <a:rPr lang="en-US" altLang="en-US">
                <a:latin typeface="Calibri" panose="020F0502020204030204" pitchFamily="34" charset="0"/>
              </a:rPr>
              <a:t>Very Dry Soil Conditions</a:t>
            </a:r>
          </a:p>
        </p:txBody>
      </p:sp>
      <p:sp>
        <p:nvSpPr>
          <p:cNvPr id="53260" name="Line 13">
            <a:extLst>
              <a:ext uri="{FF2B5EF4-FFF2-40B4-BE49-F238E27FC236}">
                <a16:creationId xmlns:a16="http://schemas.microsoft.com/office/drawing/2014/main" id="{5A245385-8EA7-A44E-943D-6F2FDC9D2F59}"/>
              </a:ext>
            </a:extLst>
          </p:cNvPr>
          <p:cNvSpPr>
            <a:spLocks noChangeShapeType="1"/>
          </p:cNvSpPr>
          <p:nvPr/>
        </p:nvSpPr>
        <p:spPr bwMode="auto">
          <a:xfrm>
            <a:off x="6172200" y="3321050"/>
            <a:ext cx="0" cy="838200"/>
          </a:xfrm>
          <a:prstGeom prst="line">
            <a:avLst/>
          </a:prstGeom>
          <a:noFill/>
          <a:ln w="76200">
            <a:solidFill>
              <a:srgbClr val="FF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defRPr/>
            </a:pPr>
            <a:endParaRPr lang="en-US">
              <a:latin typeface="+mn-lt"/>
              <a:ea typeface="ＭＳ Ｐゴシック" charset="-128"/>
            </a:endParaRPr>
          </a:p>
        </p:txBody>
      </p:sp>
      <p:sp>
        <p:nvSpPr>
          <p:cNvPr id="53261" name="Line 14">
            <a:extLst>
              <a:ext uri="{FF2B5EF4-FFF2-40B4-BE49-F238E27FC236}">
                <a16:creationId xmlns:a16="http://schemas.microsoft.com/office/drawing/2014/main" id="{8179510A-1616-F54D-A748-1B53521DC198}"/>
              </a:ext>
            </a:extLst>
          </p:cNvPr>
          <p:cNvSpPr>
            <a:spLocks noChangeShapeType="1"/>
          </p:cNvSpPr>
          <p:nvPr/>
        </p:nvSpPr>
        <p:spPr bwMode="auto">
          <a:xfrm>
            <a:off x="7086600" y="2025650"/>
            <a:ext cx="0" cy="2133600"/>
          </a:xfrm>
          <a:prstGeom prst="line">
            <a:avLst/>
          </a:prstGeom>
          <a:noFill/>
          <a:ln w="76200">
            <a:solidFill>
              <a:srgbClr val="FF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defRPr/>
            </a:pPr>
            <a:endParaRPr lang="en-US">
              <a:latin typeface="+mn-lt"/>
              <a:ea typeface="ＭＳ Ｐゴシック" charset="-128"/>
            </a:endParaRPr>
          </a:p>
        </p:txBody>
      </p:sp>
      <p:sp>
        <p:nvSpPr>
          <p:cNvPr id="53262" name="Line 15">
            <a:extLst>
              <a:ext uri="{FF2B5EF4-FFF2-40B4-BE49-F238E27FC236}">
                <a16:creationId xmlns:a16="http://schemas.microsoft.com/office/drawing/2014/main" id="{4C822545-B9EE-324D-9E8E-112CC75F0BDF}"/>
              </a:ext>
            </a:extLst>
          </p:cNvPr>
          <p:cNvSpPr>
            <a:spLocks noChangeShapeType="1"/>
          </p:cNvSpPr>
          <p:nvPr/>
        </p:nvSpPr>
        <p:spPr bwMode="auto">
          <a:xfrm>
            <a:off x="8915400" y="1949450"/>
            <a:ext cx="0" cy="2209800"/>
          </a:xfrm>
          <a:prstGeom prst="line">
            <a:avLst/>
          </a:prstGeom>
          <a:noFill/>
          <a:ln w="76200">
            <a:solidFill>
              <a:srgbClr val="008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defRPr/>
            </a:pPr>
            <a:endParaRPr lang="en-US">
              <a:latin typeface="+mn-lt"/>
              <a:ea typeface="ＭＳ Ｐゴシック" charset="-128"/>
            </a:endParaRPr>
          </a:p>
        </p:txBody>
      </p:sp>
      <p:sp>
        <p:nvSpPr>
          <p:cNvPr id="53263" name="Line 16">
            <a:extLst>
              <a:ext uri="{FF2B5EF4-FFF2-40B4-BE49-F238E27FC236}">
                <a16:creationId xmlns:a16="http://schemas.microsoft.com/office/drawing/2014/main" id="{DE054F24-2B99-AD46-9796-127FF30F8121}"/>
              </a:ext>
            </a:extLst>
          </p:cNvPr>
          <p:cNvSpPr>
            <a:spLocks noChangeShapeType="1"/>
          </p:cNvSpPr>
          <p:nvPr/>
        </p:nvSpPr>
        <p:spPr bwMode="auto">
          <a:xfrm>
            <a:off x="9829800" y="3397250"/>
            <a:ext cx="0" cy="762000"/>
          </a:xfrm>
          <a:prstGeom prst="line">
            <a:avLst/>
          </a:prstGeom>
          <a:noFill/>
          <a:ln w="76200">
            <a:solidFill>
              <a:srgbClr val="008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a:defRPr/>
            </a:pPr>
            <a:endParaRPr lang="en-US">
              <a:latin typeface="+mn-lt"/>
              <a:ea typeface="ＭＳ Ｐゴシック" charset="-128"/>
            </a:endParaRPr>
          </a:p>
        </p:txBody>
      </p:sp>
      <p:sp>
        <p:nvSpPr>
          <p:cNvPr id="55313" name="Line 17">
            <a:extLst>
              <a:ext uri="{FF2B5EF4-FFF2-40B4-BE49-F238E27FC236}">
                <a16:creationId xmlns:a16="http://schemas.microsoft.com/office/drawing/2014/main" id="{14B0C05F-A5F4-034C-A540-35574AAFE44E}"/>
              </a:ext>
            </a:extLst>
          </p:cNvPr>
          <p:cNvSpPr>
            <a:spLocks noChangeShapeType="1"/>
          </p:cNvSpPr>
          <p:nvPr/>
        </p:nvSpPr>
        <p:spPr bwMode="auto">
          <a:xfrm>
            <a:off x="4267200" y="4540250"/>
            <a:ext cx="0" cy="1066800"/>
          </a:xfrm>
          <a:prstGeom prst="line">
            <a:avLst/>
          </a:prstGeom>
          <a:noFill/>
          <a:ln w="76200">
            <a:solidFill>
              <a:schemeClr val="tx2">
                <a:lumMod val="60000"/>
                <a:lumOff val="40000"/>
              </a:schemeClr>
            </a:solidFill>
            <a:round/>
            <a:headEnd/>
            <a:tailEnd type="triangle" w="med" len="med"/>
          </a:ln>
          <a:extLst/>
        </p:spPr>
        <p:txBody>
          <a:bodyPr wrap="none" anchor="ctr"/>
          <a:lstStyle/>
          <a:p>
            <a:pPr>
              <a:defRPr/>
            </a:pPr>
            <a:endParaRPr lang="en-US">
              <a:latin typeface="+mn-lt"/>
              <a:ea typeface="ＭＳ Ｐゴシック" charset="0"/>
              <a:cs typeface="ＭＳ Ｐゴシック" charset="0"/>
            </a:endParaRPr>
          </a:p>
        </p:txBody>
      </p:sp>
      <p:sp>
        <p:nvSpPr>
          <p:cNvPr id="53265" name="Line 18">
            <a:extLst>
              <a:ext uri="{FF2B5EF4-FFF2-40B4-BE49-F238E27FC236}">
                <a16:creationId xmlns:a16="http://schemas.microsoft.com/office/drawing/2014/main" id="{AECF9618-6EF5-A545-A8D4-85034C7E00EA}"/>
              </a:ext>
            </a:extLst>
          </p:cNvPr>
          <p:cNvSpPr>
            <a:spLocks noChangeShapeType="1"/>
          </p:cNvSpPr>
          <p:nvPr/>
        </p:nvSpPr>
        <p:spPr bwMode="auto">
          <a:xfrm>
            <a:off x="5181600" y="4540250"/>
            <a:ext cx="0" cy="685800"/>
          </a:xfrm>
          <a:prstGeom prst="line">
            <a:avLst/>
          </a:prstGeom>
          <a:noFill/>
          <a:ln w="76200">
            <a:solidFill>
              <a:srgbClr val="0A85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a:latin typeface="+mn-lt"/>
              <a:ea typeface="ＭＳ Ｐゴシック" charset="-128"/>
            </a:endParaRPr>
          </a:p>
        </p:txBody>
      </p:sp>
      <p:sp>
        <p:nvSpPr>
          <p:cNvPr id="39954" name="Text Box 19">
            <a:extLst>
              <a:ext uri="{FF2B5EF4-FFF2-40B4-BE49-F238E27FC236}">
                <a16:creationId xmlns:a16="http://schemas.microsoft.com/office/drawing/2014/main" id="{076A8195-176B-B44B-B22B-E5DF70F75AD4}"/>
              </a:ext>
            </a:extLst>
          </p:cNvPr>
          <p:cNvSpPr txBox="1">
            <a:spLocks noChangeArrowheads="1"/>
          </p:cNvSpPr>
          <p:nvPr/>
        </p:nvSpPr>
        <p:spPr bwMode="auto">
          <a:xfrm>
            <a:off x="5988050" y="2787650"/>
            <a:ext cx="338138" cy="461963"/>
          </a:xfrm>
          <a:prstGeom prst="rect">
            <a:avLst/>
          </a:prstGeom>
          <a:solidFill>
            <a:schemeClr val="bg1">
              <a:alpha val="70195"/>
            </a:schemeClr>
          </a:solidFill>
          <a:ln w="2857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latin typeface="Calibri" panose="020F0502020204030204" pitchFamily="34" charset="0"/>
              </a:rPr>
              <a:t>1</a:t>
            </a:r>
            <a:endParaRPr lang="en-US" altLang="en-US">
              <a:latin typeface="Calibri" panose="020F0502020204030204" pitchFamily="34" charset="0"/>
            </a:endParaRPr>
          </a:p>
        </p:txBody>
      </p:sp>
      <p:sp>
        <p:nvSpPr>
          <p:cNvPr id="39955" name="Text Box 20">
            <a:extLst>
              <a:ext uri="{FF2B5EF4-FFF2-40B4-BE49-F238E27FC236}">
                <a16:creationId xmlns:a16="http://schemas.microsoft.com/office/drawing/2014/main" id="{0FD43E52-3E51-844A-8306-66A9C030C1C6}"/>
              </a:ext>
            </a:extLst>
          </p:cNvPr>
          <p:cNvSpPr txBox="1">
            <a:spLocks noChangeArrowheads="1"/>
          </p:cNvSpPr>
          <p:nvPr/>
        </p:nvSpPr>
        <p:spPr bwMode="auto">
          <a:xfrm>
            <a:off x="8763000" y="1492250"/>
            <a:ext cx="338138" cy="461963"/>
          </a:xfrm>
          <a:prstGeom prst="rect">
            <a:avLst/>
          </a:prstGeom>
          <a:solidFill>
            <a:schemeClr val="bg1">
              <a:alpha val="70195"/>
            </a:schemeClr>
          </a:solidFill>
          <a:ln w="2857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latin typeface="Calibri" panose="020F0502020204030204" pitchFamily="34" charset="0"/>
              </a:rPr>
              <a:t>1</a:t>
            </a:r>
            <a:endParaRPr lang="en-US" altLang="en-US">
              <a:latin typeface="Calibri" panose="020F0502020204030204" pitchFamily="34" charset="0"/>
            </a:endParaRPr>
          </a:p>
        </p:txBody>
      </p:sp>
      <p:sp>
        <p:nvSpPr>
          <p:cNvPr id="39956" name="Text Box 21">
            <a:extLst>
              <a:ext uri="{FF2B5EF4-FFF2-40B4-BE49-F238E27FC236}">
                <a16:creationId xmlns:a16="http://schemas.microsoft.com/office/drawing/2014/main" id="{CA03D72A-249C-DA43-816E-C1CF0E60C414}"/>
              </a:ext>
            </a:extLst>
          </p:cNvPr>
          <p:cNvSpPr txBox="1">
            <a:spLocks noChangeArrowheads="1"/>
          </p:cNvSpPr>
          <p:nvPr/>
        </p:nvSpPr>
        <p:spPr bwMode="auto">
          <a:xfrm>
            <a:off x="4083050" y="5683250"/>
            <a:ext cx="338138" cy="461963"/>
          </a:xfrm>
          <a:prstGeom prst="rect">
            <a:avLst/>
          </a:prstGeom>
          <a:solidFill>
            <a:schemeClr val="bg1">
              <a:alpha val="70195"/>
            </a:schemeClr>
          </a:solidFill>
          <a:ln w="2857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latin typeface="Calibri" panose="020F0502020204030204" pitchFamily="34" charset="0"/>
              </a:rPr>
              <a:t>1</a:t>
            </a:r>
            <a:endParaRPr lang="en-US" altLang="en-US">
              <a:latin typeface="Calibri" panose="020F0502020204030204" pitchFamily="34" charset="0"/>
            </a:endParaRPr>
          </a:p>
        </p:txBody>
      </p:sp>
      <p:sp>
        <p:nvSpPr>
          <p:cNvPr id="39957" name="Text Box 22">
            <a:extLst>
              <a:ext uri="{FF2B5EF4-FFF2-40B4-BE49-F238E27FC236}">
                <a16:creationId xmlns:a16="http://schemas.microsoft.com/office/drawing/2014/main" id="{5256CD3F-288C-8940-A6E0-3361022DD070}"/>
              </a:ext>
            </a:extLst>
          </p:cNvPr>
          <p:cNvSpPr txBox="1">
            <a:spLocks noChangeArrowheads="1"/>
          </p:cNvSpPr>
          <p:nvPr/>
        </p:nvSpPr>
        <p:spPr bwMode="auto">
          <a:xfrm>
            <a:off x="6477000" y="2101850"/>
            <a:ext cx="338138" cy="461963"/>
          </a:xfrm>
          <a:prstGeom prst="rect">
            <a:avLst/>
          </a:prstGeom>
          <a:solidFill>
            <a:schemeClr val="bg1">
              <a:alpha val="70195"/>
            </a:schemeClr>
          </a:solidFill>
          <a:ln w="2857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latin typeface="Calibri" panose="020F0502020204030204" pitchFamily="34" charset="0"/>
              </a:rPr>
              <a:t>2</a:t>
            </a:r>
            <a:endParaRPr lang="en-US" altLang="en-US">
              <a:latin typeface="Calibri" panose="020F0502020204030204" pitchFamily="34" charset="0"/>
            </a:endParaRPr>
          </a:p>
        </p:txBody>
      </p:sp>
      <p:sp>
        <p:nvSpPr>
          <p:cNvPr id="39958" name="Text Box 23">
            <a:extLst>
              <a:ext uri="{FF2B5EF4-FFF2-40B4-BE49-F238E27FC236}">
                <a16:creationId xmlns:a16="http://schemas.microsoft.com/office/drawing/2014/main" id="{8DEAC627-6CE8-AF42-A896-577C3CE4CD27}"/>
              </a:ext>
            </a:extLst>
          </p:cNvPr>
          <p:cNvSpPr txBox="1">
            <a:spLocks noChangeArrowheads="1"/>
          </p:cNvSpPr>
          <p:nvPr/>
        </p:nvSpPr>
        <p:spPr bwMode="auto">
          <a:xfrm>
            <a:off x="4572000" y="5530850"/>
            <a:ext cx="338138" cy="461963"/>
          </a:xfrm>
          <a:prstGeom prst="rect">
            <a:avLst/>
          </a:prstGeom>
          <a:solidFill>
            <a:schemeClr val="bg1">
              <a:alpha val="70195"/>
            </a:schemeClr>
          </a:solidFill>
          <a:ln w="2857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latin typeface="Calibri" panose="020F0502020204030204" pitchFamily="34" charset="0"/>
              </a:rPr>
              <a:t>2</a:t>
            </a:r>
            <a:endParaRPr lang="en-US" altLang="en-US">
              <a:latin typeface="Calibri" panose="020F0502020204030204" pitchFamily="34" charset="0"/>
            </a:endParaRPr>
          </a:p>
        </p:txBody>
      </p:sp>
      <p:sp>
        <p:nvSpPr>
          <p:cNvPr id="39959" name="Text Box 24">
            <a:extLst>
              <a:ext uri="{FF2B5EF4-FFF2-40B4-BE49-F238E27FC236}">
                <a16:creationId xmlns:a16="http://schemas.microsoft.com/office/drawing/2014/main" id="{A7B76676-E0CA-634C-B58B-99101CCB9184}"/>
              </a:ext>
            </a:extLst>
          </p:cNvPr>
          <p:cNvSpPr txBox="1">
            <a:spLocks noChangeArrowheads="1"/>
          </p:cNvSpPr>
          <p:nvPr/>
        </p:nvSpPr>
        <p:spPr bwMode="auto">
          <a:xfrm>
            <a:off x="9220200" y="2101850"/>
            <a:ext cx="338138" cy="461963"/>
          </a:xfrm>
          <a:prstGeom prst="rect">
            <a:avLst/>
          </a:prstGeom>
          <a:solidFill>
            <a:schemeClr val="bg1">
              <a:alpha val="70195"/>
            </a:schemeClr>
          </a:solidFill>
          <a:ln w="2857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latin typeface="Calibri" panose="020F0502020204030204" pitchFamily="34" charset="0"/>
              </a:rPr>
              <a:t>2</a:t>
            </a:r>
            <a:endParaRPr lang="en-US" altLang="en-US">
              <a:latin typeface="Calibri" panose="020F0502020204030204" pitchFamily="34" charset="0"/>
            </a:endParaRPr>
          </a:p>
        </p:txBody>
      </p:sp>
      <p:sp>
        <p:nvSpPr>
          <p:cNvPr id="39960" name="Text Box 25">
            <a:extLst>
              <a:ext uri="{FF2B5EF4-FFF2-40B4-BE49-F238E27FC236}">
                <a16:creationId xmlns:a16="http://schemas.microsoft.com/office/drawing/2014/main" id="{7668A648-1785-7540-94F6-6DAFA0ABBB4C}"/>
              </a:ext>
            </a:extLst>
          </p:cNvPr>
          <p:cNvSpPr txBox="1">
            <a:spLocks noChangeArrowheads="1"/>
          </p:cNvSpPr>
          <p:nvPr/>
        </p:nvSpPr>
        <p:spPr bwMode="auto">
          <a:xfrm>
            <a:off x="6934200" y="1568450"/>
            <a:ext cx="338138" cy="461963"/>
          </a:xfrm>
          <a:prstGeom prst="rect">
            <a:avLst/>
          </a:prstGeom>
          <a:solidFill>
            <a:schemeClr val="bg1">
              <a:alpha val="70195"/>
            </a:schemeClr>
          </a:solidFill>
          <a:ln w="2857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latin typeface="Calibri" panose="020F0502020204030204" pitchFamily="34" charset="0"/>
              </a:rPr>
              <a:t>3</a:t>
            </a:r>
            <a:endParaRPr lang="en-US" altLang="en-US">
              <a:latin typeface="Calibri" panose="020F0502020204030204" pitchFamily="34" charset="0"/>
            </a:endParaRPr>
          </a:p>
        </p:txBody>
      </p:sp>
      <p:sp>
        <p:nvSpPr>
          <p:cNvPr id="39961" name="Text Box 26">
            <a:extLst>
              <a:ext uri="{FF2B5EF4-FFF2-40B4-BE49-F238E27FC236}">
                <a16:creationId xmlns:a16="http://schemas.microsoft.com/office/drawing/2014/main" id="{8CABEB04-618D-434A-90F4-FF13867AAAB9}"/>
              </a:ext>
            </a:extLst>
          </p:cNvPr>
          <p:cNvSpPr txBox="1">
            <a:spLocks noChangeArrowheads="1"/>
          </p:cNvSpPr>
          <p:nvPr/>
        </p:nvSpPr>
        <p:spPr bwMode="auto">
          <a:xfrm>
            <a:off x="5029200" y="5226050"/>
            <a:ext cx="338138" cy="461963"/>
          </a:xfrm>
          <a:prstGeom prst="rect">
            <a:avLst/>
          </a:prstGeom>
          <a:solidFill>
            <a:schemeClr val="bg1">
              <a:alpha val="70195"/>
            </a:schemeClr>
          </a:solidFill>
          <a:ln w="2857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latin typeface="Calibri" panose="020F0502020204030204" pitchFamily="34" charset="0"/>
              </a:rPr>
              <a:t>3</a:t>
            </a:r>
            <a:endParaRPr lang="en-US" altLang="en-US">
              <a:latin typeface="Calibri" panose="020F0502020204030204" pitchFamily="34" charset="0"/>
            </a:endParaRPr>
          </a:p>
        </p:txBody>
      </p:sp>
      <p:sp>
        <p:nvSpPr>
          <p:cNvPr id="39962" name="Text Box 27">
            <a:extLst>
              <a:ext uri="{FF2B5EF4-FFF2-40B4-BE49-F238E27FC236}">
                <a16:creationId xmlns:a16="http://schemas.microsoft.com/office/drawing/2014/main" id="{4D6CE1E3-9C00-4F4F-84F2-8F1B437C95A4}"/>
              </a:ext>
            </a:extLst>
          </p:cNvPr>
          <p:cNvSpPr txBox="1">
            <a:spLocks noChangeArrowheads="1"/>
          </p:cNvSpPr>
          <p:nvPr/>
        </p:nvSpPr>
        <p:spPr bwMode="auto">
          <a:xfrm>
            <a:off x="9677400" y="2863850"/>
            <a:ext cx="338138" cy="461963"/>
          </a:xfrm>
          <a:prstGeom prst="rect">
            <a:avLst/>
          </a:prstGeom>
          <a:solidFill>
            <a:schemeClr val="bg1">
              <a:alpha val="70195"/>
            </a:schemeClr>
          </a:solidFill>
          <a:ln w="2857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latin typeface="Calibri" panose="020F0502020204030204" pitchFamily="34" charset="0"/>
              </a:rPr>
              <a:t>3</a:t>
            </a:r>
            <a:endParaRPr lang="en-US" altLang="en-US">
              <a:latin typeface="Calibri" panose="020F0502020204030204" pitchFamily="34" charset="0"/>
            </a:endParaRP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04091150-5FC0-5A4E-840B-D6C5F7D1BF3E}"/>
              </a:ext>
            </a:extLst>
          </p:cNvPr>
          <p:cNvSpPr>
            <a:spLocks noGrp="1" noChangeArrowheads="1"/>
          </p:cNvSpPr>
          <p:nvPr>
            <p:ph type="title"/>
          </p:nvPr>
        </p:nvSpPr>
        <p:spPr>
          <a:xfrm>
            <a:off x="7543800" y="533400"/>
            <a:ext cx="2895600" cy="1447800"/>
          </a:xfrm>
          <a:solidFill>
            <a:schemeClr val="bg1">
              <a:alpha val="70195"/>
            </a:schemeClr>
          </a:solidFill>
          <a:ln w="28575">
            <a:solidFill>
              <a:srgbClr val="000000"/>
            </a:solidFill>
            <a:miter lim="800000"/>
            <a:headEnd/>
            <a:tailEnd/>
          </a:ln>
        </p:spPr>
        <p:txBody>
          <a:bodyPr/>
          <a:lstStyle/>
          <a:p>
            <a:pPr eaLnBrk="1" hangingPunct="1"/>
            <a:r>
              <a:rPr lang="en-US" altLang="en-US" sz="3600" b="1">
                <a:solidFill>
                  <a:schemeClr val="tx1"/>
                </a:solidFill>
                <a:ea typeface="ＭＳ Ｐゴシック" panose="020B0600070205080204" pitchFamily="34" charset="-128"/>
              </a:rPr>
              <a:t>The Idealized PBL Scenario</a:t>
            </a:r>
            <a:endParaRPr lang="en-US" altLang="en-US" sz="3600">
              <a:solidFill>
                <a:schemeClr val="tx1"/>
              </a:solidFill>
              <a:ea typeface="ＭＳ Ｐゴシック" panose="020B0600070205080204" pitchFamily="34" charset="-128"/>
            </a:endParaRPr>
          </a:p>
        </p:txBody>
      </p:sp>
      <p:grpSp>
        <p:nvGrpSpPr>
          <p:cNvPr id="16386" name="Group 3">
            <a:extLst>
              <a:ext uri="{FF2B5EF4-FFF2-40B4-BE49-F238E27FC236}">
                <a16:creationId xmlns:a16="http://schemas.microsoft.com/office/drawing/2014/main" id="{63DC7589-07C1-5B4D-851B-8151FDEAEB7C}"/>
              </a:ext>
            </a:extLst>
          </p:cNvPr>
          <p:cNvGrpSpPr>
            <a:grpSpLocks/>
          </p:cNvGrpSpPr>
          <p:nvPr/>
        </p:nvGrpSpPr>
        <p:grpSpPr bwMode="auto">
          <a:xfrm>
            <a:off x="1143000" y="304800"/>
            <a:ext cx="4876800" cy="5635625"/>
            <a:chOff x="1676400" y="152401"/>
            <a:chExt cx="5715000" cy="6397625"/>
          </a:xfrm>
        </p:grpSpPr>
        <p:pic>
          <p:nvPicPr>
            <p:cNvPr id="16388" name="Picture 7" descr="Ek_Holtslag_FigA1.jpeg">
              <a:extLst>
                <a:ext uri="{FF2B5EF4-FFF2-40B4-BE49-F238E27FC236}">
                  <a16:creationId xmlns:a16="http://schemas.microsoft.com/office/drawing/2014/main" id="{1B6BD5F6-ED54-544B-931F-B1D44257DC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1"/>
              <a:ext cx="5715000" cy="6397625"/>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6389" name="Rectangle 3">
              <a:extLst>
                <a:ext uri="{FF2B5EF4-FFF2-40B4-BE49-F238E27FC236}">
                  <a16:creationId xmlns:a16="http://schemas.microsoft.com/office/drawing/2014/main" id="{03143E4B-994B-D045-9BEE-8DECB0D56F56}"/>
                </a:ext>
              </a:extLst>
            </p:cNvPr>
            <p:cNvSpPr txBox="1">
              <a:spLocks noChangeArrowheads="1"/>
            </p:cNvSpPr>
            <p:nvPr/>
          </p:nvSpPr>
          <p:spPr bwMode="auto">
            <a:xfrm>
              <a:off x="4267200" y="6172200"/>
              <a:ext cx="3124200" cy="208424"/>
            </a:xfrm>
            <a:prstGeom prst="rect">
              <a:avLst/>
            </a:prstGeom>
            <a:solidFill>
              <a:schemeClr val="bg1">
                <a:alpha val="70195"/>
              </a:schemeClr>
            </a:solidFill>
            <a:ln w="28575">
              <a:solidFill>
                <a:schemeClr val="bg1"/>
              </a:solidFill>
              <a:miter lim="800000"/>
              <a:headEnd/>
              <a:tailEnd/>
            </a:ln>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0000"/>
                </a:lnSpc>
                <a:spcBef>
                  <a:spcPct val="20000"/>
                </a:spcBef>
              </a:pPr>
              <a:r>
                <a:rPr lang="en-US" altLang="en-US" sz="2000">
                  <a:latin typeface="Times" pitchFamily="2" charset="0"/>
                </a:rPr>
                <a:t>Ek and Holtslag (2004)</a:t>
              </a:r>
            </a:p>
          </p:txBody>
        </p:sp>
        <p:sp>
          <p:nvSpPr>
            <p:cNvPr id="16390" name="TextBox 12">
              <a:extLst>
                <a:ext uri="{FF2B5EF4-FFF2-40B4-BE49-F238E27FC236}">
                  <a16:creationId xmlns:a16="http://schemas.microsoft.com/office/drawing/2014/main" id="{A46E190A-04F1-6E45-9DDF-AF518E4E62FD}"/>
                </a:ext>
              </a:extLst>
            </p:cNvPr>
            <p:cNvSpPr txBox="1">
              <a:spLocks noChangeArrowheads="1"/>
            </p:cNvSpPr>
            <p:nvPr/>
          </p:nvSpPr>
          <p:spPr bwMode="auto">
            <a:xfrm>
              <a:off x="3429000" y="739776"/>
              <a:ext cx="1981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b="1">
                  <a:solidFill>
                    <a:srgbClr val="0000FF"/>
                  </a:solidFill>
                  <a:latin typeface="Times" pitchFamily="2" charset="0"/>
                </a:rPr>
                <a:t>Free Atmosphere</a:t>
              </a:r>
            </a:p>
          </p:txBody>
        </p:sp>
        <p:grpSp>
          <p:nvGrpSpPr>
            <p:cNvPr id="16391" name="Group 19">
              <a:extLst>
                <a:ext uri="{FF2B5EF4-FFF2-40B4-BE49-F238E27FC236}">
                  <a16:creationId xmlns:a16="http://schemas.microsoft.com/office/drawing/2014/main" id="{BE3954AA-41A5-124E-90CF-1672A3592F78}"/>
                </a:ext>
              </a:extLst>
            </p:cNvPr>
            <p:cNvGrpSpPr>
              <a:grpSpLocks/>
            </p:cNvGrpSpPr>
            <p:nvPr/>
          </p:nvGrpSpPr>
          <p:grpSpPr bwMode="auto">
            <a:xfrm>
              <a:off x="1676400" y="1981201"/>
              <a:ext cx="3352800" cy="1470025"/>
              <a:chOff x="152401" y="1981200"/>
              <a:chExt cx="3352799" cy="1469886"/>
            </a:xfrm>
          </p:grpSpPr>
          <p:sp>
            <p:nvSpPr>
              <p:cNvPr id="16397" name="TextBox 11">
                <a:extLst>
                  <a:ext uri="{FF2B5EF4-FFF2-40B4-BE49-F238E27FC236}">
                    <a16:creationId xmlns:a16="http://schemas.microsoft.com/office/drawing/2014/main" id="{84E665DD-E472-FF44-B4B6-75E8C59C8C8E}"/>
                  </a:ext>
                </a:extLst>
              </p:cNvPr>
              <p:cNvSpPr txBox="1">
                <a:spLocks noChangeArrowheads="1"/>
              </p:cNvSpPr>
              <p:nvPr/>
            </p:nvSpPr>
            <p:spPr bwMode="auto">
              <a:xfrm>
                <a:off x="152401" y="2743200"/>
                <a:ext cx="1981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b="1">
                    <a:solidFill>
                      <a:srgbClr val="008000"/>
                    </a:solidFill>
                    <a:latin typeface="Times" pitchFamily="2" charset="0"/>
                  </a:rPr>
                  <a:t>Capping Inversion</a:t>
                </a:r>
              </a:p>
            </p:txBody>
          </p:sp>
          <p:sp>
            <p:nvSpPr>
              <p:cNvPr id="16398" name="Line 7">
                <a:extLst>
                  <a:ext uri="{FF2B5EF4-FFF2-40B4-BE49-F238E27FC236}">
                    <a16:creationId xmlns:a16="http://schemas.microsoft.com/office/drawing/2014/main" id="{E3FFF276-9D02-0F43-B847-CC038E7CD3C4}"/>
                  </a:ext>
                </a:extLst>
              </p:cNvPr>
              <p:cNvSpPr>
                <a:spLocks noChangeShapeType="1"/>
              </p:cNvSpPr>
              <p:nvPr/>
            </p:nvSpPr>
            <p:spPr bwMode="auto">
              <a:xfrm flipV="1">
                <a:off x="1371600" y="1981200"/>
                <a:ext cx="914400" cy="838200"/>
              </a:xfrm>
              <a:prstGeom prst="line">
                <a:avLst/>
              </a:prstGeom>
              <a:noFill/>
              <a:ln w="44450">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9" name="Line 7">
                <a:extLst>
                  <a:ext uri="{FF2B5EF4-FFF2-40B4-BE49-F238E27FC236}">
                    <a16:creationId xmlns:a16="http://schemas.microsoft.com/office/drawing/2014/main" id="{80604EC9-2FDD-E24A-BAA7-BC158FC613EE}"/>
                  </a:ext>
                </a:extLst>
              </p:cNvPr>
              <p:cNvSpPr>
                <a:spLocks noChangeShapeType="1"/>
              </p:cNvSpPr>
              <p:nvPr/>
            </p:nvSpPr>
            <p:spPr bwMode="auto">
              <a:xfrm flipV="1">
                <a:off x="1752600" y="1981200"/>
                <a:ext cx="1752600" cy="990600"/>
              </a:xfrm>
              <a:prstGeom prst="line">
                <a:avLst/>
              </a:prstGeom>
              <a:noFill/>
              <a:ln w="44450">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6392" name="Group 18">
              <a:extLst>
                <a:ext uri="{FF2B5EF4-FFF2-40B4-BE49-F238E27FC236}">
                  <a16:creationId xmlns:a16="http://schemas.microsoft.com/office/drawing/2014/main" id="{CB22E2D4-78BD-A642-907F-41FBF9D6AE9A}"/>
                </a:ext>
              </a:extLst>
            </p:cNvPr>
            <p:cNvGrpSpPr>
              <a:grpSpLocks/>
            </p:cNvGrpSpPr>
            <p:nvPr/>
          </p:nvGrpSpPr>
          <p:grpSpPr bwMode="auto">
            <a:xfrm>
              <a:off x="3962400" y="2590800"/>
              <a:ext cx="3200400" cy="990600"/>
              <a:chOff x="2438400" y="2590800"/>
              <a:chExt cx="3200753" cy="990600"/>
            </a:xfrm>
          </p:grpSpPr>
          <p:sp>
            <p:nvSpPr>
              <p:cNvPr id="16393" name="TextBox 10">
                <a:extLst>
                  <a:ext uri="{FF2B5EF4-FFF2-40B4-BE49-F238E27FC236}">
                    <a16:creationId xmlns:a16="http://schemas.microsoft.com/office/drawing/2014/main" id="{981D99AB-0532-884D-AF6E-7B78E67940A3}"/>
                  </a:ext>
                </a:extLst>
              </p:cNvPr>
              <p:cNvSpPr txBox="1">
                <a:spLocks noChangeArrowheads="1"/>
              </p:cNvSpPr>
              <p:nvPr/>
            </p:nvSpPr>
            <p:spPr bwMode="auto">
              <a:xfrm>
                <a:off x="3352800" y="2895600"/>
                <a:ext cx="22863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ja-JP" altLang="en-US" sz="2000" b="1">
                    <a:solidFill>
                      <a:srgbClr val="FF0000"/>
                    </a:solidFill>
                    <a:latin typeface="Times" pitchFamily="2" charset="0"/>
                  </a:rPr>
                  <a:t>“</a:t>
                </a:r>
                <a:r>
                  <a:rPr lang="en-US" altLang="ja-JP" sz="2000" b="1">
                    <a:solidFill>
                      <a:srgbClr val="FF0000"/>
                    </a:solidFill>
                    <a:latin typeface="Times" pitchFamily="2" charset="0"/>
                  </a:rPr>
                  <a:t>Well-Mixed</a:t>
                </a:r>
                <a:r>
                  <a:rPr lang="ja-JP" altLang="en-US" sz="2000" b="1">
                    <a:solidFill>
                      <a:srgbClr val="FF0000"/>
                    </a:solidFill>
                    <a:latin typeface="Times" pitchFamily="2" charset="0"/>
                  </a:rPr>
                  <a:t>”</a:t>
                </a:r>
                <a:r>
                  <a:rPr lang="en-US" altLang="ja-JP" sz="2000" b="1">
                    <a:solidFill>
                      <a:srgbClr val="FF0000"/>
                    </a:solidFill>
                    <a:latin typeface="Times" pitchFamily="2" charset="0"/>
                  </a:rPr>
                  <a:t> PBL</a:t>
                </a:r>
                <a:endParaRPr lang="en-US" altLang="en-US" sz="2000" b="1">
                  <a:solidFill>
                    <a:srgbClr val="FF0000"/>
                  </a:solidFill>
                  <a:latin typeface="Times" pitchFamily="2" charset="0"/>
                </a:endParaRPr>
              </a:p>
            </p:txBody>
          </p:sp>
          <p:sp>
            <p:nvSpPr>
              <p:cNvPr id="16394" name="Line 7">
                <a:extLst>
                  <a:ext uri="{FF2B5EF4-FFF2-40B4-BE49-F238E27FC236}">
                    <a16:creationId xmlns:a16="http://schemas.microsoft.com/office/drawing/2014/main" id="{5E0A6C4E-7B49-D443-87EF-0AE24580D603}"/>
                  </a:ext>
                </a:extLst>
              </p:cNvPr>
              <p:cNvSpPr>
                <a:spLocks noChangeShapeType="1"/>
              </p:cNvSpPr>
              <p:nvPr/>
            </p:nvSpPr>
            <p:spPr bwMode="auto">
              <a:xfrm flipH="1" flipV="1">
                <a:off x="3276600" y="2590800"/>
                <a:ext cx="762000" cy="304800"/>
              </a:xfrm>
              <a:prstGeom prst="line">
                <a:avLst/>
              </a:prstGeom>
              <a:noFill/>
              <a:ln w="444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5" name="Line 7">
                <a:extLst>
                  <a:ext uri="{FF2B5EF4-FFF2-40B4-BE49-F238E27FC236}">
                    <a16:creationId xmlns:a16="http://schemas.microsoft.com/office/drawing/2014/main" id="{BE33FD15-7783-7E41-91D8-1510DD41571C}"/>
                  </a:ext>
                </a:extLst>
              </p:cNvPr>
              <p:cNvSpPr>
                <a:spLocks noChangeShapeType="1"/>
              </p:cNvSpPr>
              <p:nvPr/>
            </p:nvSpPr>
            <p:spPr bwMode="auto">
              <a:xfrm flipH="1">
                <a:off x="3276600" y="3352800"/>
                <a:ext cx="762000" cy="228600"/>
              </a:xfrm>
              <a:prstGeom prst="line">
                <a:avLst/>
              </a:prstGeom>
              <a:noFill/>
              <a:ln w="444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6" name="Line 7">
                <a:extLst>
                  <a:ext uri="{FF2B5EF4-FFF2-40B4-BE49-F238E27FC236}">
                    <a16:creationId xmlns:a16="http://schemas.microsoft.com/office/drawing/2014/main" id="{CC32D468-B342-094F-8435-78F7EF9DFC29}"/>
                  </a:ext>
                </a:extLst>
              </p:cNvPr>
              <p:cNvSpPr>
                <a:spLocks noChangeShapeType="1"/>
              </p:cNvSpPr>
              <p:nvPr/>
            </p:nvSpPr>
            <p:spPr bwMode="auto">
              <a:xfrm flipH="1" flipV="1">
                <a:off x="2438400" y="3124200"/>
                <a:ext cx="914400" cy="0"/>
              </a:xfrm>
              <a:prstGeom prst="line">
                <a:avLst/>
              </a:prstGeom>
              <a:noFill/>
              <a:ln w="444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8439" name="Rectangle 3">
            <a:extLst>
              <a:ext uri="{FF2B5EF4-FFF2-40B4-BE49-F238E27FC236}">
                <a16:creationId xmlns:a16="http://schemas.microsoft.com/office/drawing/2014/main" id="{1301CDCF-3B68-CC45-9B25-8882F6E6EAA0}"/>
              </a:ext>
            </a:extLst>
          </p:cNvPr>
          <p:cNvSpPr txBox="1">
            <a:spLocks noChangeArrowheads="1"/>
          </p:cNvSpPr>
          <p:nvPr/>
        </p:nvSpPr>
        <p:spPr bwMode="auto">
          <a:xfrm>
            <a:off x="7543800" y="2362200"/>
            <a:ext cx="2895600" cy="3048000"/>
          </a:xfrm>
          <a:prstGeom prst="rect">
            <a:avLst/>
          </a:prstGeom>
          <a:solidFill>
            <a:schemeClr val="bg1">
              <a:alpha val="70195"/>
            </a:schemeClr>
          </a:solidFill>
          <a:ln w="28575">
            <a:solidFill>
              <a:srgbClr val="000000"/>
            </a:solidFill>
            <a:miter lim="800000"/>
            <a:headEnd/>
            <a:tailEnd/>
          </a:ln>
        </p:spPr>
        <p:txBody>
          <a:bodyPr/>
          <a:lstStyle>
            <a:lvl1pPr>
              <a:spcBef>
                <a:spcPct val="20000"/>
              </a:spcBef>
              <a:buClr>
                <a:srgbClr val="00003E"/>
              </a:buClr>
              <a:buFont typeface="Wingdings 3" charset="2"/>
              <a:buChar char="}"/>
              <a:defRPr sz="2200">
                <a:solidFill>
                  <a:schemeClr val="tx1"/>
                </a:solidFill>
                <a:latin typeface="Bastian Sans Light" charset="0"/>
                <a:ea typeface="ＭＳ Ｐゴシック" charset="-128"/>
              </a:defRPr>
            </a:lvl1pPr>
            <a:lvl2pPr marL="742950" indent="-285750">
              <a:spcBef>
                <a:spcPct val="20000"/>
              </a:spcBef>
              <a:buClr>
                <a:srgbClr val="00003E"/>
              </a:buClr>
              <a:buFont typeface="Wingdings 3" charset="2"/>
              <a:buChar char="}"/>
              <a:defRPr>
                <a:solidFill>
                  <a:schemeClr val="tx1"/>
                </a:solidFill>
                <a:latin typeface="Bastian Sans Light" charset="0"/>
                <a:ea typeface="ＭＳ Ｐゴシック" charset="-128"/>
              </a:defRPr>
            </a:lvl2pPr>
            <a:lvl3pPr marL="1143000" indent="-228600">
              <a:spcBef>
                <a:spcPct val="20000"/>
              </a:spcBef>
              <a:buClr>
                <a:srgbClr val="00003E"/>
              </a:buClr>
              <a:buFont typeface="Wingdings 3" charset="2"/>
              <a:buChar char="}"/>
              <a:defRPr sz="1600">
                <a:solidFill>
                  <a:schemeClr val="tx1"/>
                </a:solidFill>
                <a:latin typeface="Bastian Sans Light" charset="0"/>
                <a:ea typeface="ＭＳ Ｐゴシック" charset="-128"/>
              </a:defRPr>
            </a:lvl3pPr>
            <a:lvl4pPr marL="1600200" indent="-228600">
              <a:spcBef>
                <a:spcPct val="20000"/>
              </a:spcBef>
              <a:buClr>
                <a:srgbClr val="00003E"/>
              </a:buClr>
              <a:buFont typeface="Wingdings 3" charset="2"/>
              <a:buChar char="}"/>
              <a:defRPr sz="1400">
                <a:solidFill>
                  <a:schemeClr val="tx1"/>
                </a:solidFill>
                <a:latin typeface="Bastian Sans Light" charset="0"/>
                <a:ea typeface="ＭＳ Ｐゴシック" charset="-128"/>
              </a:defRPr>
            </a:lvl4pPr>
            <a:lvl5pPr marL="2057400" indent="-228600">
              <a:spcBef>
                <a:spcPct val="20000"/>
              </a:spcBef>
              <a:buClr>
                <a:srgbClr val="00003E"/>
              </a:buClr>
              <a:buFont typeface="Wingdings 3" charset="2"/>
              <a:buChar char="}"/>
              <a:defRPr sz="1200">
                <a:solidFill>
                  <a:schemeClr val="tx1"/>
                </a:solidFill>
                <a:latin typeface="Bastian Sans Light" charset="0"/>
                <a:ea typeface="ＭＳ Ｐゴシック" charset="-128"/>
              </a:defRPr>
            </a:lvl5pPr>
            <a:lvl6pPr marL="25146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6pPr>
            <a:lvl7pPr marL="29718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7pPr>
            <a:lvl8pPr marL="34290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8pPr>
            <a:lvl9pPr marL="38862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9pPr>
          </a:lstStyle>
          <a:p>
            <a:pPr eaLnBrk="1" hangingPunct="1">
              <a:buClrTx/>
              <a:buFontTx/>
              <a:buNone/>
              <a:defRPr/>
            </a:pPr>
            <a:r>
              <a:rPr lang="en-US" altLang="en-US" sz="2800" dirty="0">
                <a:latin typeface="+mn-lt"/>
              </a:rPr>
              <a:t>How do the varying characteristics of the surface impact the growth and development of the PBL? </a:t>
            </a:r>
          </a:p>
        </p:txBody>
      </p: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2CFAF2CB-2AAB-DF41-BE52-37786DDF49A8}"/>
              </a:ext>
            </a:extLst>
          </p:cNvPr>
          <p:cNvSpPr>
            <a:spLocks noGrp="1"/>
          </p:cNvSpPr>
          <p:nvPr>
            <p:ph type="title"/>
          </p:nvPr>
        </p:nvSpPr>
        <p:spPr/>
        <p:txBody>
          <a:bodyPr/>
          <a:lstStyle/>
          <a:p>
            <a:pPr eaLnBrk="1" hangingPunct="1"/>
            <a:r>
              <a:rPr lang="en-US" altLang="en-US" sz="3600">
                <a:ea typeface="ＭＳ Ｐゴシック" panose="020B0600070205080204" pitchFamily="34" charset="-128"/>
              </a:rPr>
              <a:t>Summary – Soil Moisture</a:t>
            </a:r>
          </a:p>
        </p:txBody>
      </p:sp>
      <p:sp>
        <p:nvSpPr>
          <p:cNvPr id="41986" name="Content Placeholder 2">
            <a:extLst>
              <a:ext uri="{FF2B5EF4-FFF2-40B4-BE49-F238E27FC236}">
                <a16:creationId xmlns:a16="http://schemas.microsoft.com/office/drawing/2014/main" id="{A36898B7-5F98-6D40-A825-8C002831A8DB}"/>
              </a:ext>
            </a:extLst>
          </p:cNvPr>
          <p:cNvSpPr>
            <a:spLocks noGrp="1"/>
          </p:cNvSpPr>
          <p:nvPr>
            <p:ph idx="1"/>
          </p:nvPr>
        </p:nvSpPr>
        <p:spPr/>
        <p:txBody>
          <a:bodyPr/>
          <a:lstStyle/>
          <a:p>
            <a:pPr eaLnBrk="1" hangingPunct="1">
              <a:lnSpc>
                <a:spcPct val="90000"/>
              </a:lnSpc>
            </a:pPr>
            <a:r>
              <a:rPr lang="en-US" altLang="en-US">
                <a:ea typeface="ＭＳ Ｐゴシック" panose="020B0600070205080204" pitchFamily="34" charset="-128"/>
              </a:rPr>
              <a:t>Soil moisture conditions are controlled by complex relationships between soil texture and the magnitude of the water in the soil.</a:t>
            </a:r>
          </a:p>
          <a:p>
            <a:pPr eaLnBrk="1" hangingPunct="1">
              <a:lnSpc>
                <a:spcPct val="90000"/>
              </a:lnSpc>
            </a:pPr>
            <a:r>
              <a:rPr lang="en-US" altLang="en-US">
                <a:ea typeface="ＭＳ Ｐゴシック" panose="020B0600070205080204" pitchFamily="34" charset="-128"/>
              </a:rPr>
              <a:t>It has a significant impact on the surface energy budget (SEB) and near-surface state variables.</a:t>
            </a:r>
          </a:p>
          <a:p>
            <a:pPr eaLnBrk="1" hangingPunct="1">
              <a:lnSpc>
                <a:spcPct val="90000"/>
              </a:lnSpc>
            </a:pPr>
            <a:r>
              <a:rPr lang="en-US" altLang="en-US">
                <a:ea typeface="ＭＳ Ｐゴシック" panose="020B0600070205080204" pitchFamily="34" charset="-128"/>
              </a:rPr>
              <a:t>On local scales, the soil moisture interactions with the SEB significantly impacts PBL development.</a:t>
            </a:r>
          </a:p>
          <a:p>
            <a:pPr eaLnBrk="1" hangingPunct="1">
              <a:lnSpc>
                <a:spcPct val="90000"/>
              </a:lnSpc>
            </a:pPr>
            <a:r>
              <a:rPr lang="en-US" altLang="en-US">
                <a:ea typeface="ＭＳ Ｐゴシック" panose="020B0600070205080204" pitchFamily="34" charset="-128"/>
              </a:rPr>
              <a:t>Can also impact large-scale features when land-atmosphere interactions dominate.</a:t>
            </a:r>
          </a:p>
          <a:p>
            <a:pPr eaLnBrk="1" hangingPunct="1">
              <a:lnSpc>
                <a:spcPct val="90000"/>
              </a:lnSpc>
            </a:pPr>
            <a:endParaRPr lang="en-US" altLang="en-US">
              <a:ea typeface="ＭＳ Ｐゴシック" panose="020B0600070205080204" pitchFamily="34" charset="-128"/>
            </a:endParaRP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8A04-968F-2F43-A329-3C0E5BE5B0BB}"/>
              </a:ext>
            </a:extLst>
          </p:cNvPr>
          <p:cNvSpPr>
            <a:spLocks noGrp="1"/>
          </p:cNvSpPr>
          <p:nvPr>
            <p:ph type="title"/>
          </p:nvPr>
        </p:nvSpPr>
        <p:spPr>
          <a:xfrm>
            <a:off x="609600" y="274638"/>
            <a:ext cx="10972800" cy="679450"/>
          </a:xfrm>
        </p:spPr>
        <p:txBody>
          <a:bodyPr rtlCol="0">
            <a:normAutofit fontScale="90000"/>
          </a:bodyPr>
          <a:lstStyle/>
          <a:p>
            <a:pPr eaLnBrk="1" fontAlgn="auto" hangingPunct="1">
              <a:spcAft>
                <a:spcPts val="0"/>
              </a:spcAft>
              <a:defRPr/>
            </a:pPr>
            <a:r>
              <a:rPr lang="en-US" dirty="0">
                <a:ea typeface="+mj-ea"/>
              </a:rPr>
              <a:t>How do we typically determine the characteristics of the PBL?</a:t>
            </a:r>
          </a:p>
        </p:txBody>
      </p:sp>
      <p:sp>
        <p:nvSpPr>
          <p:cNvPr id="18434" name="Content Placeholder 2">
            <a:extLst>
              <a:ext uri="{FF2B5EF4-FFF2-40B4-BE49-F238E27FC236}">
                <a16:creationId xmlns:a16="http://schemas.microsoft.com/office/drawing/2014/main" id="{CADB074D-D437-0E40-A3EA-FE22F1B1D0E1}"/>
              </a:ext>
            </a:extLst>
          </p:cNvPr>
          <p:cNvSpPr>
            <a:spLocks noGrp="1"/>
          </p:cNvSpPr>
          <p:nvPr>
            <p:ph sz="half" idx="1"/>
          </p:nvPr>
        </p:nvSpPr>
        <p:spPr>
          <a:xfrm>
            <a:off x="609600" y="1431925"/>
            <a:ext cx="5384800" cy="4414838"/>
          </a:xfrm>
        </p:spPr>
        <p:txBody>
          <a:bodyPr/>
          <a:lstStyle/>
          <a:p>
            <a:pPr eaLnBrk="1" hangingPunct="1"/>
            <a:r>
              <a:rPr lang="en-US" altLang="en-US">
                <a:ea typeface="ＭＳ Ｐゴシック" panose="020B0600070205080204" pitchFamily="34" charset="-128"/>
              </a:rPr>
              <a:t>How deep is it?</a:t>
            </a:r>
          </a:p>
          <a:p>
            <a:pPr eaLnBrk="1" hangingPunct="1"/>
            <a:r>
              <a:rPr lang="en-US" altLang="en-US">
                <a:ea typeface="ＭＳ Ｐゴシック" panose="020B0600070205080204" pitchFamily="34" charset="-128"/>
              </a:rPr>
              <a:t>What does the thermal profile look like?</a:t>
            </a:r>
          </a:p>
          <a:p>
            <a:pPr eaLnBrk="1" hangingPunct="1"/>
            <a:r>
              <a:rPr lang="en-US" altLang="en-US">
                <a:ea typeface="ＭＳ Ｐゴシック" panose="020B0600070205080204" pitchFamily="34" charset="-128"/>
              </a:rPr>
              <a:t>Humidity?</a:t>
            </a:r>
          </a:p>
          <a:p>
            <a:pPr eaLnBrk="1" hangingPunct="1"/>
            <a:r>
              <a:rPr lang="en-US" altLang="en-US">
                <a:ea typeface="ＭＳ Ｐゴシック" panose="020B0600070205080204" pitchFamily="34" charset="-128"/>
              </a:rPr>
              <a:t>Rising/Sinking Motion?</a:t>
            </a:r>
          </a:p>
          <a:p>
            <a:pPr eaLnBrk="1" hangingPunct="1"/>
            <a:r>
              <a:rPr lang="en-US" altLang="en-US">
                <a:ea typeface="ＭＳ Ｐゴシック" panose="020B0600070205080204" pitchFamily="34" charset="-128"/>
              </a:rPr>
              <a:t>Turbulence?</a:t>
            </a:r>
          </a:p>
          <a:p>
            <a:pPr eaLnBrk="1" hangingPunct="1"/>
            <a:endParaRPr lang="en-US" altLang="en-US">
              <a:ea typeface="ＭＳ Ｐゴシック" panose="020B0600070205080204" pitchFamily="34" charset="-128"/>
            </a:endParaRPr>
          </a:p>
        </p:txBody>
      </p:sp>
      <p:pic>
        <p:nvPicPr>
          <p:cNvPr id="18435" name="Picture 4">
            <a:extLst>
              <a:ext uri="{FF2B5EF4-FFF2-40B4-BE49-F238E27FC236}">
                <a16:creationId xmlns:a16="http://schemas.microsoft.com/office/drawing/2014/main" id="{80578CC3-B2A4-DF49-AE1E-E33A6E31AC4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629400" y="1447800"/>
            <a:ext cx="4657725" cy="4467225"/>
          </a:xfrm>
          <a:ln w="22225">
            <a:solidFill>
              <a:schemeClr val="tx1"/>
            </a:solidFill>
            <a:miter lim="800000"/>
            <a:headEnd/>
            <a:tailEnd/>
          </a:ln>
        </p:spPr>
      </p:pic>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F7B095B0-E4E7-244C-927A-56D1A4D98538}"/>
              </a:ext>
            </a:extLst>
          </p:cNvPr>
          <p:cNvSpPr>
            <a:spLocks noGrp="1"/>
          </p:cNvSpPr>
          <p:nvPr>
            <p:ph type="title"/>
          </p:nvPr>
        </p:nvSpPr>
        <p:spPr/>
        <p:txBody>
          <a:bodyPr/>
          <a:lstStyle/>
          <a:p>
            <a:pPr eaLnBrk="1" hangingPunct="1"/>
            <a:r>
              <a:rPr lang="en-US" altLang="en-US" sz="3200">
                <a:ea typeface="ＭＳ Ｐゴシック" panose="020B0600070205080204" pitchFamily="34" charset="-128"/>
              </a:rPr>
              <a:t>An Example of the Complex Interactions Between the Land Surface and the Atmosphere – Brubaker and Entekhabi (1996)</a:t>
            </a:r>
          </a:p>
        </p:txBody>
      </p:sp>
      <p:pic>
        <p:nvPicPr>
          <p:cNvPr id="19458" name="Picture 4" descr="Brubaker_Entekhabi_Fig_1.jpeg">
            <a:extLst>
              <a:ext uri="{FF2B5EF4-FFF2-40B4-BE49-F238E27FC236}">
                <a16:creationId xmlns:a16="http://schemas.microsoft.com/office/drawing/2014/main" id="{23E7955E-0177-1B49-959A-679A460B2D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86100" y="1219200"/>
            <a:ext cx="6019800" cy="4910138"/>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B49D547A-8648-3548-8163-A271B9DDC831}"/>
              </a:ext>
            </a:extLst>
          </p:cNvPr>
          <p:cNvSpPr>
            <a:spLocks noGrp="1" noChangeArrowheads="1"/>
          </p:cNvSpPr>
          <p:nvPr>
            <p:ph type="ctrTitle" idx="4294967295"/>
          </p:nvPr>
        </p:nvSpPr>
        <p:spPr>
          <a:xfrm>
            <a:off x="1828800" y="762000"/>
            <a:ext cx="7772400" cy="646113"/>
          </a:xfrm>
          <a:solidFill>
            <a:schemeClr val="bg1">
              <a:alpha val="70195"/>
            </a:schemeClr>
          </a:solidFill>
          <a:ln w="28575">
            <a:solidFill>
              <a:srgbClr val="000000"/>
            </a:solidFill>
            <a:miter lim="800000"/>
            <a:headEnd/>
            <a:tailEnd/>
          </a:ln>
        </p:spPr>
        <p:txBody>
          <a:bodyPr rtlCol="0">
            <a:normAutofit/>
          </a:bodyPr>
          <a:lstStyle/>
          <a:p>
            <a:pPr eaLnBrk="1" fontAlgn="auto" hangingPunct="1">
              <a:spcAft>
                <a:spcPts val="0"/>
              </a:spcAft>
              <a:defRPr/>
            </a:pPr>
            <a:r>
              <a:rPr lang="en-US" altLang="en-US" sz="3600">
                <a:solidFill>
                  <a:srgbClr val="000000"/>
                </a:solidFill>
                <a:latin typeface="+mn-lt"/>
                <a:ea typeface="+mj-ea"/>
              </a:rPr>
              <a:t>Q: What is </a:t>
            </a:r>
            <a:r>
              <a:rPr lang="en-US" altLang="en-US" sz="3600" i="1">
                <a:solidFill>
                  <a:srgbClr val="000000"/>
                </a:solidFill>
                <a:latin typeface="+mn-lt"/>
                <a:ea typeface="+mj-ea"/>
              </a:rPr>
              <a:t>soil moisture</a:t>
            </a:r>
            <a:r>
              <a:rPr lang="en-US" altLang="en-US" sz="3600">
                <a:solidFill>
                  <a:srgbClr val="000000"/>
                </a:solidFill>
                <a:latin typeface="+mn-lt"/>
                <a:ea typeface="+mj-ea"/>
              </a:rPr>
              <a:t>?</a:t>
            </a:r>
          </a:p>
        </p:txBody>
      </p:sp>
      <p:sp>
        <p:nvSpPr>
          <p:cNvPr id="68611" name="Rectangle 3">
            <a:extLst>
              <a:ext uri="{FF2B5EF4-FFF2-40B4-BE49-F238E27FC236}">
                <a16:creationId xmlns:a16="http://schemas.microsoft.com/office/drawing/2014/main" id="{2C939DDD-210F-2348-AA79-677C19CD2E4A}"/>
              </a:ext>
            </a:extLst>
          </p:cNvPr>
          <p:cNvSpPr>
            <a:spLocks noGrp="1" noChangeArrowheads="1"/>
          </p:cNvSpPr>
          <p:nvPr>
            <p:ph type="subTitle" idx="4294967295"/>
          </p:nvPr>
        </p:nvSpPr>
        <p:spPr>
          <a:xfrm>
            <a:off x="1905000" y="3200400"/>
            <a:ext cx="7620000" cy="1600200"/>
          </a:xfrm>
          <a:solidFill>
            <a:schemeClr val="bg1">
              <a:alpha val="70195"/>
            </a:schemeClr>
          </a:solidFill>
          <a:ln w="28575">
            <a:solidFill>
              <a:srgbClr val="000000"/>
            </a:solidFill>
            <a:miter lim="800000"/>
            <a:headEnd/>
            <a:tailEnd/>
          </a:ln>
        </p:spPr>
        <p:txBody>
          <a:bodyPr rtlCol="0">
            <a:normAutofit fontScale="92500"/>
          </a:bodyPr>
          <a:lstStyle/>
          <a:p>
            <a:pPr eaLnBrk="1" fontAlgn="auto" hangingPunct="1">
              <a:spcAft>
                <a:spcPts val="0"/>
              </a:spcAft>
              <a:buFont typeface="Wingdings 3" charset="2"/>
              <a:buNone/>
              <a:defRPr/>
            </a:pPr>
            <a:r>
              <a:rPr lang="en-US" altLang="en-US" sz="4400">
                <a:solidFill>
                  <a:srgbClr val="000000"/>
                </a:solidFill>
                <a:ea typeface="+mn-ea"/>
              </a:rPr>
              <a:t>A:  It is commonly referred to as the amount of water in the soil.</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fade">
                                      <p:cBhvr>
                                        <p:cTn id="7" dur="500"/>
                                        <p:tgtEl>
                                          <p:spTgt spid="686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2152E89C-1E80-4A4B-AEF4-CE72F2DC998B}"/>
              </a:ext>
            </a:extLst>
          </p:cNvPr>
          <p:cNvSpPr>
            <a:spLocks noGrp="1" noChangeArrowheads="1"/>
          </p:cNvSpPr>
          <p:nvPr>
            <p:ph type="ctrTitle" idx="4294967295"/>
          </p:nvPr>
        </p:nvSpPr>
        <p:spPr>
          <a:xfrm>
            <a:off x="1828800" y="228600"/>
            <a:ext cx="8305800" cy="1938338"/>
          </a:xfrm>
          <a:solidFill>
            <a:schemeClr val="bg1">
              <a:alpha val="70195"/>
            </a:schemeClr>
          </a:solidFill>
          <a:ln w="28575">
            <a:solidFill>
              <a:srgbClr val="000000"/>
            </a:solidFill>
            <a:miter lim="800000"/>
            <a:headEnd/>
            <a:tailEnd/>
          </a:ln>
        </p:spPr>
        <p:txBody>
          <a:bodyPr rtlCol="0">
            <a:normAutofit/>
          </a:bodyPr>
          <a:lstStyle/>
          <a:p>
            <a:pPr eaLnBrk="1" fontAlgn="auto" hangingPunct="1">
              <a:spcAft>
                <a:spcPts val="0"/>
              </a:spcAft>
              <a:defRPr/>
            </a:pPr>
            <a:r>
              <a:rPr lang="en-US" altLang="en-US">
                <a:solidFill>
                  <a:srgbClr val="000000"/>
                </a:solidFill>
                <a:latin typeface="+mn-lt"/>
                <a:ea typeface="+mj-ea"/>
              </a:rPr>
              <a:t>Q:  In what direction, if any, will the water in the soils below move to obtain an equilibrium state?</a:t>
            </a:r>
          </a:p>
        </p:txBody>
      </p:sp>
      <p:sp>
        <p:nvSpPr>
          <p:cNvPr id="69635" name="Rectangle 3">
            <a:extLst>
              <a:ext uri="{FF2B5EF4-FFF2-40B4-BE49-F238E27FC236}">
                <a16:creationId xmlns:a16="http://schemas.microsoft.com/office/drawing/2014/main" id="{A07292EF-7ED3-C943-811E-A70E7FFA38F8}"/>
              </a:ext>
            </a:extLst>
          </p:cNvPr>
          <p:cNvSpPr>
            <a:spLocks noGrp="1" noChangeArrowheads="1"/>
          </p:cNvSpPr>
          <p:nvPr>
            <p:ph type="subTitle" idx="4294967295"/>
          </p:nvPr>
        </p:nvSpPr>
        <p:spPr>
          <a:xfrm>
            <a:off x="2286000" y="5562600"/>
            <a:ext cx="7391400" cy="762000"/>
          </a:xfrm>
          <a:solidFill>
            <a:schemeClr val="bg1">
              <a:alpha val="70195"/>
            </a:schemeClr>
          </a:solidFill>
          <a:ln w="28575">
            <a:solidFill>
              <a:srgbClr val="000000"/>
            </a:solidFill>
            <a:miter lim="800000"/>
            <a:headEnd/>
            <a:tailEnd/>
          </a:ln>
        </p:spPr>
        <p:txBody>
          <a:bodyPr/>
          <a:lstStyle/>
          <a:p>
            <a:pPr algn="ctr" eaLnBrk="1" hangingPunct="1">
              <a:buFont typeface="Wingdings 3" pitchFamily="2" charset="2"/>
              <a:buNone/>
            </a:pPr>
            <a:r>
              <a:rPr lang="en-US" altLang="en-US">
                <a:solidFill>
                  <a:srgbClr val="000000"/>
                </a:solidFill>
                <a:ea typeface="ＭＳ Ｐゴシック" panose="020B0600070205080204" pitchFamily="34" charset="-128"/>
              </a:rPr>
              <a:t>A:  From the silt loam to the clay loam.  </a:t>
            </a:r>
          </a:p>
        </p:txBody>
      </p:sp>
      <p:sp>
        <p:nvSpPr>
          <p:cNvPr id="22531" name="Rectangle 4" descr="80%">
            <a:extLst>
              <a:ext uri="{FF2B5EF4-FFF2-40B4-BE49-F238E27FC236}">
                <a16:creationId xmlns:a16="http://schemas.microsoft.com/office/drawing/2014/main" id="{B2CF6AB3-B6BA-CA48-818B-3DD030D41949}"/>
              </a:ext>
            </a:extLst>
          </p:cNvPr>
          <p:cNvSpPr>
            <a:spLocks noChangeArrowheads="1"/>
          </p:cNvSpPr>
          <p:nvPr/>
        </p:nvSpPr>
        <p:spPr bwMode="auto">
          <a:xfrm>
            <a:off x="3581400" y="2590800"/>
            <a:ext cx="2362200" cy="2743200"/>
          </a:xfrm>
          <a:prstGeom prst="rect">
            <a:avLst/>
          </a:prstGeom>
          <a:blipFill dpi="0" rotWithShape="0">
            <a:blip r:embed="rId3"/>
            <a:srcRect/>
            <a:tile tx="0" ty="0" sx="100000" sy="100000" flip="none" algn="tl"/>
          </a:blip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b="1">
                <a:latin typeface="Calibri" panose="020F0502020204030204" pitchFamily="34" charset="0"/>
              </a:rPr>
              <a:t>Silt Loam</a:t>
            </a:r>
          </a:p>
          <a:p>
            <a:pPr algn="ctr"/>
            <a:endParaRPr lang="en-US" altLang="en-US" sz="2000" b="1">
              <a:latin typeface="Calibri" panose="020F0502020204030204" pitchFamily="34" charset="0"/>
            </a:endParaRPr>
          </a:p>
          <a:p>
            <a:pPr algn="ctr"/>
            <a:r>
              <a:rPr lang="en-US" altLang="en-US" sz="2000" b="1">
                <a:latin typeface="Calibri" panose="020F0502020204030204" pitchFamily="34" charset="0"/>
              </a:rPr>
              <a:t>Volumetric Water </a:t>
            </a:r>
          </a:p>
          <a:p>
            <a:pPr algn="ctr"/>
            <a:r>
              <a:rPr lang="en-US" altLang="en-US" sz="2000" b="1">
                <a:latin typeface="Calibri" panose="020F0502020204030204" pitchFamily="34" charset="0"/>
              </a:rPr>
              <a:t>Content = 0.3</a:t>
            </a:r>
          </a:p>
          <a:p>
            <a:pPr algn="ctr"/>
            <a:r>
              <a:rPr lang="en-US" altLang="en-US" sz="2000" b="1">
                <a:latin typeface="Calibri" panose="020F0502020204030204" pitchFamily="34" charset="0"/>
              </a:rPr>
              <a:t>(30%)</a:t>
            </a:r>
            <a:endParaRPr lang="en-US" altLang="en-US">
              <a:latin typeface="Calibri" panose="020F0502020204030204" pitchFamily="34" charset="0"/>
            </a:endParaRPr>
          </a:p>
        </p:txBody>
      </p:sp>
      <p:sp>
        <p:nvSpPr>
          <p:cNvPr id="22532" name="Rectangle 5" descr="80%">
            <a:extLst>
              <a:ext uri="{FF2B5EF4-FFF2-40B4-BE49-F238E27FC236}">
                <a16:creationId xmlns:a16="http://schemas.microsoft.com/office/drawing/2014/main" id="{688B3BF6-97DF-9B40-8B62-34DD3E787677}"/>
              </a:ext>
            </a:extLst>
          </p:cNvPr>
          <p:cNvSpPr>
            <a:spLocks noChangeArrowheads="1"/>
          </p:cNvSpPr>
          <p:nvPr/>
        </p:nvSpPr>
        <p:spPr bwMode="auto">
          <a:xfrm>
            <a:off x="6019800" y="2590800"/>
            <a:ext cx="2362200" cy="2743200"/>
          </a:xfrm>
          <a:prstGeom prst="rect">
            <a:avLst/>
          </a:prstGeom>
          <a:blipFill dpi="0" rotWithShape="0">
            <a:blip r:embed="rId4"/>
            <a:srcRect/>
            <a:tile tx="0" ty="0" sx="100000" sy="100000" flip="none" algn="tl"/>
          </a:blip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b="1">
                <a:latin typeface="Calibri" panose="020F0502020204030204" pitchFamily="34" charset="0"/>
              </a:rPr>
              <a:t>Clay Loam</a:t>
            </a:r>
          </a:p>
          <a:p>
            <a:pPr algn="ctr"/>
            <a:endParaRPr lang="en-US" altLang="en-US" sz="2000" b="1">
              <a:latin typeface="Calibri" panose="020F0502020204030204" pitchFamily="34" charset="0"/>
            </a:endParaRPr>
          </a:p>
          <a:p>
            <a:pPr algn="ctr"/>
            <a:r>
              <a:rPr lang="en-US" altLang="en-US" sz="2000" b="1">
                <a:latin typeface="Calibri" panose="020F0502020204030204" pitchFamily="34" charset="0"/>
              </a:rPr>
              <a:t>Volumetric Water </a:t>
            </a:r>
          </a:p>
          <a:p>
            <a:pPr algn="ctr"/>
            <a:r>
              <a:rPr lang="en-US" altLang="en-US" sz="2000" b="1">
                <a:latin typeface="Calibri" panose="020F0502020204030204" pitchFamily="34" charset="0"/>
              </a:rPr>
              <a:t>Content = 0.3</a:t>
            </a:r>
          </a:p>
          <a:p>
            <a:pPr algn="ctr"/>
            <a:r>
              <a:rPr lang="en-US" altLang="en-US" sz="2000" b="1">
                <a:latin typeface="Calibri" panose="020F0502020204030204" pitchFamily="34" charset="0"/>
              </a:rPr>
              <a:t>(30%)</a:t>
            </a:r>
            <a:endParaRPr lang="en-US" altLang="en-US">
              <a:latin typeface="Calibri" panose="020F0502020204030204" pitchFamily="34" charset="0"/>
            </a:endParaRPr>
          </a:p>
        </p:txBody>
      </p:sp>
      <p:sp>
        <p:nvSpPr>
          <p:cNvPr id="69638" name="Line 6">
            <a:extLst>
              <a:ext uri="{FF2B5EF4-FFF2-40B4-BE49-F238E27FC236}">
                <a16:creationId xmlns:a16="http://schemas.microsoft.com/office/drawing/2014/main" id="{1A617881-259E-2646-8529-C71AD443AC2C}"/>
              </a:ext>
            </a:extLst>
          </p:cNvPr>
          <p:cNvSpPr>
            <a:spLocks noChangeShapeType="1"/>
          </p:cNvSpPr>
          <p:nvPr/>
        </p:nvSpPr>
        <p:spPr bwMode="auto">
          <a:xfrm>
            <a:off x="5181600" y="5029200"/>
            <a:ext cx="1600200" cy="0"/>
          </a:xfrm>
          <a:prstGeom prst="line">
            <a:avLst/>
          </a:prstGeom>
          <a:noFill/>
          <a:ln w="69850">
            <a:solidFill>
              <a:srgbClr val="FFFF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a:latin typeface="+mn-lt"/>
              <a:ea typeface="ＭＳ Ｐゴシック" charset="-128"/>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35">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696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89A6-86D6-864C-97E1-BD85CB2B206B}"/>
              </a:ext>
            </a:extLst>
          </p:cNvPr>
          <p:cNvSpPr>
            <a:spLocks noGrp="1"/>
          </p:cNvSpPr>
          <p:nvPr>
            <p:ph type="title"/>
          </p:nvPr>
        </p:nvSpPr>
        <p:spPr/>
        <p:txBody>
          <a:bodyPr rtlCol="0">
            <a:normAutofit fontScale="90000"/>
          </a:bodyPr>
          <a:lstStyle/>
          <a:p>
            <a:pPr eaLnBrk="1" fontAlgn="auto" hangingPunct="1">
              <a:spcAft>
                <a:spcPts val="0"/>
              </a:spcAft>
              <a:defRPr/>
            </a:pPr>
            <a:r>
              <a:rPr lang="en-US" dirty="0">
                <a:ea typeface="+mj-ea"/>
              </a:rPr>
              <a:t>What Governs the State of Soil Moisture?</a:t>
            </a:r>
          </a:p>
        </p:txBody>
      </p:sp>
      <p:sp>
        <p:nvSpPr>
          <p:cNvPr id="24578" name="Rectangle 3">
            <a:extLst>
              <a:ext uri="{FF2B5EF4-FFF2-40B4-BE49-F238E27FC236}">
                <a16:creationId xmlns:a16="http://schemas.microsoft.com/office/drawing/2014/main" id="{487D806F-E6FC-6D44-A698-B3F276C44F26}"/>
              </a:ext>
            </a:extLst>
          </p:cNvPr>
          <p:cNvSpPr txBox="1">
            <a:spLocks noChangeArrowheads="1"/>
          </p:cNvSpPr>
          <p:nvPr/>
        </p:nvSpPr>
        <p:spPr bwMode="auto">
          <a:xfrm>
            <a:off x="1981200" y="1447800"/>
            <a:ext cx="8229600" cy="1752600"/>
          </a:xfrm>
          <a:prstGeom prst="rect">
            <a:avLst/>
          </a:prstGeom>
          <a:solidFill>
            <a:srgbClr val="F5F4E2">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eaLnBrk="1" hangingPunct="1">
              <a:lnSpc>
                <a:spcPct val="80000"/>
              </a:lnSpc>
              <a:spcBef>
                <a:spcPct val="20000"/>
              </a:spcBef>
              <a:buFont typeface="Wingdings 3" pitchFamily="2" charset="2"/>
              <a:buNone/>
            </a:pPr>
            <a:r>
              <a:rPr lang="ja-JP" altLang="en-US" sz="2200">
                <a:solidFill>
                  <a:srgbClr val="000000"/>
                </a:solidFill>
                <a:latin typeface="Calibri" panose="020F0502020204030204" pitchFamily="34" charset="0"/>
              </a:rPr>
              <a:t>“</a:t>
            </a:r>
            <a:r>
              <a:rPr lang="en-US" altLang="ja-JP" sz="2200" i="1">
                <a:solidFill>
                  <a:srgbClr val="000000"/>
                </a:solidFill>
                <a:latin typeface="Calibri" panose="020F0502020204030204" pitchFamily="34" charset="0"/>
              </a:rPr>
              <a:t>Soil is a wetting body.  For this reason capillary moisture in the soil has a concave surface and is invariably under supplementary negative pressure [or suction].  Its magnitude is governed by the surface tension of the water and the radii of the curves, which depend on size and shape of the interstices, i.e., in the final analysis on the dispersion of the soil.</a:t>
            </a:r>
            <a:r>
              <a:rPr lang="ja-JP" altLang="en-US" sz="2200">
                <a:solidFill>
                  <a:srgbClr val="000000"/>
                </a:solidFill>
                <a:latin typeface="Calibri" panose="020F0502020204030204" pitchFamily="34" charset="0"/>
              </a:rPr>
              <a:t>”</a:t>
            </a:r>
            <a:r>
              <a:rPr lang="en-US" altLang="ja-JP" sz="2200">
                <a:solidFill>
                  <a:srgbClr val="000000"/>
                </a:solidFill>
                <a:latin typeface="Calibri" panose="020F0502020204030204" pitchFamily="34" charset="0"/>
              </a:rPr>
              <a:t> </a:t>
            </a:r>
            <a:r>
              <a:rPr lang="en-US" altLang="ja-JP" sz="2200" i="1">
                <a:solidFill>
                  <a:srgbClr val="000000"/>
                </a:solidFill>
                <a:latin typeface="Calibri" panose="020F0502020204030204" pitchFamily="34" charset="0"/>
              </a:rPr>
              <a:t>Razumova (1965)</a:t>
            </a:r>
            <a:endParaRPr lang="en-US" altLang="en-US" sz="700">
              <a:solidFill>
                <a:srgbClr val="000000"/>
              </a:solidFill>
              <a:latin typeface="Calibri" panose="020F0502020204030204" pitchFamily="34" charset="0"/>
            </a:endParaRPr>
          </a:p>
        </p:txBody>
      </p:sp>
      <p:sp>
        <p:nvSpPr>
          <p:cNvPr id="5" name="Text Box 4">
            <a:extLst>
              <a:ext uri="{FF2B5EF4-FFF2-40B4-BE49-F238E27FC236}">
                <a16:creationId xmlns:a16="http://schemas.microsoft.com/office/drawing/2014/main" id="{FE4CC61C-3467-D947-87CE-74A29E17A9F0}"/>
              </a:ext>
            </a:extLst>
          </p:cNvPr>
          <p:cNvSpPr txBox="1">
            <a:spLocks noChangeArrowheads="1"/>
          </p:cNvSpPr>
          <p:nvPr/>
        </p:nvSpPr>
        <p:spPr bwMode="auto">
          <a:xfrm>
            <a:off x="1219200" y="3581400"/>
            <a:ext cx="9753600" cy="1938338"/>
          </a:xfrm>
          <a:prstGeom prst="rect">
            <a:avLst/>
          </a:prstGeom>
          <a:solidFill>
            <a:srgbClr val="F5F4E2">
              <a:alpha val="70195"/>
            </a:srgbClr>
          </a:solidFill>
          <a:ln w="28575">
            <a:noFill/>
            <a:miter lim="800000"/>
            <a:headEnd/>
            <a:tailEnd/>
          </a:ln>
        </p:spPr>
        <p:txBody>
          <a:bodyPr>
            <a:spAutoFit/>
          </a:bodyPr>
          <a:lstStyle>
            <a:lvl1pPr>
              <a:spcBef>
                <a:spcPct val="20000"/>
              </a:spcBef>
              <a:buClr>
                <a:srgbClr val="00003E"/>
              </a:buClr>
              <a:buFont typeface="Wingdings 3" charset="2"/>
              <a:buChar char="}"/>
              <a:defRPr sz="2200">
                <a:solidFill>
                  <a:schemeClr val="tx1"/>
                </a:solidFill>
                <a:latin typeface="Bastian Sans Light" charset="0"/>
                <a:ea typeface="ＭＳ Ｐゴシック" charset="-128"/>
              </a:defRPr>
            </a:lvl1pPr>
            <a:lvl2pPr marL="742950" indent="-285750">
              <a:spcBef>
                <a:spcPct val="20000"/>
              </a:spcBef>
              <a:buClr>
                <a:srgbClr val="00003E"/>
              </a:buClr>
              <a:buFont typeface="Wingdings 3" charset="2"/>
              <a:buChar char="}"/>
              <a:defRPr>
                <a:solidFill>
                  <a:schemeClr val="tx1"/>
                </a:solidFill>
                <a:latin typeface="Bastian Sans Light" charset="0"/>
                <a:ea typeface="ＭＳ Ｐゴシック" charset="-128"/>
              </a:defRPr>
            </a:lvl2pPr>
            <a:lvl3pPr marL="1143000" indent="-228600">
              <a:spcBef>
                <a:spcPct val="20000"/>
              </a:spcBef>
              <a:buClr>
                <a:srgbClr val="00003E"/>
              </a:buClr>
              <a:buFont typeface="Wingdings 3" charset="2"/>
              <a:buChar char="}"/>
              <a:defRPr sz="1600">
                <a:solidFill>
                  <a:schemeClr val="tx1"/>
                </a:solidFill>
                <a:latin typeface="Bastian Sans Light" charset="0"/>
                <a:ea typeface="ＭＳ Ｐゴシック" charset="-128"/>
              </a:defRPr>
            </a:lvl3pPr>
            <a:lvl4pPr marL="1600200" indent="-228600">
              <a:spcBef>
                <a:spcPct val="20000"/>
              </a:spcBef>
              <a:buClr>
                <a:srgbClr val="00003E"/>
              </a:buClr>
              <a:buFont typeface="Wingdings 3" charset="2"/>
              <a:buChar char="}"/>
              <a:defRPr sz="1400">
                <a:solidFill>
                  <a:schemeClr val="tx1"/>
                </a:solidFill>
                <a:latin typeface="Bastian Sans Light" charset="0"/>
                <a:ea typeface="ＭＳ Ｐゴシック" charset="-128"/>
              </a:defRPr>
            </a:lvl4pPr>
            <a:lvl5pPr marL="2057400" indent="-228600">
              <a:spcBef>
                <a:spcPct val="20000"/>
              </a:spcBef>
              <a:buClr>
                <a:srgbClr val="00003E"/>
              </a:buClr>
              <a:buFont typeface="Wingdings 3" charset="2"/>
              <a:buChar char="}"/>
              <a:defRPr sz="1200">
                <a:solidFill>
                  <a:schemeClr val="tx1"/>
                </a:solidFill>
                <a:latin typeface="Bastian Sans Light" charset="0"/>
                <a:ea typeface="ＭＳ Ｐゴシック" charset="-128"/>
              </a:defRPr>
            </a:lvl5pPr>
            <a:lvl6pPr marL="25146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6pPr>
            <a:lvl7pPr marL="29718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7pPr>
            <a:lvl8pPr marL="34290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8pPr>
            <a:lvl9pPr marL="3886200" indent="-228600" eaLnBrk="0" fontAlgn="base" hangingPunct="0">
              <a:spcBef>
                <a:spcPct val="20000"/>
              </a:spcBef>
              <a:spcAft>
                <a:spcPct val="0"/>
              </a:spcAft>
              <a:buClr>
                <a:srgbClr val="00003E"/>
              </a:buClr>
              <a:buFont typeface="Wingdings 3" charset="2"/>
              <a:buChar char="}"/>
              <a:defRPr sz="1200">
                <a:solidFill>
                  <a:schemeClr val="tx1"/>
                </a:solidFill>
                <a:latin typeface="Bastian Sans Light" charset="0"/>
                <a:ea typeface="ＭＳ Ｐゴシック" charset="-128"/>
              </a:defRPr>
            </a:lvl9pPr>
          </a:lstStyle>
          <a:p>
            <a:pPr algn="just">
              <a:spcBef>
                <a:spcPct val="0"/>
              </a:spcBef>
              <a:buClrTx/>
              <a:buFontTx/>
              <a:buNone/>
              <a:defRPr/>
            </a:pPr>
            <a:r>
              <a:rPr lang="en-US" altLang="en-US" sz="2400" dirty="0">
                <a:latin typeface="+mn-lt"/>
              </a:rPr>
              <a:t>Simply put, soil moisture is most directly influenced by a number of </a:t>
            </a:r>
            <a:r>
              <a:rPr lang="en-US" altLang="en-US" sz="2400" dirty="0" err="1">
                <a:latin typeface="+mn-lt"/>
              </a:rPr>
              <a:t>microscale</a:t>
            </a:r>
            <a:r>
              <a:rPr lang="en-US" altLang="en-US" sz="2400" dirty="0">
                <a:latin typeface="+mn-lt"/>
              </a:rPr>
              <a:t> physical properties which determine soil composition.  These factors include </a:t>
            </a:r>
            <a:r>
              <a:rPr lang="en-US" altLang="en-US" sz="2400" b="1" u="sng" dirty="0">
                <a:latin typeface="+mn-lt"/>
              </a:rPr>
              <a:t>soil texture</a:t>
            </a:r>
            <a:r>
              <a:rPr lang="en-US" altLang="en-US" sz="2400" dirty="0">
                <a:latin typeface="+mn-lt"/>
              </a:rPr>
              <a:t> (size, shape, and mineral composition of the soil particles), </a:t>
            </a:r>
            <a:r>
              <a:rPr lang="en-US" altLang="en-US" sz="2400" b="1" u="sng" dirty="0">
                <a:latin typeface="+mn-lt"/>
              </a:rPr>
              <a:t>soil water potential</a:t>
            </a:r>
            <a:r>
              <a:rPr lang="en-US" altLang="en-US" sz="2400" dirty="0">
                <a:latin typeface="+mn-lt"/>
              </a:rPr>
              <a:t> (the energy state of soil water), </a:t>
            </a:r>
            <a:r>
              <a:rPr lang="en-US" altLang="en-US" sz="2400" b="1" u="sng" dirty="0">
                <a:latin typeface="+mn-lt"/>
              </a:rPr>
              <a:t>organic matter</a:t>
            </a:r>
            <a:r>
              <a:rPr lang="en-US" altLang="en-US" sz="2400" dirty="0">
                <a:latin typeface="+mn-lt"/>
              </a:rPr>
              <a:t> and the </a:t>
            </a:r>
            <a:r>
              <a:rPr lang="en-US" altLang="en-US" sz="2400" b="1" u="sng" dirty="0">
                <a:latin typeface="+mn-lt"/>
              </a:rPr>
              <a:t>magnitude of water</a:t>
            </a:r>
            <a:r>
              <a:rPr lang="en-US" altLang="en-US" sz="2400" dirty="0">
                <a:latin typeface="+mn-lt"/>
              </a:rPr>
              <a:t> contained in any given soil parcel.</a:t>
            </a:r>
          </a:p>
        </p:txBody>
      </p:sp>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5EFB-3C3E-AA4D-B41A-4E9E3E837C59}"/>
              </a:ext>
            </a:extLst>
          </p:cNvPr>
          <p:cNvSpPr>
            <a:spLocks noGrp="1"/>
          </p:cNvSpPr>
          <p:nvPr>
            <p:ph type="title"/>
          </p:nvPr>
        </p:nvSpPr>
        <p:spPr/>
        <p:txBody>
          <a:bodyPr rtlCol="0">
            <a:normAutofit fontScale="90000"/>
          </a:bodyPr>
          <a:lstStyle/>
          <a:p>
            <a:pPr eaLnBrk="1" fontAlgn="auto" hangingPunct="1">
              <a:spcAft>
                <a:spcPts val="0"/>
              </a:spcAft>
              <a:defRPr/>
            </a:pPr>
            <a:r>
              <a:rPr lang="en-US" dirty="0">
                <a:ea typeface="+mj-ea"/>
              </a:rPr>
              <a:t>A Quick Look at Soil Physics:</a:t>
            </a:r>
            <a:br>
              <a:rPr lang="en-US" dirty="0">
                <a:ea typeface="+mj-ea"/>
              </a:rPr>
            </a:br>
            <a:r>
              <a:rPr lang="en-US" i="1" dirty="0">
                <a:ea typeface="+mj-ea"/>
              </a:rPr>
              <a:t>Soil Texture</a:t>
            </a:r>
          </a:p>
        </p:txBody>
      </p:sp>
      <p:sp>
        <p:nvSpPr>
          <p:cNvPr id="25602" name="Rectangle 2">
            <a:extLst>
              <a:ext uri="{FF2B5EF4-FFF2-40B4-BE49-F238E27FC236}">
                <a16:creationId xmlns:a16="http://schemas.microsoft.com/office/drawing/2014/main" id="{2B1B9DDE-80EE-F74D-BBEA-57E12DAEF5BF}"/>
              </a:ext>
            </a:extLst>
          </p:cNvPr>
          <p:cNvSpPr>
            <a:spLocks noChangeArrowheads="1"/>
          </p:cNvSpPr>
          <p:nvPr/>
        </p:nvSpPr>
        <p:spPr bwMode="auto">
          <a:xfrm>
            <a:off x="1905000" y="1828800"/>
            <a:ext cx="8305800" cy="3886200"/>
          </a:xfrm>
          <a:prstGeom prst="rect">
            <a:avLst/>
          </a:prstGeom>
          <a:solidFill>
            <a:srgbClr val="F5F4E2">
              <a:alpha val="70195"/>
            </a:srgbClr>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latin typeface="Times" pitchFamily="2" charset="0"/>
              </a:rPr>
              <a:t>Sand 2 to 0.1 mm</a:t>
            </a:r>
          </a:p>
          <a:p>
            <a:endParaRPr lang="en-US" altLang="en-US">
              <a:latin typeface="Times" pitchFamily="2" charset="0"/>
            </a:endParaRPr>
          </a:p>
          <a:p>
            <a:r>
              <a:rPr lang="en-US" altLang="en-US">
                <a:latin typeface="Times" pitchFamily="2" charset="0"/>
              </a:rPr>
              <a:t>Silt = 0.05 to 0.002 mm</a:t>
            </a:r>
          </a:p>
          <a:p>
            <a:endParaRPr lang="en-US" altLang="en-US">
              <a:latin typeface="Times" pitchFamily="2" charset="0"/>
            </a:endParaRPr>
          </a:p>
          <a:p>
            <a:r>
              <a:rPr lang="en-US" altLang="en-US">
                <a:latin typeface="Times" pitchFamily="2" charset="0"/>
              </a:rPr>
              <a:t>Clay = &lt; 0.002 mm</a:t>
            </a:r>
          </a:p>
        </p:txBody>
      </p:sp>
      <p:sp>
        <p:nvSpPr>
          <p:cNvPr id="25603" name="Oval 4">
            <a:extLst>
              <a:ext uri="{FF2B5EF4-FFF2-40B4-BE49-F238E27FC236}">
                <a16:creationId xmlns:a16="http://schemas.microsoft.com/office/drawing/2014/main" id="{BEFC2648-F3FC-B54E-836A-D1B9F7D46140}"/>
              </a:ext>
            </a:extLst>
          </p:cNvPr>
          <p:cNvSpPr>
            <a:spLocks noChangeArrowheads="1"/>
          </p:cNvSpPr>
          <p:nvPr/>
        </p:nvSpPr>
        <p:spPr bwMode="auto">
          <a:xfrm>
            <a:off x="6172200" y="1981200"/>
            <a:ext cx="3733800" cy="3581400"/>
          </a:xfrm>
          <a:prstGeom prst="ellipse">
            <a:avLst/>
          </a:prstGeom>
          <a:solidFill>
            <a:srgbClr val="FFCC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5604" name="Oval 5">
            <a:extLst>
              <a:ext uri="{FF2B5EF4-FFF2-40B4-BE49-F238E27FC236}">
                <a16:creationId xmlns:a16="http://schemas.microsoft.com/office/drawing/2014/main" id="{D44495F5-6699-4540-9244-25CF9E6F450C}"/>
              </a:ext>
            </a:extLst>
          </p:cNvPr>
          <p:cNvSpPr>
            <a:spLocks noChangeArrowheads="1"/>
          </p:cNvSpPr>
          <p:nvPr/>
        </p:nvSpPr>
        <p:spPr bwMode="auto">
          <a:xfrm>
            <a:off x="7010400" y="3505200"/>
            <a:ext cx="762000" cy="762000"/>
          </a:xfrm>
          <a:prstGeom prst="ellipse">
            <a:avLst/>
          </a:prstGeom>
          <a:solidFill>
            <a:srgbClr val="9933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5605" name="Oval 6">
            <a:extLst>
              <a:ext uri="{FF2B5EF4-FFF2-40B4-BE49-F238E27FC236}">
                <a16:creationId xmlns:a16="http://schemas.microsoft.com/office/drawing/2014/main" id="{381DAA38-1881-4A4B-9601-759F2942AA35}"/>
              </a:ext>
            </a:extLst>
          </p:cNvPr>
          <p:cNvSpPr>
            <a:spLocks noChangeArrowheads="1"/>
          </p:cNvSpPr>
          <p:nvPr/>
        </p:nvSpPr>
        <p:spPr bwMode="auto">
          <a:xfrm>
            <a:off x="7086600" y="4572000"/>
            <a:ext cx="152400" cy="152400"/>
          </a:xfrm>
          <a:prstGeom prst="ellipse">
            <a:avLst/>
          </a:prstGeom>
          <a:solidFill>
            <a:srgbClr val="0000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5606" name="Line 7">
            <a:extLst>
              <a:ext uri="{FF2B5EF4-FFF2-40B4-BE49-F238E27FC236}">
                <a16:creationId xmlns:a16="http://schemas.microsoft.com/office/drawing/2014/main" id="{74FFCD2E-DEEE-A846-A3D1-9EC250D9504E}"/>
              </a:ext>
            </a:extLst>
          </p:cNvPr>
          <p:cNvSpPr>
            <a:spLocks noChangeShapeType="1"/>
          </p:cNvSpPr>
          <p:nvPr/>
        </p:nvSpPr>
        <p:spPr bwMode="auto">
          <a:xfrm>
            <a:off x="4419600" y="3048000"/>
            <a:ext cx="3733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07" name="Line 8">
            <a:extLst>
              <a:ext uri="{FF2B5EF4-FFF2-40B4-BE49-F238E27FC236}">
                <a16:creationId xmlns:a16="http://schemas.microsoft.com/office/drawing/2014/main" id="{0988A386-83D0-AF49-B1E8-08876F9EAC9F}"/>
              </a:ext>
            </a:extLst>
          </p:cNvPr>
          <p:cNvSpPr>
            <a:spLocks noChangeShapeType="1"/>
          </p:cNvSpPr>
          <p:nvPr/>
        </p:nvSpPr>
        <p:spPr bwMode="auto">
          <a:xfrm>
            <a:off x="5105400" y="3810000"/>
            <a:ext cx="2133600" cy="152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08" name="Line 9">
            <a:extLst>
              <a:ext uri="{FF2B5EF4-FFF2-40B4-BE49-F238E27FC236}">
                <a16:creationId xmlns:a16="http://schemas.microsoft.com/office/drawing/2014/main" id="{29C8D9A5-013C-434F-B158-8DFE979F6A27}"/>
              </a:ext>
            </a:extLst>
          </p:cNvPr>
          <p:cNvSpPr>
            <a:spLocks noChangeShapeType="1"/>
          </p:cNvSpPr>
          <p:nvPr/>
        </p:nvSpPr>
        <p:spPr bwMode="auto">
          <a:xfrm>
            <a:off x="4648200" y="4572000"/>
            <a:ext cx="2362200" cy="76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ACEA0-6D90-8E4F-96E6-03F5E05F28E1}"/>
              </a:ext>
            </a:extLst>
          </p:cNvPr>
          <p:cNvSpPr>
            <a:spLocks noGrp="1"/>
          </p:cNvSpPr>
          <p:nvPr>
            <p:ph type="title"/>
          </p:nvPr>
        </p:nvSpPr>
        <p:spPr/>
        <p:txBody>
          <a:bodyPr rtlCol="0">
            <a:normAutofit fontScale="90000"/>
          </a:bodyPr>
          <a:lstStyle/>
          <a:p>
            <a:pPr eaLnBrk="1" fontAlgn="auto" hangingPunct="1">
              <a:spcAft>
                <a:spcPts val="0"/>
              </a:spcAft>
              <a:defRPr/>
            </a:pPr>
            <a:r>
              <a:rPr lang="en-US" dirty="0">
                <a:ea typeface="+mj-ea"/>
              </a:rPr>
              <a:t>Soil Texture Can be Determined Using the Soil Texture Triangle</a:t>
            </a:r>
          </a:p>
        </p:txBody>
      </p:sp>
      <p:pic>
        <p:nvPicPr>
          <p:cNvPr id="26626" name="Picture 3">
            <a:extLst>
              <a:ext uri="{FF2B5EF4-FFF2-40B4-BE49-F238E27FC236}">
                <a16:creationId xmlns:a16="http://schemas.microsoft.com/office/drawing/2014/main" id="{618A332F-7983-2F48-8706-473F46529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900" y="1295400"/>
            <a:ext cx="6172200" cy="46894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fade thruBlk="1"/>
  </p:transition>
</p:sld>
</file>

<file path=ppt/theme/theme1.xml><?xml version="1.0" encoding="utf-8"?>
<a:theme xmlns:a="http://schemas.openxmlformats.org/drawingml/2006/main" name="Hrodlogy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rodlogy 2" id="{1023113E-AE86-9B45-B23A-4204C7BFC71F}" vid="{1F32B4D4-4FB6-2644-B982-21609A969D8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Hrodlogy 2</Template>
  <TotalTime>13964</TotalTime>
  <Words>980</Words>
  <Application>Microsoft Macintosh PowerPoint</Application>
  <PresentationFormat>Widescreen</PresentationFormat>
  <Paragraphs>128</Paragraphs>
  <Slides>20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ＭＳ Ｐゴシック</vt:lpstr>
      <vt:lpstr>Calibri</vt:lpstr>
      <vt:lpstr>Roboto Mono Medium</vt:lpstr>
      <vt:lpstr>Times</vt:lpstr>
      <vt:lpstr>Wingdings 3</vt:lpstr>
      <vt:lpstr>Symbol</vt:lpstr>
      <vt:lpstr>Hrodlogy 2</vt:lpstr>
      <vt:lpstr>Soil Moisture</vt:lpstr>
      <vt:lpstr>The Idealized PBL Scenario</vt:lpstr>
      <vt:lpstr>How do we typically determine the characteristics of the PBL?</vt:lpstr>
      <vt:lpstr>An Example of the Complex Interactions Between the Land Surface and the Atmosphere – Brubaker and Entekhabi (1996)</vt:lpstr>
      <vt:lpstr>Q: What is soil moisture?</vt:lpstr>
      <vt:lpstr>Q:  In what direction, if any, will the water in the soils below move to obtain an equilibrium state?</vt:lpstr>
      <vt:lpstr>What Governs the State of Soil Moisture?</vt:lpstr>
      <vt:lpstr>A Quick Look at Soil Physics: Soil Texture</vt:lpstr>
      <vt:lpstr>Soil Texture Can be Determined Using the Soil Texture Triangle</vt:lpstr>
      <vt:lpstr>Soil Porosity: An index of the relative pore volume of the soil.</vt:lpstr>
      <vt:lpstr>Soil Water Content (qs): The total amount (mass,volume, etc.) of water that occupies the pore spaces of the soil.</vt:lpstr>
      <vt:lpstr>Soil Water Potential:  The Energetics of Soil Water </vt:lpstr>
      <vt:lpstr>Back to a Previous Example</vt:lpstr>
      <vt:lpstr>More on Our Example</vt:lpstr>
      <vt:lpstr>Commonly Used Terms Describing Soil Moisture and the Associated Potential Values</vt:lpstr>
      <vt:lpstr>Q: How Does Soil Moisture Impact Atmospheric Processes?</vt:lpstr>
      <vt:lpstr>Typical Plot of The Surface Energy Balance</vt:lpstr>
      <vt:lpstr>The Impact of Soil Moisture Conditions for each of the Surface Energy Balance Terms</vt:lpstr>
      <vt:lpstr>Plot of The Surface Energy Balance Revisited</vt:lpstr>
      <vt:lpstr>Summary – Soil Moisture</vt:lpstr>
    </vt:vector>
  </TitlesOfParts>
  <Company>Oklahoma Climatological Survey</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Update on the Oklahoma Mesonet</dc:title>
  <dc:creator>Chris Fiebrich</dc:creator>
  <cp:lastModifiedBy>Clark, Sarah J.</cp:lastModifiedBy>
  <cp:revision>254</cp:revision>
  <cp:lastPrinted>2008-02-15T15:58:03Z</cp:lastPrinted>
  <dcterms:created xsi:type="dcterms:W3CDTF">2010-06-03T12:42:18Z</dcterms:created>
  <dcterms:modified xsi:type="dcterms:W3CDTF">2018-08-07T19:01:18Z</dcterms:modified>
</cp:coreProperties>
</file>