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/>
    <p:restoredTop sz="94690"/>
  </p:normalViewPr>
  <p:slideViewPr>
    <p:cSldViewPr snapToGrid="0" snapToObjects="1">
      <p:cViewPr varScale="1">
        <p:scale>
          <a:sx n="104" d="100"/>
          <a:sy n="104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A808-3165-B44C-8E8E-E52C5CF37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Easy-Matrix</a:t>
            </a:r>
          </a:p>
        </p:txBody>
      </p:sp>
    </p:spTree>
    <p:extLst>
      <p:ext uri="{BB962C8B-B14F-4D97-AF65-F5344CB8AC3E}">
        <p14:creationId xmlns:p14="http://schemas.microsoft.com/office/powerpoint/2010/main" val="46996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154A-B64A-A947-98E5-965DB95C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6C31"/>
                </a:solidFill>
              </a:rPr>
              <a:t>WHY</a:t>
            </a:r>
            <a:r>
              <a:rPr lang="zh-CN" altLang="en-US" sz="4000" b="1" dirty="0">
                <a:solidFill>
                  <a:srgbClr val="006C31"/>
                </a:solidFill>
              </a:rPr>
              <a:t> </a:t>
            </a:r>
            <a:r>
              <a:rPr lang="en-US" altLang="zh-CN" sz="4000" b="1" dirty="0">
                <a:solidFill>
                  <a:srgbClr val="006C31"/>
                </a:solidFill>
              </a:rPr>
              <a:t>WE</a:t>
            </a:r>
            <a:r>
              <a:rPr lang="zh-CN" altLang="en-US" sz="4000" b="1" dirty="0">
                <a:solidFill>
                  <a:srgbClr val="006C31"/>
                </a:solidFill>
              </a:rPr>
              <a:t> </a:t>
            </a:r>
            <a:r>
              <a:rPr lang="en-US" altLang="zh-CN" sz="4000" b="1" dirty="0">
                <a:solidFill>
                  <a:srgbClr val="006C31"/>
                </a:solidFill>
              </a:rPr>
              <a:t>NEED</a:t>
            </a:r>
            <a:r>
              <a:rPr lang="zh-CN" altLang="en-US" sz="4000" b="1" dirty="0">
                <a:solidFill>
                  <a:srgbClr val="006C31"/>
                </a:solidFill>
              </a:rPr>
              <a:t> </a:t>
            </a:r>
            <a:r>
              <a:rPr lang="en-US" altLang="zh-CN" sz="4000" b="1" dirty="0">
                <a:solidFill>
                  <a:srgbClr val="006C31"/>
                </a:solidFill>
              </a:rPr>
              <a:t>ANOTHER</a:t>
            </a:r>
            <a:r>
              <a:rPr lang="zh-CN" altLang="en-US" sz="4000" b="1" dirty="0">
                <a:solidFill>
                  <a:srgbClr val="006C31"/>
                </a:solidFill>
              </a:rPr>
              <a:t> </a:t>
            </a:r>
            <a:r>
              <a:rPr lang="en-US" altLang="zh-CN" sz="4000" b="1" dirty="0">
                <a:solidFill>
                  <a:srgbClr val="006C31"/>
                </a:solidFill>
              </a:rPr>
              <a:t>EXCEL</a:t>
            </a:r>
            <a:endParaRPr lang="en-US" sz="40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D6C1-31CF-D945-B97A-99418829C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554187"/>
            <a:ext cx="9601200" cy="3581400"/>
          </a:xfrm>
        </p:spPr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endParaRPr lang="en-US" dirty="0"/>
          </a:p>
          <a:p>
            <a:r>
              <a:rPr lang="en-US" altLang="zh-CN" dirty="0"/>
              <a:t>Customized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</a:p>
          <a:p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DB</a:t>
            </a:r>
          </a:p>
          <a:p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</a:p>
          <a:p>
            <a:r>
              <a:rPr lang="en-US" altLang="zh-CN" dirty="0"/>
              <a:t>Embed</a:t>
            </a:r>
            <a:r>
              <a:rPr lang="zh-CN" altLang="en-US" dirty="0"/>
              <a:t> </a:t>
            </a:r>
            <a:r>
              <a:rPr lang="en-US" altLang="zh-CN" dirty="0"/>
              <a:t>Editors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</a:p>
          <a:p>
            <a:r>
              <a:rPr lang="en-US" altLang="zh-CN" dirty="0"/>
              <a:t>Stronger</a:t>
            </a:r>
            <a:r>
              <a:rPr lang="zh-CN" altLang="en-US" dirty="0"/>
              <a:t> </a:t>
            </a:r>
            <a:r>
              <a:rPr lang="en-US" altLang="zh-CN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56621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EC52-956E-6C48-A692-7775224D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C31"/>
                </a:solidFill>
              </a:rPr>
              <a:t>EXISTING</a:t>
            </a:r>
            <a:r>
              <a:rPr lang="zh-CN" altLang="en-US" b="1" dirty="0">
                <a:solidFill>
                  <a:srgbClr val="006C31"/>
                </a:solidFill>
              </a:rPr>
              <a:t> </a:t>
            </a:r>
            <a:r>
              <a:rPr lang="en-US" altLang="zh-CN" b="1" dirty="0">
                <a:solidFill>
                  <a:srgbClr val="006C31"/>
                </a:solidFill>
              </a:rPr>
              <a:t>PRODUCTS</a:t>
            </a:r>
            <a:endParaRPr lang="en-US" b="1" dirty="0">
              <a:solidFill>
                <a:srgbClr val="006C3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B2F0CE-A906-E946-8A97-F022672E0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6007"/>
              </p:ext>
            </p:extLst>
          </p:nvPr>
        </p:nvGraphicFramePr>
        <p:xfrm>
          <a:off x="1175657" y="2328355"/>
          <a:ext cx="1049778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59">
                  <a:extLst>
                    <a:ext uri="{9D8B030D-6E8A-4147-A177-3AD203B41FA5}">
                      <a16:colId xmlns:a16="http://schemas.microsoft.com/office/drawing/2014/main" val="659806680"/>
                    </a:ext>
                  </a:extLst>
                </a:gridCol>
                <a:gridCol w="1120989">
                  <a:extLst>
                    <a:ext uri="{9D8B030D-6E8A-4147-A177-3AD203B41FA5}">
                      <a16:colId xmlns:a16="http://schemas.microsoft.com/office/drawing/2014/main" val="1779004641"/>
                    </a:ext>
                  </a:extLst>
                </a:gridCol>
                <a:gridCol w="1725045">
                  <a:extLst>
                    <a:ext uri="{9D8B030D-6E8A-4147-A177-3AD203B41FA5}">
                      <a16:colId xmlns:a16="http://schemas.microsoft.com/office/drawing/2014/main" val="66631833"/>
                    </a:ext>
                  </a:extLst>
                </a:gridCol>
                <a:gridCol w="1453334">
                  <a:extLst>
                    <a:ext uri="{9D8B030D-6E8A-4147-A177-3AD203B41FA5}">
                      <a16:colId xmlns:a16="http://schemas.microsoft.com/office/drawing/2014/main" val="2831692201"/>
                    </a:ext>
                  </a:extLst>
                </a:gridCol>
                <a:gridCol w="2161046">
                  <a:extLst>
                    <a:ext uri="{9D8B030D-6E8A-4147-A177-3AD203B41FA5}">
                      <a16:colId xmlns:a16="http://schemas.microsoft.com/office/drawing/2014/main" val="1489746301"/>
                    </a:ext>
                  </a:extLst>
                </a:gridCol>
                <a:gridCol w="1588214">
                  <a:extLst>
                    <a:ext uri="{9D8B030D-6E8A-4147-A177-3AD203B41FA5}">
                      <a16:colId xmlns:a16="http://schemas.microsoft.com/office/drawing/2014/main" val="381800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Features\Products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Shimo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WPS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Handsome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Ag-grid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7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6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Configurable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7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✔️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0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Collaborative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✔️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❌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0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Embed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Editors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0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51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C826-CA2A-7142-809E-951DA9BB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C31"/>
                </a:solidFill>
              </a:rPr>
              <a:t>FEATURES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E0DD-BAF1-9049-9EF8-2A7255E7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</a:t>
            </a:r>
          </a:p>
          <a:p>
            <a:r>
              <a:rPr lang="en-US" dirty="0"/>
              <a:t>Configurable</a:t>
            </a:r>
          </a:p>
          <a:p>
            <a:r>
              <a:rPr lang="en-US" altLang="zh-CN" dirty="0"/>
              <a:t>Customization</a:t>
            </a:r>
            <a:endParaRPr lang="en-US" dirty="0"/>
          </a:p>
          <a:p>
            <a:r>
              <a:rPr lang="en-US" dirty="0"/>
              <a:t>Online</a:t>
            </a:r>
          </a:p>
          <a:p>
            <a:r>
              <a:rPr lang="en-US" altLang="zh-CN" dirty="0"/>
              <a:t>Collaborative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3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C6CE-9BB1-9C44-8DE6-7EDDD8D5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C31"/>
                </a:solidFill>
              </a:rPr>
              <a:t>CHALLENGES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FBC7-0526-074A-867A-F35CE42C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3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88BE-C0CA-1E42-8A3B-10AF1E8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66" y="2686050"/>
            <a:ext cx="2012868" cy="1485900"/>
          </a:xfrm>
        </p:spPr>
        <p:txBody>
          <a:bodyPr/>
          <a:lstStyle/>
          <a:p>
            <a:r>
              <a:rPr lang="en-US" altLang="zh-CN" b="1" dirty="0">
                <a:solidFill>
                  <a:srgbClr val="006C31"/>
                </a:solidFill>
              </a:rPr>
              <a:t>DEMO</a:t>
            </a:r>
            <a:endParaRPr lang="en-US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D2D9-765C-2F43-8730-C25B62A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C31"/>
                </a:solidFill>
              </a:rPr>
              <a:t>PLANS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E464-B02D-B84E-9A03-8C4AFAE2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31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410</TotalTime>
  <Words>94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Easy-Matrix</vt:lpstr>
      <vt:lpstr>WHY WE NEED ANOTHER EXCEL</vt:lpstr>
      <vt:lpstr>EXISTING PRODUCTS</vt:lpstr>
      <vt:lpstr>FEATURES</vt:lpstr>
      <vt:lpstr>CHALLENGES</vt:lpstr>
      <vt:lpstr>DEMO</vt:lpstr>
      <vt:lpstr>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Easy-Matrix</dc:title>
  <dc:creator>Microsoft Office User</dc:creator>
  <cp:lastModifiedBy>Microsoft Office User</cp:lastModifiedBy>
  <cp:revision>13</cp:revision>
  <dcterms:created xsi:type="dcterms:W3CDTF">2019-09-10T02:43:21Z</dcterms:created>
  <dcterms:modified xsi:type="dcterms:W3CDTF">2019-09-10T09:34:06Z</dcterms:modified>
</cp:coreProperties>
</file>