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3"/>
  </p:normalViewPr>
  <p:slideViewPr>
    <p:cSldViewPr snapToGrid="0" snapToObjects="1">
      <p:cViewPr>
        <p:scale>
          <a:sx n="60" d="100"/>
          <a:sy n="60" d="100"/>
        </p:scale>
        <p:origin x="122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B6DC4-F3DE-5D40-AE3F-C688F27451FF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950C2-8F36-634F-9C94-A7A60B153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550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50C2-8F36-634F-9C94-A7A60B153B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857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30520-5629-CE47-A98B-48E5C8F19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98782-5032-A842-AE47-FA612E67C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9E78D-7E4A-2B40-BCCD-C3AA2FF6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7C2C-2DAD-F341-BC09-BE31E87E8070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538D7-4FB6-6D47-88B4-572DF78E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92BEE-41CD-1842-86E6-70F2E965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C0B7-8FE5-F74F-83EB-DBEF31282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059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66C0A-D55C-0742-A39E-1CF412DF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942114-E805-AF4A-805D-41AD55444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E148A-AA88-634D-B228-3CA191E5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7C2C-2DAD-F341-BC09-BE31E87E8070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82407-C47A-2140-921C-0757E83F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411D9-5662-1A4E-8D0C-F5131F00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C0B7-8FE5-F74F-83EB-DBEF31282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468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F82A4A-946E-074D-B9B5-112B9BF8F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1CE4AD-648B-7D41-A6E2-FB0A524DD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76F8D-5F9C-B94F-9CE7-4C9026EF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7C2C-2DAD-F341-BC09-BE31E87E8070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F1EA8-C228-6E47-8754-3472BE40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CFB63-CA8B-3B4F-A67F-C8A9E839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C0B7-8FE5-F74F-83EB-DBEF31282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34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9AA4F-ACEC-F54B-8530-F201E244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43A60-E913-4943-8ABB-C1A1EB733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37531-90E1-EC4A-9029-22748597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7C2C-2DAD-F341-BC09-BE31E87E8070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CC6BF-008C-4F43-8229-97B97351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5F243-1789-B64D-A861-074A66D9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C0B7-8FE5-F74F-83EB-DBEF31282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50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CAD41-C560-BA49-A973-82CEE934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0AFB2-D0BC-3A4A-B79A-64E4E542A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BD898-7754-2C4E-857A-EC8CF0FF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7C2C-2DAD-F341-BC09-BE31E87E8070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026E8-BFA2-2B40-B71D-D4AFE59E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637E8-532B-DF4B-9C25-697EECF7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C0B7-8FE5-F74F-83EB-DBEF31282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673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B5378-3E9F-7F49-BEE8-02B1E200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ED257-438A-4D4B-A7B1-7358EE4F0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5F3769-EA70-F643-919B-7217D7173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9C24B6-DD61-EF41-90E8-37C46BB1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7C2C-2DAD-F341-BC09-BE31E87E8070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28F9B4-ED49-3043-A932-BFBC8D91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CEBAAC-D295-984F-A7C5-86CD51C9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C0B7-8FE5-F74F-83EB-DBEF31282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13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B570F-DDB4-7D41-BB02-BB8E7DA5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4CD83-A864-1045-B7E6-A7177D162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4AD12-2245-8441-8912-0EFAA1DB5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C38580-A18F-F344-9651-BA9C4E6F2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C99993-723F-0040-A86B-20649E6E8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E6CEEF-9E68-D04F-AEA0-4AF54475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7C2C-2DAD-F341-BC09-BE31E87E8070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01B14F-9B40-D647-8870-BCCBBF56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AF8643-96F2-444E-9C5A-F7B9FE33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C0B7-8FE5-F74F-83EB-DBEF31282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58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07722-8FBC-2A4E-AB4C-8B8C2ECA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BF98AC-80F6-7B45-9009-451BB536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7C2C-2DAD-F341-BC09-BE31E87E8070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D29743-0D87-154A-95AC-884B94FD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0D21C0-6E5E-7949-9E5A-2D4B56A8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C0B7-8FE5-F74F-83EB-DBEF31282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0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782B25-600F-CE4B-9A25-6C3E5001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7C2C-2DAD-F341-BC09-BE31E87E8070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912ECE-8E81-F24E-8626-ED30F41D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190E12-3C83-CE4C-8E0D-2F741BA4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C0B7-8FE5-F74F-83EB-DBEF31282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10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895D9-0D8A-114A-B5B5-6DECF7A7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CD661-5E6F-5749-B018-21D875A9D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75FDCE-D0CD-7746-9FF6-8B5B8E3B3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0DDD6C-5775-F948-9D1E-1D41B16A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7C2C-2DAD-F341-BC09-BE31E87E8070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829488-8FEF-1A4B-A06E-43D4E70D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7A039-8650-654F-A94A-DEF2B2C5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C0B7-8FE5-F74F-83EB-DBEF31282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32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E127D-84C1-0446-8125-237352A6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EF7E9-CC0B-2947-AB96-E905EDEBC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5251B-50BA-E149-B808-F34D195E5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E5482-F522-5040-AB2E-2D0A0EA7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7C2C-2DAD-F341-BC09-BE31E87E8070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0B0B6E-2FAF-D742-8C3B-A91483AC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42B98-D871-BC46-93F1-37759E90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C0B7-8FE5-F74F-83EB-DBEF31282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56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C982A0-BAC3-5A4C-9856-77874D1C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D27DE2-80A6-E94A-8F31-242A4FBE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45A1B-E7B7-4C49-AF72-A29A4139A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A7C2C-2DAD-F341-BC09-BE31E87E8070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68A28-13B1-9946-B2AD-FA7D8A518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F2D58-BE1B-7B41-980E-671A2F79D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CC0B7-8FE5-F74F-83EB-DBEF31282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92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svg"/><Relationship Id="rId21" Type="http://schemas.openxmlformats.org/officeDocument/2006/relationships/image" Target="../media/image19.png"/><Relationship Id="rId42" Type="http://schemas.openxmlformats.org/officeDocument/2006/relationships/image" Target="../media/image40.sv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svg"/><Relationship Id="rId84" Type="http://schemas.openxmlformats.org/officeDocument/2006/relationships/image" Target="../media/image82.svg"/><Relationship Id="rId89" Type="http://schemas.openxmlformats.org/officeDocument/2006/relationships/image" Target="../media/image87.png"/><Relationship Id="rId16" Type="http://schemas.openxmlformats.org/officeDocument/2006/relationships/image" Target="../media/image14.svg"/><Relationship Id="rId11" Type="http://schemas.openxmlformats.org/officeDocument/2006/relationships/image" Target="../media/image9.png"/><Relationship Id="rId32" Type="http://schemas.openxmlformats.org/officeDocument/2006/relationships/image" Target="../media/image30.sv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svg"/><Relationship Id="rId74" Type="http://schemas.openxmlformats.org/officeDocument/2006/relationships/image" Target="../media/image72.svg"/><Relationship Id="rId79" Type="http://schemas.openxmlformats.org/officeDocument/2006/relationships/image" Target="../media/image77.png"/><Relationship Id="rId102" Type="http://schemas.openxmlformats.org/officeDocument/2006/relationships/image" Target="../media/image100.svg"/><Relationship Id="rId5" Type="http://schemas.openxmlformats.org/officeDocument/2006/relationships/image" Target="../media/image3.png"/><Relationship Id="rId90" Type="http://schemas.openxmlformats.org/officeDocument/2006/relationships/image" Target="../media/image88.svg"/><Relationship Id="rId95" Type="http://schemas.openxmlformats.org/officeDocument/2006/relationships/image" Target="../media/image93.pn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svg"/><Relationship Id="rId64" Type="http://schemas.openxmlformats.org/officeDocument/2006/relationships/image" Target="../media/image62.svg"/><Relationship Id="rId69" Type="http://schemas.openxmlformats.org/officeDocument/2006/relationships/image" Target="../media/image67.png"/><Relationship Id="rId80" Type="http://schemas.openxmlformats.org/officeDocument/2006/relationships/image" Target="../media/image78.svg"/><Relationship Id="rId85" Type="http://schemas.openxmlformats.org/officeDocument/2006/relationships/image" Target="../media/image83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sv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20" Type="http://schemas.openxmlformats.org/officeDocument/2006/relationships/image" Target="../media/image18.svg"/><Relationship Id="rId41" Type="http://schemas.openxmlformats.org/officeDocument/2006/relationships/image" Target="../media/image39.png"/><Relationship Id="rId54" Type="http://schemas.openxmlformats.org/officeDocument/2006/relationships/image" Target="../media/image52.svg"/><Relationship Id="rId62" Type="http://schemas.openxmlformats.org/officeDocument/2006/relationships/image" Target="../media/image60.svg"/><Relationship Id="rId70" Type="http://schemas.openxmlformats.org/officeDocument/2006/relationships/image" Target="../media/image68.svg"/><Relationship Id="rId75" Type="http://schemas.openxmlformats.org/officeDocument/2006/relationships/image" Target="../media/image73.png"/><Relationship Id="rId83" Type="http://schemas.openxmlformats.org/officeDocument/2006/relationships/image" Target="../media/image81.png"/><Relationship Id="rId88" Type="http://schemas.openxmlformats.org/officeDocument/2006/relationships/image" Target="../media/image86.svg"/><Relationship Id="rId91" Type="http://schemas.openxmlformats.org/officeDocument/2006/relationships/image" Target="../media/image89.png"/><Relationship Id="rId96" Type="http://schemas.openxmlformats.org/officeDocument/2006/relationships/image" Target="../media/image9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36" Type="http://schemas.openxmlformats.org/officeDocument/2006/relationships/image" Target="../media/image34.sv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6" Type="http://schemas.openxmlformats.org/officeDocument/2006/relationships/image" Target="../media/image104.svg"/><Relationship Id="rId10" Type="http://schemas.openxmlformats.org/officeDocument/2006/relationships/image" Target="../media/image8.svg"/><Relationship Id="rId31" Type="http://schemas.openxmlformats.org/officeDocument/2006/relationships/image" Target="../media/image29.png"/><Relationship Id="rId44" Type="http://schemas.openxmlformats.org/officeDocument/2006/relationships/image" Target="../media/image42.svg"/><Relationship Id="rId52" Type="http://schemas.openxmlformats.org/officeDocument/2006/relationships/image" Target="../media/image50.svg"/><Relationship Id="rId60" Type="http://schemas.openxmlformats.org/officeDocument/2006/relationships/image" Target="../media/image58.sv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svg"/><Relationship Id="rId81" Type="http://schemas.openxmlformats.org/officeDocument/2006/relationships/image" Target="../media/image79.png"/><Relationship Id="rId86" Type="http://schemas.openxmlformats.org/officeDocument/2006/relationships/image" Target="../media/image84.svg"/><Relationship Id="rId94" Type="http://schemas.openxmlformats.org/officeDocument/2006/relationships/image" Target="../media/image92.sv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9" Type="http://schemas.openxmlformats.org/officeDocument/2006/relationships/image" Target="../media/image37.png"/><Relationship Id="rId34" Type="http://schemas.openxmlformats.org/officeDocument/2006/relationships/image" Target="../media/image32.svg"/><Relationship Id="rId50" Type="http://schemas.openxmlformats.org/officeDocument/2006/relationships/image" Target="../media/image48.svg"/><Relationship Id="rId55" Type="http://schemas.openxmlformats.org/officeDocument/2006/relationships/image" Target="../media/image53.png"/><Relationship Id="rId76" Type="http://schemas.openxmlformats.org/officeDocument/2006/relationships/image" Target="../media/image74.svg"/><Relationship Id="rId97" Type="http://schemas.openxmlformats.org/officeDocument/2006/relationships/image" Target="../media/image95.png"/><Relationship Id="rId104" Type="http://schemas.openxmlformats.org/officeDocument/2006/relationships/image" Target="../media/image102.sv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sv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svg"/><Relationship Id="rId40" Type="http://schemas.openxmlformats.org/officeDocument/2006/relationships/image" Target="../media/image38.svg"/><Relationship Id="rId45" Type="http://schemas.openxmlformats.org/officeDocument/2006/relationships/image" Target="../media/image43.png"/><Relationship Id="rId66" Type="http://schemas.openxmlformats.org/officeDocument/2006/relationships/image" Target="../media/image64.svg"/><Relationship Id="rId87" Type="http://schemas.openxmlformats.org/officeDocument/2006/relationships/image" Target="../media/image85.png"/><Relationship Id="rId61" Type="http://schemas.openxmlformats.org/officeDocument/2006/relationships/image" Target="../media/image59.png"/><Relationship Id="rId82" Type="http://schemas.openxmlformats.org/officeDocument/2006/relationships/image" Target="../media/image80.svg"/><Relationship Id="rId19" Type="http://schemas.openxmlformats.org/officeDocument/2006/relationships/image" Target="../media/image17.png"/><Relationship Id="rId14" Type="http://schemas.openxmlformats.org/officeDocument/2006/relationships/image" Target="../media/image12.svg"/><Relationship Id="rId30" Type="http://schemas.openxmlformats.org/officeDocument/2006/relationships/image" Target="../media/image28.svg"/><Relationship Id="rId35" Type="http://schemas.openxmlformats.org/officeDocument/2006/relationships/image" Target="../media/image33.png"/><Relationship Id="rId56" Type="http://schemas.openxmlformats.org/officeDocument/2006/relationships/image" Target="../media/image54.svg"/><Relationship Id="rId77" Type="http://schemas.openxmlformats.org/officeDocument/2006/relationships/image" Target="../media/image75.png"/><Relationship Id="rId100" Type="http://schemas.openxmlformats.org/officeDocument/2006/relationships/image" Target="../media/image98.svg"/><Relationship Id="rId105" Type="http://schemas.openxmlformats.org/officeDocument/2006/relationships/image" Target="../media/image103.png"/><Relationship Id="rId8" Type="http://schemas.openxmlformats.org/officeDocument/2006/relationships/image" Target="../media/image6.svg"/><Relationship Id="rId51" Type="http://schemas.openxmlformats.org/officeDocument/2006/relationships/image" Target="../media/image49.png"/><Relationship Id="rId72" Type="http://schemas.openxmlformats.org/officeDocument/2006/relationships/image" Target="../media/image70.svg"/><Relationship Id="rId93" Type="http://schemas.openxmlformats.org/officeDocument/2006/relationships/image" Target="../media/image91.png"/><Relationship Id="rId98" Type="http://schemas.openxmlformats.org/officeDocument/2006/relationships/image" Target="../media/image96.svg"/><Relationship Id="rId3" Type="http://schemas.openxmlformats.org/officeDocument/2006/relationships/image" Target="../media/image1.png"/><Relationship Id="rId25" Type="http://schemas.openxmlformats.org/officeDocument/2006/relationships/image" Target="../media/image23.png"/><Relationship Id="rId46" Type="http://schemas.openxmlformats.org/officeDocument/2006/relationships/image" Target="../media/image44.svg"/><Relationship Id="rId67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2F4529AE-064B-5D4C-9553-EE5D02A06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1929" y="2583882"/>
            <a:ext cx="243840" cy="18288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8B36723F-70CC-864D-9609-DF50A570E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775" y="2561022"/>
            <a:ext cx="205740" cy="2286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5043CB79-C78C-C548-8419-2F52741AF2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63" y="2561022"/>
            <a:ext cx="201598" cy="2286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38153DFD-6126-7B4E-AF3A-BFC8438BE8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99998" y="3355043"/>
            <a:ext cx="228600" cy="2286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9222C2C1-7FAD-E947-9017-737EB942FA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08230" y="3355043"/>
            <a:ext cx="228600" cy="22860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00264FF1-A6C5-0348-9CA8-902DBC20DF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16462" y="3355043"/>
            <a:ext cx="228600" cy="228600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F4B0E4D4-9471-3041-9CCD-2B970FC3F9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24694" y="3355043"/>
            <a:ext cx="228600" cy="228600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DC06F749-EF40-1147-99F8-870BD25AA4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32926" y="3355043"/>
            <a:ext cx="228600" cy="228600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6A99E058-7585-7540-89A6-27F92ADD54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941158" y="3355043"/>
            <a:ext cx="228600" cy="22860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2B831446-FC70-084B-A7D3-E03B9B8BA9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349390" y="3355043"/>
            <a:ext cx="228600" cy="228600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28619C91-0264-0E43-BABB-093A2AD28B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752950" y="3355043"/>
            <a:ext cx="228600" cy="2286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34755CF1-6464-B647-AC19-820E02566D3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574086" y="3355043"/>
            <a:ext cx="228600" cy="228600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4F901CE1-F2E4-7744-86B5-20087AB407F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982318" y="3355043"/>
            <a:ext cx="228600" cy="228600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66D6B71E-EB3F-CD40-8540-90EF2C32FF4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390550" y="3355043"/>
            <a:ext cx="228600" cy="228600"/>
          </a:xfrm>
          <a:prstGeom prst="rect">
            <a:avLst/>
          </a:prstGeom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BA61AA42-8132-2A4D-A223-3BF990EE06B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798781" y="3355043"/>
            <a:ext cx="228600" cy="228600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78A0DF3A-7725-814A-A123-9F1BC449EB7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232493" y="2561022"/>
            <a:ext cx="190500" cy="228600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6D051D7F-1863-EE46-9FFE-3ABF06523ED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7982315" y="4149064"/>
            <a:ext cx="228600" cy="228600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B695EF6B-A4FA-AF40-A56B-295673C189B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8390547" y="4149064"/>
            <a:ext cx="228600" cy="228600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364094F6-F676-174E-BC89-EC70D33C29F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491763" y="4162511"/>
            <a:ext cx="228600" cy="228600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7F185134-4303-364C-B952-746C0E97D10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3899995" y="4162511"/>
            <a:ext cx="228600" cy="228600"/>
          </a:xfrm>
          <a:prstGeom prst="rect">
            <a:avLst/>
          </a:prstGeom>
        </p:spPr>
      </p:pic>
      <p:pic>
        <p:nvPicPr>
          <p:cNvPr id="59" name="图形 58">
            <a:extLst>
              <a:ext uri="{FF2B5EF4-FFF2-40B4-BE49-F238E27FC236}">
                <a16:creationId xmlns:a16="http://schemas.microsoft.com/office/drawing/2014/main" id="{D42A7DC9-228A-7C49-A6E5-C37438DBA94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308227" y="4162511"/>
            <a:ext cx="228600" cy="228600"/>
          </a:xfrm>
          <a:prstGeom prst="rect">
            <a:avLst/>
          </a:prstGeom>
        </p:spPr>
      </p:pic>
      <p:pic>
        <p:nvPicPr>
          <p:cNvPr id="61" name="图形 60">
            <a:extLst>
              <a:ext uri="{FF2B5EF4-FFF2-40B4-BE49-F238E27FC236}">
                <a16:creationId xmlns:a16="http://schemas.microsoft.com/office/drawing/2014/main" id="{CBF5BED5-FBD9-B544-804D-C29EC14383AF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8789403" y="2561022"/>
            <a:ext cx="190500" cy="228600"/>
          </a:xfrm>
          <a:prstGeom prst="rect">
            <a:avLst/>
          </a:prstGeom>
        </p:spPr>
      </p:pic>
      <p:pic>
        <p:nvPicPr>
          <p:cNvPr id="63" name="图形 62">
            <a:extLst>
              <a:ext uri="{FF2B5EF4-FFF2-40B4-BE49-F238E27FC236}">
                <a16:creationId xmlns:a16="http://schemas.microsoft.com/office/drawing/2014/main" id="{B839A69A-0787-174C-B8C2-7F3367C419F9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5124691" y="4162511"/>
            <a:ext cx="228600" cy="228600"/>
          </a:xfrm>
          <a:prstGeom prst="rect">
            <a:avLst/>
          </a:prstGeom>
        </p:spPr>
      </p:pic>
      <p:pic>
        <p:nvPicPr>
          <p:cNvPr id="65" name="图形 64">
            <a:extLst>
              <a:ext uri="{FF2B5EF4-FFF2-40B4-BE49-F238E27FC236}">
                <a16:creationId xmlns:a16="http://schemas.microsoft.com/office/drawing/2014/main" id="{D92F9B6E-F324-784B-AC35-70BCE13303C3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4716459" y="4149064"/>
            <a:ext cx="228600" cy="228600"/>
          </a:xfrm>
          <a:prstGeom prst="rect">
            <a:avLst/>
          </a:prstGeom>
        </p:spPr>
      </p:pic>
      <p:pic>
        <p:nvPicPr>
          <p:cNvPr id="67" name="图形 66">
            <a:extLst>
              <a:ext uri="{FF2B5EF4-FFF2-40B4-BE49-F238E27FC236}">
                <a16:creationId xmlns:a16="http://schemas.microsoft.com/office/drawing/2014/main" id="{22AE7C81-5E05-B24B-9330-C1DAE81ABA5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3491766" y="3754054"/>
            <a:ext cx="228600" cy="228600"/>
          </a:xfrm>
          <a:prstGeom prst="rect">
            <a:avLst/>
          </a:prstGeom>
        </p:spPr>
      </p:pic>
      <p:pic>
        <p:nvPicPr>
          <p:cNvPr id="69" name="图形 68">
            <a:extLst>
              <a:ext uri="{FF2B5EF4-FFF2-40B4-BE49-F238E27FC236}">
                <a16:creationId xmlns:a16="http://schemas.microsoft.com/office/drawing/2014/main" id="{E1240B5F-E911-A24A-A204-C3687CF6EF8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3899998" y="3754054"/>
            <a:ext cx="228600" cy="228600"/>
          </a:xfrm>
          <a:prstGeom prst="rect">
            <a:avLst/>
          </a:prstGeom>
        </p:spPr>
      </p:pic>
      <p:pic>
        <p:nvPicPr>
          <p:cNvPr id="71" name="图形 70">
            <a:extLst>
              <a:ext uri="{FF2B5EF4-FFF2-40B4-BE49-F238E27FC236}">
                <a16:creationId xmlns:a16="http://schemas.microsoft.com/office/drawing/2014/main" id="{8F52B75B-C77D-424C-BAA4-1B85E70E5060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4308230" y="3754054"/>
            <a:ext cx="228600" cy="228600"/>
          </a:xfrm>
          <a:prstGeom prst="rect">
            <a:avLst/>
          </a:prstGeom>
        </p:spPr>
      </p:pic>
      <p:pic>
        <p:nvPicPr>
          <p:cNvPr id="73" name="图形 72">
            <a:extLst>
              <a:ext uri="{FF2B5EF4-FFF2-40B4-BE49-F238E27FC236}">
                <a16:creationId xmlns:a16="http://schemas.microsoft.com/office/drawing/2014/main" id="{F721FB7D-95B2-BA40-A014-0D90C91CDB2A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4716462" y="3754054"/>
            <a:ext cx="228600" cy="228600"/>
          </a:xfrm>
          <a:prstGeom prst="rect">
            <a:avLst/>
          </a:prstGeom>
        </p:spPr>
      </p:pic>
      <p:pic>
        <p:nvPicPr>
          <p:cNvPr id="75" name="图形 74">
            <a:extLst>
              <a:ext uri="{FF2B5EF4-FFF2-40B4-BE49-F238E27FC236}">
                <a16:creationId xmlns:a16="http://schemas.microsoft.com/office/drawing/2014/main" id="{4B882BBA-4AF1-314C-A098-4A380EBED655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5124694" y="3754054"/>
            <a:ext cx="228600" cy="228600"/>
          </a:xfrm>
          <a:prstGeom prst="rect">
            <a:avLst/>
          </a:prstGeom>
        </p:spPr>
      </p:pic>
      <p:pic>
        <p:nvPicPr>
          <p:cNvPr id="77" name="图形 76">
            <a:extLst>
              <a:ext uri="{FF2B5EF4-FFF2-40B4-BE49-F238E27FC236}">
                <a16:creationId xmlns:a16="http://schemas.microsoft.com/office/drawing/2014/main" id="{83073CB4-A21D-A648-81EA-C46E62858A63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5532926" y="3754054"/>
            <a:ext cx="228600" cy="228600"/>
          </a:xfrm>
          <a:prstGeom prst="rect">
            <a:avLst/>
          </a:prstGeom>
        </p:spPr>
      </p:pic>
      <p:pic>
        <p:nvPicPr>
          <p:cNvPr id="79" name="图形 78">
            <a:extLst>
              <a:ext uri="{FF2B5EF4-FFF2-40B4-BE49-F238E27FC236}">
                <a16:creationId xmlns:a16="http://schemas.microsoft.com/office/drawing/2014/main" id="{AEA77C3E-E574-0B4E-8825-58DFEEE89B90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5941158" y="3754054"/>
            <a:ext cx="228600" cy="228600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C668E6C8-E7FA-0F4D-B024-60E5698A7566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6349390" y="3754054"/>
            <a:ext cx="228600" cy="228600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5B024FBC-6909-1B4E-BAA7-3D3AF82492F4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7170526" y="3355043"/>
            <a:ext cx="228600" cy="228600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F593B7F9-304D-9A40-9582-75614EC1AFC5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6757622" y="3754054"/>
            <a:ext cx="228600" cy="228600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782E09CA-F181-454E-BA74-07FC7112D092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7165854" y="3754054"/>
            <a:ext cx="228600" cy="228600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1FF3CE48-9940-0049-A102-C7052644060A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7574086" y="3754054"/>
            <a:ext cx="228600" cy="2286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B9AB30B8-DFF2-F448-9641-73545108102F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7982318" y="3754054"/>
            <a:ext cx="228600" cy="228600"/>
          </a:xfrm>
          <a:prstGeom prst="rect">
            <a:avLst/>
          </a:prstGeom>
        </p:spPr>
      </p:pic>
      <p:pic>
        <p:nvPicPr>
          <p:cNvPr id="93" name="图形 92">
            <a:extLst>
              <a:ext uri="{FF2B5EF4-FFF2-40B4-BE49-F238E27FC236}">
                <a16:creationId xmlns:a16="http://schemas.microsoft.com/office/drawing/2014/main" id="{1DAFFB21-76F4-EC41-A170-C4836D793DD3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8390550" y="3754054"/>
            <a:ext cx="228600" cy="228600"/>
          </a:xfrm>
          <a:prstGeom prst="rect">
            <a:avLst/>
          </a:prstGeom>
        </p:spPr>
      </p:pic>
      <p:pic>
        <p:nvPicPr>
          <p:cNvPr id="95" name="图形 94">
            <a:extLst>
              <a:ext uri="{FF2B5EF4-FFF2-40B4-BE49-F238E27FC236}">
                <a16:creationId xmlns:a16="http://schemas.microsoft.com/office/drawing/2014/main" id="{F43CAC8F-F0F1-D64B-AD7B-9CE7377766BF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8798781" y="3754054"/>
            <a:ext cx="228600" cy="228600"/>
          </a:xfrm>
          <a:prstGeom prst="rect">
            <a:avLst/>
          </a:prstGeom>
        </p:spPr>
      </p:pic>
      <p:pic>
        <p:nvPicPr>
          <p:cNvPr id="97" name="图形 96">
            <a:extLst>
              <a:ext uri="{FF2B5EF4-FFF2-40B4-BE49-F238E27FC236}">
                <a16:creationId xmlns:a16="http://schemas.microsoft.com/office/drawing/2014/main" id="{72328548-633C-2F4D-8227-704D14C24BD3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7574083" y="4149064"/>
            <a:ext cx="228600" cy="228600"/>
          </a:xfrm>
          <a:prstGeom prst="rect">
            <a:avLst/>
          </a:prstGeom>
        </p:spPr>
      </p:pic>
      <p:pic>
        <p:nvPicPr>
          <p:cNvPr id="99" name="图形 98">
            <a:extLst>
              <a:ext uri="{FF2B5EF4-FFF2-40B4-BE49-F238E27FC236}">
                <a16:creationId xmlns:a16="http://schemas.microsoft.com/office/drawing/2014/main" id="{422C7591-B9C5-9644-B3B6-189E43926135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8798781" y="4149064"/>
            <a:ext cx="228600" cy="228600"/>
          </a:xfrm>
          <a:prstGeom prst="rect">
            <a:avLst/>
          </a:prstGeom>
        </p:spPr>
      </p:pic>
      <p:pic>
        <p:nvPicPr>
          <p:cNvPr id="101" name="图形 100">
            <a:extLst>
              <a:ext uri="{FF2B5EF4-FFF2-40B4-BE49-F238E27FC236}">
                <a16:creationId xmlns:a16="http://schemas.microsoft.com/office/drawing/2014/main" id="{C140604A-17B0-024C-B633-4D22712BDDE4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5532923" y="4149064"/>
            <a:ext cx="228600" cy="228600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1FAA1650-8097-B64E-A3EC-1B3CE2E1C73E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96DAC541-7B7A-43D3-8B79-37D633B846F1}">
                <asvg:svgBlip xmlns:asvg="http://schemas.microsoft.com/office/drawing/2016/SVG/main" r:embed="rId88"/>
              </a:ext>
            </a:extLst>
          </a:blip>
          <a:stretch>
            <a:fillRect/>
          </a:stretch>
        </p:blipFill>
        <p:spPr>
          <a:xfrm>
            <a:off x="5941155" y="4149064"/>
            <a:ext cx="228600" cy="228600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9FFDD6E4-B987-E348-B035-AC1707BB92A2}"/>
              </a:ext>
            </a:extLst>
          </p:cNvPr>
          <p:cNvPicPr>
            <a:picLocks noChangeAspect="1"/>
          </p:cNvPicPr>
          <p:nvPr/>
        </p:nvPicPr>
        <p:blipFill>
          <a:blip r:embed="rId89">
            <a:extLst>
              <a:ext uri="{96DAC541-7B7A-43D3-8B79-37D633B846F1}">
                <asvg:svgBlip xmlns:asvg="http://schemas.microsoft.com/office/drawing/2016/SVG/main" r:embed="rId90"/>
              </a:ext>
            </a:extLst>
          </a:blip>
          <a:stretch>
            <a:fillRect/>
          </a:stretch>
        </p:blipFill>
        <p:spPr>
          <a:xfrm>
            <a:off x="6349387" y="4149064"/>
            <a:ext cx="228600" cy="228600"/>
          </a:xfrm>
          <a:prstGeom prst="rect">
            <a:avLst/>
          </a:prstGeom>
        </p:spPr>
      </p:pic>
      <p:pic>
        <p:nvPicPr>
          <p:cNvPr id="107" name="图形 106">
            <a:extLst>
              <a:ext uri="{FF2B5EF4-FFF2-40B4-BE49-F238E27FC236}">
                <a16:creationId xmlns:a16="http://schemas.microsoft.com/office/drawing/2014/main" id="{BA559053-AD9E-FB40-BD25-F8111C09AE05}"/>
              </a:ext>
            </a:extLst>
          </p:cNvPr>
          <p:cNvPicPr>
            <a:picLocks noChangeAspect="1"/>
          </p:cNvPicPr>
          <p:nvPr/>
        </p:nvPicPr>
        <p:blipFill>
          <a:blip r:embed="rId91">
            <a:extLst>
              <a:ext uri="{96DAC541-7B7A-43D3-8B79-37D633B846F1}">
                <asvg:svgBlip xmlns:asvg="http://schemas.microsoft.com/office/drawing/2016/SVG/main" r:embed="rId92"/>
              </a:ext>
            </a:extLst>
          </a:blip>
          <a:stretch>
            <a:fillRect/>
          </a:stretch>
        </p:blipFill>
        <p:spPr>
          <a:xfrm>
            <a:off x="6757619" y="4149064"/>
            <a:ext cx="228600" cy="228600"/>
          </a:xfrm>
          <a:prstGeom prst="rect">
            <a:avLst/>
          </a:prstGeom>
        </p:spPr>
      </p:pic>
      <p:pic>
        <p:nvPicPr>
          <p:cNvPr id="109" name="图形 108">
            <a:extLst>
              <a:ext uri="{FF2B5EF4-FFF2-40B4-BE49-F238E27FC236}">
                <a16:creationId xmlns:a16="http://schemas.microsoft.com/office/drawing/2014/main" id="{09C6AAD9-31B6-5340-9D04-9A58A32E394C}"/>
              </a:ext>
            </a:extLst>
          </p:cNvPr>
          <p:cNvPicPr>
            <a:picLocks noChangeAspect="1"/>
          </p:cNvPicPr>
          <p:nvPr/>
        </p:nvPicPr>
        <p:blipFill>
          <a:blip r:embed="rId93">
            <a:extLst>
              <a:ext uri="{96DAC541-7B7A-43D3-8B79-37D633B846F1}">
                <asvg:svgBlip xmlns:asvg="http://schemas.microsoft.com/office/drawing/2016/SVG/main" r:embed="rId94"/>
              </a:ext>
            </a:extLst>
          </a:blip>
          <a:stretch>
            <a:fillRect/>
          </a:stretch>
        </p:blipFill>
        <p:spPr>
          <a:xfrm>
            <a:off x="7165851" y="4149064"/>
            <a:ext cx="228600" cy="228600"/>
          </a:xfrm>
          <a:prstGeom prst="rect">
            <a:avLst/>
          </a:prstGeom>
        </p:spPr>
      </p:pic>
      <p:pic>
        <p:nvPicPr>
          <p:cNvPr id="111" name="图形 110">
            <a:extLst>
              <a:ext uri="{FF2B5EF4-FFF2-40B4-BE49-F238E27FC236}">
                <a16:creationId xmlns:a16="http://schemas.microsoft.com/office/drawing/2014/main" id="{E8F44F2B-8294-F442-B6F2-7F4F7FE31A52}"/>
              </a:ext>
            </a:extLst>
          </p:cNvPr>
          <p:cNvPicPr>
            <a:picLocks noChangeAspect="1"/>
          </p:cNvPicPr>
          <p:nvPr/>
        </p:nvPicPr>
        <p:blipFill>
          <a:blip r:embed="rId95">
            <a:extLst>
              <a:ext uri="{96DAC541-7B7A-43D3-8B79-37D633B846F1}">
                <asvg:svgBlip xmlns:asvg="http://schemas.microsoft.com/office/drawing/2016/SVG/main" r:embed="rId96"/>
              </a:ext>
            </a:extLst>
          </a:blip>
          <a:stretch>
            <a:fillRect/>
          </a:stretch>
        </p:blipFill>
        <p:spPr>
          <a:xfrm>
            <a:off x="5242183" y="2583882"/>
            <a:ext cx="243840" cy="182880"/>
          </a:xfrm>
          <a:prstGeom prst="rect">
            <a:avLst/>
          </a:prstGeom>
        </p:spPr>
      </p:pic>
      <p:pic>
        <p:nvPicPr>
          <p:cNvPr id="113" name="图形 112">
            <a:extLst>
              <a:ext uri="{FF2B5EF4-FFF2-40B4-BE49-F238E27FC236}">
                <a16:creationId xmlns:a16="http://schemas.microsoft.com/office/drawing/2014/main" id="{C7E94C06-932C-6A4D-8AD4-6D05C2080C5D}"/>
              </a:ext>
            </a:extLst>
          </p:cNvPr>
          <p:cNvPicPr>
            <a:picLocks noChangeAspect="1"/>
          </p:cNvPicPr>
          <p:nvPr/>
        </p:nvPicPr>
        <p:blipFill>
          <a:blip r:embed="rId97">
            <a:extLst>
              <a:ext uri="{96DAC541-7B7A-43D3-8B79-37D633B846F1}">
                <asvg:svgBlip xmlns:asvg="http://schemas.microsoft.com/office/drawing/2016/SVG/main" r:embed="rId98"/>
              </a:ext>
            </a:extLst>
          </a:blip>
          <a:stretch>
            <a:fillRect/>
          </a:stretch>
        </p:blipFill>
        <p:spPr>
          <a:xfrm>
            <a:off x="3491766" y="3355043"/>
            <a:ext cx="228600" cy="228600"/>
          </a:xfrm>
          <a:prstGeom prst="rect">
            <a:avLst/>
          </a:prstGeom>
        </p:spPr>
      </p:pic>
      <p:pic>
        <p:nvPicPr>
          <p:cNvPr id="116" name="图形 115">
            <a:extLst>
              <a:ext uri="{FF2B5EF4-FFF2-40B4-BE49-F238E27FC236}">
                <a16:creationId xmlns:a16="http://schemas.microsoft.com/office/drawing/2014/main" id="{516B1DB1-802A-6241-99E4-DEEABC160585}"/>
              </a:ext>
            </a:extLst>
          </p:cNvPr>
          <p:cNvPicPr>
            <a:picLocks noChangeAspect="1"/>
          </p:cNvPicPr>
          <p:nvPr/>
        </p:nvPicPr>
        <p:blipFill>
          <a:blip r:embed="rId99">
            <a:extLst>
              <a:ext uri="{96DAC541-7B7A-43D3-8B79-37D633B846F1}">
                <asvg:svgBlip xmlns:asvg="http://schemas.microsoft.com/office/drawing/2016/SVG/main" r:embed="rId100"/>
              </a:ext>
            </a:extLst>
          </a:blip>
          <a:stretch>
            <a:fillRect/>
          </a:stretch>
        </p:blipFill>
        <p:spPr>
          <a:xfrm>
            <a:off x="6447451" y="2561022"/>
            <a:ext cx="228600" cy="228600"/>
          </a:xfrm>
          <a:prstGeom prst="rect">
            <a:avLst/>
          </a:prstGeom>
        </p:spPr>
      </p:pic>
      <p:pic>
        <p:nvPicPr>
          <p:cNvPr id="118" name="图形 117">
            <a:extLst>
              <a:ext uri="{FF2B5EF4-FFF2-40B4-BE49-F238E27FC236}">
                <a16:creationId xmlns:a16="http://schemas.microsoft.com/office/drawing/2014/main" id="{0AC3C141-BBD8-C145-ABDF-AE5EE0767FEF}"/>
              </a:ext>
            </a:extLst>
          </p:cNvPr>
          <p:cNvPicPr>
            <a:picLocks noChangeAspect="1"/>
          </p:cNvPicPr>
          <p:nvPr/>
        </p:nvPicPr>
        <p:blipFill>
          <a:blip r:embed="rId101">
            <a:extLs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5852437" y="2561022"/>
            <a:ext cx="228600" cy="228600"/>
          </a:xfrm>
          <a:prstGeom prst="rect">
            <a:avLst/>
          </a:prstGeom>
        </p:spPr>
      </p:pic>
      <p:pic>
        <p:nvPicPr>
          <p:cNvPr id="120" name="图形 119">
            <a:extLst>
              <a:ext uri="{FF2B5EF4-FFF2-40B4-BE49-F238E27FC236}">
                <a16:creationId xmlns:a16="http://schemas.microsoft.com/office/drawing/2014/main" id="{4526F916-5B25-3441-ACC0-1F5A6AE33673}"/>
              </a:ext>
            </a:extLst>
          </p:cNvPr>
          <p:cNvPicPr>
            <a:picLocks noChangeAspect="1"/>
          </p:cNvPicPr>
          <p:nvPr/>
        </p:nvPicPr>
        <p:blipFill>
          <a:blip r:embed="rId103">
            <a:extLst>
              <a:ext uri="{96DAC541-7B7A-43D3-8B79-37D633B846F1}">
                <asvg:svgBlip xmlns:asvg="http://schemas.microsoft.com/office/drawing/2016/SVG/main" r:embed="rId104"/>
              </a:ext>
            </a:extLst>
          </a:blip>
          <a:stretch>
            <a:fillRect/>
          </a:stretch>
        </p:blipFill>
        <p:spPr>
          <a:xfrm>
            <a:off x="7574083" y="2503872"/>
            <a:ext cx="342900" cy="342900"/>
          </a:xfrm>
          <a:prstGeom prst="rect">
            <a:avLst/>
          </a:prstGeom>
        </p:spPr>
      </p:pic>
      <p:pic>
        <p:nvPicPr>
          <p:cNvPr id="122" name="图形 121">
            <a:extLst>
              <a:ext uri="{FF2B5EF4-FFF2-40B4-BE49-F238E27FC236}">
                <a16:creationId xmlns:a16="http://schemas.microsoft.com/office/drawing/2014/main" id="{0CA8F457-68DB-D24C-A2F1-0582F5C46AA7}"/>
              </a:ext>
            </a:extLst>
          </p:cNvPr>
          <p:cNvPicPr>
            <a:picLocks noChangeAspect="1"/>
          </p:cNvPicPr>
          <p:nvPr/>
        </p:nvPicPr>
        <p:blipFill>
          <a:blip r:embed="rId105">
            <a:extLs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7001929" y="2503872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6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Macintosh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hatterzhoumoyang@foxmail.com</dc:creator>
  <cp:lastModifiedBy>hatterzhoumoyang@foxmail.com</cp:lastModifiedBy>
  <cp:revision>2</cp:revision>
  <dcterms:created xsi:type="dcterms:W3CDTF">2021-01-27T03:42:35Z</dcterms:created>
  <dcterms:modified xsi:type="dcterms:W3CDTF">2021-01-27T04:01:12Z</dcterms:modified>
</cp:coreProperties>
</file>