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8" r:id="rId1"/>
  </p:sldMasterIdLst>
  <p:sldIdLst>
    <p:sldId id="291" r:id="rId2"/>
    <p:sldId id="289" r:id="rId3"/>
    <p:sldId id="283" r:id="rId4"/>
    <p:sldId id="284" r:id="rId5"/>
    <p:sldId id="285" r:id="rId6"/>
    <p:sldId id="287" r:id="rId7"/>
    <p:sldId id="286" r:id="rId8"/>
    <p:sldId id="288" r:id="rId9"/>
    <p:sldId id="292" r:id="rId10"/>
  </p:sldIdLst>
  <p:sldSz cx="18000663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0" userDrawn="1">
          <p15:clr>
            <a:srgbClr val="A4A3A4"/>
          </p15:clr>
        </p15:guide>
        <p15:guide id="2" pos="57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9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08" y="1408"/>
      </p:cViewPr>
      <p:guideLst>
        <p:guide orient="horz" pos="2190"/>
        <p:guide pos="571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0066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5251" y="1300786"/>
            <a:ext cx="1283016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5251" y="3886201"/>
            <a:ext cx="1283016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399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0066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155" y="4289374"/>
            <a:ext cx="15302383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49194" y="698261"/>
            <a:ext cx="14502304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9126" y="5108728"/>
            <a:ext cx="1530241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61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0066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126" y="609600"/>
            <a:ext cx="1530241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9127" y="4204821"/>
            <a:ext cx="1530241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6672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0066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234" y="609600"/>
            <a:ext cx="1373488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540415" y="3610032"/>
            <a:ext cx="12922177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9126" y="4372797"/>
            <a:ext cx="1530241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78629" y="754166"/>
            <a:ext cx="900033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587520" y="2993578"/>
            <a:ext cx="900033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2311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0066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127" y="2138722"/>
            <a:ext cx="1530241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9127" y="4662335"/>
            <a:ext cx="1530241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2042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00663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49126" y="609600"/>
            <a:ext cx="1530241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49125" y="2367093"/>
            <a:ext cx="487071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49125" y="2943356"/>
            <a:ext cx="4870715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73652" y="2367093"/>
            <a:ext cx="485970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557351" y="2943356"/>
            <a:ext cx="4877174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772035" y="2367093"/>
            <a:ext cx="487950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772035" y="2943356"/>
            <a:ext cx="487950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5772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00663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349126" y="610772"/>
            <a:ext cx="1530241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49126" y="4204820"/>
            <a:ext cx="48669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49126" y="2367093"/>
            <a:ext cx="4866925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49126" y="4781082"/>
            <a:ext cx="4866925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9433" y="4204820"/>
            <a:ext cx="487492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557350" y="2367093"/>
            <a:ext cx="487717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557350" y="4781081"/>
            <a:ext cx="4877176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772036" y="4204820"/>
            <a:ext cx="4873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1772035" y="2367093"/>
            <a:ext cx="4879503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771851" y="4781079"/>
            <a:ext cx="4879687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2052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0066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349127" y="2367094"/>
            <a:ext cx="1530241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0275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00663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609602"/>
            <a:ext cx="3769813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349127" y="609602"/>
            <a:ext cx="11307588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6103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9197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898159" y="1555115"/>
            <a:ext cx="7726222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9375936" y="1555200"/>
            <a:ext cx="771760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2022/8/25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0066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349125" y="2367093"/>
            <a:ext cx="15301488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68371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898261" y="774000"/>
            <a:ext cx="16200597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769947" y="2484000"/>
            <a:ext cx="14467856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769947" y="3560400"/>
            <a:ext cx="14467856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0066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126" y="828564"/>
            <a:ext cx="15283661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9126" y="3657458"/>
            <a:ext cx="15283661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169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00663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349127" y="618518"/>
            <a:ext cx="1530241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349125" y="2367093"/>
            <a:ext cx="7538702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9112835" y="2367093"/>
            <a:ext cx="7537778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059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00663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349127" y="618518"/>
            <a:ext cx="1530241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2476" y="2371018"/>
            <a:ext cx="7195355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1349126" y="3051013"/>
            <a:ext cx="7538703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43886" y="2371018"/>
            <a:ext cx="7207653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9112836" y="3051013"/>
            <a:ext cx="7537779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843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0066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00663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69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0066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127" y="609600"/>
            <a:ext cx="5810777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7497416" y="609601"/>
            <a:ext cx="9154121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9126" y="2632852"/>
            <a:ext cx="5810778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879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0066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126" y="609600"/>
            <a:ext cx="8762580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962219" y="609601"/>
            <a:ext cx="4806316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9156" y="2632853"/>
            <a:ext cx="8762551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2022/8/25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92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800066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9127" y="618518"/>
            <a:ext cx="1530241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9127" y="2367094"/>
            <a:ext cx="1530241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37136" y="5883276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9126" y="5883276"/>
            <a:ext cx="98520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23226" y="5883276"/>
            <a:ext cx="1128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9350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  <p:sldLayoutId id="2147483786" r:id="rId18"/>
    <p:sldLayoutId id="2147483656" r:id="rId19"/>
    <p:sldLayoutId id="2147483658" r:id="rId20"/>
    <p:sldLayoutId id="2147483659" r:id="rId2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735BF77-EFC6-B471-B3DC-DC239C0294DD}"/>
              </a:ext>
            </a:extLst>
          </p:cNvPr>
          <p:cNvSpPr txBox="1">
            <a:spLocks/>
          </p:cNvSpPr>
          <p:nvPr/>
        </p:nvSpPr>
        <p:spPr>
          <a:xfrm>
            <a:off x="1166676" y="2908811"/>
            <a:ext cx="1530241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/>
              <a:t>一款在</a:t>
            </a:r>
            <a:r>
              <a:rPr kumimoji="1" lang="zh-CN" altLang="en-US" u="sng" dirty="0"/>
              <a:t>云服务端</a:t>
            </a:r>
            <a:r>
              <a:rPr kumimoji="1" lang="zh-CN" altLang="en-US" dirty="0"/>
              <a:t>上的即时聊天软件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5EE0598-2419-CD97-287A-07931FDD549C}"/>
              </a:ext>
            </a:extLst>
          </p:cNvPr>
          <p:cNvSpPr txBox="1"/>
          <p:nvPr/>
        </p:nvSpPr>
        <p:spPr>
          <a:xfrm>
            <a:off x="7197341" y="1743010"/>
            <a:ext cx="32410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0" b="1" dirty="0" err="1"/>
              <a:t>WeTalk</a:t>
            </a:r>
            <a:endParaRPr kumimoji="1" lang="zh-CN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969868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1C41D-7DF8-800D-3864-F8069A2A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65" y="326155"/>
            <a:ext cx="15525572" cy="1325563"/>
          </a:xfrm>
        </p:spPr>
        <p:txBody>
          <a:bodyPr/>
          <a:lstStyle/>
          <a:p>
            <a:r>
              <a:rPr kumimoji="1" lang="zh-CN" altLang="en-US" b="1" dirty="0"/>
              <a:t>整体系统架构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DBC375-7366-293B-E1D5-93B5B2FC3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919" y="1651718"/>
            <a:ext cx="9841426" cy="512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5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60B278A-B1C1-31F0-C532-AB5F8960DE39}"/>
              </a:ext>
            </a:extLst>
          </p:cNvPr>
          <p:cNvSpPr/>
          <p:nvPr/>
        </p:nvSpPr>
        <p:spPr>
          <a:xfrm>
            <a:off x="3198244" y="1578424"/>
            <a:ext cx="674913" cy="4310742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D68A20-772A-E85F-5B7A-0FBE23038818}"/>
              </a:ext>
            </a:extLst>
          </p:cNvPr>
          <p:cNvSpPr/>
          <p:nvPr/>
        </p:nvSpPr>
        <p:spPr>
          <a:xfrm>
            <a:off x="2751928" y="576939"/>
            <a:ext cx="1567542" cy="642257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用户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8F43B7-0159-5616-EBFB-0E1769FDB7E7}"/>
              </a:ext>
            </a:extLst>
          </p:cNvPr>
          <p:cNvSpPr/>
          <p:nvPr/>
        </p:nvSpPr>
        <p:spPr>
          <a:xfrm>
            <a:off x="6300683" y="1578424"/>
            <a:ext cx="674913" cy="4310742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714774-2FF8-0069-8B9B-B1E380C6489C}"/>
              </a:ext>
            </a:extLst>
          </p:cNvPr>
          <p:cNvSpPr/>
          <p:nvPr/>
        </p:nvSpPr>
        <p:spPr>
          <a:xfrm>
            <a:off x="5854367" y="576939"/>
            <a:ext cx="1567542" cy="642257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客户端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C45F90-F3F2-843B-E92B-ADAFD892C456}"/>
              </a:ext>
            </a:extLst>
          </p:cNvPr>
          <p:cNvSpPr/>
          <p:nvPr/>
        </p:nvSpPr>
        <p:spPr>
          <a:xfrm>
            <a:off x="9424870" y="1578424"/>
            <a:ext cx="674913" cy="4310742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D4C42E1-C23D-FDB4-40C1-3385258E40BC}"/>
              </a:ext>
            </a:extLst>
          </p:cNvPr>
          <p:cNvSpPr/>
          <p:nvPr/>
        </p:nvSpPr>
        <p:spPr>
          <a:xfrm>
            <a:off x="8978554" y="576939"/>
            <a:ext cx="1567542" cy="642257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服务器端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865CEC4-F35A-4457-2603-ACCB58172B70}"/>
              </a:ext>
            </a:extLst>
          </p:cNvPr>
          <p:cNvSpPr/>
          <p:nvPr/>
        </p:nvSpPr>
        <p:spPr>
          <a:xfrm>
            <a:off x="12538200" y="1578424"/>
            <a:ext cx="674913" cy="4310742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B0F39AB-8467-FB95-64D1-CCEE5656C888}"/>
              </a:ext>
            </a:extLst>
          </p:cNvPr>
          <p:cNvSpPr/>
          <p:nvPr/>
        </p:nvSpPr>
        <p:spPr>
          <a:xfrm>
            <a:off x="12091884" y="576939"/>
            <a:ext cx="1567542" cy="642257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数据库</a:t>
            </a: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CD89E9BE-E902-9D7D-02BE-2A8756D5DDFB}"/>
              </a:ext>
            </a:extLst>
          </p:cNvPr>
          <p:cNvCxnSpPr>
            <a:cxnSpLocks/>
          </p:cNvCxnSpPr>
          <p:nvPr/>
        </p:nvCxnSpPr>
        <p:spPr>
          <a:xfrm>
            <a:off x="3873156" y="2090057"/>
            <a:ext cx="24275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58FEB33B-D7D7-11C9-F31C-5A95C823539E}"/>
              </a:ext>
            </a:extLst>
          </p:cNvPr>
          <p:cNvCxnSpPr>
            <a:cxnSpLocks/>
          </p:cNvCxnSpPr>
          <p:nvPr/>
        </p:nvCxnSpPr>
        <p:spPr>
          <a:xfrm>
            <a:off x="6975595" y="2090057"/>
            <a:ext cx="24275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151DED70-A97B-BD74-8F0A-8BB23580A53D}"/>
              </a:ext>
            </a:extLst>
          </p:cNvPr>
          <p:cNvCxnSpPr>
            <a:cxnSpLocks/>
          </p:cNvCxnSpPr>
          <p:nvPr/>
        </p:nvCxnSpPr>
        <p:spPr>
          <a:xfrm>
            <a:off x="10099782" y="2090057"/>
            <a:ext cx="24275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DABCFE4-7F2B-6323-868E-B0B4EE295FA6}"/>
              </a:ext>
            </a:extLst>
          </p:cNvPr>
          <p:cNvSpPr txBox="1"/>
          <p:nvPr/>
        </p:nvSpPr>
        <p:spPr>
          <a:xfrm>
            <a:off x="4025539" y="1649575"/>
            <a:ext cx="214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注册用户名、密码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2A623E3-CEEC-C3CB-AC75-E8CF557AC0C4}"/>
              </a:ext>
            </a:extLst>
          </p:cNvPr>
          <p:cNvSpPr txBox="1"/>
          <p:nvPr/>
        </p:nvSpPr>
        <p:spPr>
          <a:xfrm>
            <a:off x="7117104" y="1649575"/>
            <a:ext cx="214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注册请求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8A33C73-34DC-8AC1-3F96-93E5DE3CF230}"/>
              </a:ext>
            </a:extLst>
          </p:cNvPr>
          <p:cNvSpPr txBox="1"/>
          <p:nvPr/>
        </p:nvSpPr>
        <p:spPr>
          <a:xfrm>
            <a:off x="10976089" y="1649576"/>
            <a:ext cx="674913" cy="369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插入</a:t>
            </a: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E69E2AC-47F1-6F23-BBBE-1BF6CB217D77}"/>
              </a:ext>
            </a:extLst>
          </p:cNvPr>
          <p:cNvCxnSpPr>
            <a:cxnSpLocks/>
          </p:cNvCxnSpPr>
          <p:nvPr/>
        </p:nvCxnSpPr>
        <p:spPr>
          <a:xfrm flipH="1">
            <a:off x="3873156" y="2917371"/>
            <a:ext cx="24275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88911FA2-A191-D9ED-D158-D18A21FD8A64}"/>
              </a:ext>
            </a:extLst>
          </p:cNvPr>
          <p:cNvSpPr txBox="1"/>
          <p:nvPr/>
        </p:nvSpPr>
        <p:spPr>
          <a:xfrm>
            <a:off x="4003792" y="2476888"/>
            <a:ext cx="214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注册结果打印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B71CA90-A179-08CA-DB2B-5B585525C5EE}"/>
              </a:ext>
            </a:extLst>
          </p:cNvPr>
          <p:cNvSpPr txBox="1"/>
          <p:nvPr/>
        </p:nvSpPr>
        <p:spPr>
          <a:xfrm>
            <a:off x="4003770" y="2921656"/>
            <a:ext cx="2144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Success</a:t>
            </a:r>
            <a:r>
              <a:rPr kumimoji="1" lang="zh-CN" altLang="en-US" dirty="0"/>
              <a:t>：跳转到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登录界面</a:t>
            </a: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D05D4550-816B-E2C7-0998-2BFD8DF99B7A}"/>
              </a:ext>
            </a:extLst>
          </p:cNvPr>
          <p:cNvCxnSpPr>
            <a:cxnSpLocks/>
          </p:cNvCxnSpPr>
          <p:nvPr/>
        </p:nvCxnSpPr>
        <p:spPr>
          <a:xfrm flipH="1">
            <a:off x="6975595" y="2960920"/>
            <a:ext cx="24275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8CADEDE5-70EC-7084-3A9B-088ECEEE0348}"/>
              </a:ext>
            </a:extLst>
          </p:cNvPr>
          <p:cNvSpPr txBox="1"/>
          <p:nvPr/>
        </p:nvSpPr>
        <p:spPr>
          <a:xfrm>
            <a:off x="7106231" y="2520437"/>
            <a:ext cx="214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注册成功</a:t>
            </a:r>
            <a:r>
              <a:rPr kumimoji="1" lang="en-US" altLang="zh-CN" dirty="0"/>
              <a:t>/</a:t>
            </a:r>
            <a:r>
              <a:rPr kumimoji="1" lang="zh-CN" altLang="en-US" dirty="0"/>
              <a:t>失败信息</a:t>
            </a: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D80C186C-F7F9-4057-2F7D-0FFB17D9A0E4}"/>
              </a:ext>
            </a:extLst>
          </p:cNvPr>
          <p:cNvCxnSpPr>
            <a:cxnSpLocks/>
          </p:cNvCxnSpPr>
          <p:nvPr/>
        </p:nvCxnSpPr>
        <p:spPr>
          <a:xfrm flipH="1">
            <a:off x="10110655" y="2988522"/>
            <a:ext cx="24275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B8907527-C298-E386-5FBB-A7E63BCAF413}"/>
              </a:ext>
            </a:extLst>
          </p:cNvPr>
          <p:cNvSpPr txBox="1"/>
          <p:nvPr/>
        </p:nvSpPr>
        <p:spPr>
          <a:xfrm>
            <a:off x="10241291" y="2548039"/>
            <a:ext cx="214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插入成功</a:t>
            </a:r>
            <a:r>
              <a:rPr kumimoji="1" lang="en-US" altLang="zh-CN" dirty="0"/>
              <a:t>/</a:t>
            </a:r>
            <a:r>
              <a:rPr kumimoji="1" lang="zh-CN" altLang="en-US" dirty="0"/>
              <a:t>失败信息</a:t>
            </a: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DAF0A521-29C6-9989-243A-FE04DFFF2915}"/>
              </a:ext>
            </a:extLst>
          </p:cNvPr>
          <p:cNvCxnSpPr>
            <a:cxnSpLocks/>
          </p:cNvCxnSpPr>
          <p:nvPr/>
        </p:nvCxnSpPr>
        <p:spPr>
          <a:xfrm>
            <a:off x="3851387" y="4659085"/>
            <a:ext cx="24275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225DCF47-651D-E38B-93F6-8E926ED21D2D}"/>
              </a:ext>
            </a:extLst>
          </p:cNvPr>
          <p:cNvSpPr txBox="1"/>
          <p:nvPr/>
        </p:nvSpPr>
        <p:spPr>
          <a:xfrm>
            <a:off x="4003770" y="4218603"/>
            <a:ext cx="214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登录账号、密码</a:t>
            </a:r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8F14FD06-4450-D1F0-DE3D-C413B017BCF0}"/>
              </a:ext>
            </a:extLst>
          </p:cNvPr>
          <p:cNvCxnSpPr>
            <a:cxnSpLocks/>
          </p:cNvCxnSpPr>
          <p:nvPr/>
        </p:nvCxnSpPr>
        <p:spPr>
          <a:xfrm>
            <a:off x="6997343" y="4680859"/>
            <a:ext cx="24275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9BBA2006-6873-C76E-D865-F6B6AE3C6D12}"/>
              </a:ext>
            </a:extLst>
          </p:cNvPr>
          <p:cNvSpPr txBox="1"/>
          <p:nvPr/>
        </p:nvSpPr>
        <p:spPr>
          <a:xfrm>
            <a:off x="7149726" y="4240377"/>
            <a:ext cx="214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登录请求</a:t>
            </a: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0F69B383-4FF1-4263-789C-874BA8CEB43D}"/>
              </a:ext>
            </a:extLst>
          </p:cNvPr>
          <p:cNvCxnSpPr>
            <a:cxnSpLocks/>
          </p:cNvCxnSpPr>
          <p:nvPr/>
        </p:nvCxnSpPr>
        <p:spPr>
          <a:xfrm>
            <a:off x="10121564" y="4680859"/>
            <a:ext cx="24275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367A88F-ACFC-988A-958D-FA4D5DCAB2D1}"/>
              </a:ext>
            </a:extLst>
          </p:cNvPr>
          <p:cNvSpPr txBox="1"/>
          <p:nvPr/>
        </p:nvSpPr>
        <p:spPr>
          <a:xfrm>
            <a:off x="10273947" y="4240377"/>
            <a:ext cx="214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查询</a:t>
            </a:r>
          </a:p>
        </p:txBody>
      </p:sp>
      <p:sp>
        <p:nvSpPr>
          <p:cNvPr id="65" name="左弧形箭头 64">
            <a:extLst>
              <a:ext uri="{FF2B5EF4-FFF2-40B4-BE49-F238E27FC236}">
                <a16:creationId xmlns:a16="http://schemas.microsoft.com/office/drawing/2014/main" id="{FB018777-552B-8235-0BA3-B24C06356215}"/>
              </a:ext>
            </a:extLst>
          </p:cNvPr>
          <p:cNvSpPr/>
          <p:nvPr/>
        </p:nvSpPr>
        <p:spPr>
          <a:xfrm>
            <a:off x="13213113" y="4659086"/>
            <a:ext cx="761993" cy="957943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9FE5C29-6FC0-2783-AF1F-933BC26CE475}"/>
              </a:ext>
            </a:extLst>
          </p:cNvPr>
          <p:cNvSpPr txBox="1"/>
          <p:nvPr/>
        </p:nvSpPr>
        <p:spPr>
          <a:xfrm>
            <a:off x="14100311" y="4609709"/>
            <a:ext cx="1480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验证</a:t>
            </a:r>
            <a:endParaRPr kumimoji="1" lang="en-US" altLang="zh-CN" dirty="0"/>
          </a:p>
          <a:p>
            <a:r>
              <a:rPr kumimoji="1" lang="zh-CN" altLang="en-US" dirty="0"/>
              <a:t>用户名密码是否匹配</a:t>
            </a:r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AB6CC8F8-EE95-0638-5A66-45C5B13E698C}"/>
              </a:ext>
            </a:extLst>
          </p:cNvPr>
          <p:cNvCxnSpPr>
            <a:cxnSpLocks/>
          </p:cNvCxnSpPr>
          <p:nvPr/>
        </p:nvCxnSpPr>
        <p:spPr>
          <a:xfrm flipH="1">
            <a:off x="10099782" y="5376121"/>
            <a:ext cx="24275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5F6EE116-A5AB-A31E-CAE8-91DBDF052F50}"/>
              </a:ext>
            </a:extLst>
          </p:cNvPr>
          <p:cNvSpPr txBox="1"/>
          <p:nvPr/>
        </p:nvSpPr>
        <p:spPr>
          <a:xfrm>
            <a:off x="10230418" y="4935638"/>
            <a:ext cx="214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验证结果</a:t>
            </a:r>
          </a:p>
        </p:txBody>
      </p: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6F9AD351-50A7-3386-5AB4-A75CD7EA6D96}"/>
              </a:ext>
            </a:extLst>
          </p:cNvPr>
          <p:cNvCxnSpPr>
            <a:cxnSpLocks/>
          </p:cNvCxnSpPr>
          <p:nvPr/>
        </p:nvCxnSpPr>
        <p:spPr>
          <a:xfrm flipH="1">
            <a:off x="6964704" y="5377159"/>
            <a:ext cx="24275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F9FE10E0-B9E4-7729-D198-E2F3A6FE85F2}"/>
              </a:ext>
            </a:extLst>
          </p:cNvPr>
          <p:cNvSpPr txBox="1"/>
          <p:nvPr/>
        </p:nvSpPr>
        <p:spPr>
          <a:xfrm>
            <a:off x="7095340" y="4936676"/>
            <a:ext cx="214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登录成功</a:t>
            </a:r>
            <a:r>
              <a:rPr kumimoji="1" lang="en-US" altLang="zh-CN" dirty="0"/>
              <a:t>/</a:t>
            </a:r>
            <a:r>
              <a:rPr kumimoji="1" lang="zh-CN" altLang="en-US" dirty="0"/>
              <a:t>失败信息</a:t>
            </a:r>
          </a:p>
        </p:txBody>
      </p: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D9DABD8E-482D-026E-B756-8B1DBC247AA0}"/>
              </a:ext>
            </a:extLst>
          </p:cNvPr>
          <p:cNvCxnSpPr>
            <a:cxnSpLocks/>
          </p:cNvCxnSpPr>
          <p:nvPr/>
        </p:nvCxnSpPr>
        <p:spPr>
          <a:xfrm flipH="1">
            <a:off x="3862265" y="5376121"/>
            <a:ext cx="24275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B2246105-E292-E434-A706-2B26963F0195}"/>
              </a:ext>
            </a:extLst>
          </p:cNvPr>
          <p:cNvSpPr txBox="1"/>
          <p:nvPr/>
        </p:nvSpPr>
        <p:spPr>
          <a:xfrm>
            <a:off x="3992901" y="4935638"/>
            <a:ext cx="214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登录结果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52351848-56E6-BDCE-D139-CD7D499E25FB}"/>
              </a:ext>
            </a:extLst>
          </p:cNvPr>
          <p:cNvSpPr txBox="1"/>
          <p:nvPr/>
        </p:nvSpPr>
        <p:spPr>
          <a:xfrm>
            <a:off x="4014664" y="5388822"/>
            <a:ext cx="2144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Success</a:t>
            </a:r>
            <a:r>
              <a:rPr kumimoji="1" lang="zh-CN" altLang="en-US" dirty="0"/>
              <a:t>：跳转到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主界面</a:t>
            </a:r>
          </a:p>
        </p:txBody>
      </p:sp>
      <p:sp>
        <p:nvSpPr>
          <p:cNvPr id="76" name="标题 1">
            <a:extLst>
              <a:ext uri="{FF2B5EF4-FFF2-40B4-BE49-F238E27FC236}">
                <a16:creationId xmlns:a16="http://schemas.microsoft.com/office/drawing/2014/main" id="{FD17E48E-D2C2-2B3C-E9C9-AB6AEFA1B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0617" y="910904"/>
            <a:ext cx="2856111" cy="923330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登录注册界面</a:t>
            </a:r>
          </a:p>
        </p:txBody>
      </p:sp>
    </p:spTree>
    <p:extLst>
      <p:ext uri="{BB962C8B-B14F-4D97-AF65-F5344CB8AC3E}">
        <p14:creationId xmlns:p14="http://schemas.microsoft.com/office/powerpoint/2010/main" val="1250821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60B278A-B1C1-31F0-C532-AB5F8960DE39}"/>
              </a:ext>
            </a:extLst>
          </p:cNvPr>
          <p:cNvSpPr/>
          <p:nvPr/>
        </p:nvSpPr>
        <p:spPr>
          <a:xfrm>
            <a:off x="3198244" y="1578424"/>
            <a:ext cx="674913" cy="4310742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D68A20-772A-E85F-5B7A-0FBE23038818}"/>
              </a:ext>
            </a:extLst>
          </p:cNvPr>
          <p:cNvSpPr/>
          <p:nvPr/>
        </p:nvSpPr>
        <p:spPr>
          <a:xfrm>
            <a:off x="2751928" y="576939"/>
            <a:ext cx="1567542" cy="642257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用户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8F43B7-0159-5616-EBFB-0E1769FDB7E7}"/>
              </a:ext>
            </a:extLst>
          </p:cNvPr>
          <p:cNvSpPr/>
          <p:nvPr/>
        </p:nvSpPr>
        <p:spPr>
          <a:xfrm>
            <a:off x="6300683" y="1578424"/>
            <a:ext cx="674913" cy="4310742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714774-2FF8-0069-8B9B-B1E380C6489C}"/>
              </a:ext>
            </a:extLst>
          </p:cNvPr>
          <p:cNvSpPr/>
          <p:nvPr/>
        </p:nvSpPr>
        <p:spPr>
          <a:xfrm>
            <a:off x="5854367" y="576939"/>
            <a:ext cx="1567542" cy="642257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客户端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C45F90-F3F2-843B-E92B-ADAFD892C456}"/>
              </a:ext>
            </a:extLst>
          </p:cNvPr>
          <p:cNvSpPr/>
          <p:nvPr/>
        </p:nvSpPr>
        <p:spPr>
          <a:xfrm>
            <a:off x="9424870" y="1578424"/>
            <a:ext cx="674913" cy="4310742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D4C42E1-C23D-FDB4-40C1-3385258E40BC}"/>
              </a:ext>
            </a:extLst>
          </p:cNvPr>
          <p:cNvSpPr/>
          <p:nvPr/>
        </p:nvSpPr>
        <p:spPr>
          <a:xfrm>
            <a:off x="8978554" y="576939"/>
            <a:ext cx="1567542" cy="642257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服务器端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865CEC4-F35A-4457-2603-ACCB58172B70}"/>
              </a:ext>
            </a:extLst>
          </p:cNvPr>
          <p:cNvSpPr/>
          <p:nvPr/>
        </p:nvSpPr>
        <p:spPr>
          <a:xfrm>
            <a:off x="12538200" y="1578424"/>
            <a:ext cx="674913" cy="4310742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B0F39AB-8467-FB95-64D1-CCEE5656C888}"/>
              </a:ext>
            </a:extLst>
          </p:cNvPr>
          <p:cNvSpPr/>
          <p:nvPr/>
        </p:nvSpPr>
        <p:spPr>
          <a:xfrm>
            <a:off x="12091884" y="576939"/>
            <a:ext cx="1567542" cy="642257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数据库</a:t>
            </a: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CD89E9BE-E902-9D7D-02BE-2A8756D5DDFB}"/>
              </a:ext>
            </a:extLst>
          </p:cNvPr>
          <p:cNvCxnSpPr>
            <a:cxnSpLocks/>
          </p:cNvCxnSpPr>
          <p:nvPr/>
        </p:nvCxnSpPr>
        <p:spPr>
          <a:xfrm>
            <a:off x="3873156" y="2090057"/>
            <a:ext cx="24275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58FEB33B-D7D7-11C9-F31C-5A95C823539E}"/>
              </a:ext>
            </a:extLst>
          </p:cNvPr>
          <p:cNvCxnSpPr>
            <a:cxnSpLocks/>
          </p:cNvCxnSpPr>
          <p:nvPr/>
        </p:nvCxnSpPr>
        <p:spPr>
          <a:xfrm>
            <a:off x="6975595" y="2090057"/>
            <a:ext cx="24275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151DED70-A97B-BD74-8F0A-8BB23580A53D}"/>
              </a:ext>
            </a:extLst>
          </p:cNvPr>
          <p:cNvCxnSpPr>
            <a:cxnSpLocks/>
          </p:cNvCxnSpPr>
          <p:nvPr/>
        </p:nvCxnSpPr>
        <p:spPr>
          <a:xfrm>
            <a:off x="10099782" y="2090057"/>
            <a:ext cx="24275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DABCFE4-7F2B-6323-868E-B0B4EE295FA6}"/>
              </a:ext>
            </a:extLst>
          </p:cNvPr>
          <p:cNvSpPr txBox="1"/>
          <p:nvPr/>
        </p:nvSpPr>
        <p:spPr>
          <a:xfrm>
            <a:off x="4025539" y="1649575"/>
            <a:ext cx="214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打开主界面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2A623E3-CEEC-C3CB-AC75-E8CF557AC0C4}"/>
              </a:ext>
            </a:extLst>
          </p:cNvPr>
          <p:cNvSpPr txBox="1"/>
          <p:nvPr/>
        </p:nvSpPr>
        <p:spPr>
          <a:xfrm>
            <a:off x="7117104" y="1649575"/>
            <a:ext cx="214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主界面刷新请求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8A33C73-34DC-8AC1-3F96-93E5DE3CF230}"/>
              </a:ext>
            </a:extLst>
          </p:cNvPr>
          <p:cNvSpPr txBox="1"/>
          <p:nvPr/>
        </p:nvSpPr>
        <p:spPr>
          <a:xfrm>
            <a:off x="10976089" y="1649576"/>
            <a:ext cx="67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查询</a:t>
            </a: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E69E2AC-47F1-6F23-BBBE-1BF6CB217D77}"/>
              </a:ext>
            </a:extLst>
          </p:cNvPr>
          <p:cNvCxnSpPr>
            <a:cxnSpLocks/>
          </p:cNvCxnSpPr>
          <p:nvPr/>
        </p:nvCxnSpPr>
        <p:spPr>
          <a:xfrm flipH="1">
            <a:off x="3873156" y="2917371"/>
            <a:ext cx="24275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88911FA2-A191-D9ED-D158-D18A21FD8A64}"/>
              </a:ext>
            </a:extLst>
          </p:cNvPr>
          <p:cNvSpPr txBox="1"/>
          <p:nvPr/>
        </p:nvSpPr>
        <p:spPr>
          <a:xfrm>
            <a:off x="4003792" y="2476888"/>
            <a:ext cx="214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好友</a:t>
            </a:r>
            <a:r>
              <a:rPr kumimoji="1" lang="en-US" altLang="zh-CN" dirty="0"/>
              <a:t>/</a:t>
            </a:r>
            <a:r>
              <a:rPr kumimoji="1" lang="zh-CN" altLang="en-US" dirty="0"/>
              <a:t>群聊列表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B71CA90-A179-08CA-DB2B-5B585525C5EE}"/>
              </a:ext>
            </a:extLst>
          </p:cNvPr>
          <p:cNvSpPr txBox="1"/>
          <p:nvPr/>
        </p:nvSpPr>
        <p:spPr>
          <a:xfrm>
            <a:off x="4003770" y="2921656"/>
            <a:ext cx="214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历史</a:t>
            </a:r>
            <a:r>
              <a:rPr kumimoji="1" lang="en-US" altLang="zh-CN" dirty="0"/>
              <a:t>/</a:t>
            </a:r>
            <a:r>
              <a:rPr kumimoji="1" lang="zh-CN" altLang="en-US" dirty="0"/>
              <a:t>未读消息</a:t>
            </a: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D05D4550-816B-E2C7-0998-2BFD8DF99B7A}"/>
              </a:ext>
            </a:extLst>
          </p:cNvPr>
          <p:cNvCxnSpPr>
            <a:cxnSpLocks/>
          </p:cNvCxnSpPr>
          <p:nvPr/>
        </p:nvCxnSpPr>
        <p:spPr>
          <a:xfrm flipH="1">
            <a:off x="6975595" y="2960920"/>
            <a:ext cx="24275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8CADEDE5-70EC-7084-3A9B-088ECEEE0348}"/>
              </a:ext>
            </a:extLst>
          </p:cNvPr>
          <p:cNvSpPr txBox="1"/>
          <p:nvPr/>
        </p:nvSpPr>
        <p:spPr>
          <a:xfrm>
            <a:off x="7106231" y="2520437"/>
            <a:ext cx="214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好友</a:t>
            </a:r>
            <a:r>
              <a:rPr kumimoji="1" lang="en-US" altLang="zh-CN" dirty="0"/>
              <a:t>/</a:t>
            </a:r>
            <a:r>
              <a:rPr kumimoji="1" lang="zh-CN" altLang="en-US" dirty="0"/>
              <a:t>群聊列表</a:t>
            </a: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D80C186C-F7F9-4057-2F7D-0FFB17D9A0E4}"/>
              </a:ext>
            </a:extLst>
          </p:cNvPr>
          <p:cNvCxnSpPr>
            <a:cxnSpLocks/>
          </p:cNvCxnSpPr>
          <p:nvPr/>
        </p:nvCxnSpPr>
        <p:spPr>
          <a:xfrm flipH="1">
            <a:off x="10110655" y="2988522"/>
            <a:ext cx="24275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B8907527-C298-E386-5FBB-A7E63BCAF413}"/>
              </a:ext>
            </a:extLst>
          </p:cNvPr>
          <p:cNvSpPr txBox="1"/>
          <p:nvPr/>
        </p:nvSpPr>
        <p:spPr>
          <a:xfrm>
            <a:off x="10241291" y="2548039"/>
            <a:ext cx="214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查询结果</a:t>
            </a: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DAF0A521-29C6-9989-243A-FE04DFFF2915}"/>
              </a:ext>
            </a:extLst>
          </p:cNvPr>
          <p:cNvCxnSpPr>
            <a:cxnSpLocks/>
          </p:cNvCxnSpPr>
          <p:nvPr/>
        </p:nvCxnSpPr>
        <p:spPr>
          <a:xfrm>
            <a:off x="3851387" y="4659085"/>
            <a:ext cx="24275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225DCF47-651D-E38B-93F6-8E926ED21D2D}"/>
              </a:ext>
            </a:extLst>
          </p:cNvPr>
          <p:cNvSpPr txBox="1"/>
          <p:nvPr/>
        </p:nvSpPr>
        <p:spPr>
          <a:xfrm>
            <a:off x="4003770" y="4218603"/>
            <a:ext cx="214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点击某功能控件</a:t>
            </a:r>
          </a:p>
        </p:txBody>
      </p: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D9DABD8E-482D-026E-B756-8B1DBC247AA0}"/>
              </a:ext>
            </a:extLst>
          </p:cNvPr>
          <p:cNvCxnSpPr>
            <a:cxnSpLocks/>
          </p:cNvCxnSpPr>
          <p:nvPr/>
        </p:nvCxnSpPr>
        <p:spPr>
          <a:xfrm flipH="1">
            <a:off x="3862265" y="5376121"/>
            <a:ext cx="24275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B2246105-E292-E434-A706-2B26963F0195}"/>
              </a:ext>
            </a:extLst>
          </p:cNvPr>
          <p:cNvSpPr txBox="1"/>
          <p:nvPr/>
        </p:nvSpPr>
        <p:spPr>
          <a:xfrm>
            <a:off x="3992901" y="4935638"/>
            <a:ext cx="214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打开对应功能界面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A5CD7D0-65E7-6860-8989-7A5EAEDA994A}"/>
              </a:ext>
            </a:extLst>
          </p:cNvPr>
          <p:cNvSpPr txBox="1"/>
          <p:nvPr/>
        </p:nvSpPr>
        <p:spPr>
          <a:xfrm>
            <a:off x="7138851" y="3011542"/>
            <a:ext cx="214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历史</a:t>
            </a:r>
            <a:r>
              <a:rPr kumimoji="1" lang="en-US" altLang="zh-CN" dirty="0"/>
              <a:t>/</a:t>
            </a:r>
            <a:r>
              <a:rPr kumimoji="1" lang="zh-CN" altLang="en-US" dirty="0"/>
              <a:t>未读消息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E4FF91CC-FA66-4CFF-5D17-DCAF77929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4475" y="1100943"/>
            <a:ext cx="2626736" cy="1097264"/>
          </a:xfrm>
        </p:spPr>
        <p:txBody>
          <a:bodyPr>
            <a:normAutofit/>
          </a:bodyPr>
          <a:lstStyle/>
          <a:p>
            <a:r>
              <a:rPr lang="zh-CN" altLang="en-US" b="1" dirty="0"/>
              <a:t>主界面</a:t>
            </a:r>
          </a:p>
        </p:txBody>
      </p:sp>
    </p:spTree>
    <p:extLst>
      <p:ext uri="{BB962C8B-B14F-4D97-AF65-F5344CB8AC3E}">
        <p14:creationId xmlns:p14="http://schemas.microsoft.com/office/powerpoint/2010/main" val="3512316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60B278A-B1C1-31F0-C532-AB5F8960DE39}"/>
              </a:ext>
            </a:extLst>
          </p:cNvPr>
          <p:cNvSpPr/>
          <p:nvPr/>
        </p:nvSpPr>
        <p:spPr>
          <a:xfrm>
            <a:off x="3198244" y="1578424"/>
            <a:ext cx="674913" cy="4310742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D68A20-772A-E85F-5B7A-0FBE23038818}"/>
              </a:ext>
            </a:extLst>
          </p:cNvPr>
          <p:cNvSpPr/>
          <p:nvPr/>
        </p:nvSpPr>
        <p:spPr>
          <a:xfrm>
            <a:off x="2751928" y="576939"/>
            <a:ext cx="1567542" cy="642257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用户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8F43B7-0159-5616-EBFB-0E1769FDB7E7}"/>
              </a:ext>
            </a:extLst>
          </p:cNvPr>
          <p:cNvSpPr/>
          <p:nvPr/>
        </p:nvSpPr>
        <p:spPr>
          <a:xfrm>
            <a:off x="6300683" y="1578424"/>
            <a:ext cx="674913" cy="4310742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714774-2FF8-0069-8B9B-B1E380C6489C}"/>
              </a:ext>
            </a:extLst>
          </p:cNvPr>
          <p:cNvSpPr/>
          <p:nvPr/>
        </p:nvSpPr>
        <p:spPr>
          <a:xfrm>
            <a:off x="5854367" y="576939"/>
            <a:ext cx="1567542" cy="642257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客户端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C45F90-F3F2-843B-E92B-ADAFD892C456}"/>
              </a:ext>
            </a:extLst>
          </p:cNvPr>
          <p:cNvSpPr/>
          <p:nvPr/>
        </p:nvSpPr>
        <p:spPr>
          <a:xfrm>
            <a:off x="9424870" y="1578424"/>
            <a:ext cx="674913" cy="4310742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D4C42E1-C23D-FDB4-40C1-3385258E40BC}"/>
              </a:ext>
            </a:extLst>
          </p:cNvPr>
          <p:cNvSpPr/>
          <p:nvPr/>
        </p:nvSpPr>
        <p:spPr>
          <a:xfrm>
            <a:off x="8978554" y="576939"/>
            <a:ext cx="1567542" cy="642257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服务器端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865CEC4-F35A-4457-2603-ACCB58172B70}"/>
              </a:ext>
            </a:extLst>
          </p:cNvPr>
          <p:cNvSpPr/>
          <p:nvPr/>
        </p:nvSpPr>
        <p:spPr>
          <a:xfrm>
            <a:off x="12538200" y="1578424"/>
            <a:ext cx="674913" cy="4310742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B0F39AB-8467-FB95-64D1-CCEE5656C888}"/>
              </a:ext>
            </a:extLst>
          </p:cNvPr>
          <p:cNvSpPr/>
          <p:nvPr/>
        </p:nvSpPr>
        <p:spPr>
          <a:xfrm>
            <a:off x="12091884" y="576939"/>
            <a:ext cx="1567542" cy="642257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数据库</a:t>
            </a: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CD89E9BE-E902-9D7D-02BE-2A8756D5DDFB}"/>
              </a:ext>
            </a:extLst>
          </p:cNvPr>
          <p:cNvCxnSpPr>
            <a:cxnSpLocks/>
          </p:cNvCxnSpPr>
          <p:nvPr/>
        </p:nvCxnSpPr>
        <p:spPr>
          <a:xfrm>
            <a:off x="3873156" y="2090057"/>
            <a:ext cx="24275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58FEB33B-D7D7-11C9-F31C-5A95C823539E}"/>
              </a:ext>
            </a:extLst>
          </p:cNvPr>
          <p:cNvCxnSpPr>
            <a:cxnSpLocks/>
          </p:cNvCxnSpPr>
          <p:nvPr/>
        </p:nvCxnSpPr>
        <p:spPr>
          <a:xfrm>
            <a:off x="6975595" y="2090057"/>
            <a:ext cx="24275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151DED70-A97B-BD74-8F0A-8BB23580A53D}"/>
              </a:ext>
            </a:extLst>
          </p:cNvPr>
          <p:cNvCxnSpPr>
            <a:cxnSpLocks/>
          </p:cNvCxnSpPr>
          <p:nvPr/>
        </p:nvCxnSpPr>
        <p:spPr>
          <a:xfrm>
            <a:off x="10099782" y="2090057"/>
            <a:ext cx="24275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DABCFE4-7F2B-6323-868E-B0B4EE295FA6}"/>
              </a:ext>
            </a:extLst>
          </p:cNvPr>
          <p:cNvSpPr txBox="1"/>
          <p:nvPr/>
        </p:nvSpPr>
        <p:spPr>
          <a:xfrm>
            <a:off x="4025539" y="1649575"/>
            <a:ext cx="214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发送消息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2A623E3-CEEC-C3CB-AC75-E8CF557AC0C4}"/>
              </a:ext>
            </a:extLst>
          </p:cNvPr>
          <p:cNvSpPr txBox="1"/>
          <p:nvPr/>
        </p:nvSpPr>
        <p:spPr>
          <a:xfrm>
            <a:off x="7117104" y="1649575"/>
            <a:ext cx="214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发送消息请求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8A33C73-34DC-8AC1-3F96-93E5DE3CF230}"/>
              </a:ext>
            </a:extLst>
          </p:cNvPr>
          <p:cNvSpPr txBox="1"/>
          <p:nvPr/>
        </p:nvSpPr>
        <p:spPr>
          <a:xfrm>
            <a:off x="10976089" y="1649576"/>
            <a:ext cx="67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插入</a:t>
            </a: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E69E2AC-47F1-6F23-BBBE-1BF6CB217D77}"/>
              </a:ext>
            </a:extLst>
          </p:cNvPr>
          <p:cNvCxnSpPr>
            <a:cxnSpLocks/>
          </p:cNvCxnSpPr>
          <p:nvPr/>
        </p:nvCxnSpPr>
        <p:spPr>
          <a:xfrm flipH="1">
            <a:off x="3873156" y="3807705"/>
            <a:ext cx="24275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88911FA2-A191-D9ED-D158-D18A21FD8A64}"/>
              </a:ext>
            </a:extLst>
          </p:cNvPr>
          <p:cNvSpPr txBox="1"/>
          <p:nvPr/>
        </p:nvSpPr>
        <p:spPr>
          <a:xfrm>
            <a:off x="4003792" y="3367222"/>
            <a:ext cx="214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双方显示消息</a:t>
            </a: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D05D4550-816B-E2C7-0998-2BFD8DF99B7A}"/>
              </a:ext>
            </a:extLst>
          </p:cNvPr>
          <p:cNvCxnSpPr>
            <a:cxnSpLocks/>
          </p:cNvCxnSpPr>
          <p:nvPr/>
        </p:nvCxnSpPr>
        <p:spPr>
          <a:xfrm flipH="1">
            <a:off x="6975595" y="3803130"/>
            <a:ext cx="24275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8CADEDE5-70EC-7084-3A9B-088ECEEE0348}"/>
              </a:ext>
            </a:extLst>
          </p:cNvPr>
          <p:cNvSpPr txBox="1"/>
          <p:nvPr/>
        </p:nvSpPr>
        <p:spPr>
          <a:xfrm>
            <a:off x="7106231" y="3362647"/>
            <a:ext cx="214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发送消息转发</a:t>
            </a: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D80C186C-F7F9-4057-2F7D-0FFB17D9A0E4}"/>
              </a:ext>
            </a:extLst>
          </p:cNvPr>
          <p:cNvCxnSpPr>
            <a:cxnSpLocks/>
          </p:cNvCxnSpPr>
          <p:nvPr/>
        </p:nvCxnSpPr>
        <p:spPr>
          <a:xfrm flipH="1">
            <a:off x="10110655" y="3830731"/>
            <a:ext cx="24275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B8907527-C298-E386-5FBB-A7E63BCAF413}"/>
              </a:ext>
            </a:extLst>
          </p:cNvPr>
          <p:cNvSpPr txBox="1"/>
          <p:nvPr/>
        </p:nvSpPr>
        <p:spPr>
          <a:xfrm>
            <a:off x="10241291" y="3390248"/>
            <a:ext cx="214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对方在线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E4FF91CC-FA66-4CFF-5D17-DCAF77929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8938" y="1541425"/>
            <a:ext cx="2626736" cy="1097264"/>
          </a:xfrm>
        </p:spPr>
        <p:txBody>
          <a:bodyPr>
            <a:normAutofit/>
          </a:bodyPr>
          <a:lstStyle/>
          <a:p>
            <a:r>
              <a:rPr lang="zh-CN" altLang="en-US" b="1" dirty="0"/>
              <a:t>聊天界面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89FA5E4-64EA-958E-C504-FF34392D2945}"/>
              </a:ext>
            </a:extLst>
          </p:cNvPr>
          <p:cNvCxnSpPr>
            <a:cxnSpLocks/>
          </p:cNvCxnSpPr>
          <p:nvPr/>
        </p:nvCxnSpPr>
        <p:spPr>
          <a:xfrm flipH="1">
            <a:off x="10118677" y="4656899"/>
            <a:ext cx="24275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B8CC1CB-7787-A43F-9977-575A181BB13D}"/>
              </a:ext>
            </a:extLst>
          </p:cNvPr>
          <p:cNvSpPr txBox="1"/>
          <p:nvPr/>
        </p:nvSpPr>
        <p:spPr>
          <a:xfrm>
            <a:off x="10249313" y="4216416"/>
            <a:ext cx="214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对方不在线</a:t>
            </a: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6C2973C1-87A9-3D96-4575-33B1869E1652}"/>
              </a:ext>
            </a:extLst>
          </p:cNvPr>
          <p:cNvCxnSpPr>
            <a:cxnSpLocks/>
          </p:cNvCxnSpPr>
          <p:nvPr/>
        </p:nvCxnSpPr>
        <p:spPr>
          <a:xfrm>
            <a:off x="10091780" y="5097383"/>
            <a:ext cx="24275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5387516-929C-8BFC-C669-26244C8FDEBD}"/>
              </a:ext>
            </a:extLst>
          </p:cNvPr>
          <p:cNvSpPr txBox="1"/>
          <p:nvPr/>
        </p:nvSpPr>
        <p:spPr>
          <a:xfrm>
            <a:off x="10607698" y="5158429"/>
            <a:ext cx="141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存入数据库</a:t>
            </a:r>
          </a:p>
        </p:txBody>
      </p:sp>
    </p:spTree>
    <p:extLst>
      <p:ext uri="{BB962C8B-B14F-4D97-AF65-F5344CB8AC3E}">
        <p14:creationId xmlns:p14="http://schemas.microsoft.com/office/powerpoint/2010/main" val="542490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60B278A-B1C1-31F0-C532-AB5F8960DE39}"/>
              </a:ext>
            </a:extLst>
          </p:cNvPr>
          <p:cNvSpPr/>
          <p:nvPr/>
        </p:nvSpPr>
        <p:spPr>
          <a:xfrm>
            <a:off x="3198244" y="1578424"/>
            <a:ext cx="674913" cy="4310742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D68A20-772A-E85F-5B7A-0FBE23038818}"/>
              </a:ext>
            </a:extLst>
          </p:cNvPr>
          <p:cNvSpPr/>
          <p:nvPr/>
        </p:nvSpPr>
        <p:spPr>
          <a:xfrm>
            <a:off x="2751928" y="576939"/>
            <a:ext cx="1567542" cy="642257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用户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8F43B7-0159-5616-EBFB-0E1769FDB7E7}"/>
              </a:ext>
            </a:extLst>
          </p:cNvPr>
          <p:cNvSpPr/>
          <p:nvPr/>
        </p:nvSpPr>
        <p:spPr>
          <a:xfrm>
            <a:off x="6300683" y="1578424"/>
            <a:ext cx="674913" cy="4310742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714774-2FF8-0069-8B9B-B1E380C6489C}"/>
              </a:ext>
            </a:extLst>
          </p:cNvPr>
          <p:cNvSpPr/>
          <p:nvPr/>
        </p:nvSpPr>
        <p:spPr>
          <a:xfrm>
            <a:off x="5854367" y="576939"/>
            <a:ext cx="1567542" cy="642257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客户端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C45F90-F3F2-843B-E92B-ADAFD892C456}"/>
              </a:ext>
            </a:extLst>
          </p:cNvPr>
          <p:cNvSpPr/>
          <p:nvPr/>
        </p:nvSpPr>
        <p:spPr>
          <a:xfrm>
            <a:off x="9424870" y="1578424"/>
            <a:ext cx="674913" cy="4310742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D4C42E1-C23D-FDB4-40C1-3385258E40BC}"/>
              </a:ext>
            </a:extLst>
          </p:cNvPr>
          <p:cNvSpPr/>
          <p:nvPr/>
        </p:nvSpPr>
        <p:spPr>
          <a:xfrm>
            <a:off x="8978554" y="576939"/>
            <a:ext cx="1567542" cy="642257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服务器端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865CEC4-F35A-4457-2603-ACCB58172B70}"/>
              </a:ext>
            </a:extLst>
          </p:cNvPr>
          <p:cNvSpPr/>
          <p:nvPr/>
        </p:nvSpPr>
        <p:spPr>
          <a:xfrm>
            <a:off x="12538200" y="1578424"/>
            <a:ext cx="674913" cy="4310742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B0F39AB-8467-FB95-64D1-CCEE5656C888}"/>
              </a:ext>
            </a:extLst>
          </p:cNvPr>
          <p:cNvSpPr/>
          <p:nvPr/>
        </p:nvSpPr>
        <p:spPr>
          <a:xfrm>
            <a:off x="12091884" y="576939"/>
            <a:ext cx="1567542" cy="642257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数据库</a:t>
            </a: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CD89E9BE-E902-9D7D-02BE-2A8756D5DDFB}"/>
              </a:ext>
            </a:extLst>
          </p:cNvPr>
          <p:cNvCxnSpPr>
            <a:cxnSpLocks/>
          </p:cNvCxnSpPr>
          <p:nvPr/>
        </p:nvCxnSpPr>
        <p:spPr>
          <a:xfrm>
            <a:off x="3873156" y="2090057"/>
            <a:ext cx="24275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58FEB33B-D7D7-11C9-F31C-5A95C823539E}"/>
              </a:ext>
            </a:extLst>
          </p:cNvPr>
          <p:cNvCxnSpPr>
            <a:cxnSpLocks/>
          </p:cNvCxnSpPr>
          <p:nvPr/>
        </p:nvCxnSpPr>
        <p:spPr>
          <a:xfrm>
            <a:off x="6975595" y="2090057"/>
            <a:ext cx="24275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151DED70-A97B-BD74-8F0A-8BB23580A53D}"/>
              </a:ext>
            </a:extLst>
          </p:cNvPr>
          <p:cNvCxnSpPr>
            <a:cxnSpLocks/>
          </p:cNvCxnSpPr>
          <p:nvPr/>
        </p:nvCxnSpPr>
        <p:spPr>
          <a:xfrm>
            <a:off x="10099782" y="2090057"/>
            <a:ext cx="24275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DABCFE4-7F2B-6323-868E-B0B4EE295FA6}"/>
              </a:ext>
            </a:extLst>
          </p:cNvPr>
          <p:cNvSpPr txBox="1"/>
          <p:nvPr/>
        </p:nvSpPr>
        <p:spPr>
          <a:xfrm>
            <a:off x="4025539" y="1649575"/>
            <a:ext cx="214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查找用户</a:t>
            </a:r>
            <a:r>
              <a:rPr kumimoji="1" lang="en-US" altLang="zh-CN" dirty="0"/>
              <a:t>/</a:t>
            </a:r>
            <a:r>
              <a:rPr kumimoji="1" lang="zh-CN" altLang="en-US" dirty="0"/>
              <a:t>群</a:t>
            </a:r>
            <a:r>
              <a:rPr kumimoji="1" lang="en-US" altLang="zh-CN" dirty="0"/>
              <a:t>id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2A623E3-CEEC-C3CB-AC75-E8CF557AC0C4}"/>
              </a:ext>
            </a:extLst>
          </p:cNvPr>
          <p:cNvSpPr txBox="1"/>
          <p:nvPr/>
        </p:nvSpPr>
        <p:spPr>
          <a:xfrm>
            <a:off x="7117104" y="1649575"/>
            <a:ext cx="214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查找请求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8A33C73-34DC-8AC1-3F96-93E5DE3CF230}"/>
              </a:ext>
            </a:extLst>
          </p:cNvPr>
          <p:cNvSpPr txBox="1"/>
          <p:nvPr/>
        </p:nvSpPr>
        <p:spPr>
          <a:xfrm>
            <a:off x="10976089" y="1649576"/>
            <a:ext cx="67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查询</a:t>
            </a: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D05D4550-816B-E2C7-0998-2BFD8DF99B7A}"/>
              </a:ext>
            </a:extLst>
          </p:cNvPr>
          <p:cNvCxnSpPr>
            <a:cxnSpLocks/>
          </p:cNvCxnSpPr>
          <p:nvPr/>
        </p:nvCxnSpPr>
        <p:spPr>
          <a:xfrm flipH="1">
            <a:off x="6975595" y="2696228"/>
            <a:ext cx="24275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8CADEDE5-70EC-7084-3A9B-088ECEEE0348}"/>
              </a:ext>
            </a:extLst>
          </p:cNvPr>
          <p:cNvSpPr txBox="1"/>
          <p:nvPr/>
        </p:nvSpPr>
        <p:spPr>
          <a:xfrm>
            <a:off x="7106231" y="2255745"/>
            <a:ext cx="214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返回查询结果</a:t>
            </a: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D80C186C-F7F9-4057-2F7D-0FFB17D9A0E4}"/>
              </a:ext>
            </a:extLst>
          </p:cNvPr>
          <p:cNvCxnSpPr>
            <a:cxnSpLocks/>
          </p:cNvCxnSpPr>
          <p:nvPr/>
        </p:nvCxnSpPr>
        <p:spPr>
          <a:xfrm flipH="1">
            <a:off x="10110655" y="2723827"/>
            <a:ext cx="24275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B8907527-C298-E386-5FBB-A7E63BCAF413}"/>
              </a:ext>
            </a:extLst>
          </p:cNvPr>
          <p:cNvSpPr txBox="1"/>
          <p:nvPr/>
        </p:nvSpPr>
        <p:spPr>
          <a:xfrm>
            <a:off x="10241291" y="2283344"/>
            <a:ext cx="214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返回查询结果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E4FF91CC-FA66-4CFF-5D17-DCAF77929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0981" y="1219196"/>
            <a:ext cx="2626736" cy="1097264"/>
          </a:xfrm>
        </p:spPr>
        <p:txBody>
          <a:bodyPr>
            <a:normAutofit/>
          </a:bodyPr>
          <a:lstStyle/>
          <a:p>
            <a:r>
              <a:rPr lang="zh-CN" altLang="en-US" b="1" dirty="0"/>
              <a:t>添加好友</a:t>
            </a:r>
            <a:r>
              <a:rPr lang="en-US" altLang="zh-CN" b="1" dirty="0"/>
              <a:t>/</a:t>
            </a:r>
            <a:br>
              <a:rPr lang="en-US" altLang="zh-CN" b="1" dirty="0"/>
            </a:br>
            <a:r>
              <a:rPr lang="zh-CN" altLang="en-US" b="1" dirty="0"/>
              <a:t>群聊界面</a:t>
            </a: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6C2973C1-87A9-3D96-4575-33B1869E1652}"/>
              </a:ext>
            </a:extLst>
          </p:cNvPr>
          <p:cNvCxnSpPr>
            <a:cxnSpLocks/>
          </p:cNvCxnSpPr>
          <p:nvPr/>
        </p:nvCxnSpPr>
        <p:spPr>
          <a:xfrm>
            <a:off x="10091780" y="4447681"/>
            <a:ext cx="24275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5387516-929C-8BFC-C669-26244C8FDEBD}"/>
              </a:ext>
            </a:extLst>
          </p:cNvPr>
          <p:cNvSpPr txBox="1"/>
          <p:nvPr/>
        </p:nvSpPr>
        <p:spPr>
          <a:xfrm>
            <a:off x="10610134" y="4007197"/>
            <a:ext cx="141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加入数据库</a:t>
            </a:r>
          </a:p>
        </p:txBody>
      </p:sp>
      <p:cxnSp>
        <p:nvCxnSpPr>
          <p:cNvPr id="2" name="直线箭头连接符 1">
            <a:extLst>
              <a:ext uri="{FF2B5EF4-FFF2-40B4-BE49-F238E27FC236}">
                <a16:creationId xmlns:a16="http://schemas.microsoft.com/office/drawing/2014/main" id="{C5CCF275-C722-E73F-D748-AA5471EBAD2D}"/>
              </a:ext>
            </a:extLst>
          </p:cNvPr>
          <p:cNvCxnSpPr>
            <a:cxnSpLocks/>
          </p:cNvCxnSpPr>
          <p:nvPr/>
        </p:nvCxnSpPr>
        <p:spPr>
          <a:xfrm flipH="1">
            <a:off x="3880028" y="2693064"/>
            <a:ext cx="24275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AAAB70A-F7F3-7D56-50D6-C9A182B5FC7B}"/>
              </a:ext>
            </a:extLst>
          </p:cNvPr>
          <p:cNvSpPr txBox="1"/>
          <p:nvPr/>
        </p:nvSpPr>
        <p:spPr>
          <a:xfrm>
            <a:off x="4010664" y="2252581"/>
            <a:ext cx="214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返回查找结果</a:t>
            </a: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2E81E95C-80A8-36F4-DAF7-AB58B9A4EE72}"/>
              </a:ext>
            </a:extLst>
          </p:cNvPr>
          <p:cNvCxnSpPr>
            <a:cxnSpLocks/>
          </p:cNvCxnSpPr>
          <p:nvPr/>
        </p:nvCxnSpPr>
        <p:spPr>
          <a:xfrm>
            <a:off x="6967593" y="4447681"/>
            <a:ext cx="24275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A48CB6F1-2B3D-AC5C-A0F2-77AB51042DE2}"/>
              </a:ext>
            </a:extLst>
          </p:cNvPr>
          <p:cNvSpPr txBox="1"/>
          <p:nvPr/>
        </p:nvSpPr>
        <p:spPr>
          <a:xfrm>
            <a:off x="7585535" y="4007197"/>
            <a:ext cx="1428571" cy="369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添加请求</a:t>
            </a: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48463581-63F5-C1AF-30B7-858797CF683B}"/>
              </a:ext>
            </a:extLst>
          </p:cNvPr>
          <p:cNvCxnSpPr>
            <a:cxnSpLocks/>
          </p:cNvCxnSpPr>
          <p:nvPr/>
        </p:nvCxnSpPr>
        <p:spPr>
          <a:xfrm>
            <a:off x="3823653" y="4447681"/>
            <a:ext cx="24275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4E2740DD-4F3A-99AE-57EC-3B975AD218D1}"/>
              </a:ext>
            </a:extLst>
          </p:cNvPr>
          <p:cNvSpPr txBox="1"/>
          <p:nvPr/>
        </p:nvSpPr>
        <p:spPr>
          <a:xfrm>
            <a:off x="4283921" y="4007197"/>
            <a:ext cx="167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添加好友</a:t>
            </a:r>
            <a:r>
              <a:rPr kumimoji="1" lang="en-US" altLang="zh-CN" dirty="0"/>
              <a:t>/</a:t>
            </a:r>
            <a:r>
              <a:rPr kumimoji="1" lang="zh-CN" altLang="en-US" dirty="0"/>
              <a:t>群聊</a:t>
            </a: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93BB913D-8BE4-64C5-7121-8C660A296FDC}"/>
              </a:ext>
            </a:extLst>
          </p:cNvPr>
          <p:cNvCxnSpPr>
            <a:cxnSpLocks/>
          </p:cNvCxnSpPr>
          <p:nvPr/>
        </p:nvCxnSpPr>
        <p:spPr>
          <a:xfrm flipH="1">
            <a:off x="3888050" y="5107397"/>
            <a:ext cx="24275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F99BA75C-A018-3AD0-4D2E-45AF704C9D62}"/>
              </a:ext>
            </a:extLst>
          </p:cNvPr>
          <p:cNvSpPr txBox="1"/>
          <p:nvPr/>
        </p:nvSpPr>
        <p:spPr>
          <a:xfrm>
            <a:off x="4018686" y="4666914"/>
            <a:ext cx="214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刷新好友</a:t>
            </a:r>
            <a:r>
              <a:rPr kumimoji="1" lang="en-US" altLang="zh-CN" dirty="0"/>
              <a:t>/</a:t>
            </a:r>
            <a:r>
              <a:rPr kumimoji="1" lang="zh-CN" altLang="en-US" dirty="0"/>
              <a:t>群列表</a:t>
            </a: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4379F3A0-079B-DAC7-593B-C76F2569782F}"/>
              </a:ext>
            </a:extLst>
          </p:cNvPr>
          <p:cNvCxnSpPr>
            <a:cxnSpLocks/>
          </p:cNvCxnSpPr>
          <p:nvPr/>
        </p:nvCxnSpPr>
        <p:spPr>
          <a:xfrm flipH="1">
            <a:off x="7015942" y="5125003"/>
            <a:ext cx="24275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C9FC0B02-37BD-B3FB-0620-BFE7F7FB0C7A}"/>
              </a:ext>
            </a:extLst>
          </p:cNvPr>
          <p:cNvSpPr txBox="1"/>
          <p:nvPr/>
        </p:nvSpPr>
        <p:spPr>
          <a:xfrm>
            <a:off x="7146578" y="4684520"/>
            <a:ext cx="214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刷新好友</a:t>
            </a:r>
            <a:r>
              <a:rPr kumimoji="1" lang="en-US" altLang="zh-CN" dirty="0"/>
              <a:t>/</a:t>
            </a:r>
            <a:r>
              <a:rPr kumimoji="1" lang="zh-CN" altLang="en-US" dirty="0"/>
              <a:t>群列表</a:t>
            </a:r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BCC1B1AE-30F6-9D10-DD8E-970BC1C201A5}"/>
              </a:ext>
            </a:extLst>
          </p:cNvPr>
          <p:cNvCxnSpPr>
            <a:cxnSpLocks/>
          </p:cNvCxnSpPr>
          <p:nvPr/>
        </p:nvCxnSpPr>
        <p:spPr>
          <a:xfrm flipH="1">
            <a:off x="10143277" y="5125003"/>
            <a:ext cx="24275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37A968A8-A097-DAE5-BEB9-A07211720C12}"/>
              </a:ext>
            </a:extLst>
          </p:cNvPr>
          <p:cNvSpPr txBox="1"/>
          <p:nvPr/>
        </p:nvSpPr>
        <p:spPr>
          <a:xfrm>
            <a:off x="10273913" y="4684520"/>
            <a:ext cx="214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返回双向用户信息</a:t>
            </a:r>
          </a:p>
        </p:txBody>
      </p:sp>
    </p:spTree>
    <p:extLst>
      <p:ext uri="{BB962C8B-B14F-4D97-AF65-F5344CB8AC3E}">
        <p14:creationId xmlns:p14="http://schemas.microsoft.com/office/powerpoint/2010/main" val="3386634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60B278A-B1C1-31F0-C532-AB5F8960DE39}"/>
              </a:ext>
            </a:extLst>
          </p:cNvPr>
          <p:cNvSpPr/>
          <p:nvPr/>
        </p:nvSpPr>
        <p:spPr>
          <a:xfrm>
            <a:off x="3198244" y="1578424"/>
            <a:ext cx="674913" cy="4310742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D68A20-772A-E85F-5B7A-0FBE23038818}"/>
              </a:ext>
            </a:extLst>
          </p:cNvPr>
          <p:cNvSpPr/>
          <p:nvPr/>
        </p:nvSpPr>
        <p:spPr>
          <a:xfrm>
            <a:off x="2751928" y="576939"/>
            <a:ext cx="1567542" cy="642257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用户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8F43B7-0159-5616-EBFB-0E1769FDB7E7}"/>
              </a:ext>
            </a:extLst>
          </p:cNvPr>
          <p:cNvSpPr/>
          <p:nvPr/>
        </p:nvSpPr>
        <p:spPr>
          <a:xfrm>
            <a:off x="6300683" y="1578424"/>
            <a:ext cx="674913" cy="4310742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714774-2FF8-0069-8B9B-B1E380C6489C}"/>
              </a:ext>
            </a:extLst>
          </p:cNvPr>
          <p:cNvSpPr/>
          <p:nvPr/>
        </p:nvSpPr>
        <p:spPr>
          <a:xfrm>
            <a:off x="5854367" y="576939"/>
            <a:ext cx="1567542" cy="642257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客户端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C45F90-F3F2-843B-E92B-ADAFD892C456}"/>
              </a:ext>
            </a:extLst>
          </p:cNvPr>
          <p:cNvSpPr/>
          <p:nvPr/>
        </p:nvSpPr>
        <p:spPr>
          <a:xfrm>
            <a:off x="9424870" y="1578424"/>
            <a:ext cx="674913" cy="4310742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D4C42E1-C23D-FDB4-40C1-3385258E40BC}"/>
              </a:ext>
            </a:extLst>
          </p:cNvPr>
          <p:cNvSpPr/>
          <p:nvPr/>
        </p:nvSpPr>
        <p:spPr>
          <a:xfrm>
            <a:off x="8978554" y="576939"/>
            <a:ext cx="1567542" cy="642257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服务器端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865CEC4-F35A-4457-2603-ACCB58172B70}"/>
              </a:ext>
            </a:extLst>
          </p:cNvPr>
          <p:cNvSpPr/>
          <p:nvPr/>
        </p:nvSpPr>
        <p:spPr>
          <a:xfrm>
            <a:off x="12538200" y="1578424"/>
            <a:ext cx="674913" cy="4310742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B0F39AB-8467-FB95-64D1-CCEE5656C888}"/>
              </a:ext>
            </a:extLst>
          </p:cNvPr>
          <p:cNvSpPr/>
          <p:nvPr/>
        </p:nvSpPr>
        <p:spPr>
          <a:xfrm>
            <a:off x="12091884" y="576939"/>
            <a:ext cx="1567542" cy="642257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数据库</a:t>
            </a: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CD89E9BE-E902-9D7D-02BE-2A8756D5DDFB}"/>
              </a:ext>
            </a:extLst>
          </p:cNvPr>
          <p:cNvCxnSpPr>
            <a:cxnSpLocks/>
          </p:cNvCxnSpPr>
          <p:nvPr/>
        </p:nvCxnSpPr>
        <p:spPr>
          <a:xfrm>
            <a:off x="3873156" y="2090057"/>
            <a:ext cx="24275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58FEB33B-D7D7-11C9-F31C-5A95C823539E}"/>
              </a:ext>
            </a:extLst>
          </p:cNvPr>
          <p:cNvCxnSpPr>
            <a:cxnSpLocks/>
          </p:cNvCxnSpPr>
          <p:nvPr/>
        </p:nvCxnSpPr>
        <p:spPr>
          <a:xfrm>
            <a:off x="6975595" y="2090057"/>
            <a:ext cx="24275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151DED70-A97B-BD74-8F0A-8BB23580A53D}"/>
              </a:ext>
            </a:extLst>
          </p:cNvPr>
          <p:cNvCxnSpPr>
            <a:cxnSpLocks/>
          </p:cNvCxnSpPr>
          <p:nvPr/>
        </p:nvCxnSpPr>
        <p:spPr>
          <a:xfrm>
            <a:off x="10099782" y="2090057"/>
            <a:ext cx="24275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DABCFE4-7F2B-6323-868E-B0B4EE295FA6}"/>
              </a:ext>
            </a:extLst>
          </p:cNvPr>
          <p:cNvSpPr txBox="1"/>
          <p:nvPr/>
        </p:nvSpPr>
        <p:spPr>
          <a:xfrm>
            <a:off x="4025539" y="1649575"/>
            <a:ext cx="214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点击头像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2A623E3-CEEC-C3CB-AC75-E8CF557AC0C4}"/>
              </a:ext>
            </a:extLst>
          </p:cNvPr>
          <p:cNvSpPr txBox="1"/>
          <p:nvPr/>
        </p:nvSpPr>
        <p:spPr>
          <a:xfrm>
            <a:off x="7117104" y="1649575"/>
            <a:ext cx="214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获取用户</a:t>
            </a:r>
            <a:r>
              <a:rPr kumimoji="1" lang="en-US" altLang="zh-CN" dirty="0"/>
              <a:t>/</a:t>
            </a:r>
            <a:r>
              <a:rPr kumimoji="1" lang="zh-CN" altLang="en-US" dirty="0"/>
              <a:t>群聊信息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8A33C73-34DC-8AC1-3F96-93E5DE3CF230}"/>
              </a:ext>
            </a:extLst>
          </p:cNvPr>
          <p:cNvSpPr txBox="1"/>
          <p:nvPr/>
        </p:nvSpPr>
        <p:spPr>
          <a:xfrm>
            <a:off x="10976089" y="1649576"/>
            <a:ext cx="67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查询</a:t>
            </a: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D05D4550-816B-E2C7-0998-2BFD8DF99B7A}"/>
              </a:ext>
            </a:extLst>
          </p:cNvPr>
          <p:cNvCxnSpPr>
            <a:cxnSpLocks/>
          </p:cNvCxnSpPr>
          <p:nvPr/>
        </p:nvCxnSpPr>
        <p:spPr>
          <a:xfrm flipH="1">
            <a:off x="6975595" y="2696228"/>
            <a:ext cx="24275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8CADEDE5-70EC-7084-3A9B-088ECEEE0348}"/>
              </a:ext>
            </a:extLst>
          </p:cNvPr>
          <p:cNvSpPr txBox="1"/>
          <p:nvPr/>
        </p:nvSpPr>
        <p:spPr>
          <a:xfrm>
            <a:off x="7106231" y="2255745"/>
            <a:ext cx="214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返回查询结果</a:t>
            </a: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D80C186C-F7F9-4057-2F7D-0FFB17D9A0E4}"/>
              </a:ext>
            </a:extLst>
          </p:cNvPr>
          <p:cNvCxnSpPr>
            <a:cxnSpLocks/>
          </p:cNvCxnSpPr>
          <p:nvPr/>
        </p:nvCxnSpPr>
        <p:spPr>
          <a:xfrm flipH="1">
            <a:off x="10110655" y="2723827"/>
            <a:ext cx="24275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B8907527-C298-E386-5FBB-A7E63BCAF413}"/>
              </a:ext>
            </a:extLst>
          </p:cNvPr>
          <p:cNvSpPr txBox="1"/>
          <p:nvPr/>
        </p:nvSpPr>
        <p:spPr>
          <a:xfrm>
            <a:off x="10241291" y="2283344"/>
            <a:ext cx="214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返回查询结果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E4FF91CC-FA66-4CFF-5D17-DCAF77929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0981" y="1219196"/>
            <a:ext cx="2626736" cy="1097264"/>
          </a:xfrm>
        </p:spPr>
        <p:txBody>
          <a:bodyPr>
            <a:normAutofit/>
          </a:bodyPr>
          <a:lstStyle/>
          <a:p>
            <a:r>
              <a:rPr lang="zh-CN" altLang="en-US" b="1" dirty="0"/>
              <a:t>信息界面</a:t>
            </a: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6C2973C1-87A9-3D96-4575-33B1869E1652}"/>
              </a:ext>
            </a:extLst>
          </p:cNvPr>
          <p:cNvCxnSpPr>
            <a:cxnSpLocks/>
          </p:cNvCxnSpPr>
          <p:nvPr/>
        </p:nvCxnSpPr>
        <p:spPr>
          <a:xfrm>
            <a:off x="10091780" y="4447681"/>
            <a:ext cx="24275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5387516-929C-8BFC-C669-26244C8FDEBD}"/>
              </a:ext>
            </a:extLst>
          </p:cNvPr>
          <p:cNvSpPr txBox="1"/>
          <p:nvPr/>
        </p:nvSpPr>
        <p:spPr>
          <a:xfrm>
            <a:off x="10610134" y="4007197"/>
            <a:ext cx="141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存入数据库</a:t>
            </a:r>
          </a:p>
        </p:txBody>
      </p:sp>
      <p:cxnSp>
        <p:nvCxnSpPr>
          <p:cNvPr id="2" name="直线箭头连接符 1">
            <a:extLst>
              <a:ext uri="{FF2B5EF4-FFF2-40B4-BE49-F238E27FC236}">
                <a16:creationId xmlns:a16="http://schemas.microsoft.com/office/drawing/2014/main" id="{C5CCF275-C722-E73F-D748-AA5471EBAD2D}"/>
              </a:ext>
            </a:extLst>
          </p:cNvPr>
          <p:cNvCxnSpPr>
            <a:cxnSpLocks/>
          </p:cNvCxnSpPr>
          <p:nvPr/>
        </p:nvCxnSpPr>
        <p:spPr>
          <a:xfrm flipH="1">
            <a:off x="3880028" y="2693064"/>
            <a:ext cx="24275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AAAB70A-F7F3-7D56-50D6-C9A182B5FC7B}"/>
              </a:ext>
            </a:extLst>
          </p:cNvPr>
          <p:cNvSpPr txBox="1"/>
          <p:nvPr/>
        </p:nvSpPr>
        <p:spPr>
          <a:xfrm>
            <a:off x="4010664" y="2252581"/>
            <a:ext cx="214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展示用户</a:t>
            </a:r>
            <a:r>
              <a:rPr kumimoji="1" lang="en-US" altLang="zh-CN" dirty="0"/>
              <a:t>/</a:t>
            </a:r>
            <a:r>
              <a:rPr kumimoji="1" lang="zh-CN" altLang="en-US" dirty="0"/>
              <a:t>群聊信息</a:t>
            </a: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2E81E95C-80A8-36F4-DAF7-AB58B9A4EE72}"/>
              </a:ext>
            </a:extLst>
          </p:cNvPr>
          <p:cNvCxnSpPr>
            <a:cxnSpLocks/>
          </p:cNvCxnSpPr>
          <p:nvPr/>
        </p:nvCxnSpPr>
        <p:spPr>
          <a:xfrm>
            <a:off x="6967593" y="4447681"/>
            <a:ext cx="24275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A48CB6F1-2B3D-AC5C-A0F2-77AB51042DE2}"/>
              </a:ext>
            </a:extLst>
          </p:cNvPr>
          <p:cNvSpPr txBox="1"/>
          <p:nvPr/>
        </p:nvSpPr>
        <p:spPr>
          <a:xfrm>
            <a:off x="7585535" y="4007197"/>
            <a:ext cx="1428571" cy="369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修改请求</a:t>
            </a: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48463581-63F5-C1AF-30B7-858797CF683B}"/>
              </a:ext>
            </a:extLst>
          </p:cNvPr>
          <p:cNvCxnSpPr>
            <a:cxnSpLocks/>
          </p:cNvCxnSpPr>
          <p:nvPr/>
        </p:nvCxnSpPr>
        <p:spPr>
          <a:xfrm>
            <a:off x="3823653" y="4447681"/>
            <a:ext cx="24275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4E2740DD-4F3A-99AE-57EC-3B975AD218D1}"/>
              </a:ext>
            </a:extLst>
          </p:cNvPr>
          <p:cNvSpPr txBox="1"/>
          <p:nvPr/>
        </p:nvSpPr>
        <p:spPr>
          <a:xfrm>
            <a:off x="4283921" y="4007197"/>
            <a:ext cx="157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发送修改信息</a:t>
            </a: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93BB913D-8BE4-64C5-7121-8C660A296FDC}"/>
              </a:ext>
            </a:extLst>
          </p:cNvPr>
          <p:cNvCxnSpPr>
            <a:cxnSpLocks/>
          </p:cNvCxnSpPr>
          <p:nvPr/>
        </p:nvCxnSpPr>
        <p:spPr>
          <a:xfrm flipH="1">
            <a:off x="3888050" y="5107397"/>
            <a:ext cx="24275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F99BA75C-A018-3AD0-4D2E-45AF704C9D62}"/>
              </a:ext>
            </a:extLst>
          </p:cNvPr>
          <p:cNvSpPr txBox="1"/>
          <p:nvPr/>
        </p:nvSpPr>
        <p:spPr>
          <a:xfrm>
            <a:off x="4018686" y="4666914"/>
            <a:ext cx="214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修改结果</a:t>
            </a: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4379F3A0-079B-DAC7-593B-C76F2569782F}"/>
              </a:ext>
            </a:extLst>
          </p:cNvPr>
          <p:cNvCxnSpPr>
            <a:cxnSpLocks/>
          </p:cNvCxnSpPr>
          <p:nvPr/>
        </p:nvCxnSpPr>
        <p:spPr>
          <a:xfrm flipH="1">
            <a:off x="7015942" y="5125003"/>
            <a:ext cx="24275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C9FC0B02-37BD-B3FB-0620-BFE7F7FB0C7A}"/>
              </a:ext>
            </a:extLst>
          </p:cNvPr>
          <p:cNvSpPr txBox="1"/>
          <p:nvPr/>
        </p:nvSpPr>
        <p:spPr>
          <a:xfrm>
            <a:off x="7146578" y="4684520"/>
            <a:ext cx="214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修改成功</a:t>
            </a:r>
            <a:r>
              <a:rPr kumimoji="1" lang="en-US" altLang="zh-CN" dirty="0"/>
              <a:t>/</a:t>
            </a:r>
            <a:r>
              <a:rPr kumimoji="1" lang="zh-CN" altLang="en-US" dirty="0"/>
              <a:t>失败结果</a:t>
            </a:r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BCC1B1AE-30F6-9D10-DD8E-970BC1C201A5}"/>
              </a:ext>
            </a:extLst>
          </p:cNvPr>
          <p:cNvCxnSpPr>
            <a:cxnSpLocks/>
          </p:cNvCxnSpPr>
          <p:nvPr/>
        </p:nvCxnSpPr>
        <p:spPr>
          <a:xfrm flipH="1">
            <a:off x="10143277" y="5125003"/>
            <a:ext cx="24275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37A968A8-A097-DAE5-BEB9-A07211720C12}"/>
              </a:ext>
            </a:extLst>
          </p:cNvPr>
          <p:cNvSpPr txBox="1"/>
          <p:nvPr/>
        </p:nvSpPr>
        <p:spPr>
          <a:xfrm>
            <a:off x="10273913" y="4684520"/>
            <a:ext cx="214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修改成功</a:t>
            </a:r>
            <a:r>
              <a:rPr kumimoji="1" lang="en-US" altLang="zh-CN" dirty="0"/>
              <a:t>/</a:t>
            </a:r>
            <a:r>
              <a:rPr kumimoji="1" lang="zh-CN" altLang="en-US" dirty="0"/>
              <a:t>失败结果</a:t>
            </a:r>
          </a:p>
        </p:txBody>
      </p:sp>
    </p:spTree>
    <p:extLst>
      <p:ext uri="{BB962C8B-B14F-4D97-AF65-F5344CB8AC3E}">
        <p14:creationId xmlns:p14="http://schemas.microsoft.com/office/powerpoint/2010/main" val="505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60B278A-B1C1-31F0-C532-AB5F8960DE39}"/>
              </a:ext>
            </a:extLst>
          </p:cNvPr>
          <p:cNvSpPr/>
          <p:nvPr/>
        </p:nvSpPr>
        <p:spPr>
          <a:xfrm>
            <a:off x="3198244" y="1578424"/>
            <a:ext cx="674913" cy="4310742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D68A20-772A-E85F-5B7A-0FBE23038818}"/>
              </a:ext>
            </a:extLst>
          </p:cNvPr>
          <p:cNvSpPr/>
          <p:nvPr/>
        </p:nvSpPr>
        <p:spPr>
          <a:xfrm>
            <a:off x="2751928" y="576939"/>
            <a:ext cx="1567542" cy="642257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用户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8F43B7-0159-5616-EBFB-0E1769FDB7E7}"/>
              </a:ext>
            </a:extLst>
          </p:cNvPr>
          <p:cNvSpPr/>
          <p:nvPr/>
        </p:nvSpPr>
        <p:spPr>
          <a:xfrm>
            <a:off x="6300683" y="1578424"/>
            <a:ext cx="674913" cy="4310742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714774-2FF8-0069-8B9B-B1E380C6489C}"/>
              </a:ext>
            </a:extLst>
          </p:cNvPr>
          <p:cNvSpPr/>
          <p:nvPr/>
        </p:nvSpPr>
        <p:spPr>
          <a:xfrm>
            <a:off x="5854367" y="576939"/>
            <a:ext cx="1567542" cy="642257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客户端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C45F90-F3F2-843B-E92B-ADAFD892C456}"/>
              </a:ext>
            </a:extLst>
          </p:cNvPr>
          <p:cNvSpPr/>
          <p:nvPr/>
        </p:nvSpPr>
        <p:spPr>
          <a:xfrm>
            <a:off x="9424870" y="1578424"/>
            <a:ext cx="674913" cy="4310742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D4C42E1-C23D-FDB4-40C1-3385258E40BC}"/>
              </a:ext>
            </a:extLst>
          </p:cNvPr>
          <p:cNvSpPr/>
          <p:nvPr/>
        </p:nvSpPr>
        <p:spPr>
          <a:xfrm>
            <a:off x="8978554" y="576939"/>
            <a:ext cx="1567542" cy="642257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服务器端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865CEC4-F35A-4457-2603-ACCB58172B70}"/>
              </a:ext>
            </a:extLst>
          </p:cNvPr>
          <p:cNvSpPr/>
          <p:nvPr/>
        </p:nvSpPr>
        <p:spPr>
          <a:xfrm>
            <a:off x="12538200" y="1578424"/>
            <a:ext cx="674913" cy="4310742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B0F39AB-8467-FB95-64D1-CCEE5656C888}"/>
              </a:ext>
            </a:extLst>
          </p:cNvPr>
          <p:cNvSpPr/>
          <p:nvPr/>
        </p:nvSpPr>
        <p:spPr>
          <a:xfrm>
            <a:off x="12091884" y="576939"/>
            <a:ext cx="1567542" cy="642257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数据库</a:t>
            </a: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CD89E9BE-E902-9D7D-02BE-2A8756D5DDFB}"/>
              </a:ext>
            </a:extLst>
          </p:cNvPr>
          <p:cNvCxnSpPr>
            <a:cxnSpLocks/>
          </p:cNvCxnSpPr>
          <p:nvPr/>
        </p:nvCxnSpPr>
        <p:spPr>
          <a:xfrm>
            <a:off x="3873156" y="2090057"/>
            <a:ext cx="24275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58FEB33B-D7D7-11C9-F31C-5A95C823539E}"/>
              </a:ext>
            </a:extLst>
          </p:cNvPr>
          <p:cNvCxnSpPr>
            <a:cxnSpLocks/>
          </p:cNvCxnSpPr>
          <p:nvPr/>
        </p:nvCxnSpPr>
        <p:spPr>
          <a:xfrm>
            <a:off x="6975595" y="2090057"/>
            <a:ext cx="24275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151DED70-A97B-BD74-8F0A-8BB23580A53D}"/>
              </a:ext>
            </a:extLst>
          </p:cNvPr>
          <p:cNvCxnSpPr>
            <a:cxnSpLocks/>
          </p:cNvCxnSpPr>
          <p:nvPr/>
        </p:nvCxnSpPr>
        <p:spPr>
          <a:xfrm>
            <a:off x="10099782" y="2090057"/>
            <a:ext cx="24275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DABCFE4-7F2B-6323-868E-B0B4EE295FA6}"/>
              </a:ext>
            </a:extLst>
          </p:cNvPr>
          <p:cNvSpPr txBox="1"/>
          <p:nvPr/>
        </p:nvSpPr>
        <p:spPr>
          <a:xfrm>
            <a:off x="4025539" y="1649575"/>
            <a:ext cx="214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拉取成员信息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2A623E3-CEEC-C3CB-AC75-E8CF557AC0C4}"/>
              </a:ext>
            </a:extLst>
          </p:cNvPr>
          <p:cNvSpPr txBox="1"/>
          <p:nvPr/>
        </p:nvSpPr>
        <p:spPr>
          <a:xfrm>
            <a:off x="7117104" y="1649575"/>
            <a:ext cx="214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拉群请求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8A33C73-34DC-8AC1-3F96-93E5DE3CF230}"/>
              </a:ext>
            </a:extLst>
          </p:cNvPr>
          <p:cNvSpPr txBox="1"/>
          <p:nvPr/>
        </p:nvSpPr>
        <p:spPr>
          <a:xfrm>
            <a:off x="10682173" y="1649575"/>
            <a:ext cx="140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加入数据库</a:t>
            </a: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D05D4550-816B-E2C7-0998-2BFD8DF99B7A}"/>
              </a:ext>
            </a:extLst>
          </p:cNvPr>
          <p:cNvCxnSpPr>
            <a:cxnSpLocks/>
          </p:cNvCxnSpPr>
          <p:nvPr/>
        </p:nvCxnSpPr>
        <p:spPr>
          <a:xfrm flipH="1">
            <a:off x="6975595" y="2696228"/>
            <a:ext cx="24275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8CADEDE5-70EC-7084-3A9B-088ECEEE0348}"/>
              </a:ext>
            </a:extLst>
          </p:cNvPr>
          <p:cNvSpPr txBox="1"/>
          <p:nvPr/>
        </p:nvSpPr>
        <p:spPr>
          <a:xfrm>
            <a:off x="7106231" y="2255745"/>
            <a:ext cx="214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刷新好友</a:t>
            </a:r>
            <a:r>
              <a:rPr kumimoji="1" lang="en-US" altLang="zh-CN" dirty="0"/>
              <a:t>/</a:t>
            </a:r>
            <a:r>
              <a:rPr kumimoji="1" lang="zh-CN" altLang="en-US" dirty="0"/>
              <a:t>群界面</a:t>
            </a: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D80C186C-F7F9-4057-2F7D-0FFB17D9A0E4}"/>
              </a:ext>
            </a:extLst>
          </p:cNvPr>
          <p:cNvCxnSpPr>
            <a:cxnSpLocks/>
          </p:cNvCxnSpPr>
          <p:nvPr/>
        </p:nvCxnSpPr>
        <p:spPr>
          <a:xfrm flipH="1">
            <a:off x="10110655" y="2723827"/>
            <a:ext cx="24275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B8907527-C298-E386-5FBB-A7E63BCAF413}"/>
              </a:ext>
            </a:extLst>
          </p:cNvPr>
          <p:cNvSpPr txBox="1"/>
          <p:nvPr/>
        </p:nvSpPr>
        <p:spPr>
          <a:xfrm>
            <a:off x="10241291" y="2283344"/>
            <a:ext cx="214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返回拉群结果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E4FF91CC-FA66-4CFF-5D17-DCAF77929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0301" y="1370746"/>
            <a:ext cx="2989774" cy="1097264"/>
          </a:xfrm>
        </p:spPr>
        <p:txBody>
          <a:bodyPr>
            <a:normAutofit/>
          </a:bodyPr>
          <a:lstStyle/>
          <a:p>
            <a:r>
              <a:rPr lang="zh-CN" altLang="en-US" b="1" dirty="0"/>
              <a:t>创建群聊界面</a:t>
            </a:r>
          </a:p>
        </p:txBody>
      </p:sp>
      <p:cxnSp>
        <p:nvCxnSpPr>
          <p:cNvPr id="2" name="直线箭头连接符 1">
            <a:extLst>
              <a:ext uri="{FF2B5EF4-FFF2-40B4-BE49-F238E27FC236}">
                <a16:creationId xmlns:a16="http://schemas.microsoft.com/office/drawing/2014/main" id="{C5CCF275-C722-E73F-D748-AA5471EBAD2D}"/>
              </a:ext>
            </a:extLst>
          </p:cNvPr>
          <p:cNvCxnSpPr>
            <a:cxnSpLocks/>
          </p:cNvCxnSpPr>
          <p:nvPr/>
        </p:nvCxnSpPr>
        <p:spPr>
          <a:xfrm flipH="1">
            <a:off x="3880028" y="2693064"/>
            <a:ext cx="24275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AAAB70A-F7F3-7D56-50D6-C9A182B5FC7B}"/>
              </a:ext>
            </a:extLst>
          </p:cNvPr>
          <p:cNvSpPr txBox="1"/>
          <p:nvPr/>
        </p:nvSpPr>
        <p:spPr>
          <a:xfrm>
            <a:off x="4010664" y="2252581"/>
            <a:ext cx="214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刷新好友</a:t>
            </a:r>
            <a:r>
              <a:rPr kumimoji="1" lang="en-US" altLang="zh-CN" dirty="0"/>
              <a:t>/</a:t>
            </a:r>
            <a:r>
              <a:rPr kumimoji="1" lang="zh-CN" altLang="en-US" dirty="0"/>
              <a:t>群界面</a:t>
            </a:r>
          </a:p>
        </p:txBody>
      </p:sp>
    </p:spTree>
    <p:extLst>
      <p:ext uri="{BB962C8B-B14F-4D97-AF65-F5344CB8AC3E}">
        <p14:creationId xmlns:p14="http://schemas.microsoft.com/office/powerpoint/2010/main" val="3049089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5C5FE-7566-DEFA-7115-CC9514FED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125" y="0"/>
            <a:ext cx="15302411" cy="1596177"/>
          </a:xfrm>
        </p:spPr>
        <p:txBody>
          <a:bodyPr/>
          <a:lstStyle/>
          <a:p>
            <a:r>
              <a:rPr kumimoji="1" lang="zh-CN" altLang="en-US" b="1" dirty="0"/>
              <a:t>客户端</a:t>
            </a:r>
            <a:r>
              <a:rPr kumimoji="1" lang="en-US" altLang="zh-CN" dirty="0" err="1"/>
              <a:t>GUi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AF76A3-E58C-5CA7-D33C-DDADDFB3C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697" y="957508"/>
            <a:ext cx="8314804" cy="494298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E9127B4-0F3D-6FE9-2B73-8F7D8F66B175}"/>
              </a:ext>
            </a:extLst>
          </p:cNvPr>
          <p:cNvSpPr txBox="1"/>
          <p:nvPr/>
        </p:nvSpPr>
        <p:spPr>
          <a:xfrm>
            <a:off x="1584102" y="2240924"/>
            <a:ext cx="417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具体界面介绍详见项目演示</a:t>
            </a:r>
          </a:p>
        </p:txBody>
      </p:sp>
    </p:spTree>
    <p:extLst>
      <p:ext uri="{BB962C8B-B14F-4D97-AF65-F5344CB8AC3E}">
        <p14:creationId xmlns:p14="http://schemas.microsoft.com/office/powerpoint/2010/main" val="42827973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jU3ZGQ3ZGQ0MjZhNDY3NGNlZjc5YWY0ZDZiODFiMm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{EE8127C2-C52F-DD46-AA4A-6865C0FE5C2A}tf10001073</Template>
  <TotalTime>329</TotalTime>
  <Words>288</Words>
  <Application>Microsoft Macintosh PowerPoint</Application>
  <PresentationFormat>自定义</PresentationFormat>
  <Paragraphs>101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Arial</vt:lpstr>
      <vt:lpstr>Tw Cen MT</vt:lpstr>
      <vt:lpstr>水滴</vt:lpstr>
      <vt:lpstr>PowerPoint 演示文稿</vt:lpstr>
      <vt:lpstr>整体系统架构</vt:lpstr>
      <vt:lpstr>登录注册界面</vt:lpstr>
      <vt:lpstr>主界面</vt:lpstr>
      <vt:lpstr>聊天界面</vt:lpstr>
      <vt:lpstr>添加好友/ 群聊界面</vt:lpstr>
      <vt:lpstr>信息界面</vt:lpstr>
      <vt:lpstr>创建群聊界面</vt:lpstr>
      <vt:lpstr>客户端GUi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</dc:title>
  <dc:creator/>
  <cp:lastModifiedBy>liu l</cp:lastModifiedBy>
  <cp:revision>309</cp:revision>
  <dcterms:created xsi:type="dcterms:W3CDTF">2019-06-19T02:08:00Z</dcterms:created>
  <dcterms:modified xsi:type="dcterms:W3CDTF">2022-08-25T00:01:13Z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2052-11.1.0.12353</vt:lpwstr>
  </property>
  <property fmtid="{D5CDD505-2E9C-101B-9397-08002B2CF9AE}" pid="3" name="ICV">
    <vt:lpwstr>69A81AC543B6448B9B80BEA332147C27</vt:lpwstr>
  </property>
</Properties>
</file>