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5" autoAdjust="0"/>
  </p:normalViewPr>
  <p:slideViewPr>
    <p:cSldViewPr>
      <p:cViewPr varScale="1">
        <p:scale>
          <a:sx n="77" d="100"/>
          <a:sy n="7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49DA-47E8-45AF-AB55-A7583E11CD9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15DB9-C8C4-4B6E-9B19-E38A9A6C6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6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中不同的方法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POST PUT DELETE OPTIONS HEAD TRACE CONNECT.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15DB9-C8C4-4B6E-9B19-E38A9A6C60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5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q.aliyun.com/articles/44680" TargetMode="External"/><Relationship Id="rId7" Type="http://schemas.openxmlformats.org/officeDocument/2006/relationships/hyperlink" Target="https://yq.aliyun.com/articles/51693" TargetMode="External"/><Relationship Id="rId2" Type="http://schemas.openxmlformats.org/officeDocument/2006/relationships/hyperlink" Target="http://mt.sohu.com/20161028/n471641073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q.aliyun.com/articles/42008" TargetMode="External"/><Relationship Id="rId5" Type="http://schemas.openxmlformats.org/officeDocument/2006/relationships/hyperlink" Target="https://github.com/ZhangBohan/http-api-design-ZH_CN" TargetMode="External"/><Relationship Id="rId4" Type="http://schemas.openxmlformats.org/officeDocument/2006/relationships/hyperlink" Target="https://github.com/archnotes/gitbook/blob/master/API-design-gu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/>
              <a:t>Rest </a:t>
            </a:r>
            <a:r>
              <a:rPr lang="en-US" altLang="zh-CN" sz="5400" b="1" dirty="0" err="1" smtClean="0"/>
              <a:t>Api</a:t>
            </a:r>
            <a:r>
              <a:rPr lang="en-US" altLang="zh-CN" sz="5400" b="1" dirty="0" smtClean="0"/>
              <a:t> </a:t>
            </a:r>
            <a:r>
              <a:rPr lang="zh-CN" altLang="en-US" sz="5400" b="1" dirty="0" smtClean="0"/>
              <a:t>设计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0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Representational State Transfer</a:t>
            </a:r>
            <a:r>
              <a:rPr lang="zh-CN" altLang="en-US" dirty="0"/>
              <a:t>（表述性状态转移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描述创建</a:t>
            </a:r>
            <a:r>
              <a:rPr lang="en-US" altLang="zh-CN" dirty="0"/>
              <a:t>HTTP API</a:t>
            </a:r>
            <a:r>
              <a:rPr lang="zh-CN" altLang="en-US" dirty="0"/>
              <a:t>的标准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30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mt.sohu.com/20161028/n471641073.shtml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yq.aliyun.com/articles/44680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github.com/archnotes/gitbook/blob/master/API-design-guide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github.com/ZhangBohan/http-api-design-ZH_CN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yq.aliyun.com/articles/42008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https</a:t>
            </a:r>
            <a:r>
              <a:rPr lang="en-US" altLang="zh-CN">
                <a:hlinkClick r:id="rId7"/>
              </a:rPr>
              <a:t>://</a:t>
            </a:r>
            <a:r>
              <a:rPr lang="en-US" altLang="zh-CN" smtClean="0">
                <a:hlinkClick r:id="rId7"/>
              </a:rPr>
              <a:t>yq.aliyun.com/articles/51693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4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61</Words>
  <Application>Microsoft Office PowerPoint</Application>
  <PresentationFormat>全屏显示(4:3)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Rest Api 设计</vt:lpstr>
      <vt:lpstr>什么是Rest？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Rest Api 规范</dc:title>
  <cp:lastModifiedBy>CZC</cp:lastModifiedBy>
  <cp:revision>18</cp:revision>
  <dcterms:modified xsi:type="dcterms:W3CDTF">2017-05-21T16:23:22Z</dcterms:modified>
</cp:coreProperties>
</file>