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6858000" cy="9144000"/>
  <p:embeddedFontLst>
    <p:embeddedFont>
      <p:font typeface="Staatliches"/>
      <p:regular r:id="rId21"/>
    </p:embeddedFont>
    <p:embeddedFont>
      <p:font typeface="Quicksan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Quicksand-regular.fntdata"/><Relationship Id="rId10" Type="http://schemas.openxmlformats.org/officeDocument/2006/relationships/slide" Target="slides/slide5.xml"/><Relationship Id="rId21" Type="http://schemas.openxmlformats.org/officeDocument/2006/relationships/font" Target="fonts/Staatliche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Quicksa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f0e5b2c99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f0e5b2c99e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0e5b2c99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f0e5b2c99e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f0e5b2c99e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f0e5b2c99e_0_3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f0e5b2c99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f0e5b2c99e_0_4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f0e5b2c99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2f0e5b2c99e_0_3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f0e5b2c99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f0e5b2c99e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0e5b2c99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f0e5b2c99e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0e5b2c99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f0e5b2c99e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0e5b2c99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f0e5b2c99e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0e5b2c99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f0e5b2c99e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0e5b2c99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f0e5b2c99e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0e5b2c99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f0e5b2c99e_0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0e5b2c99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f0e5b2c99e_0_2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18288001" cy="10287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3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3"/>
          <p:cNvSpPr txBox="1"/>
          <p:nvPr/>
        </p:nvSpPr>
        <p:spPr>
          <a:xfrm>
            <a:off x="1290576" y="6387025"/>
            <a:ext cx="40692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28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By Connection Dialogue​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7" name="Google Shape;87;p13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3"/>
          <p:cNvSpPr/>
          <p:nvPr/>
        </p:nvSpPr>
        <p:spPr>
          <a:xfrm>
            <a:off x="-2133600" y="1977344"/>
            <a:ext cx="4569425" cy="1289688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-2133601" y="2610278"/>
            <a:ext cx="4569425" cy="1289688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-2133602" y="3569889"/>
            <a:ext cx="4569425" cy="1289688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575" y="8395125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290575" y="3061875"/>
            <a:ext cx="8313000" cy="52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>
                <a:solidFill>
                  <a:schemeClr val="lt1"/>
                </a:solidFill>
                <a:highlight>
                  <a:srgbClr val="FF9900"/>
                </a:highlight>
                <a:latin typeface="Staatliches"/>
                <a:ea typeface="Staatliches"/>
                <a:cs typeface="Staatliches"/>
                <a:sym typeface="Staatliches"/>
              </a:rPr>
              <a:t> Hello! ​  </a:t>
            </a:r>
            <a:endParaRPr sz="9999">
              <a:solidFill>
                <a:schemeClr val="lt1"/>
              </a:solidFill>
              <a:highlight>
                <a:srgbClr val="FF9900"/>
              </a:highlight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>
                <a:solidFill>
                  <a:schemeClr val="lt1"/>
                </a:solidFill>
                <a:highlight>
                  <a:srgbClr val="FF9900"/>
                </a:highlight>
                <a:latin typeface="Staatliches"/>
                <a:ea typeface="Staatliches"/>
                <a:cs typeface="Staatliches"/>
                <a:sym typeface="Staatliches"/>
              </a:rPr>
              <a:t> My name is ​</a:t>
            </a:r>
            <a:endParaRPr sz="9999">
              <a:solidFill>
                <a:schemeClr val="lt1"/>
              </a:solidFill>
              <a:highlight>
                <a:srgbClr val="FF9900"/>
              </a:highlight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>
                <a:solidFill>
                  <a:schemeClr val="lt1"/>
                </a:solidFill>
                <a:highlight>
                  <a:srgbClr val="FF9900"/>
                </a:highlight>
                <a:latin typeface="Staatliches"/>
                <a:ea typeface="Staatliches"/>
                <a:cs typeface="Staatliches"/>
                <a:sym typeface="Staatliches"/>
              </a:rPr>
              <a:t> [--your name--] ​</a:t>
            </a:r>
            <a:endParaRPr sz="9999">
              <a:solidFill>
                <a:schemeClr val="lt1"/>
              </a:solidFill>
              <a:highlight>
                <a:srgbClr val="FF9900"/>
              </a:highlight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1525675" y="9469800"/>
            <a:ext cx="63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[--</a:t>
            </a:r>
            <a:r>
              <a:rPr lang="en-US" sz="2600">
                <a:solidFill>
                  <a:schemeClr val="lt1"/>
                </a:solidFill>
              </a:rPr>
              <a:t>Put your portrait in the </a:t>
            </a:r>
            <a:r>
              <a:rPr lang="en-US" sz="2600">
                <a:solidFill>
                  <a:schemeClr val="lt1"/>
                </a:solidFill>
              </a:rPr>
              <a:t>background–]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-307375" y="1023950"/>
            <a:ext cx="19032900" cy="27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highlight>
                  <a:srgbClr val="FF0000"/>
                </a:highlight>
                <a:latin typeface="Staatliches"/>
                <a:ea typeface="Staatliches"/>
                <a:cs typeface="Staatliches"/>
                <a:sym typeface="Staatliches"/>
              </a:rPr>
              <a:t>[--</a:t>
            </a:r>
            <a:r>
              <a:rPr lang="en-US" sz="7000">
                <a:solidFill>
                  <a:schemeClr val="lt1"/>
                </a:solidFill>
                <a:highlight>
                  <a:srgbClr val="FF0000"/>
                </a:highlight>
                <a:latin typeface="Staatliches"/>
                <a:ea typeface="Staatliches"/>
                <a:cs typeface="Staatliches"/>
                <a:sym typeface="Staatliches"/>
              </a:rPr>
              <a:t>Please make a copy of this template</a:t>
            </a:r>
            <a:r>
              <a:rPr lang="en-US" sz="7000">
                <a:solidFill>
                  <a:schemeClr val="lt1"/>
                </a:solidFill>
                <a:highlight>
                  <a:srgbClr val="FF0000"/>
                </a:highlight>
                <a:latin typeface="Staatliches"/>
                <a:ea typeface="Staatliches"/>
                <a:cs typeface="Staatliches"/>
                <a:sym typeface="Staatliches"/>
              </a:rPr>
              <a:t>--]</a:t>
            </a:r>
            <a:endParaRPr sz="7000">
              <a:solidFill>
                <a:schemeClr val="lt1"/>
              </a:solidFill>
              <a:highlight>
                <a:srgbClr val="FF0000"/>
              </a:highlight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/>
          <p:nvPr/>
        </p:nvSpPr>
        <p:spPr>
          <a:xfrm rot="-199180">
            <a:off x="1156520" y="2148085"/>
            <a:ext cx="8045701" cy="1055076"/>
          </a:xfrm>
          <a:prstGeom prst="ellipse">
            <a:avLst/>
          </a:prstGeom>
          <a:solidFill>
            <a:srgbClr val="EBFF45"/>
          </a:solidFill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2"/>
          <p:cNvSpPr txBox="1"/>
          <p:nvPr/>
        </p:nvSpPr>
        <p:spPr>
          <a:xfrm>
            <a:off x="1522251" y="2297825"/>
            <a:ext cx="8906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99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what i want to be in canada:</a:t>
            </a:r>
            <a:endParaRPr sz="6499">
              <a:solidFill>
                <a:srgbClr val="2D2D2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77" name="Google Shape;277;p22"/>
          <p:cNvSpPr/>
          <p:nvPr/>
        </p:nvSpPr>
        <p:spPr>
          <a:xfrm>
            <a:off x="1703742" y="6721857"/>
            <a:ext cx="8543700" cy="2688900"/>
          </a:xfrm>
          <a:prstGeom prst="rect">
            <a:avLst/>
          </a:prstGeom>
          <a:solidFill>
            <a:srgbClr val="EBFF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22"/>
          <p:cNvPicPr preferRelativeResize="0"/>
          <p:nvPr/>
        </p:nvPicPr>
        <p:blipFill rotWithShape="1">
          <a:blip r:embed="rId3">
            <a:alphaModFix/>
          </a:blip>
          <a:srcRect b="16024" l="0" r="0" t="16017"/>
          <a:stretch/>
        </p:blipFill>
        <p:spPr>
          <a:xfrm>
            <a:off x="1551350" y="5390237"/>
            <a:ext cx="8543599" cy="38680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279" name="Google Shape;279;p22"/>
          <p:cNvCxnSpPr/>
          <p:nvPr/>
        </p:nvCxnSpPr>
        <p:spPr>
          <a:xfrm rot="5401604">
            <a:off x="-4116901" y="5138438"/>
            <a:ext cx="10286401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22"/>
          <p:cNvCxnSpPr/>
          <p:nvPr/>
        </p:nvCxnSpPr>
        <p:spPr>
          <a:xfrm rot="10797124">
            <a:off x="-3" y="1016337"/>
            <a:ext cx="18288006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1" name="Google Shape;281;p22"/>
          <p:cNvGrpSpPr/>
          <p:nvPr/>
        </p:nvGrpSpPr>
        <p:grpSpPr>
          <a:xfrm>
            <a:off x="-9525" y="-127825"/>
            <a:ext cx="3085741" cy="3195091"/>
            <a:chOff x="0" y="-28575"/>
            <a:chExt cx="812700" cy="841500"/>
          </a:xfrm>
        </p:grpSpPr>
        <p:sp>
          <p:nvSpPr>
            <p:cNvPr id="282" name="Google Shape;282;p22"/>
            <p:cNvSpPr/>
            <p:nvPr/>
          </p:nvSpPr>
          <p:spPr>
            <a:xfrm>
              <a:off x="0" y="0"/>
              <a:ext cx="270933" cy="270753"/>
            </a:xfrm>
            <a:custGeom>
              <a:rect b="b" l="l" r="r" t="t"/>
              <a:pathLst>
                <a:path extrusionOk="0" h="27075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283" name="Google Shape;283;p22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22"/>
          <p:cNvSpPr txBox="1"/>
          <p:nvPr/>
        </p:nvSpPr>
        <p:spPr>
          <a:xfrm>
            <a:off x="11333856" y="2781697"/>
            <a:ext cx="440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1.</a:t>
            </a:r>
            <a:endParaRPr/>
          </a:p>
        </p:txBody>
      </p:sp>
      <p:sp>
        <p:nvSpPr>
          <p:cNvPr id="285" name="Google Shape;285;p22"/>
          <p:cNvSpPr txBox="1"/>
          <p:nvPr/>
        </p:nvSpPr>
        <p:spPr>
          <a:xfrm>
            <a:off x="11277302" y="5396801"/>
            <a:ext cx="496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2.</a:t>
            </a: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11341834" y="8016176"/>
            <a:ext cx="621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3.</a:t>
            </a:r>
            <a:endParaRPr/>
          </a:p>
        </p:txBody>
      </p:sp>
      <p:sp>
        <p:nvSpPr>
          <p:cNvPr id="287" name="Google Shape;287;p22"/>
          <p:cNvSpPr txBox="1"/>
          <p:nvPr/>
        </p:nvSpPr>
        <p:spPr>
          <a:xfrm>
            <a:off x="12269717" y="2847677"/>
            <a:ext cx="49896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[--dream 1--]</a:t>
            </a:r>
            <a:endParaRPr sz="2399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[--try to share more </a:t>
            </a:r>
            <a:r>
              <a:rPr lang="en-US" sz="2399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specific details in your ideal life in Canada</a:t>
            </a:r>
            <a:r>
              <a:rPr lang="en-US" sz="2399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--]</a:t>
            </a:r>
            <a:endParaRPr sz="2399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1620783" y="4327275"/>
            <a:ext cx="63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[--Put photo here–]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12269717" y="5396802"/>
            <a:ext cx="49896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[--dream 2--]</a:t>
            </a:r>
            <a:endParaRPr sz="2399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[--try to share more specific details in your ideal life in Canada--]</a:t>
            </a:r>
            <a:endParaRPr sz="2399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12269717" y="8016177"/>
            <a:ext cx="49896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[--dream 2--]</a:t>
            </a:r>
            <a:endParaRPr sz="2399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[--try to share more specific details in your ideal life in Canada--]</a:t>
            </a:r>
            <a:endParaRPr sz="2399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23"/>
          <p:cNvCxnSpPr/>
          <p:nvPr/>
        </p:nvCxnSpPr>
        <p:spPr>
          <a:xfrm rot="5401604">
            <a:off x="-4116901" y="5138438"/>
            <a:ext cx="10286401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p23"/>
          <p:cNvCxnSpPr/>
          <p:nvPr/>
        </p:nvCxnSpPr>
        <p:spPr>
          <a:xfrm rot="10797124">
            <a:off x="-3" y="1016337"/>
            <a:ext cx="18288006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7" name="Google Shape;297;p23"/>
          <p:cNvGrpSpPr/>
          <p:nvPr/>
        </p:nvGrpSpPr>
        <p:grpSpPr>
          <a:xfrm>
            <a:off x="-9525" y="-103050"/>
            <a:ext cx="3085741" cy="3195091"/>
            <a:chOff x="0" y="-28575"/>
            <a:chExt cx="812700" cy="841500"/>
          </a:xfrm>
        </p:grpSpPr>
        <p:sp>
          <p:nvSpPr>
            <p:cNvPr id="298" name="Google Shape;298;p23"/>
            <p:cNvSpPr/>
            <p:nvPr/>
          </p:nvSpPr>
          <p:spPr>
            <a:xfrm>
              <a:off x="0" y="0"/>
              <a:ext cx="270933" cy="270753"/>
            </a:xfrm>
            <a:custGeom>
              <a:rect b="b" l="l" r="r" t="t"/>
              <a:pathLst>
                <a:path extrusionOk="0" h="27075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299" name="Google Shape;299;p23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p23"/>
          <p:cNvSpPr/>
          <p:nvPr/>
        </p:nvSpPr>
        <p:spPr>
          <a:xfrm>
            <a:off x="1033463" y="1290574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1033463" y="1837833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3"/>
          <p:cNvSpPr/>
          <p:nvPr/>
        </p:nvSpPr>
        <p:spPr>
          <a:xfrm>
            <a:off x="1019175" y="2435075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1029486" y="2982334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1047751" y="3529593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3"/>
          <p:cNvSpPr/>
          <p:nvPr/>
        </p:nvSpPr>
        <p:spPr>
          <a:xfrm>
            <a:off x="14654998" y="7586553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14654998" y="8133812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14640710" y="8731054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14651021" y="9278313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3"/>
          <p:cNvSpPr/>
          <p:nvPr/>
        </p:nvSpPr>
        <p:spPr>
          <a:xfrm>
            <a:off x="14669286" y="9825572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3"/>
          <p:cNvSpPr/>
          <p:nvPr/>
        </p:nvSpPr>
        <p:spPr>
          <a:xfrm rot="-323224">
            <a:off x="2088529" y="1469772"/>
            <a:ext cx="3869692" cy="1113107"/>
          </a:xfrm>
          <a:prstGeom prst="ellipse">
            <a:avLst/>
          </a:prstGeom>
          <a:solidFill>
            <a:srgbClr val="EBFF45"/>
          </a:solidFill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3"/>
          <p:cNvSpPr txBox="1"/>
          <p:nvPr/>
        </p:nvSpPr>
        <p:spPr>
          <a:xfrm>
            <a:off x="2354900" y="1355675"/>
            <a:ext cx="15375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people who need help in my life-1</a:t>
            </a:r>
            <a:endParaRPr/>
          </a:p>
        </p:txBody>
      </p:sp>
      <p:sp>
        <p:nvSpPr>
          <p:cNvPr id="312" name="Google Shape;312;p23"/>
          <p:cNvSpPr txBox="1"/>
          <p:nvPr/>
        </p:nvSpPr>
        <p:spPr>
          <a:xfrm>
            <a:off x="3076225" y="3264875"/>
            <a:ext cx="13014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Name: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Relationship: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Needs: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3" name="Google Shape;313;p23"/>
          <p:cNvSpPr txBox="1"/>
          <p:nvPr/>
        </p:nvSpPr>
        <p:spPr>
          <a:xfrm>
            <a:off x="3076226" y="8361000"/>
            <a:ext cx="9123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phone:</a:t>
            </a:r>
            <a:endParaRPr sz="3000">
              <a:solidFill>
                <a:srgbClr val="2D2D2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email:</a:t>
            </a:r>
            <a:endParaRPr sz="3000">
              <a:solidFill>
                <a:srgbClr val="2D2D2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social media:</a:t>
            </a:r>
            <a:endParaRPr sz="3000">
              <a:solidFill>
                <a:srgbClr val="2D2D2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Google Shape;318;p24"/>
          <p:cNvCxnSpPr/>
          <p:nvPr/>
        </p:nvCxnSpPr>
        <p:spPr>
          <a:xfrm rot="5401604">
            <a:off x="-4116901" y="5138438"/>
            <a:ext cx="10286401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24"/>
          <p:cNvCxnSpPr/>
          <p:nvPr/>
        </p:nvCxnSpPr>
        <p:spPr>
          <a:xfrm rot="10797124">
            <a:off x="-3" y="1016337"/>
            <a:ext cx="18288006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0" name="Google Shape;320;p24"/>
          <p:cNvGrpSpPr/>
          <p:nvPr/>
        </p:nvGrpSpPr>
        <p:grpSpPr>
          <a:xfrm>
            <a:off x="-9525" y="-103050"/>
            <a:ext cx="3085741" cy="3195091"/>
            <a:chOff x="0" y="-28575"/>
            <a:chExt cx="812700" cy="841500"/>
          </a:xfrm>
        </p:grpSpPr>
        <p:sp>
          <p:nvSpPr>
            <p:cNvPr id="321" name="Google Shape;321;p24"/>
            <p:cNvSpPr/>
            <p:nvPr/>
          </p:nvSpPr>
          <p:spPr>
            <a:xfrm>
              <a:off x="0" y="0"/>
              <a:ext cx="270933" cy="270753"/>
            </a:xfrm>
            <a:custGeom>
              <a:rect b="b" l="l" r="r" t="t"/>
              <a:pathLst>
                <a:path extrusionOk="0" h="27075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322" name="Google Shape;322;p24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24"/>
          <p:cNvSpPr/>
          <p:nvPr/>
        </p:nvSpPr>
        <p:spPr>
          <a:xfrm>
            <a:off x="1033463" y="1290574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1033463" y="1837833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1019175" y="2435075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1029486" y="2982334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4"/>
          <p:cNvSpPr/>
          <p:nvPr/>
        </p:nvSpPr>
        <p:spPr>
          <a:xfrm>
            <a:off x="1047751" y="3529593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14654998" y="7586553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14654998" y="8133812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4"/>
          <p:cNvSpPr/>
          <p:nvPr/>
        </p:nvSpPr>
        <p:spPr>
          <a:xfrm>
            <a:off x="14640710" y="8731054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4"/>
          <p:cNvSpPr/>
          <p:nvPr/>
        </p:nvSpPr>
        <p:spPr>
          <a:xfrm>
            <a:off x="14651021" y="9278313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4"/>
          <p:cNvSpPr/>
          <p:nvPr/>
        </p:nvSpPr>
        <p:spPr>
          <a:xfrm>
            <a:off x="14669286" y="9825572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4"/>
          <p:cNvSpPr/>
          <p:nvPr/>
        </p:nvSpPr>
        <p:spPr>
          <a:xfrm rot="-323224">
            <a:off x="2088529" y="1469772"/>
            <a:ext cx="3869692" cy="1113107"/>
          </a:xfrm>
          <a:prstGeom prst="ellipse">
            <a:avLst/>
          </a:prstGeom>
          <a:solidFill>
            <a:srgbClr val="EBFF45"/>
          </a:solidFill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4"/>
          <p:cNvSpPr txBox="1"/>
          <p:nvPr/>
        </p:nvSpPr>
        <p:spPr>
          <a:xfrm>
            <a:off x="2354900" y="1355675"/>
            <a:ext cx="15375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people who need help in my life-2</a:t>
            </a:r>
            <a:endParaRPr/>
          </a:p>
        </p:txBody>
      </p:sp>
      <p:sp>
        <p:nvSpPr>
          <p:cNvPr id="335" name="Google Shape;335;p24"/>
          <p:cNvSpPr txBox="1"/>
          <p:nvPr/>
        </p:nvSpPr>
        <p:spPr>
          <a:xfrm>
            <a:off x="3076225" y="3264875"/>
            <a:ext cx="13014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Name: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Relationship: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Needs: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6" name="Google Shape;336;p24"/>
          <p:cNvSpPr txBox="1"/>
          <p:nvPr/>
        </p:nvSpPr>
        <p:spPr>
          <a:xfrm>
            <a:off x="3076226" y="8361000"/>
            <a:ext cx="9123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phone:</a:t>
            </a:r>
            <a:endParaRPr sz="3000">
              <a:solidFill>
                <a:srgbClr val="2D2D2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email:</a:t>
            </a:r>
            <a:endParaRPr sz="3000">
              <a:solidFill>
                <a:srgbClr val="2D2D2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social media:</a:t>
            </a:r>
            <a:endParaRPr sz="3000">
              <a:solidFill>
                <a:srgbClr val="2D2D2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Google Shape;341;p25"/>
          <p:cNvCxnSpPr/>
          <p:nvPr/>
        </p:nvCxnSpPr>
        <p:spPr>
          <a:xfrm rot="5401604">
            <a:off x="-4116901" y="5138438"/>
            <a:ext cx="10286401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25"/>
          <p:cNvCxnSpPr/>
          <p:nvPr/>
        </p:nvCxnSpPr>
        <p:spPr>
          <a:xfrm rot="10797124">
            <a:off x="-3" y="1016337"/>
            <a:ext cx="18288006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3" name="Google Shape;343;p25"/>
          <p:cNvGrpSpPr/>
          <p:nvPr/>
        </p:nvGrpSpPr>
        <p:grpSpPr>
          <a:xfrm>
            <a:off x="-9525" y="-103050"/>
            <a:ext cx="3085741" cy="3195091"/>
            <a:chOff x="0" y="-28575"/>
            <a:chExt cx="812700" cy="841500"/>
          </a:xfrm>
        </p:grpSpPr>
        <p:sp>
          <p:nvSpPr>
            <p:cNvPr id="344" name="Google Shape;344;p25"/>
            <p:cNvSpPr/>
            <p:nvPr/>
          </p:nvSpPr>
          <p:spPr>
            <a:xfrm>
              <a:off x="0" y="0"/>
              <a:ext cx="270933" cy="270753"/>
            </a:xfrm>
            <a:custGeom>
              <a:rect b="b" l="l" r="r" t="t"/>
              <a:pathLst>
                <a:path extrusionOk="0" h="27075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345" name="Google Shape;345;p25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6" name="Google Shape;346;p25"/>
          <p:cNvSpPr/>
          <p:nvPr/>
        </p:nvSpPr>
        <p:spPr>
          <a:xfrm>
            <a:off x="1033463" y="1290574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1033463" y="1837833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1019175" y="2435075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5"/>
          <p:cNvSpPr/>
          <p:nvPr/>
        </p:nvSpPr>
        <p:spPr>
          <a:xfrm>
            <a:off x="1029486" y="2982334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5"/>
          <p:cNvSpPr/>
          <p:nvPr/>
        </p:nvSpPr>
        <p:spPr>
          <a:xfrm>
            <a:off x="1047751" y="3529593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5"/>
          <p:cNvSpPr/>
          <p:nvPr/>
        </p:nvSpPr>
        <p:spPr>
          <a:xfrm>
            <a:off x="14654998" y="7586553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5"/>
          <p:cNvSpPr/>
          <p:nvPr/>
        </p:nvSpPr>
        <p:spPr>
          <a:xfrm>
            <a:off x="14654998" y="8133812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5"/>
          <p:cNvSpPr/>
          <p:nvPr/>
        </p:nvSpPr>
        <p:spPr>
          <a:xfrm>
            <a:off x="14640710" y="8731054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5"/>
          <p:cNvSpPr/>
          <p:nvPr/>
        </p:nvSpPr>
        <p:spPr>
          <a:xfrm>
            <a:off x="14651021" y="9278313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5"/>
          <p:cNvSpPr/>
          <p:nvPr/>
        </p:nvSpPr>
        <p:spPr>
          <a:xfrm>
            <a:off x="14669286" y="9825572"/>
            <a:ext cx="3618600" cy="8298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5"/>
          <p:cNvSpPr/>
          <p:nvPr/>
        </p:nvSpPr>
        <p:spPr>
          <a:xfrm rot="-323224">
            <a:off x="2088529" y="1469772"/>
            <a:ext cx="3869692" cy="1113107"/>
          </a:xfrm>
          <a:prstGeom prst="ellipse">
            <a:avLst/>
          </a:prstGeom>
          <a:solidFill>
            <a:srgbClr val="EBFF45"/>
          </a:solidFill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5"/>
          <p:cNvSpPr txBox="1"/>
          <p:nvPr/>
        </p:nvSpPr>
        <p:spPr>
          <a:xfrm>
            <a:off x="2354900" y="1355675"/>
            <a:ext cx="15375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people who need help in my life-3</a:t>
            </a:r>
            <a:endParaRPr/>
          </a:p>
        </p:txBody>
      </p:sp>
      <p:sp>
        <p:nvSpPr>
          <p:cNvPr id="358" name="Google Shape;358;p25"/>
          <p:cNvSpPr txBox="1"/>
          <p:nvPr/>
        </p:nvSpPr>
        <p:spPr>
          <a:xfrm>
            <a:off x="3076225" y="3264875"/>
            <a:ext cx="13014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Name: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Relationship: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Needs: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9" name="Google Shape;359;p25"/>
          <p:cNvSpPr txBox="1"/>
          <p:nvPr/>
        </p:nvSpPr>
        <p:spPr>
          <a:xfrm>
            <a:off x="3076226" y="8361000"/>
            <a:ext cx="9123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phone:</a:t>
            </a:r>
            <a:endParaRPr sz="3000">
              <a:solidFill>
                <a:srgbClr val="2D2D2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email:</a:t>
            </a:r>
            <a:endParaRPr sz="3000">
              <a:solidFill>
                <a:srgbClr val="2D2D2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social media:</a:t>
            </a:r>
            <a:endParaRPr sz="3000">
              <a:solidFill>
                <a:srgbClr val="2D2D2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26"/>
          <p:cNvGrpSpPr/>
          <p:nvPr/>
        </p:nvGrpSpPr>
        <p:grpSpPr>
          <a:xfrm>
            <a:off x="3552310" y="3243352"/>
            <a:ext cx="11549197" cy="3336833"/>
            <a:chOff x="0" y="-28575"/>
            <a:chExt cx="2913080" cy="841657"/>
          </a:xfrm>
        </p:grpSpPr>
        <p:sp>
          <p:nvSpPr>
            <p:cNvPr id="365" name="Google Shape;365;p26"/>
            <p:cNvSpPr/>
            <p:nvPr/>
          </p:nvSpPr>
          <p:spPr>
            <a:xfrm>
              <a:off x="0" y="0"/>
              <a:ext cx="2913080" cy="813082"/>
            </a:xfrm>
            <a:custGeom>
              <a:rect b="b" l="l" r="r" t="t"/>
              <a:pathLst>
                <a:path extrusionOk="0" h="813082" w="2913080">
                  <a:moveTo>
                    <a:pt x="0" y="0"/>
                  </a:moveTo>
                  <a:lnTo>
                    <a:pt x="2913080" y="0"/>
                  </a:lnTo>
                  <a:lnTo>
                    <a:pt x="2913080" y="813082"/>
                  </a:lnTo>
                  <a:lnTo>
                    <a:pt x="0" y="8130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2D2D2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6" name="Google Shape;366;p26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26"/>
          <p:cNvSpPr txBox="1"/>
          <p:nvPr/>
        </p:nvSpPr>
        <p:spPr>
          <a:xfrm>
            <a:off x="3552310" y="4411525"/>
            <a:ext cx="11375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[--one line promotion of yourself--]</a:t>
            </a:r>
            <a:endParaRPr sz="400"/>
          </a:p>
        </p:txBody>
      </p:sp>
      <p:cxnSp>
        <p:nvCxnSpPr>
          <p:cNvPr id="368" name="Google Shape;368;p26"/>
          <p:cNvCxnSpPr/>
          <p:nvPr/>
        </p:nvCxnSpPr>
        <p:spPr>
          <a:xfrm rot="5401604">
            <a:off x="-4116901" y="5138438"/>
            <a:ext cx="10286401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p26"/>
          <p:cNvCxnSpPr/>
          <p:nvPr/>
        </p:nvCxnSpPr>
        <p:spPr>
          <a:xfrm rot="10797124">
            <a:off x="-3" y="1016337"/>
            <a:ext cx="18288006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0" name="Google Shape;370;p26"/>
          <p:cNvGrpSpPr/>
          <p:nvPr/>
        </p:nvGrpSpPr>
        <p:grpSpPr>
          <a:xfrm>
            <a:off x="-9525" y="-103050"/>
            <a:ext cx="3085741" cy="3195091"/>
            <a:chOff x="0" y="-28575"/>
            <a:chExt cx="812700" cy="841500"/>
          </a:xfrm>
        </p:grpSpPr>
        <p:sp>
          <p:nvSpPr>
            <p:cNvPr id="371" name="Google Shape;371;p26"/>
            <p:cNvSpPr/>
            <p:nvPr/>
          </p:nvSpPr>
          <p:spPr>
            <a:xfrm>
              <a:off x="0" y="0"/>
              <a:ext cx="270933" cy="270753"/>
            </a:xfrm>
            <a:custGeom>
              <a:rect b="b" l="l" r="r" t="t"/>
              <a:pathLst>
                <a:path extrusionOk="0" h="27075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372" name="Google Shape;372;p26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26"/>
          <p:cNvGrpSpPr/>
          <p:nvPr/>
        </p:nvGrpSpPr>
        <p:grpSpPr>
          <a:xfrm>
            <a:off x="2040632" y="1951621"/>
            <a:ext cx="2319731" cy="2319731"/>
            <a:chOff x="0" y="0"/>
            <a:chExt cx="812800" cy="812800"/>
          </a:xfrm>
        </p:grpSpPr>
        <p:sp>
          <p:nvSpPr>
            <p:cNvPr id="374" name="Google Shape;374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BFF45"/>
            </a:solidFill>
            <a:ln>
              <a:noFill/>
            </a:ln>
          </p:spPr>
        </p:sp>
        <p:sp>
          <p:nvSpPr>
            <p:cNvPr id="375" name="Google Shape;375;p26"/>
            <p:cNvSpPr txBox="1"/>
            <p:nvPr/>
          </p:nvSpPr>
          <p:spPr>
            <a:xfrm>
              <a:off x="139700" y="111125"/>
              <a:ext cx="5334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6" name="Google Shape;3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764" y="2518942"/>
            <a:ext cx="1311477" cy="118509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6"/>
          <p:cNvSpPr/>
          <p:nvPr/>
        </p:nvSpPr>
        <p:spPr>
          <a:xfrm>
            <a:off x="15721915" y="7231002"/>
            <a:ext cx="4828200" cy="18429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6"/>
          <p:cNvSpPr/>
          <p:nvPr/>
        </p:nvSpPr>
        <p:spPr>
          <a:xfrm>
            <a:off x="15721915" y="6032648"/>
            <a:ext cx="4828200" cy="18429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6"/>
          <p:cNvSpPr/>
          <p:nvPr/>
        </p:nvSpPr>
        <p:spPr>
          <a:xfrm>
            <a:off x="15721914" y="4874972"/>
            <a:ext cx="4828200" cy="18429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6"/>
          <p:cNvSpPr/>
          <p:nvPr/>
        </p:nvSpPr>
        <p:spPr>
          <a:xfrm>
            <a:off x="15699790" y="3676618"/>
            <a:ext cx="4828200" cy="18429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6"/>
          <p:cNvSpPr/>
          <p:nvPr/>
        </p:nvSpPr>
        <p:spPr>
          <a:xfrm>
            <a:off x="15699790" y="2518942"/>
            <a:ext cx="4828200" cy="18429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/>
          <p:nvPr/>
        </p:nvSpPr>
        <p:spPr>
          <a:xfrm rot="-353379">
            <a:off x="4877900" y="2467702"/>
            <a:ext cx="7545832" cy="1412949"/>
          </a:xfrm>
          <a:prstGeom prst="ellipse">
            <a:avLst/>
          </a:prstGeom>
          <a:solidFill>
            <a:srgbClr val="EBFF45"/>
          </a:solidFill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7"/>
          <p:cNvSpPr txBox="1"/>
          <p:nvPr/>
        </p:nvSpPr>
        <p:spPr>
          <a:xfrm>
            <a:off x="2922000" y="2005925"/>
            <a:ext cx="12444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thank you very much</a:t>
            </a:r>
            <a:endParaRPr sz="12000"/>
          </a:p>
        </p:txBody>
      </p:sp>
      <p:cxnSp>
        <p:nvCxnSpPr>
          <p:cNvPr id="388" name="Google Shape;388;p27"/>
          <p:cNvCxnSpPr/>
          <p:nvPr/>
        </p:nvCxnSpPr>
        <p:spPr>
          <a:xfrm rot="5401604">
            <a:off x="-4116901" y="5138438"/>
            <a:ext cx="10286401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p27"/>
          <p:cNvCxnSpPr/>
          <p:nvPr/>
        </p:nvCxnSpPr>
        <p:spPr>
          <a:xfrm rot="10797124">
            <a:off x="-3" y="1016337"/>
            <a:ext cx="18288006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0" name="Google Shape;390;p27"/>
          <p:cNvGrpSpPr/>
          <p:nvPr/>
        </p:nvGrpSpPr>
        <p:grpSpPr>
          <a:xfrm>
            <a:off x="4762" y="-93699"/>
            <a:ext cx="3085741" cy="3195091"/>
            <a:chOff x="0" y="-28575"/>
            <a:chExt cx="812700" cy="841500"/>
          </a:xfrm>
        </p:grpSpPr>
        <p:sp>
          <p:nvSpPr>
            <p:cNvPr id="391" name="Google Shape;391;p27"/>
            <p:cNvSpPr/>
            <p:nvPr/>
          </p:nvSpPr>
          <p:spPr>
            <a:xfrm>
              <a:off x="0" y="0"/>
              <a:ext cx="270933" cy="270753"/>
            </a:xfrm>
            <a:custGeom>
              <a:rect b="b" l="l" r="r" t="t"/>
              <a:pathLst>
                <a:path extrusionOk="0" h="27075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392" name="Google Shape;392;p27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3" name="Google Shape;393;p27"/>
          <p:cNvSpPr txBox="1"/>
          <p:nvPr/>
        </p:nvSpPr>
        <p:spPr>
          <a:xfrm>
            <a:off x="5268876" y="4782550"/>
            <a:ext cx="91233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phone:</a:t>
            </a:r>
            <a:endParaRPr sz="7000">
              <a:solidFill>
                <a:srgbClr val="2D2D2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email:</a:t>
            </a:r>
            <a:endParaRPr sz="7000">
              <a:solidFill>
                <a:srgbClr val="2D2D2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social media:</a:t>
            </a:r>
            <a:endParaRPr sz="7000">
              <a:solidFill>
                <a:srgbClr val="2D2D2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 rot="-317428">
            <a:off x="1232994" y="2702340"/>
            <a:ext cx="5505326" cy="1260375"/>
          </a:xfrm>
          <a:prstGeom prst="ellipse">
            <a:avLst/>
          </a:prstGeom>
          <a:solidFill>
            <a:srgbClr val="EBFF45"/>
          </a:solidFill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4762" y="-103050"/>
            <a:ext cx="3086104" cy="3194601"/>
            <a:chOff x="0" y="-28575"/>
            <a:chExt cx="812800" cy="841375"/>
          </a:xfrm>
        </p:grpSpPr>
        <p:sp>
          <p:nvSpPr>
            <p:cNvPr id="101" name="Google Shape;101;p14"/>
            <p:cNvSpPr/>
            <p:nvPr/>
          </p:nvSpPr>
          <p:spPr>
            <a:xfrm>
              <a:off x="0" y="0"/>
              <a:ext cx="270933" cy="270753"/>
            </a:xfrm>
            <a:custGeom>
              <a:rect b="b" l="l" r="r" t="t"/>
              <a:pathLst>
                <a:path extrusionOk="0" h="27075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02" name="Google Shape;102;p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3" name="Google Shape;103;p14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4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4"/>
          <p:cNvSpPr txBox="1"/>
          <p:nvPr/>
        </p:nvSpPr>
        <p:spPr>
          <a:xfrm>
            <a:off x="1675072" y="2701798"/>
            <a:ext cx="13037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I am currently a</a:t>
            </a:r>
            <a:endParaRPr sz="9000">
              <a:solidFill>
                <a:srgbClr val="2D2D2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[--student--]​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473374" y="6121200"/>
            <a:ext cx="6618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I came from: [--the school--]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15731612" y="1915941"/>
            <a:ext cx="4569425" cy="960383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15697199" y="2552078"/>
            <a:ext cx="4569425" cy="951517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15731612" y="3187697"/>
            <a:ext cx="4569425" cy="960383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5697199" y="3823834"/>
            <a:ext cx="4569425" cy="951517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473374" y="6986275"/>
            <a:ext cx="6618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I study in: [--your program--]</a:t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10068607" y="1843225"/>
            <a:ext cx="7788900" cy="780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[put some photos about your program]​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 rot="-317415">
            <a:off x="1232939" y="2702354"/>
            <a:ext cx="5505351" cy="1260259"/>
          </a:xfrm>
          <a:prstGeom prst="ellipse">
            <a:avLst/>
          </a:prstGeom>
          <a:solidFill>
            <a:srgbClr val="EBFF45"/>
          </a:solidFill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15"/>
          <p:cNvGrpSpPr/>
          <p:nvPr/>
        </p:nvGrpSpPr>
        <p:grpSpPr>
          <a:xfrm>
            <a:off x="4762" y="-103050"/>
            <a:ext cx="3085741" cy="3195091"/>
            <a:chOff x="0" y="-28575"/>
            <a:chExt cx="812700" cy="841500"/>
          </a:xfrm>
        </p:grpSpPr>
        <p:sp>
          <p:nvSpPr>
            <p:cNvPr id="119" name="Google Shape;119;p15"/>
            <p:cNvSpPr/>
            <p:nvPr/>
          </p:nvSpPr>
          <p:spPr>
            <a:xfrm>
              <a:off x="0" y="0"/>
              <a:ext cx="270933" cy="270753"/>
            </a:xfrm>
            <a:custGeom>
              <a:rect b="b" l="l" r="r" t="t"/>
              <a:pathLst>
                <a:path extrusionOk="0" h="27075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20" name="Google Shape;120;p15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1" name="Google Shape;121;p15"/>
          <p:cNvCxnSpPr/>
          <p:nvPr/>
        </p:nvCxnSpPr>
        <p:spPr>
          <a:xfrm rot="5401604">
            <a:off x="-4116901" y="5138438"/>
            <a:ext cx="10286401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5"/>
          <p:cNvCxnSpPr/>
          <p:nvPr/>
        </p:nvCxnSpPr>
        <p:spPr>
          <a:xfrm rot="10797124">
            <a:off x="-3" y="1016337"/>
            <a:ext cx="18288006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1675074" y="2701800"/>
            <a:ext cx="8600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more info of my new life</a:t>
            </a:r>
            <a:endParaRPr sz="100"/>
          </a:p>
        </p:txBody>
      </p:sp>
      <p:sp>
        <p:nvSpPr>
          <p:cNvPr id="124" name="Google Shape;124;p15"/>
          <p:cNvSpPr txBox="1"/>
          <p:nvPr/>
        </p:nvSpPr>
        <p:spPr>
          <a:xfrm>
            <a:off x="1473375" y="4147988"/>
            <a:ext cx="76560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What your program do: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</a:t>
            </a: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description</a:t>
            </a: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--]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5731612" y="1915941"/>
            <a:ext cx="4569300" cy="9603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15697199" y="2552078"/>
            <a:ext cx="4569300" cy="9516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15731612" y="3187697"/>
            <a:ext cx="4569300" cy="9603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5697199" y="3823834"/>
            <a:ext cx="4569300" cy="9516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10068607" y="1843225"/>
            <a:ext cx="7788900" cy="780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[put some photos about your work]​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473375" y="5722438"/>
            <a:ext cx="765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My best work: [--your best work--]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1456675" y="6596688"/>
            <a:ext cx="765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Why I like this work: [--description--]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1456675" y="7470938"/>
            <a:ext cx="765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My partners in this work: [--name--]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 rot="-317415">
            <a:off x="1232939" y="2702354"/>
            <a:ext cx="5505351" cy="1260259"/>
          </a:xfrm>
          <a:prstGeom prst="ellipse">
            <a:avLst/>
          </a:prstGeom>
          <a:solidFill>
            <a:srgbClr val="EBFF45"/>
          </a:solidFill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16"/>
          <p:cNvGrpSpPr/>
          <p:nvPr/>
        </p:nvGrpSpPr>
        <p:grpSpPr>
          <a:xfrm>
            <a:off x="4762" y="-103050"/>
            <a:ext cx="3085741" cy="3195091"/>
            <a:chOff x="0" y="-28575"/>
            <a:chExt cx="812700" cy="841500"/>
          </a:xfrm>
        </p:grpSpPr>
        <p:sp>
          <p:nvSpPr>
            <p:cNvPr id="139" name="Google Shape;139;p16"/>
            <p:cNvSpPr/>
            <p:nvPr/>
          </p:nvSpPr>
          <p:spPr>
            <a:xfrm>
              <a:off x="0" y="0"/>
              <a:ext cx="270933" cy="270753"/>
            </a:xfrm>
            <a:custGeom>
              <a:rect b="b" l="l" r="r" t="t"/>
              <a:pathLst>
                <a:path extrusionOk="0" h="27075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40" name="Google Shape;140;p16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1" name="Google Shape;141;p16"/>
          <p:cNvCxnSpPr/>
          <p:nvPr/>
        </p:nvCxnSpPr>
        <p:spPr>
          <a:xfrm rot="5401604">
            <a:off x="-4116901" y="5138438"/>
            <a:ext cx="10286401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6"/>
          <p:cNvCxnSpPr/>
          <p:nvPr/>
        </p:nvCxnSpPr>
        <p:spPr>
          <a:xfrm rot="10797124">
            <a:off x="-3" y="1016337"/>
            <a:ext cx="18288006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16"/>
          <p:cNvSpPr txBox="1"/>
          <p:nvPr/>
        </p:nvSpPr>
        <p:spPr>
          <a:xfrm>
            <a:off x="1675074" y="2701800"/>
            <a:ext cx="86004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I am from</a:t>
            </a:r>
            <a:endParaRPr sz="6900">
              <a:solidFill>
                <a:srgbClr val="2D2D2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[--your home country--]​</a:t>
            </a:r>
            <a:endParaRPr sz="100"/>
          </a:p>
        </p:txBody>
      </p:sp>
      <p:sp>
        <p:nvSpPr>
          <p:cNvPr id="144" name="Google Shape;144;p16"/>
          <p:cNvSpPr txBox="1"/>
          <p:nvPr/>
        </p:nvSpPr>
        <p:spPr>
          <a:xfrm>
            <a:off x="1473375" y="5286688"/>
            <a:ext cx="76560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I used to be a: 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[--your role back in hometown—]</a:t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15731612" y="1915941"/>
            <a:ext cx="4569300" cy="9603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15697199" y="2552078"/>
            <a:ext cx="4569300" cy="9516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15731612" y="3187697"/>
            <a:ext cx="4569300" cy="9603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15697199" y="3823834"/>
            <a:ext cx="4569300" cy="9516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10068607" y="1843225"/>
            <a:ext cx="7788900" cy="780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[put some photos about your home]​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1456675" y="6986288"/>
            <a:ext cx="76560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My job was: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[--what you used to do for live--]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/>
          <p:nvPr/>
        </p:nvSpPr>
        <p:spPr>
          <a:xfrm rot="-317415">
            <a:off x="1232939" y="2702354"/>
            <a:ext cx="5505351" cy="1260259"/>
          </a:xfrm>
          <a:prstGeom prst="ellipse">
            <a:avLst/>
          </a:prstGeom>
          <a:solidFill>
            <a:srgbClr val="EBFF45"/>
          </a:solidFill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17"/>
          <p:cNvGrpSpPr/>
          <p:nvPr/>
        </p:nvGrpSpPr>
        <p:grpSpPr>
          <a:xfrm>
            <a:off x="4762" y="-103050"/>
            <a:ext cx="3085741" cy="3195091"/>
            <a:chOff x="0" y="-28575"/>
            <a:chExt cx="812700" cy="841500"/>
          </a:xfrm>
        </p:grpSpPr>
        <p:sp>
          <p:nvSpPr>
            <p:cNvPr id="157" name="Google Shape;157;p17"/>
            <p:cNvSpPr/>
            <p:nvPr/>
          </p:nvSpPr>
          <p:spPr>
            <a:xfrm>
              <a:off x="0" y="0"/>
              <a:ext cx="270933" cy="270753"/>
            </a:xfrm>
            <a:custGeom>
              <a:rect b="b" l="l" r="r" t="t"/>
              <a:pathLst>
                <a:path extrusionOk="0" h="27075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58" name="Google Shape;158;p17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9" name="Google Shape;159;p17"/>
          <p:cNvCxnSpPr/>
          <p:nvPr/>
        </p:nvCxnSpPr>
        <p:spPr>
          <a:xfrm rot="5401604">
            <a:off x="-4116901" y="5138438"/>
            <a:ext cx="10286401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17"/>
          <p:cNvCxnSpPr/>
          <p:nvPr/>
        </p:nvCxnSpPr>
        <p:spPr>
          <a:xfrm rot="10797124">
            <a:off x="-3" y="1016337"/>
            <a:ext cx="18288006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17"/>
          <p:cNvSpPr txBox="1"/>
          <p:nvPr/>
        </p:nvSpPr>
        <p:spPr>
          <a:xfrm>
            <a:off x="1675074" y="2701800"/>
            <a:ext cx="8600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more info of my old life</a:t>
            </a:r>
            <a:endParaRPr sz="100"/>
          </a:p>
        </p:txBody>
      </p:sp>
      <p:sp>
        <p:nvSpPr>
          <p:cNvPr id="162" name="Google Shape;162;p17"/>
          <p:cNvSpPr/>
          <p:nvPr/>
        </p:nvSpPr>
        <p:spPr>
          <a:xfrm>
            <a:off x="15731612" y="1915941"/>
            <a:ext cx="4569300" cy="9603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15697199" y="2552078"/>
            <a:ext cx="4569300" cy="9516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15731612" y="3187697"/>
            <a:ext cx="4569300" cy="9603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15697199" y="3823834"/>
            <a:ext cx="4569300" cy="951600"/>
          </a:xfrm>
          <a:prstGeom prst="ellipse">
            <a:avLst/>
          </a:prstGeom>
          <a:noFill/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10068607" y="1843225"/>
            <a:ext cx="7788900" cy="780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[put some photos about your work]​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1473375" y="4147988"/>
            <a:ext cx="76560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What your old work did: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[--description--]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1473375" y="5722438"/>
            <a:ext cx="765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My best work: [--your best work--]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1456675" y="6596688"/>
            <a:ext cx="765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Why I like this work: [--description--]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1456675" y="7470938"/>
            <a:ext cx="765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My partners in this work: [--name--]</a:t>
            </a:r>
            <a:endParaRPr sz="3500">
              <a:solidFill>
                <a:srgbClr val="2D2D2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/>
          <p:nvPr/>
        </p:nvSpPr>
        <p:spPr>
          <a:xfrm rot="-353379">
            <a:off x="1644825" y="1993752"/>
            <a:ext cx="7545832" cy="1412949"/>
          </a:xfrm>
          <a:prstGeom prst="ellipse">
            <a:avLst/>
          </a:prstGeom>
          <a:solidFill>
            <a:srgbClr val="EBFF45"/>
          </a:solidFill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1883393" y="1531970"/>
            <a:ext cx="8107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The Coolest person I ever meet in canada </a:t>
            </a:r>
            <a:endParaRPr sz="7000"/>
          </a:p>
        </p:txBody>
      </p:sp>
      <p:sp>
        <p:nvSpPr>
          <p:cNvPr id="177" name="Google Shape;177;p18"/>
          <p:cNvSpPr/>
          <p:nvPr/>
        </p:nvSpPr>
        <p:spPr>
          <a:xfrm>
            <a:off x="12010028" y="1998695"/>
            <a:ext cx="5186400" cy="7412100"/>
          </a:xfrm>
          <a:prstGeom prst="rect">
            <a:avLst/>
          </a:prstGeom>
          <a:solidFill>
            <a:srgbClr val="EBFF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8"/>
          <p:cNvPicPr preferRelativeResize="0"/>
          <p:nvPr/>
        </p:nvPicPr>
        <p:blipFill rotWithShape="1">
          <a:blip r:embed="rId3">
            <a:alphaModFix/>
          </a:blip>
          <a:srcRect b="9836" l="33887" r="24048" t="0"/>
          <a:stretch/>
        </p:blipFill>
        <p:spPr>
          <a:xfrm>
            <a:off x="11857628" y="1846295"/>
            <a:ext cx="5186548" cy="7412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18"/>
          <p:cNvCxnSpPr/>
          <p:nvPr/>
        </p:nvCxnSpPr>
        <p:spPr>
          <a:xfrm rot="5401604">
            <a:off x="-4116901" y="5138438"/>
            <a:ext cx="10286401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18"/>
          <p:cNvCxnSpPr/>
          <p:nvPr/>
        </p:nvCxnSpPr>
        <p:spPr>
          <a:xfrm rot="10797124">
            <a:off x="-3" y="1016337"/>
            <a:ext cx="18288006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1" name="Google Shape;181;p18"/>
          <p:cNvGrpSpPr/>
          <p:nvPr/>
        </p:nvGrpSpPr>
        <p:grpSpPr>
          <a:xfrm>
            <a:off x="4762" y="-93699"/>
            <a:ext cx="3085741" cy="3195091"/>
            <a:chOff x="0" y="-28575"/>
            <a:chExt cx="812700" cy="841500"/>
          </a:xfrm>
        </p:grpSpPr>
        <p:sp>
          <p:nvSpPr>
            <p:cNvPr id="182" name="Google Shape;182;p18"/>
            <p:cNvSpPr/>
            <p:nvPr/>
          </p:nvSpPr>
          <p:spPr>
            <a:xfrm>
              <a:off x="0" y="0"/>
              <a:ext cx="270933" cy="270753"/>
            </a:xfrm>
            <a:custGeom>
              <a:rect b="b" l="l" r="r" t="t"/>
              <a:pathLst>
                <a:path extrusionOk="0" h="27075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83" name="Google Shape;183;p18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18"/>
          <p:cNvGrpSpPr/>
          <p:nvPr/>
        </p:nvGrpSpPr>
        <p:grpSpPr>
          <a:xfrm>
            <a:off x="16088616" y="8113830"/>
            <a:ext cx="1911137" cy="1911137"/>
            <a:chOff x="0" y="0"/>
            <a:chExt cx="812800" cy="812800"/>
          </a:xfrm>
        </p:grpSpPr>
        <p:sp>
          <p:nvSpPr>
            <p:cNvPr id="185" name="Google Shape;185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BFF45"/>
            </a:solidFill>
            <a:ln cap="flat" cmpd="sng" w="19050">
              <a:solidFill>
                <a:srgbClr val="2D2D2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6" name="Google Shape;186;p18"/>
            <p:cNvSpPr txBox="1"/>
            <p:nvPr/>
          </p:nvSpPr>
          <p:spPr>
            <a:xfrm>
              <a:off x="139700" y="111125"/>
              <a:ext cx="5334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18"/>
          <p:cNvSpPr txBox="1"/>
          <p:nvPr/>
        </p:nvSpPr>
        <p:spPr>
          <a:xfrm>
            <a:off x="1883393" y="5114583"/>
            <a:ext cx="7827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[--why you think this person is the coolest--]</a:t>
            </a:r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11525675" y="1218838"/>
            <a:ext cx="63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[--Put the person’s photo here–]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/>
          <p:nvPr/>
        </p:nvSpPr>
        <p:spPr>
          <a:xfrm rot="-353379">
            <a:off x="1644825" y="1993752"/>
            <a:ext cx="7545832" cy="1412949"/>
          </a:xfrm>
          <a:prstGeom prst="ellipse">
            <a:avLst/>
          </a:prstGeom>
          <a:solidFill>
            <a:srgbClr val="EBFF45"/>
          </a:solidFill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1883401" y="1531975"/>
            <a:ext cx="91233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The Coolest </a:t>
            </a:r>
            <a:r>
              <a:rPr lang="en-US" sz="7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person i</a:t>
            </a:r>
            <a:r>
              <a:rPr lang="en-US" sz="7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 ever meet in my home country</a:t>
            </a:r>
            <a:endParaRPr sz="7000"/>
          </a:p>
        </p:txBody>
      </p:sp>
      <p:sp>
        <p:nvSpPr>
          <p:cNvPr id="195" name="Google Shape;195;p19"/>
          <p:cNvSpPr/>
          <p:nvPr/>
        </p:nvSpPr>
        <p:spPr>
          <a:xfrm>
            <a:off x="12010028" y="1998695"/>
            <a:ext cx="5186400" cy="7412100"/>
          </a:xfrm>
          <a:prstGeom prst="rect">
            <a:avLst/>
          </a:prstGeom>
          <a:solidFill>
            <a:srgbClr val="EBFF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b="9836" l="33887" r="24048" t="0"/>
          <a:stretch/>
        </p:blipFill>
        <p:spPr>
          <a:xfrm>
            <a:off x="11857628" y="1846295"/>
            <a:ext cx="5186548" cy="7412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19"/>
          <p:cNvCxnSpPr/>
          <p:nvPr/>
        </p:nvCxnSpPr>
        <p:spPr>
          <a:xfrm rot="5401604">
            <a:off x="-4116901" y="5138438"/>
            <a:ext cx="10286401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19"/>
          <p:cNvCxnSpPr/>
          <p:nvPr/>
        </p:nvCxnSpPr>
        <p:spPr>
          <a:xfrm rot="10797124">
            <a:off x="-3" y="1016337"/>
            <a:ext cx="18288006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9" name="Google Shape;199;p19"/>
          <p:cNvGrpSpPr/>
          <p:nvPr/>
        </p:nvGrpSpPr>
        <p:grpSpPr>
          <a:xfrm>
            <a:off x="4762" y="-93699"/>
            <a:ext cx="3085741" cy="3195091"/>
            <a:chOff x="0" y="-28575"/>
            <a:chExt cx="812700" cy="841500"/>
          </a:xfrm>
        </p:grpSpPr>
        <p:sp>
          <p:nvSpPr>
            <p:cNvPr id="200" name="Google Shape;200;p19"/>
            <p:cNvSpPr/>
            <p:nvPr/>
          </p:nvSpPr>
          <p:spPr>
            <a:xfrm>
              <a:off x="0" y="0"/>
              <a:ext cx="270933" cy="270753"/>
            </a:xfrm>
            <a:custGeom>
              <a:rect b="b" l="l" r="r" t="t"/>
              <a:pathLst>
                <a:path extrusionOk="0" h="27075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201" name="Google Shape;201;p19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19"/>
          <p:cNvGrpSpPr/>
          <p:nvPr/>
        </p:nvGrpSpPr>
        <p:grpSpPr>
          <a:xfrm>
            <a:off x="16088616" y="8113830"/>
            <a:ext cx="1911137" cy="1911137"/>
            <a:chOff x="0" y="0"/>
            <a:chExt cx="812800" cy="812800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BFF45"/>
            </a:solidFill>
            <a:ln cap="flat" cmpd="sng" w="19050">
              <a:solidFill>
                <a:srgbClr val="2D2D2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4" name="Google Shape;204;p19"/>
            <p:cNvSpPr txBox="1"/>
            <p:nvPr/>
          </p:nvSpPr>
          <p:spPr>
            <a:xfrm>
              <a:off x="139700" y="111125"/>
              <a:ext cx="5334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9"/>
          <p:cNvSpPr txBox="1"/>
          <p:nvPr/>
        </p:nvSpPr>
        <p:spPr>
          <a:xfrm>
            <a:off x="1883393" y="5114583"/>
            <a:ext cx="7827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[--why you think this person is the coolest--]</a:t>
            </a:r>
            <a:endParaRPr/>
          </a:p>
        </p:txBody>
      </p:sp>
      <p:sp>
        <p:nvSpPr>
          <p:cNvPr id="206" name="Google Shape;206;p19"/>
          <p:cNvSpPr txBox="1"/>
          <p:nvPr/>
        </p:nvSpPr>
        <p:spPr>
          <a:xfrm>
            <a:off x="11525675" y="1218838"/>
            <a:ext cx="63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[--Put the person’s photo here–]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/>
          <p:nvPr/>
        </p:nvSpPr>
        <p:spPr>
          <a:xfrm rot="-353310">
            <a:off x="1596648" y="1582355"/>
            <a:ext cx="5950699" cy="1238947"/>
          </a:xfrm>
          <a:prstGeom prst="ellipse">
            <a:avLst/>
          </a:prstGeom>
          <a:solidFill>
            <a:srgbClr val="EBFF45"/>
          </a:solidFill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1818122" y="1573175"/>
            <a:ext cx="4804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My habbies</a:t>
            </a:r>
            <a:endParaRPr/>
          </a:p>
        </p:txBody>
      </p:sp>
      <p:pic>
        <p:nvPicPr>
          <p:cNvPr id="213" name="Google Shape;213;p20"/>
          <p:cNvPicPr preferRelativeResize="0"/>
          <p:nvPr/>
        </p:nvPicPr>
        <p:blipFill rotWithShape="1">
          <a:blip r:embed="rId3">
            <a:alphaModFix/>
          </a:blip>
          <a:srcRect b="0" l="2874" r="2874" t="0"/>
          <a:stretch/>
        </p:blipFill>
        <p:spPr>
          <a:xfrm>
            <a:off x="10497694" y="1410792"/>
            <a:ext cx="7366904" cy="781654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/>
          <p:nvPr/>
        </p:nvSpPr>
        <p:spPr>
          <a:xfrm>
            <a:off x="2609919" y="3970333"/>
            <a:ext cx="772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[--description--]</a:t>
            </a:r>
            <a:endParaRPr/>
          </a:p>
        </p:txBody>
      </p:sp>
      <p:cxnSp>
        <p:nvCxnSpPr>
          <p:cNvPr id="215" name="Google Shape;215;p20"/>
          <p:cNvCxnSpPr/>
          <p:nvPr/>
        </p:nvCxnSpPr>
        <p:spPr>
          <a:xfrm rot="5401604">
            <a:off x="-4116901" y="5138438"/>
            <a:ext cx="10286401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20"/>
          <p:cNvCxnSpPr/>
          <p:nvPr/>
        </p:nvCxnSpPr>
        <p:spPr>
          <a:xfrm rot="10797124">
            <a:off x="-3" y="1016337"/>
            <a:ext cx="18288006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7" name="Google Shape;217;p20"/>
          <p:cNvGrpSpPr/>
          <p:nvPr/>
        </p:nvGrpSpPr>
        <p:grpSpPr>
          <a:xfrm>
            <a:off x="-9525" y="-103050"/>
            <a:ext cx="3085741" cy="3195091"/>
            <a:chOff x="0" y="-28575"/>
            <a:chExt cx="812700" cy="841500"/>
          </a:xfrm>
        </p:grpSpPr>
        <p:sp>
          <p:nvSpPr>
            <p:cNvPr id="218" name="Google Shape;218;p20"/>
            <p:cNvSpPr/>
            <p:nvPr/>
          </p:nvSpPr>
          <p:spPr>
            <a:xfrm>
              <a:off x="0" y="0"/>
              <a:ext cx="270933" cy="270753"/>
            </a:xfrm>
            <a:custGeom>
              <a:rect b="b" l="l" r="r" t="t"/>
              <a:pathLst>
                <a:path extrusionOk="0" h="27075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219" name="Google Shape;219;p20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20"/>
          <p:cNvGrpSpPr/>
          <p:nvPr/>
        </p:nvGrpSpPr>
        <p:grpSpPr>
          <a:xfrm>
            <a:off x="1818119" y="3925615"/>
            <a:ext cx="578145" cy="578145"/>
            <a:chOff x="0" y="0"/>
            <a:chExt cx="812800" cy="812800"/>
          </a:xfrm>
        </p:grpSpPr>
        <p:sp>
          <p:nvSpPr>
            <p:cNvPr id="221" name="Google Shape;221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BFF45"/>
            </a:solidFill>
            <a:ln>
              <a:noFill/>
            </a:ln>
          </p:spPr>
        </p:sp>
        <p:sp>
          <p:nvSpPr>
            <p:cNvPr id="222" name="Google Shape;222;p20"/>
            <p:cNvSpPr txBox="1"/>
            <p:nvPr/>
          </p:nvSpPr>
          <p:spPr>
            <a:xfrm>
              <a:off x="139700" y="111125"/>
              <a:ext cx="5334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20"/>
          <p:cNvSpPr txBox="1"/>
          <p:nvPr/>
        </p:nvSpPr>
        <p:spPr>
          <a:xfrm>
            <a:off x="2609919" y="5072021"/>
            <a:ext cx="772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[--description--]</a:t>
            </a:r>
            <a:endParaRPr/>
          </a:p>
        </p:txBody>
      </p:sp>
      <p:grpSp>
        <p:nvGrpSpPr>
          <p:cNvPr id="224" name="Google Shape;224;p20"/>
          <p:cNvGrpSpPr/>
          <p:nvPr/>
        </p:nvGrpSpPr>
        <p:grpSpPr>
          <a:xfrm>
            <a:off x="1818119" y="5027303"/>
            <a:ext cx="578145" cy="578145"/>
            <a:chOff x="0" y="0"/>
            <a:chExt cx="812800" cy="812800"/>
          </a:xfrm>
        </p:grpSpPr>
        <p:sp>
          <p:nvSpPr>
            <p:cNvPr id="225" name="Google Shape;225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BFF45"/>
            </a:solidFill>
            <a:ln>
              <a:noFill/>
            </a:ln>
          </p:spPr>
        </p:sp>
        <p:sp>
          <p:nvSpPr>
            <p:cNvPr id="226" name="Google Shape;226;p20"/>
            <p:cNvSpPr txBox="1"/>
            <p:nvPr/>
          </p:nvSpPr>
          <p:spPr>
            <a:xfrm>
              <a:off x="139700" y="111125"/>
              <a:ext cx="5334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20"/>
          <p:cNvSpPr txBox="1"/>
          <p:nvPr/>
        </p:nvSpPr>
        <p:spPr>
          <a:xfrm>
            <a:off x="2609919" y="6173721"/>
            <a:ext cx="772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[--description--]</a:t>
            </a:r>
            <a:endParaRPr/>
          </a:p>
        </p:txBody>
      </p:sp>
      <p:grpSp>
        <p:nvGrpSpPr>
          <p:cNvPr id="228" name="Google Shape;228;p20"/>
          <p:cNvGrpSpPr/>
          <p:nvPr/>
        </p:nvGrpSpPr>
        <p:grpSpPr>
          <a:xfrm>
            <a:off x="1818119" y="6129002"/>
            <a:ext cx="578145" cy="578145"/>
            <a:chOff x="0" y="0"/>
            <a:chExt cx="812800" cy="812800"/>
          </a:xfrm>
        </p:grpSpPr>
        <p:sp>
          <p:nvSpPr>
            <p:cNvPr id="229" name="Google Shape;229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BFF45"/>
            </a:solidFill>
            <a:ln>
              <a:noFill/>
            </a:ln>
          </p:spPr>
        </p:sp>
        <p:sp>
          <p:nvSpPr>
            <p:cNvPr id="230" name="Google Shape;230;p20"/>
            <p:cNvSpPr txBox="1"/>
            <p:nvPr/>
          </p:nvSpPr>
          <p:spPr>
            <a:xfrm>
              <a:off x="139700" y="111125"/>
              <a:ext cx="5334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20"/>
          <p:cNvSpPr txBox="1"/>
          <p:nvPr/>
        </p:nvSpPr>
        <p:spPr>
          <a:xfrm>
            <a:off x="2609919" y="7275421"/>
            <a:ext cx="772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[--description--]</a:t>
            </a:r>
            <a:endParaRPr/>
          </a:p>
        </p:txBody>
      </p:sp>
      <p:grpSp>
        <p:nvGrpSpPr>
          <p:cNvPr id="232" name="Google Shape;232;p20"/>
          <p:cNvGrpSpPr/>
          <p:nvPr/>
        </p:nvGrpSpPr>
        <p:grpSpPr>
          <a:xfrm>
            <a:off x="1818119" y="7230702"/>
            <a:ext cx="578145" cy="578145"/>
            <a:chOff x="0" y="0"/>
            <a:chExt cx="812800" cy="812800"/>
          </a:xfrm>
        </p:grpSpPr>
        <p:sp>
          <p:nvSpPr>
            <p:cNvPr id="233" name="Google Shape;233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BFF45"/>
            </a:solidFill>
            <a:ln>
              <a:noFill/>
            </a:ln>
          </p:spPr>
        </p:sp>
        <p:sp>
          <p:nvSpPr>
            <p:cNvPr id="234" name="Google Shape;234;p20"/>
            <p:cNvSpPr txBox="1"/>
            <p:nvPr/>
          </p:nvSpPr>
          <p:spPr>
            <a:xfrm>
              <a:off x="139700" y="111125"/>
              <a:ext cx="5334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20"/>
          <p:cNvSpPr txBox="1"/>
          <p:nvPr/>
        </p:nvSpPr>
        <p:spPr>
          <a:xfrm>
            <a:off x="2609919" y="8377121"/>
            <a:ext cx="772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[--description--]</a:t>
            </a:r>
            <a:endParaRPr/>
          </a:p>
        </p:txBody>
      </p:sp>
      <p:grpSp>
        <p:nvGrpSpPr>
          <p:cNvPr id="236" name="Google Shape;236;p20"/>
          <p:cNvGrpSpPr/>
          <p:nvPr/>
        </p:nvGrpSpPr>
        <p:grpSpPr>
          <a:xfrm>
            <a:off x="1818119" y="8332403"/>
            <a:ext cx="578145" cy="578145"/>
            <a:chOff x="0" y="0"/>
            <a:chExt cx="812800" cy="812800"/>
          </a:xfrm>
        </p:grpSpPr>
        <p:sp>
          <p:nvSpPr>
            <p:cNvPr id="237" name="Google Shape;237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BFF45"/>
            </a:solidFill>
            <a:ln>
              <a:noFill/>
            </a:ln>
          </p:spPr>
        </p:sp>
        <p:sp>
          <p:nvSpPr>
            <p:cNvPr id="238" name="Google Shape;238;p20"/>
            <p:cNvSpPr txBox="1"/>
            <p:nvPr/>
          </p:nvSpPr>
          <p:spPr>
            <a:xfrm>
              <a:off x="139700" y="111125"/>
              <a:ext cx="5334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/>
          <p:nvPr/>
        </p:nvSpPr>
        <p:spPr>
          <a:xfrm rot="-353310">
            <a:off x="1596648" y="1582355"/>
            <a:ext cx="5950699" cy="1238947"/>
          </a:xfrm>
          <a:prstGeom prst="ellipse">
            <a:avLst/>
          </a:prstGeom>
          <a:solidFill>
            <a:srgbClr val="EBFF45"/>
          </a:solidFill>
          <a:ln cap="flat" cmpd="sng" w="25400">
            <a:solidFill>
              <a:srgbClr val="EBFF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1818125" y="1573175"/>
            <a:ext cx="7879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My Special skills</a:t>
            </a:r>
            <a:endParaRPr/>
          </a:p>
        </p:txBody>
      </p:sp>
      <p:pic>
        <p:nvPicPr>
          <p:cNvPr id="245" name="Google Shape;245;p21"/>
          <p:cNvPicPr preferRelativeResize="0"/>
          <p:nvPr/>
        </p:nvPicPr>
        <p:blipFill rotWithShape="1">
          <a:blip r:embed="rId3">
            <a:alphaModFix/>
          </a:blip>
          <a:srcRect b="0" l="2874" r="2874" t="0"/>
          <a:stretch/>
        </p:blipFill>
        <p:spPr>
          <a:xfrm>
            <a:off x="10497694" y="1410792"/>
            <a:ext cx="7366904" cy="781654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1"/>
          <p:cNvSpPr txBox="1"/>
          <p:nvPr/>
        </p:nvSpPr>
        <p:spPr>
          <a:xfrm>
            <a:off x="2609919" y="3970333"/>
            <a:ext cx="772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[--description--]</a:t>
            </a:r>
            <a:endParaRPr/>
          </a:p>
        </p:txBody>
      </p:sp>
      <p:cxnSp>
        <p:nvCxnSpPr>
          <p:cNvPr id="247" name="Google Shape;247;p21"/>
          <p:cNvCxnSpPr/>
          <p:nvPr/>
        </p:nvCxnSpPr>
        <p:spPr>
          <a:xfrm rot="5401604">
            <a:off x="-4116901" y="5138438"/>
            <a:ext cx="10286401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21"/>
          <p:cNvCxnSpPr/>
          <p:nvPr/>
        </p:nvCxnSpPr>
        <p:spPr>
          <a:xfrm rot="10797124">
            <a:off x="-3" y="1016337"/>
            <a:ext cx="18288006" cy="0"/>
          </a:xfrm>
          <a:prstGeom prst="straightConnector1">
            <a:avLst/>
          </a:prstGeom>
          <a:noFill/>
          <a:ln cap="flat" cmpd="sng" w="9525">
            <a:solidFill>
              <a:srgbClr val="2D2D2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9" name="Google Shape;249;p21"/>
          <p:cNvGrpSpPr/>
          <p:nvPr/>
        </p:nvGrpSpPr>
        <p:grpSpPr>
          <a:xfrm>
            <a:off x="-9525" y="-103050"/>
            <a:ext cx="3085741" cy="3195091"/>
            <a:chOff x="0" y="-28575"/>
            <a:chExt cx="812700" cy="841500"/>
          </a:xfrm>
        </p:grpSpPr>
        <p:sp>
          <p:nvSpPr>
            <p:cNvPr id="250" name="Google Shape;250;p21"/>
            <p:cNvSpPr/>
            <p:nvPr/>
          </p:nvSpPr>
          <p:spPr>
            <a:xfrm>
              <a:off x="0" y="0"/>
              <a:ext cx="270933" cy="270753"/>
            </a:xfrm>
            <a:custGeom>
              <a:rect b="b" l="l" r="r" t="t"/>
              <a:pathLst>
                <a:path extrusionOk="0" h="27075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251" name="Google Shape;251;p21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21"/>
          <p:cNvGrpSpPr/>
          <p:nvPr/>
        </p:nvGrpSpPr>
        <p:grpSpPr>
          <a:xfrm>
            <a:off x="1818119" y="3925615"/>
            <a:ext cx="578145" cy="578145"/>
            <a:chOff x="0" y="0"/>
            <a:chExt cx="812800" cy="812800"/>
          </a:xfrm>
        </p:grpSpPr>
        <p:sp>
          <p:nvSpPr>
            <p:cNvPr id="253" name="Google Shape;253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BFF45"/>
            </a:solidFill>
            <a:ln>
              <a:noFill/>
            </a:ln>
          </p:spPr>
        </p:sp>
        <p:sp>
          <p:nvSpPr>
            <p:cNvPr id="254" name="Google Shape;254;p21"/>
            <p:cNvSpPr txBox="1"/>
            <p:nvPr/>
          </p:nvSpPr>
          <p:spPr>
            <a:xfrm>
              <a:off x="139700" y="111125"/>
              <a:ext cx="5334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21"/>
          <p:cNvSpPr txBox="1"/>
          <p:nvPr/>
        </p:nvSpPr>
        <p:spPr>
          <a:xfrm>
            <a:off x="2609919" y="5072021"/>
            <a:ext cx="772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[--description--]</a:t>
            </a:r>
            <a:endParaRPr/>
          </a:p>
        </p:txBody>
      </p:sp>
      <p:grpSp>
        <p:nvGrpSpPr>
          <p:cNvPr id="256" name="Google Shape;256;p21"/>
          <p:cNvGrpSpPr/>
          <p:nvPr/>
        </p:nvGrpSpPr>
        <p:grpSpPr>
          <a:xfrm>
            <a:off x="1818119" y="5027303"/>
            <a:ext cx="578145" cy="578145"/>
            <a:chOff x="0" y="0"/>
            <a:chExt cx="812800" cy="812800"/>
          </a:xfrm>
        </p:grpSpPr>
        <p:sp>
          <p:nvSpPr>
            <p:cNvPr id="257" name="Google Shape;257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BFF45"/>
            </a:solidFill>
            <a:ln>
              <a:noFill/>
            </a:ln>
          </p:spPr>
        </p:sp>
        <p:sp>
          <p:nvSpPr>
            <p:cNvPr id="258" name="Google Shape;258;p21"/>
            <p:cNvSpPr txBox="1"/>
            <p:nvPr/>
          </p:nvSpPr>
          <p:spPr>
            <a:xfrm>
              <a:off x="139700" y="111125"/>
              <a:ext cx="5334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21"/>
          <p:cNvSpPr txBox="1"/>
          <p:nvPr/>
        </p:nvSpPr>
        <p:spPr>
          <a:xfrm>
            <a:off x="2609919" y="6173721"/>
            <a:ext cx="772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[--description--]</a:t>
            </a:r>
            <a:endParaRPr/>
          </a:p>
        </p:txBody>
      </p:sp>
      <p:grpSp>
        <p:nvGrpSpPr>
          <p:cNvPr id="260" name="Google Shape;260;p21"/>
          <p:cNvGrpSpPr/>
          <p:nvPr/>
        </p:nvGrpSpPr>
        <p:grpSpPr>
          <a:xfrm>
            <a:off x="1818119" y="6129002"/>
            <a:ext cx="578145" cy="578145"/>
            <a:chOff x="0" y="0"/>
            <a:chExt cx="812800" cy="812800"/>
          </a:xfrm>
        </p:grpSpPr>
        <p:sp>
          <p:nvSpPr>
            <p:cNvPr id="261" name="Google Shape;261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BFF45"/>
            </a:solidFill>
            <a:ln>
              <a:noFill/>
            </a:ln>
          </p:spPr>
        </p:sp>
        <p:sp>
          <p:nvSpPr>
            <p:cNvPr id="262" name="Google Shape;262;p21"/>
            <p:cNvSpPr txBox="1"/>
            <p:nvPr/>
          </p:nvSpPr>
          <p:spPr>
            <a:xfrm>
              <a:off x="139700" y="111125"/>
              <a:ext cx="5334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21"/>
          <p:cNvSpPr txBox="1"/>
          <p:nvPr/>
        </p:nvSpPr>
        <p:spPr>
          <a:xfrm>
            <a:off x="2609919" y="7275421"/>
            <a:ext cx="772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[--description--]</a:t>
            </a:r>
            <a:endParaRPr/>
          </a:p>
        </p:txBody>
      </p:sp>
      <p:grpSp>
        <p:nvGrpSpPr>
          <p:cNvPr id="264" name="Google Shape;264;p21"/>
          <p:cNvGrpSpPr/>
          <p:nvPr/>
        </p:nvGrpSpPr>
        <p:grpSpPr>
          <a:xfrm>
            <a:off x="1818119" y="7230702"/>
            <a:ext cx="578145" cy="578145"/>
            <a:chOff x="0" y="0"/>
            <a:chExt cx="812800" cy="812800"/>
          </a:xfrm>
        </p:grpSpPr>
        <p:sp>
          <p:nvSpPr>
            <p:cNvPr id="265" name="Google Shape;265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BFF45"/>
            </a:solidFill>
            <a:ln>
              <a:noFill/>
            </a:ln>
          </p:spPr>
        </p:sp>
        <p:sp>
          <p:nvSpPr>
            <p:cNvPr id="266" name="Google Shape;266;p21"/>
            <p:cNvSpPr txBox="1"/>
            <p:nvPr/>
          </p:nvSpPr>
          <p:spPr>
            <a:xfrm>
              <a:off x="139700" y="111125"/>
              <a:ext cx="5334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21"/>
          <p:cNvSpPr txBox="1"/>
          <p:nvPr/>
        </p:nvSpPr>
        <p:spPr>
          <a:xfrm>
            <a:off x="2609919" y="8377121"/>
            <a:ext cx="772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[--description--]</a:t>
            </a:r>
            <a:endParaRPr/>
          </a:p>
        </p:txBody>
      </p:sp>
      <p:grpSp>
        <p:nvGrpSpPr>
          <p:cNvPr id="268" name="Google Shape;268;p21"/>
          <p:cNvGrpSpPr/>
          <p:nvPr/>
        </p:nvGrpSpPr>
        <p:grpSpPr>
          <a:xfrm>
            <a:off x="1818119" y="8332403"/>
            <a:ext cx="578145" cy="578145"/>
            <a:chOff x="0" y="0"/>
            <a:chExt cx="812800" cy="812800"/>
          </a:xfrm>
        </p:grpSpPr>
        <p:sp>
          <p:nvSpPr>
            <p:cNvPr id="269" name="Google Shape;269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BFF45"/>
            </a:solidFill>
            <a:ln>
              <a:noFill/>
            </a:ln>
          </p:spPr>
        </p:sp>
        <p:sp>
          <p:nvSpPr>
            <p:cNvPr id="270" name="Google Shape;270;p21"/>
            <p:cNvSpPr txBox="1"/>
            <p:nvPr/>
          </p:nvSpPr>
          <p:spPr>
            <a:xfrm>
              <a:off x="139700" y="111125"/>
              <a:ext cx="5334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