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5029200" cy="2925763"/>
  <p:notesSz cx="6858000" cy="9144000"/>
  <p:defaultTextStyle>
    <a:defPPr>
      <a:defRPr lang="en-US"/>
    </a:defPPr>
    <a:lvl1pPr marL="0" algn="l" defTabSz="587758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1pPr>
    <a:lvl2pPr marL="293879" algn="l" defTabSz="587758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2pPr>
    <a:lvl3pPr marL="587758" algn="l" defTabSz="587758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3pPr>
    <a:lvl4pPr marL="881637" algn="l" defTabSz="587758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4pPr>
    <a:lvl5pPr marL="1175516" algn="l" defTabSz="587758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5pPr>
    <a:lvl6pPr marL="1469395" algn="l" defTabSz="587758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6pPr>
    <a:lvl7pPr marL="1763274" algn="l" defTabSz="587758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7pPr>
    <a:lvl8pPr marL="2057153" algn="l" defTabSz="587758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8pPr>
    <a:lvl9pPr marL="2351032" algn="l" defTabSz="587758" rtl="0" eaLnBrk="1" latinLnBrk="0" hangingPunct="1">
      <a:defRPr sz="11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714"/>
  </p:normalViewPr>
  <p:slideViewPr>
    <p:cSldViewPr snapToGrid="0" snapToObjects="1">
      <p:cViewPr varScale="1">
        <p:scale>
          <a:sx n="244" d="100"/>
          <a:sy n="244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78823"/>
            <a:ext cx="3771900" cy="1018599"/>
          </a:xfrm>
        </p:spPr>
        <p:txBody>
          <a:bodyPr anchor="b"/>
          <a:lstStyle>
            <a:lvl1pPr algn="ctr">
              <a:defRPr sz="24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536703"/>
            <a:ext cx="3771900" cy="706382"/>
          </a:xfrm>
        </p:spPr>
        <p:txBody>
          <a:bodyPr/>
          <a:lstStyle>
            <a:lvl1pPr marL="0" indent="0" algn="ctr">
              <a:buNone/>
              <a:defRPr sz="990"/>
            </a:lvl1pPr>
            <a:lvl2pPr marL="188595" indent="0" algn="ctr">
              <a:buNone/>
              <a:defRPr sz="825"/>
            </a:lvl2pPr>
            <a:lvl3pPr marL="377190" indent="0" algn="ctr">
              <a:buNone/>
              <a:defRPr sz="743"/>
            </a:lvl3pPr>
            <a:lvl4pPr marL="565785" indent="0" algn="ctr">
              <a:buNone/>
              <a:defRPr sz="660"/>
            </a:lvl4pPr>
            <a:lvl5pPr marL="754380" indent="0" algn="ctr">
              <a:buNone/>
              <a:defRPr sz="660"/>
            </a:lvl5pPr>
            <a:lvl6pPr marL="942975" indent="0" algn="ctr">
              <a:buNone/>
              <a:defRPr sz="660"/>
            </a:lvl6pPr>
            <a:lvl7pPr marL="1131570" indent="0" algn="ctr">
              <a:buNone/>
              <a:defRPr sz="660"/>
            </a:lvl7pPr>
            <a:lvl8pPr marL="1320165" indent="0" algn="ctr">
              <a:buNone/>
              <a:defRPr sz="660"/>
            </a:lvl8pPr>
            <a:lvl9pPr marL="1508760" indent="0" algn="ctr">
              <a:buNone/>
              <a:defRPr sz="6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" y="155770"/>
            <a:ext cx="1084421" cy="2479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" y="155770"/>
            <a:ext cx="3190399" cy="2479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729409"/>
            <a:ext cx="4337685" cy="1217036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1957959"/>
            <a:ext cx="4337685" cy="640010"/>
          </a:xfrm>
        </p:spPr>
        <p:txBody>
          <a:bodyPr/>
          <a:lstStyle>
            <a:lvl1pPr marL="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1pPr>
            <a:lvl2pPr marL="18859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2pPr>
            <a:lvl3pPr marL="377190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578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4pPr>
            <a:lvl5pPr marL="75438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5pPr>
            <a:lvl6pPr marL="94297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6pPr>
            <a:lvl7pPr marL="113157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7pPr>
            <a:lvl8pPr marL="132016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8pPr>
            <a:lvl9pPr marL="150876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778849"/>
            <a:ext cx="2137410" cy="18563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778849"/>
            <a:ext cx="2137410" cy="18563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55770"/>
            <a:ext cx="4337685" cy="565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717218"/>
            <a:ext cx="2127587" cy="351498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068716"/>
            <a:ext cx="2127587" cy="1571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717218"/>
            <a:ext cx="2138065" cy="351498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068716"/>
            <a:ext cx="2138065" cy="1571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95051"/>
            <a:ext cx="1622048" cy="682678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421256"/>
            <a:ext cx="2546033" cy="2079188"/>
          </a:xfrm>
        </p:spPr>
        <p:txBody>
          <a:bodyPr/>
          <a:lstStyle>
            <a:lvl1pPr>
              <a:defRPr sz="1320"/>
            </a:lvl1pPr>
            <a:lvl2pPr>
              <a:defRPr sz="1155"/>
            </a:lvl2pPr>
            <a:lvl3pPr>
              <a:defRPr sz="99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877729"/>
            <a:ext cx="1622048" cy="1626101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95051"/>
            <a:ext cx="1622048" cy="682678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421256"/>
            <a:ext cx="2546033" cy="2079188"/>
          </a:xfrm>
        </p:spPr>
        <p:txBody>
          <a:bodyPr anchor="t"/>
          <a:lstStyle>
            <a:lvl1pPr marL="0" indent="0">
              <a:buNone/>
              <a:defRPr sz="1320"/>
            </a:lvl1pPr>
            <a:lvl2pPr marL="188595" indent="0">
              <a:buNone/>
              <a:defRPr sz="1155"/>
            </a:lvl2pPr>
            <a:lvl3pPr marL="377190" indent="0">
              <a:buNone/>
              <a:defRPr sz="990"/>
            </a:lvl3pPr>
            <a:lvl4pPr marL="565785" indent="0">
              <a:buNone/>
              <a:defRPr sz="825"/>
            </a:lvl4pPr>
            <a:lvl5pPr marL="754380" indent="0">
              <a:buNone/>
              <a:defRPr sz="825"/>
            </a:lvl5pPr>
            <a:lvl6pPr marL="942975" indent="0">
              <a:buNone/>
              <a:defRPr sz="825"/>
            </a:lvl6pPr>
            <a:lvl7pPr marL="1131570" indent="0">
              <a:buNone/>
              <a:defRPr sz="825"/>
            </a:lvl7pPr>
            <a:lvl8pPr marL="1320165" indent="0">
              <a:buNone/>
              <a:defRPr sz="825"/>
            </a:lvl8pPr>
            <a:lvl9pPr marL="1508760" indent="0">
              <a:buNone/>
              <a:defRPr sz="82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877729"/>
            <a:ext cx="1622048" cy="1626101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155770"/>
            <a:ext cx="4337685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778849"/>
            <a:ext cx="4337685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711749"/>
            <a:ext cx="113157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2711749"/>
            <a:ext cx="169735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711749"/>
            <a:ext cx="113157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77190" rtl="0" eaLnBrk="1" latinLnBrk="0" hangingPunct="1">
        <a:lnSpc>
          <a:spcPct val="90000"/>
        </a:lnSpc>
        <a:spcBef>
          <a:spcPct val="0"/>
        </a:spcBef>
        <a:buNone/>
        <a:defRPr sz="1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298" indent="-94298" algn="l" defTabSz="37719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8289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47148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6008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4867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727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586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446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305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59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578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438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157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016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0876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47552" y="174033"/>
            <a:ext cx="5027803" cy="2466360"/>
            <a:chOff x="574909" y="3490748"/>
            <a:chExt cx="5027803" cy="2466360"/>
          </a:xfrm>
        </p:grpSpPr>
        <p:sp>
          <p:nvSpPr>
            <p:cNvPr id="68" name="Rounded Rectangle 67"/>
            <p:cNvSpPr/>
            <p:nvPr/>
          </p:nvSpPr>
          <p:spPr>
            <a:xfrm>
              <a:off x="3476763" y="3825598"/>
              <a:ext cx="1408064" cy="21315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95887" y="4189317"/>
              <a:ext cx="1432963" cy="99612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96827" y="4095585"/>
              <a:ext cx="1423989" cy="99612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4909" y="3991227"/>
              <a:ext cx="1454950" cy="99612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30069" y="3719659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VMs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72916" y="4079334"/>
              <a:ext cx="1248909" cy="801350"/>
              <a:chOff x="7839026" y="4719361"/>
              <a:chExt cx="2314028" cy="106846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7839026" y="4719361"/>
                <a:ext cx="2314028" cy="106846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095185" y="4804173"/>
                <a:ext cx="181877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350" dirty="0"/>
                  <a:t>Real-time </a:t>
                </a:r>
              </a:p>
              <a:p>
                <a:pPr algn="ctr"/>
                <a:r>
                  <a:rPr lang="en-US" sz="1350" dirty="0"/>
                  <a:t>Application</a:t>
                </a:r>
              </a:p>
            </p:txBody>
          </p:sp>
        </p:grpSp>
        <p:sp>
          <p:nvSpPr>
            <p:cNvPr id="74" name="Rounded Rectangle 73"/>
            <p:cNvSpPr/>
            <p:nvPr/>
          </p:nvSpPr>
          <p:spPr>
            <a:xfrm>
              <a:off x="3672055" y="4110974"/>
              <a:ext cx="1039864" cy="153269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Resource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Allocation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Function</a:t>
              </a:r>
            </a:p>
          </p:txBody>
        </p:sp>
        <p:cxnSp>
          <p:nvCxnSpPr>
            <p:cNvPr id="75" name="Elbow Connector 74"/>
            <p:cNvCxnSpPr/>
            <p:nvPr/>
          </p:nvCxnSpPr>
          <p:spPr>
            <a:xfrm rot="10800000">
              <a:off x="1302385" y="4987353"/>
              <a:ext cx="2369671" cy="433285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931035" y="4480009"/>
              <a:ext cx="1768251" cy="766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24649" y="3966069"/>
              <a:ext cx="1163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Performance </a:t>
              </a:r>
            </a:p>
            <a:p>
              <a:pPr algn="ctr"/>
              <a:r>
                <a:rPr lang="en-US" sz="1400" dirty="0"/>
                <a:t>Feedback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00859" y="5420638"/>
              <a:ext cx="1746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Resource Assignment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2041289" y="4626301"/>
              <a:ext cx="1642195" cy="130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2140347" y="4761211"/>
              <a:ext cx="1558939" cy="259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10800000">
              <a:off x="1408823" y="5091711"/>
              <a:ext cx="2274663" cy="332213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10800000">
              <a:off x="1512370" y="5185442"/>
              <a:ext cx="2149821" cy="2309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074564" y="3490748"/>
              <a:ext cx="2528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Pacer</a:t>
              </a:r>
              <a:r>
                <a:rPr lang="en-US" sz="1600" dirty="0" smtClean="0"/>
                <a:t> </a:t>
              </a:r>
              <a:r>
                <a:rPr lang="en-US" sz="1600" dirty="0"/>
                <a:t>Resource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22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Yu-An Chen</dc:creator>
  <cp:lastModifiedBy>Yu-An Chen</cp:lastModifiedBy>
  <cp:revision>8</cp:revision>
  <cp:lastPrinted>2018-05-16T18:02:36Z</cp:lastPrinted>
  <dcterms:created xsi:type="dcterms:W3CDTF">2018-05-11T06:07:01Z</dcterms:created>
  <dcterms:modified xsi:type="dcterms:W3CDTF">2018-05-16T18:03:43Z</dcterms:modified>
</cp:coreProperties>
</file>