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9"/>
    <p:restoredTop sz="94714"/>
  </p:normalViewPr>
  <p:slideViewPr>
    <p:cSldViewPr snapToGrid="0" snapToObjects="1">
      <p:cViewPr varScale="1">
        <p:scale>
          <a:sx n="127" d="100"/>
          <a:sy n="127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3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3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4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E6F4-D4C6-9648-836E-A0F09780E4EE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2EF7-5B13-B945-9798-ECBDD0703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22071" y="0"/>
            <a:ext cx="6165020" cy="6214263"/>
            <a:chOff x="1436903" y="266548"/>
            <a:chExt cx="6165020" cy="6214263"/>
          </a:xfrm>
        </p:grpSpPr>
        <p:sp>
          <p:nvSpPr>
            <p:cNvPr id="4" name="Rounded Rectangle 3"/>
            <p:cNvSpPr/>
            <p:nvPr/>
          </p:nvSpPr>
          <p:spPr>
            <a:xfrm>
              <a:off x="1436903" y="2296195"/>
              <a:ext cx="4324388" cy="418461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19761" y="1874883"/>
              <a:ext cx="8226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Dom0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53945" y="266548"/>
              <a:ext cx="2847978" cy="1894948"/>
              <a:chOff x="1135378" y="939233"/>
              <a:chExt cx="2847978" cy="189494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35378" y="939233"/>
                <a:ext cx="2847978" cy="1894948"/>
                <a:chOff x="1066798" y="1865075"/>
                <a:chExt cx="2847978" cy="1894948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1066798" y="2432446"/>
                  <a:ext cx="2657477" cy="132757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1162048" y="2338714"/>
                  <a:ext cx="2657477" cy="132757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1257299" y="2234356"/>
                  <a:ext cx="2657477" cy="1327577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243918" y="1865075"/>
                  <a:ext cx="66396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VMs</a:t>
                  </a: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362075" y="2322879"/>
                  <a:ext cx="2447926" cy="1150531"/>
                  <a:chOff x="7569199" y="4774684"/>
                  <a:chExt cx="3263901" cy="1534041"/>
                </a:xfrm>
              </p:grpSpPr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7569199" y="4774684"/>
                    <a:ext cx="3263901" cy="153404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7734298" y="5784850"/>
                    <a:ext cx="2983757" cy="4191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350" dirty="0">
                        <a:solidFill>
                          <a:schemeClr val="tx1"/>
                        </a:solidFill>
                      </a:rPr>
                      <a:t>Heartbeats API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7734299" y="5168900"/>
                    <a:ext cx="784325" cy="4000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350" dirty="0">
                        <a:solidFill>
                          <a:schemeClr val="tx1"/>
                        </a:solidFill>
                      </a:rPr>
                      <a:t>task 1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623299" y="5168900"/>
                    <a:ext cx="784325" cy="4000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350" dirty="0">
                        <a:solidFill>
                          <a:schemeClr val="tx1"/>
                        </a:solidFill>
                      </a:rPr>
                      <a:t>task 2</a:t>
                    </a:r>
                  </a:p>
                </p:txBody>
              </p:sp>
              <p:cxnSp>
                <p:nvCxnSpPr>
                  <p:cNvPr id="18" name="Straight Arrow Connector 17"/>
                  <p:cNvCxnSpPr/>
                  <p:nvPr/>
                </p:nvCxnSpPr>
                <p:spPr>
                  <a:xfrm flipH="1">
                    <a:off x="9009707" y="5568950"/>
                    <a:ext cx="5755" cy="2095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 18"/>
                  <p:cNvSpPr/>
                  <p:nvPr/>
                </p:nvSpPr>
                <p:spPr>
                  <a:xfrm>
                    <a:off x="9933731" y="5175250"/>
                    <a:ext cx="784325" cy="4000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350" dirty="0">
                        <a:solidFill>
                          <a:schemeClr val="tx1"/>
                        </a:solidFill>
                      </a:rPr>
                      <a:t>task x</a:t>
                    </a:r>
                  </a:p>
                </p:txBody>
              </p:sp>
              <p:cxnSp>
                <p:nvCxnSpPr>
                  <p:cNvPr id="20" name="Straight Arrow Connector 19"/>
                  <p:cNvCxnSpPr/>
                  <p:nvPr/>
                </p:nvCxnSpPr>
                <p:spPr>
                  <a:xfrm flipH="1">
                    <a:off x="10320139" y="5575300"/>
                    <a:ext cx="5755" cy="20955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9407624" y="5368925"/>
                    <a:ext cx="526107" cy="635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8088616" y="4774684"/>
                    <a:ext cx="2262414" cy="4001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350" dirty="0"/>
                      <a:t>Real-time Application</a:t>
                    </a:r>
                  </a:p>
                </p:txBody>
              </p:sp>
            </p:grpSp>
          </p:grpSp>
          <p:cxnSp>
            <p:nvCxnSpPr>
              <p:cNvPr id="8" name="Straight Arrow Connector 7"/>
              <p:cNvCxnSpPr/>
              <p:nvPr/>
            </p:nvCxnSpPr>
            <p:spPr>
              <a:xfrm flipH="1">
                <a:off x="1863336" y="1996547"/>
                <a:ext cx="4316" cy="1571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2350665" y="2447462"/>
              <a:ext cx="3088120" cy="1031333"/>
              <a:chOff x="1631535" y="2060426"/>
              <a:chExt cx="3088120" cy="1031333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631535" y="2349013"/>
                <a:ext cx="3088120" cy="74274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724592" y="2060426"/>
                <a:ext cx="83099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Xenstore</a:t>
                </a:r>
                <a:endParaRPr lang="en-US" sz="14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760254" y="2548890"/>
                <a:ext cx="402292" cy="36968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3238992" y="2548889"/>
                <a:ext cx="402292" cy="36968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717730" y="2548889"/>
                <a:ext cx="402292" cy="369689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9209" y="2488904"/>
                <a:ext cx="5759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s-IS" dirty="0"/>
                  <a:t>....</a:t>
                </a:r>
                <a:endParaRPr lang="en-US" dirty="0"/>
              </a:p>
            </p:txBody>
          </p:sp>
          <p:sp>
            <p:nvSpPr>
              <p:cNvPr id="30" name="Heart 29"/>
              <p:cNvSpPr/>
              <p:nvPr/>
            </p:nvSpPr>
            <p:spPr>
              <a:xfrm>
                <a:off x="2859518" y="2641401"/>
                <a:ext cx="182880" cy="184666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art 30"/>
              <p:cNvSpPr/>
              <p:nvPr/>
            </p:nvSpPr>
            <p:spPr>
              <a:xfrm>
                <a:off x="3353244" y="2641399"/>
                <a:ext cx="182880" cy="184666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art 31"/>
              <p:cNvSpPr/>
              <p:nvPr/>
            </p:nvSpPr>
            <p:spPr>
              <a:xfrm>
                <a:off x="3826163" y="2645740"/>
                <a:ext cx="182880" cy="184666"/>
              </a:xfrm>
              <a:prstGeom prst="hear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Elbow Connector 32"/>
            <p:cNvCxnSpPr>
              <a:stCxn id="13" idx="1"/>
              <a:endCxn id="37" idx="0"/>
            </p:cNvCxnSpPr>
            <p:nvPr/>
          </p:nvCxnSpPr>
          <p:spPr>
            <a:xfrm rot="10800000" flipV="1">
              <a:off x="4638006" y="1639139"/>
              <a:ext cx="535040" cy="129678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35" idx="0"/>
            </p:cNvCxnSpPr>
            <p:nvPr/>
          </p:nvCxnSpPr>
          <p:spPr>
            <a:xfrm rot="10800000" flipV="1">
              <a:off x="3680531" y="1907068"/>
              <a:ext cx="1155989" cy="102885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2246515" y="3814839"/>
              <a:ext cx="3192214" cy="24640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56796" y="3678203"/>
              <a:ext cx="8663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Pacer</a:t>
              </a:r>
              <a:r>
                <a:rPr lang="en-US" sz="1400" dirty="0" smtClean="0"/>
                <a:t> </a:t>
              </a:r>
              <a:endParaRPr lang="en-US" sz="1400" dirty="0"/>
            </a:p>
            <a:p>
              <a:r>
                <a:rPr lang="en-US" sz="1400" dirty="0"/>
                <a:t>Resource </a:t>
              </a:r>
            </a:p>
            <a:p>
              <a:r>
                <a:rPr lang="en-US" sz="1400" dirty="0"/>
                <a:t>Manager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4252" y="5385643"/>
              <a:ext cx="1326627" cy="5955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Shared CPU Utilization Data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89413" y="4249421"/>
              <a:ext cx="812017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/>
                <a:t>Resource</a:t>
              </a:r>
            </a:p>
            <a:p>
              <a:r>
                <a:rPr lang="en-US" sz="1200" dirty="0"/>
                <a:t>Allocation</a:t>
              </a:r>
            </a:p>
            <a:p>
              <a:r>
                <a:rPr lang="en-US" sz="1200" dirty="0"/>
                <a:t>Function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04871" y="4249421"/>
              <a:ext cx="812017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Resource</a:t>
              </a:r>
            </a:p>
            <a:p>
              <a:r>
                <a:rPr lang="en-US" sz="1200" dirty="0"/>
                <a:t>Allocation</a:t>
              </a:r>
            </a:p>
            <a:p>
              <a:r>
                <a:rPr lang="en-US" sz="1200" dirty="0"/>
                <a:t>Function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30228" y="4254227"/>
              <a:ext cx="812017" cy="64633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Resource</a:t>
              </a:r>
            </a:p>
            <a:p>
              <a:r>
                <a:rPr lang="en-US" sz="1200" dirty="0"/>
                <a:t>Allocation</a:t>
              </a:r>
            </a:p>
            <a:p>
              <a:r>
                <a:rPr lang="en-US" sz="1200" dirty="0"/>
                <a:t>Function</a:t>
              </a:r>
            </a:p>
          </p:txBody>
        </p:sp>
        <p:cxnSp>
          <p:nvCxnSpPr>
            <p:cNvPr id="41" name="Elbow Connector 40"/>
            <p:cNvCxnSpPr>
              <a:stCxn id="35" idx="2"/>
              <a:endCxn id="4" idx="0"/>
            </p:cNvCxnSpPr>
            <p:nvPr/>
          </p:nvCxnSpPr>
          <p:spPr>
            <a:xfrm rot="5400000">
              <a:off x="2880711" y="3219782"/>
              <a:ext cx="713986" cy="8856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36" idx="2"/>
            </p:cNvCxnSpPr>
            <p:nvPr/>
          </p:nvCxnSpPr>
          <p:spPr>
            <a:xfrm rot="5400000">
              <a:off x="3541572" y="3425105"/>
              <a:ext cx="710187" cy="453311"/>
            </a:xfrm>
            <a:prstGeom prst="bentConnector3">
              <a:avLst>
                <a:gd name="adj1" fmla="val 612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795422" y="4884322"/>
              <a:ext cx="0" cy="50017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3047566" y="4939037"/>
              <a:ext cx="632964" cy="44660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281327" y="4939037"/>
              <a:ext cx="1263966" cy="4466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/>
            <p:nvPr/>
          </p:nvSpPr>
          <p:spPr>
            <a:xfrm>
              <a:off x="4033353" y="5385642"/>
              <a:ext cx="1175732" cy="5955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LibXenlight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API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931065" y="4895752"/>
              <a:ext cx="0" cy="4887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9" idx="2"/>
            </p:cNvCxnSpPr>
            <p:nvPr/>
          </p:nvCxnSpPr>
          <p:spPr>
            <a:xfrm flipV="1">
              <a:off x="5209085" y="1963406"/>
              <a:ext cx="1064100" cy="371999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145673" y="1326369"/>
              <a:ext cx="1163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Performance </a:t>
              </a:r>
            </a:p>
            <a:p>
              <a:pPr algn="ctr"/>
              <a:r>
                <a:rPr lang="en-US" sz="1400" dirty="0"/>
                <a:t>Feedback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73184" y="3408185"/>
              <a:ext cx="10374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CPU </a:t>
              </a:r>
            </a:p>
            <a:p>
              <a:pPr algn="ctr"/>
              <a:r>
                <a:rPr lang="en-US" sz="1400" dirty="0"/>
                <a:t>Utilization </a:t>
              </a:r>
            </a:p>
            <a:p>
              <a:pPr algn="ctr"/>
              <a:r>
                <a:rPr lang="en-US" sz="1400" dirty="0"/>
                <a:t>Assignment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52792" y="5217701"/>
              <a:ext cx="182880" cy="269589"/>
              <a:chOff x="8161020" y="4388503"/>
              <a:chExt cx="182880" cy="26958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8161020" y="4388503"/>
                <a:ext cx="182880" cy="269589"/>
                <a:chOff x="8178165" y="3652860"/>
                <a:chExt cx="182880" cy="269589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8178165" y="3777517"/>
                  <a:ext cx="182880" cy="14493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Block Arc 54"/>
                <p:cNvSpPr/>
                <p:nvPr/>
              </p:nvSpPr>
              <p:spPr>
                <a:xfrm>
                  <a:off x="8195309" y="3652860"/>
                  <a:ext cx="142875" cy="263703"/>
                </a:xfrm>
                <a:prstGeom prst="blockArc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 flipH="1">
                <a:off x="8229170" y="4560569"/>
                <a:ext cx="46150" cy="5153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>
            <a:xfrm>
              <a:off x="3047566" y="4939037"/>
              <a:ext cx="1182662" cy="434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761528" y="4939037"/>
              <a:ext cx="859691" cy="44660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27021" y="4019601"/>
              <a:ext cx="735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Thread 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38100" y="4015801"/>
              <a:ext cx="735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Thread 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275075" y="4026207"/>
              <a:ext cx="7357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Thread 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4897" y="4241148"/>
              <a:ext cx="41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dirty="0"/>
                <a:t>.…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37" idx="2"/>
            </p:cNvCxnSpPr>
            <p:nvPr/>
          </p:nvCxnSpPr>
          <p:spPr>
            <a:xfrm>
              <a:off x="4638006" y="3305614"/>
              <a:ext cx="4926" cy="720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rot="5400000">
              <a:off x="3934142" y="1987139"/>
              <a:ext cx="1139623" cy="689369"/>
            </a:xfrm>
            <a:prstGeom prst="bentConnector3">
              <a:avLst>
                <a:gd name="adj1" fmla="val 8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endCxn id="7" idx="2"/>
            </p:cNvCxnSpPr>
            <p:nvPr/>
          </p:nvCxnSpPr>
          <p:spPr>
            <a:xfrm flipV="1">
              <a:off x="5209085" y="2161496"/>
              <a:ext cx="873599" cy="352190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endCxn id="8" idx="2"/>
            </p:cNvCxnSpPr>
            <p:nvPr/>
          </p:nvCxnSpPr>
          <p:spPr>
            <a:xfrm flipV="1">
              <a:off x="5209085" y="2067764"/>
              <a:ext cx="968849" cy="361563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22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44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Yu-An Chen</dc:creator>
  <cp:lastModifiedBy>Yu-An Chen</cp:lastModifiedBy>
  <cp:revision>5</cp:revision>
  <dcterms:created xsi:type="dcterms:W3CDTF">2018-05-11T06:07:01Z</dcterms:created>
  <dcterms:modified xsi:type="dcterms:W3CDTF">2018-05-16T18:05:41Z</dcterms:modified>
</cp:coreProperties>
</file>