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</p:sldIdLst>
  <p:sldSz cx="4479925" cy="2743200"/>
  <p:notesSz cx="6858000" cy="9144000"/>
  <p:defaultTextStyle>
    <a:defPPr>
      <a:defRPr lang="en-US"/>
    </a:defPPr>
    <a:lvl1pPr marL="0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698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396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6093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790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3488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2186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60884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9581" algn="l" defTabSz="617396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714"/>
  </p:normalViewPr>
  <p:slideViewPr>
    <p:cSldViewPr snapToGrid="0" snapToObjects="1">
      <p:cViewPr varScale="1">
        <p:scale>
          <a:sx n="274" d="100"/>
          <a:sy n="274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991" y="448945"/>
            <a:ext cx="3359944" cy="955040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991" y="1440815"/>
            <a:ext cx="3359944" cy="662305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5946" y="146050"/>
            <a:ext cx="965984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95" y="146050"/>
            <a:ext cx="2841952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62" y="683895"/>
            <a:ext cx="3863935" cy="114109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662" y="1835785"/>
            <a:ext cx="3863935" cy="600075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95" y="730250"/>
            <a:ext cx="1903968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962" y="730250"/>
            <a:ext cx="1903968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146050"/>
            <a:ext cx="3863935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579" y="672465"/>
            <a:ext cx="1895218" cy="329565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79" y="1002030"/>
            <a:ext cx="1895218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7962" y="672465"/>
            <a:ext cx="1904552" cy="329565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7962" y="1002030"/>
            <a:ext cx="1904552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182880"/>
            <a:ext cx="1444892" cy="640080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52" y="394970"/>
            <a:ext cx="2267962" cy="1949450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822960"/>
            <a:ext cx="1444892" cy="1524635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182880"/>
            <a:ext cx="1444892" cy="640080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552" y="394970"/>
            <a:ext cx="2267962" cy="1949450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822960"/>
            <a:ext cx="1444892" cy="1524635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995" y="146050"/>
            <a:ext cx="386393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95" y="730250"/>
            <a:ext cx="386393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995" y="2542540"/>
            <a:ext cx="100798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3975" y="2542540"/>
            <a:ext cx="15119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3947" y="2542540"/>
            <a:ext cx="100798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/>
          <p:cNvGrpSpPr/>
          <p:nvPr/>
        </p:nvGrpSpPr>
        <p:grpSpPr>
          <a:xfrm>
            <a:off x="-46038" y="184680"/>
            <a:ext cx="4491935" cy="2278171"/>
            <a:chOff x="139377" y="375642"/>
            <a:chExt cx="4491935" cy="2278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2308241" y="654907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41" y="654907"/>
                  <a:ext cx="300684" cy="2743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378107" y="375642"/>
              <a:ext cx="300684" cy="2743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746366" y="654906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366" y="654906"/>
                  <a:ext cx="300684" cy="2743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020458" y="920781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458" y="920781"/>
                  <a:ext cx="300684" cy="2743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3826536" y="1207930"/>
                  <a:ext cx="418069" cy="3221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𝑮</m:t>
                        </m:r>
                        <m:r>
                          <a:rPr lang="en-US" sz="10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10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𝒔</m:t>
                        </m:r>
                        <m:r>
                          <a:rPr lang="en-US" sz="10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536" y="1207930"/>
                  <a:ext cx="418069" cy="32210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/>
            <p:cNvGrpSpPr/>
            <p:nvPr/>
          </p:nvGrpSpPr>
          <p:grpSpPr>
            <a:xfrm>
              <a:off x="668085" y="1442441"/>
              <a:ext cx="177938" cy="178763"/>
              <a:chOff x="3553803" y="1323819"/>
              <a:chExt cx="177938" cy="17876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553803" y="1323819"/>
                <a:ext cx="177938" cy="1787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9" idx="2"/>
                <a:endCxn id="69" idx="6"/>
              </p:cNvCxnSpPr>
              <p:nvPr/>
            </p:nvCxnSpPr>
            <p:spPr>
              <a:xfrm>
                <a:off x="3553803" y="1413201"/>
                <a:ext cx="177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9" idx="0"/>
                <a:endCxn id="69" idx="4"/>
              </p:cNvCxnSpPr>
              <p:nvPr/>
            </p:nvCxnSpPr>
            <p:spPr>
              <a:xfrm>
                <a:off x="3642772" y="1323819"/>
                <a:ext cx="0" cy="1787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stCxn id="48" idx="3"/>
              <a:endCxn id="45" idx="1"/>
            </p:cNvCxnSpPr>
            <p:nvPr/>
          </p:nvCxnSpPr>
          <p:spPr>
            <a:xfrm>
              <a:off x="2047050" y="792067"/>
              <a:ext cx="261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2615543" y="797507"/>
              <a:ext cx="404915" cy="17560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205297" y="920782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297" y="920782"/>
                  <a:ext cx="300684" cy="2743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Elbow Connector 19"/>
            <p:cNvCxnSpPr>
              <a:stCxn id="78" idx="3"/>
            </p:cNvCxnSpPr>
            <p:nvPr/>
          </p:nvCxnSpPr>
          <p:spPr>
            <a:xfrm flipV="1">
              <a:off x="1505981" y="877407"/>
              <a:ext cx="237075" cy="1805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2308241" y="1322377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41" y="1322377"/>
                  <a:ext cx="300684" cy="2743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1746366" y="1322376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366" y="1322376"/>
                  <a:ext cx="300684" cy="2743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007222" y="1588253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222" y="1588253"/>
                  <a:ext cx="300684" cy="2743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>
              <a:off x="2047050" y="1459537"/>
              <a:ext cx="261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96" idx="3"/>
            </p:cNvCxnSpPr>
            <p:nvPr/>
          </p:nvCxnSpPr>
          <p:spPr>
            <a:xfrm>
              <a:off x="2608925" y="1459538"/>
              <a:ext cx="404915" cy="17721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1205297" y="1588252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297" y="1588252"/>
                  <a:ext cx="300684" cy="2743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Elbow Connector 101"/>
            <p:cNvCxnSpPr/>
            <p:nvPr/>
          </p:nvCxnSpPr>
          <p:spPr>
            <a:xfrm>
              <a:off x="1505981" y="1725413"/>
              <a:ext cx="150124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flipV="1">
              <a:off x="1501038" y="1525746"/>
              <a:ext cx="246539" cy="19472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2308241" y="2057397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000" b="1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41" y="2057397"/>
                  <a:ext cx="300684" cy="2743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1746366" y="2057396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366" y="2057396"/>
                  <a:ext cx="300684" cy="2743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3007222" y="2323273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222" y="2323273"/>
                  <a:ext cx="300684" cy="2743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2047050" y="2194557"/>
              <a:ext cx="261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104" idx="3"/>
            </p:cNvCxnSpPr>
            <p:nvPr/>
          </p:nvCxnSpPr>
          <p:spPr>
            <a:xfrm>
              <a:off x="2608925" y="2194558"/>
              <a:ext cx="398297" cy="18153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1205297" y="2323272"/>
                  <a:ext cx="300684" cy="2743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𝒔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297" y="2323272"/>
                  <a:ext cx="300684" cy="2743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Elbow Connector 109"/>
            <p:cNvCxnSpPr/>
            <p:nvPr/>
          </p:nvCxnSpPr>
          <p:spPr>
            <a:xfrm>
              <a:off x="1505981" y="2460433"/>
              <a:ext cx="150124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flipV="1">
              <a:off x="1501038" y="2285718"/>
              <a:ext cx="246539" cy="17471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68" idx="6"/>
              <a:endCxn id="109" idx="1"/>
            </p:cNvCxnSpPr>
            <p:nvPr/>
          </p:nvCxnSpPr>
          <p:spPr>
            <a:xfrm>
              <a:off x="846023" y="1531823"/>
              <a:ext cx="359274" cy="92861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68" idx="6"/>
              <a:endCxn id="78" idx="1"/>
            </p:cNvCxnSpPr>
            <p:nvPr/>
          </p:nvCxnSpPr>
          <p:spPr>
            <a:xfrm flipV="1">
              <a:off x="846023" y="1057943"/>
              <a:ext cx="359274" cy="4738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1110839" y="77459"/>
              <a:ext cx="53136" cy="12179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68" idx="6"/>
              <a:endCxn id="48" idx="1"/>
            </p:cNvCxnSpPr>
            <p:nvPr/>
          </p:nvCxnSpPr>
          <p:spPr>
            <a:xfrm flipV="1">
              <a:off x="846023" y="792067"/>
              <a:ext cx="900343" cy="739756"/>
            </a:xfrm>
            <a:prstGeom prst="bentConnector3">
              <a:avLst>
                <a:gd name="adj1" fmla="val 1980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flipV="1">
              <a:off x="1505981" y="1062885"/>
              <a:ext cx="1514477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1481509" y="1001515"/>
                  <a:ext cx="310133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000" b="1" i="1" dirty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000" b="1" i="1" dirty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509" y="1001515"/>
                  <a:ext cx="310133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770367" y="1296611"/>
                  <a:ext cx="310133" cy="2842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charset="0"/>
                          </a:rPr>
                          <m:t>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67" y="1296611"/>
                  <a:ext cx="310133" cy="28420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4280185" y="1098070"/>
                  <a:ext cx="310133" cy="2842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dirty="0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185" y="1098070"/>
                  <a:ext cx="310133" cy="28420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3469331" y="1276039"/>
              <a:ext cx="177938" cy="178763"/>
              <a:chOff x="3553803" y="1323819"/>
              <a:chExt cx="177938" cy="17876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3553803" y="1323819"/>
                <a:ext cx="177938" cy="1787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3553803" y="1413201"/>
                <a:ext cx="177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642772" y="1323819"/>
                <a:ext cx="0" cy="1787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Elbow Connector 119"/>
            <p:cNvCxnSpPr>
              <a:stCxn id="49" idx="3"/>
              <a:endCxn id="172" idx="0"/>
            </p:cNvCxnSpPr>
            <p:nvPr/>
          </p:nvCxnSpPr>
          <p:spPr>
            <a:xfrm>
              <a:off x="3321142" y="1057942"/>
              <a:ext cx="237158" cy="2180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8" idx="2"/>
            </p:cNvCxnSpPr>
            <p:nvPr/>
          </p:nvCxnSpPr>
          <p:spPr>
            <a:xfrm flipH="1" flipV="1">
              <a:off x="232307" y="1526652"/>
              <a:ext cx="435778" cy="51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139377" y="1280600"/>
                  <a:ext cx="310133" cy="2842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charset="0"/>
                          </a:rPr>
                          <m:t>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77" y="1280600"/>
                  <a:ext cx="310133" cy="28420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534388" y="1283047"/>
              <a:ext cx="161808" cy="27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6981" y="1460296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1490718" y="1666661"/>
                  <a:ext cx="310133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000" b="1" i="1" dirty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000" b="1" i="1" dirty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18" y="1666661"/>
                  <a:ext cx="310133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/>
            <p:cNvCxnSpPr>
              <a:stCxn id="98" idx="0"/>
              <a:endCxn id="172" idx="2"/>
            </p:cNvCxnSpPr>
            <p:nvPr/>
          </p:nvCxnSpPr>
          <p:spPr>
            <a:xfrm rot="5400000" flipH="1" flipV="1">
              <a:off x="3202031" y="1320954"/>
              <a:ext cx="222832" cy="31176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06" idx="3"/>
              <a:endCxn id="172" idx="4"/>
            </p:cNvCxnSpPr>
            <p:nvPr/>
          </p:nvCxnSpPr>
          <p:spPr>
            <a:xfrm flipV="1">
              <a:off x="3307906" y="1454802"/>
              <a:ext cx="250394" cy="10056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329207" y="1344833"/>
              <a:ext cx="161808" cy="27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329207" y="1096836"/>
              <a:ext cx="161808" cy="27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499363" y="2407592"/>
                  <a:ext cx="310133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000" b="1" i="1" dirty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000" b="1" i="1" dirty="0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363" y="2407592"/>
                  <a:ext cx="310133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Elbow Connector 192"/>
            <p:cNvCxnSpPr>
              <a:stCxn id="57" idx="3"/>
              <a:endCxn id="68" idx="4"/>
            </p:cNvCxnSpPr>
            <p:nvPr/>
          </p:nvCxnSpPr>
          <p:spPr>
            <a:xfrm flipH="1">
              <a:off x="757054" y="1368981"/>
              <a:ext cx="3487551" cy="252223"/>
            </a:xfrm>
            <a:prstGeom prst="bentConnector4">
              <a:avLst>
                <a:gd name="adj1" fmla="val -6555"/>
                <a:gd name="adj2" fmla="val 53161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2" idx="6"/>
              <a:endCxn id="57" idx="1"/>
            </p:cNvCxnSpPr>
            <p:nvPr/>
          </p:nvCxnSpPr>
          <p:spPr>
            <a:xfrm>
              <a:off x="3647269" y="1365421"/>
              <a:ext cx="179267" cy="3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3554987" y="1102633"/>
                  <a:ext cx="34868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000" b="1" i="1" dirty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 dirty="0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987" y="1102633"/>
                  <a:ext cx="348685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57" idx="3"/>
            </p:cNvCxnSpPr>
            <p:nvPr/>
          </p:nvCxnSpPr>
          <p:spPr>
            <a:xfrm>
              <a:off x="4244605" y="1368981"/>
              <a:ext cx="386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1035124" y="1443481"/>
              <a:ext cx="7173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/>
            <p:nvPr/>
          </p:nvCxnSpPr>
          <p:spPr>
            <a:xfrm rot="16200000" flipH="1">
              <a:off x="409595" y="763873"/>
              <a:ext cx="1455625" cy="1217917"/>
            </a:xfrm>
            <a:prstGeom prst="bentConnector3">
              <a:avLst>
                <a:gd name="adj1" fmla="val 999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endCxn id="105" idx="1"/>
            </p:cNvCxnSpPr>
            <p:nvPr/>
          </p:nvCxnSpPr>
          <p:spPr>
            <a:xfrm>
              <a:off x="1032910" y="2194555"/>
              <a:ext cx="71345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46" idx="2"/>
            </p:cNvCxnSpPr>
            <p:nvPr/>
          </p:nvCxnSpPr>
          <p:spPr>
            <a:xfrm rot="16200000" flipH="1">
              <a:off x="785438" y="392973"/>
              <a:ext cx="705571" cy="121954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endCxn id="101" idx="1"/>
            </p:cNvCxnSpPr>
            <p:nvPr/>
          </p:nvCxnSpPr>
          <p:spPr>
            <a:xfrm>
              <a:off x="1023421" y="1725412"/>
              <a:ext cx="1818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4928" y="156601"/>
                <a:ext cx="305853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8" y="156601"/>
                <a:ext cx="305853" cy="27930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374656" y="1146915"/>
            <a:ext cx="161808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92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Yu-An Chen</dc:creator>
  <cp:lastModifiedBy>Yu-An Chen</cp:lastModifiedBy>
  <cp:revision>21</cp:revision>
  <cp:lastPrinted>2018-05-12T21:18:06Z</cp:lastPrinted>
  <dcterms:created xsi:type="dcterms:W3CDTF">2018-05-11T06:07:01Z</dcterms:created>
  <dcterms:modified xsi:type="dcterms:W3CDTF">2018-05-16T18:06:38Z</dcterms:modified>
</cp:coreProperties>
</file>