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6551B-F730-46E7-AA95-0851FB05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91DF1-BEB0-4519-9D62-54B4B212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B8F72-163D-4388-BAD4-95D06121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238A2-19E2-406C-A0C5-D9D4C0E6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7BBCD-5B80-4ED1-938D-DA9222A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4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C8E9-FB84-4BC8-A86A-3318400D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E7211-E0E8-434E-AA17-1D15658D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93585-5F43-40BC-88D4-01C3E44A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39669-D3BF-4B98-8E94-64A83C18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F0346-E590-42CA-B252-9D8C1CE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1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0D1FD-80DA-4CA5-A2E8-699D5FB9E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D5D8D-6794-45B9-8CF4-D887ED622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024F2-217E-4608-9BA1-95943658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87DC9-66C6-44A6-92B7-8D51B694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DF6BB-715A-4B7C-9D55-F6FEAE4F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92022-D287-4E0B-8F9F-DB3B5F5C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5806-8A0B-4F1A-A6B8-AABF4B33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2F5D1-E2AE-4C35-8878-9B3CC319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96B8D-D900-43AC-918D-D9ED8B37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AB66D-B7C9-409F-96EB-28F79CE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929FB-B958-46F5-BCC7-C8777E51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04A83-BBBB-422F-8F74-2C54D117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2B846-BC30-4967-B518-31B5FFE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3E6FA-DCCD-42DD-87B1-4D78B78C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3DABC-F4A1-4B70-8462-95F9406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58A6-26C6-40B8-A73C-CBEAD573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98354-FE90-4C33-998F-73500725E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B1659-B1DD-4E2B-A5AC-7C7BD50D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83E03-B796-4815-9C75-D8118D8B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16D86-C9A2-495A-80B0-712A5838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C3E6E-3805-40E8-ADC8-14D63D68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4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A895E-ABF3-4F4E-B8E6-673585FF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27B73-9661-4900-B8C5-E80D2C0C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AA572-2F4C-4555-B675-764651C9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954597-7442-4A7A-91F6-38C10A56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33DD7-4723-476F-B1AA-27E1703A9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B1ECA6-8125-4E66-9556-5387D047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11B16-C45E-4AD4-8F14-EE56FD46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73CBE9-E839-44EB-9915-608489A9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B37E-7012-4A0F-9FEF-ADDF692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3DEB9B-0484-4E7A-BBD7-432D352D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445E8-7412-4C12-B1F5-941F14EE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D22D7-260E-49F1-A725-A4AD3636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79C7D9-0FA4-4986-815D-4981F089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ED1E7-91BF-4819-89BD-9E1B0D73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0194DE-44B2-475B-997A-98949F0C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AC189-F686-49E2-B1C2-C15621E5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861FD-B49A-44F6-AE72-9E59AEAD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249C4-187E-4D11-9122-E64E6221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E0FDB-DACA-4125-8552-FE9D6432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DF3C0-9DCE-42A0-840B-EA4C374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29EFC-6D1E-4373-9220-E8F9CD97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9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6F804-7C74-41E8-9E57-16AB6C5C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659D6-CC26-4368-9342-0CAF806FA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3BEE0-B13C-42CD-BB0A-BF51671D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AB9B4-4E6C-45EC-B443-0CE75236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8EE93-D7CC-460E-B729-E9BE9312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AB232-B515-4209-BC52-F8028E76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FC6535-1861-4551-BAB1-606A44A0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8E30B-018B-409A-AEAF-D2A082CD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D243-0307-4237-99D0-E43823FEB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8C3F-C8F5-4DEB-A61E-33CCD6FBCC0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BE511-C681-4CF9-90BD-024141FC6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0AB27-85BD-4B6C-83B4-24462F6E5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A513-F6AB-4C58-BAEE-A2543DB2F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5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E47722-1DC7-4657-99B7-97036D5F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3" y="272761"/>
            <a:ext cx="73723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FC1F98-7A43-46C2-BD51-B1485D6CE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2" y="145726"/>
            <a:ext cx="6854536" cy="2389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C45857-73B8-41AE-B0D7-764538724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1" y="2518281"/>
            <a:ext cx="2948309" cy="36086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9D546D-D00B-4D5A-AF92-DC40E55B7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35" y="2281742"/>
            <a:ext cx="8793529" cy="22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2FBDDC-B583-4B8C-9C90-5BC144A5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" y="138499"/>
            <a:ext cx="6596928" cy="2163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527AEC-CC30-4378-832E-57193A7B3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" y="2017588"/>
            <a:ext cx="7176761" cy="22543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6AC2C3-B297-447C-A39F-DE8FC0B09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49419"/>
            <a:ext cx="6454053" cy="25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B4E93A-DB6B-4781-9517-8269AC7F0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7" y="401783"/>
            <a:ext cx="7960113" cy="42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6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C5E48F4-8577-43A4-9DF0-C6A92247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891779"/>
            <a:ext cx="7593842" cy="48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CD9323-FA25-4372-9CCB-C6DBFB8F1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392452"/>
            <a:ext cx="9649691" cy="12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1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溢</dc:creator>
  <cp:lastModifiedBy>丁 溢</cp:lastModifiedBy>
  <cp:revision>2</cp:revision>
  <dcterms:created xsi:type="dcterms:W3CDTF">2021-07-14T04:23:07Z</dcterms:created>
  <dcterms:modified xsi:type="dcterms:W3CDTF">2021-07-15T15:03:45Z</dcterms:modified>
</cp:coreProperties>
</file>