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84" r:id="rId4"/>
    <p:sldId id="268" r:id="rId5"/>
    <p:sldId id="269" r:id="rId6"/>
    <p:sldId id="270" r:id="rId7"/>
    <p:sldId id="275" r:id="rId8"/>
    <p:sldId id="279" r:id="rId9"/>
    <p:sldId id="277" r:id="rId10"/>
    <p:sldId id="271" r:id="rId11"/>
    <p:sldId id="278" r:id="rId12"/>
    <p:sldId id="276" r:id="rId13"/>
    <p:sldId id="272" r:id="rId14"/>
    <p:sldId id="273" r:id="rId15"/>
    <p:sldId id="280" r:id="rId16"/>
    <p:sldId id="281" r:id="rId17"/>
    <p:sldId id="282" r:id="rId18"/>
    <p:sldId id="283" r:id="rId19"/>
    <p:sldId id="27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1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9.xml"/><Relationship Id="rId4" Type="http://schemas.openxmlformats.org/officeDocument/2006/relationships/slide" Target="slide3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2.xml"/><Relationship Id="rId4" Type="http://schemas.openxmlformats.org/officeDocument/2006/relationships/slide" Target="slide3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slide" Target="slide3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8.xml"/><Relationship Id="rId4" Type="http://schemas.openxmlformats.org/officeDocument/2006/relationships/slide" Target="slide3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1.xml"/><Relationship Id="rId4" Type="http://schemas.openxmlformats.org/officeDocument/2006/relationships/slide" Target="slide3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4.xml"/><Relationship Id="rId4" Type="http://schemas.openxmlformats.org/officeDocument/2006/relationships/slide" Target="slide3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7.xml"/><Relationship Id="rId4" Type="http://schemas.openxmlformats.org/officeDocument/2006/relationships/slide" Target="slide3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0.xml"/><Relationship Id="rId4" Type="http://schemas.openxmlformats.org/officeDocument/2006/relationships/slide" Target="slide3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10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tags" Target="../tags/tag66.xml"/><Relationship Id="rId3" Type="http://schemas.openxmlformats.org/officeDocument/2006/relationships/slide" Target="slide4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slide" Target="slide3.xml"/><Relationship Id="rId2" Type="http://schemas.openxmlformats.org/officeDocument/2006/relationships/tags" Target="../tags/tag70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openxmlformats.org/officeDocument/2006/relationships/slide" Target="slide3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9.xml"/><Relationship Id="rId5" Type="http://schemas.openxmlformats.org/officeDocument/2006/relationships/slide" Target="slide3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2.xml"/><Relationship Id="rId4" Type="http://schemas.openxmlformats.org/officeDocument/2006/relationships/slide" Target="slide3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4.xml"/><Relationship Id="rId3" Type="http://schemas.openxmlformats.org/officeDocument/2006/relationships/slide" Target="slide3.xml"/><Relationship Id="rId2" Type="http://schemas.openxmlformats.org/officeDocument/2006/relationships/tags" Target="../tags/tag8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6.xml"/><Relationship Id="rId3" Type="http://schemas.openxmlformats.org/officeDocument/2006/relationships/slide" Target="slide3.xml"/><Relationship Id="rId2" Type="http://schemas.openxmlformats.org/officeDocument/2006/relationships/tags" Target="../tags/tag85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31390" y="2025650"/>
            <a:ext cx="7948930" cy="227266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13800" b="1" spc="40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坦克大战</a:t>
            </a:r>
            <a:endParaRPr lang="zh-CN" altLang="en-US" sz="13800" b="1" spc="40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34935" y="4951730"/>
            <a:ext cx="2444750" cy="6946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丁越小组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8350" y="3469640"/>
            <a:ext cx="16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7835" y="153035"/>
            <a:ext cx="3695065" cy="9537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界面展示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0540" y="1106805"/>
            <a:ext cx="3550920" cy="753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游戏登陆界面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游戏登陆界面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注册界面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开始界面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菜单界面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作战界面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设置界面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游戏帮助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9125" y="1152525"/>
            <a:ext cx="5476240" cy="15582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80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谢谢观赏</a:t>
            </a:r>
            <a:endParaRPr lang="zh-CN" altLang="en-US" sz="8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246120" y="3246120"/>
            <a:ext cx="6885305" cy="14744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80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——THANK YOU</a:t>
            </a:r>
            <a:endParaRPr lang="en-US" altLang="zh-CN" sz="8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小组分工</a:t>
            </a:r>
            <a:endParaRPr lang="zh-CN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635" y="1468755"/>
            <a:ext cx="10060305" cy="467106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1.UI界面设计，UI流程:刘超，陈子恒；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2.ClientUI，业务逻辑：丁越，阙文中；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3.ServerUI，业务逻辑设计客户端和服务端通信协议(UDP,TCP/IP):陈子恒，阙文中；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4.游戏算法:丁越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5.设计文档、图片、PPT:郭玉昱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73630" y="2228215"/>
            <a:ext cx="7561580" cy="7543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sldjump"/>
              </a:rPr>
              <a:t>游戏规则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640" y="156210"/>
            <a:ext cx="2252980" cy="1089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6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3630" y="1245870"/>
            <a:ext cx="7561580" cy="7950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tooltip="" action="ppaction://hlinksldjump"/>
              </a:rPr>
              <a:t>游戏简介</a:t>
            </a:r>
            <a:endParaRPr lang="zh-CN" altLang="en-US" sz="5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373630" y="3199765"/>
            <a:ext cx="7561580" cy="8039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  <a:hlinkClick r:id="rId5" tooltip="" action="ppaction://hlinksldjump"/>
              </a:rPr>
              <a:t>操作方法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hlinkClick r:id="rId6" tooltip="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2373630" y="4220845"/>
            <a:ext cx="7561580" cy="8051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  <a:hlinkClick r:id="rId6" tooltip="" action="ppaction://hlinksldjump"/>
              </a:rPr>
              <a:t>结构分析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2373630" y="5243195"/>
            <a:ext cx="7561580" cy="8051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  <a:hlinkClick r:id="rId9" tooltip="" action="ppaction://hlinksldjump"/>
              </a:rPr>
              <a:t>界面展示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9580" y="307975"/>
            <a:ext cx="3599180" cy="9747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游戏简介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1290" y="1693545"/>
            <a:ext cx="9298940" cy="41573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2D 坦克大战是一款以坦克战斗为主题的平面射击游戏。玩家通常驾驶一辆坦克，在各种地形的关卡场景中与敌方坦克交战，同时要保护己方的基地或重要目标。游戏画面为二维视角，风格是像素风和其他简洁的图形设计，具有一定的趣味性和挑战性，能让玩家体验到紧张刺激的战斗氛围和策略运用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47675" y="246380"/>
            <a:ext cx="3817620" cy="9537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游戏规则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38760" y="1662430"/>
            <a:ext cx="11715115" cy="462026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玩家通过操作坦克在地图上移动、转向和发射炮弹。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目标是消灭场景中的所有敌方坦克。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敌方坦克会主动攻击玩家和玩家方的基地等目标。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玩家的坦克被敌方击中或基地被摧毁则游戏结束。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部分游戏中可能存在不同类型的敌方坦克，具有不同的特点和能力。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有些版本可能会有道具或奖励系统，例如增强坦克火力、提升防御等的道具，玩家获取后可获得相应优势。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5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7835" y="153035"/>
            <a:ext cx="3695065" cy="9537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操作方法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77800" y="1292860"/>
            <a:ext cx="11857990" cy="54832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移动控制：通常使用键盘上的方向键（如上下左右键）或游戏手柄的摇杆来控制坦克的移动方向，使坦克在地图上前进、后退、向左或向右移动。例如，按下上键坦克向前行驶，按下左键坦克向左转弯移动。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射击控制：一般通过特定的按键来发射炮弹，比如空格键、回车键或游戏手柄上的相应按钮。玩家需要瞄准敌方坦克的位置后按下射击键来发射炮弹攻击敌人。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转向操作：部分游戏可能支持坦克的转向操作，以便更好地调整射击角度和应对不同方向的敌人。具体的转向控制方式可能因游戏而异，有的可能是通过按下特定的转向键，有的可能是在移动过程中配合其他按键来实现坦克的转向。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5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7835" y="153035"/>
            <a:ext cx="3695065" cy="9537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tooltip="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COMMONDATA" val="eyJoZGlkIjoiMzEwNTM5NzYwMDRjMzkwZTVkZjY2ODkwMGIxNGU0OTU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演示</Application>
  <PresentationFormat>宽屏</PresentationFormat>
  <Paragraphs>102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楚凡</cp:lastModifiedBy>
  <cp:revision>155</cp:revision>
  <dcterms:created xsi:type="dcterms:W3CDTF">2019-06-19T02:08:00Z</dcterms:created>
  <dcterms:modified xsi:type="dcterms:W3CDTF">2024-09-05T07:59:53Z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ICV">
    <vt:lpwstr>7EEAE9D18B8B4305ABBF3E2D5D81D17D_11</vt:lpwstr>
  </property>
</Properties>
</file>