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  <p:sldId id="264" r:id="rId5"/>
    <p:sldId id="262" r:id="rId6"/>
    <p:sldId id="258" r:id="rId7"/>
    <p:sldId id="266" r:id="rId8"/>
    <p:sldId id="257" r:id="rId9"/>
    <p:sldId id="25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7"/>
    <p:restoredTop sz="94620"/>
  </p:normalViewPr>
  <p:slideViewPr>
    <p:cSldViewPr snapToGrid="0" snapToObjects="1">
      <p:cViewPr>
        <p:scale>
          <a:sx n="75" d="100"/>
          <a:sy n="75" d="100"/>
        </p:scale>
        <p:origin x="11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70746" y="1652364"/>
            <a:ext cx="7548442" cy="1710267"/>
          </a:xfrm>
        </p:spPr>
        <p:txBody>
          <a:bodyPr/>
          <a:lstStyle/>
          <a:p>
            <a:r>
              <a:rPr kumimoji="1" lang="zh-CN" altLang="en-US" sz="6000" dirty="0" smtClean="0"/>
              <a:t>各个</a:t>
            </a:r>
            <a:r>
              <a:rPr kumimoji="1" lang="en-US" altLang="zh-CN" sz="6000" dirty="0" smtClean="0"/>
              <a:t>AI</a:t>
            </a:r>
            <a:r>
              <a:rPr kumimoji="1" lang="zh-CN" altLang="en-US" sz="6000" dirty="0" smtClean="0"/>
              <a:t>开放</a:t>
            </a:r>
            <a:r>
              <a:rPr kumimoji="1" lang="zh-CN" altLang="en-US" sz="6000" dirty="0"/>
              <a:t>平台对比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98606" y="361335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主要介绍各个平台的优点，值得我们参考借鉴的地方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340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 smtClean="0"/>
              <a:t>思必驰和百度</a:t>
            </a:r>
            <a:r>
              <a:rPr kumimoji="1" lang="en-US" altLang="zh-CN" sz="2000" dirty="0"/>
              <a:t>DUSEROS</a:t>
            </a:r>
            <a:r>
              <a:rPr kumimoji="1" lang="zh-CN" altLang="en-US" sz="2000" dirty="0" smtClean="0"/>
              <a:t>的新用户引导模块都做得很详细，开发者可快速上手操作且不需要具备编程能力。</a:t>
            </a:r>
          </a:p>
          <a:p>
            <a:r>
              <a:rPr kumimoji="1" lang="zh-CN" altLang="en-US" sz="2000" dirty="0" smtClean="0"/>
              <a:t>科大讯飞的测试页面都在技能开发页面的旁边，便于开发者随时使用。方便快捷。</a:t>
            </a:r>
          </a:p>
          <a:p>
            <a:r>
              <a:rPr kumimoji="1" lang="zh-CN" altLang="en-US" sz="2000" dirty="0" smtClean="0"/>
              <a:t>百度</a:t>
            </a:r>
            <a:r>
              <a:rPr kumimoji="1" lang="zh-CN" altLang="en-US" sz="2000" dirty="0" smtClean="0"/>
              <a:t>平台</a:t>
            </a:r>
            <a:r>
              <a:rPr kumimoji="1" lang="zh-CN" altLang="en-US" sz="2000" dirty="0"/>
              <a:t>有来自</a:t>
            </a:r>
            <a:r>
              <a:rPr lang="en-US" altLang="zh-CN" sz="2000" dirty="0" err="1"/>
              <a:t>DuerOS</a:t>
            </a:r>
            <a:r>
              <a:rPr lang="zh-CN" altLang="en-US" sz="2000" dirty="0"/>
              <a:t>丰富的线上数据</a:t>
            </a:r>
            <a:r>
              <a:rPr kumimoji="1" lang="zh-CN" altLang="en-US" sz="2000" dirty="0"/>
              <a:t>，帮助开发者丰富用户</a:t>
            </a:r>
            <a:r>
              <a:rPr kumimoji="1" lang="zh-CN" altLang="en-US" sz="2000" dirty="0" smtClean="0"/>
              <a:t>表达。</a:t>
            </a:r>
            <a:r>
              <a:rPr kumimoji="1" lang="zh-CN" altLang="en-US" sz="2000" dirty="0" smtClean="0"/>
              <a:t>是技能开发出后用户体验更加智能。</a:t>
            </a:r>
            <a:endParaRPr kumimoji="1" lang="zh-CN" altLang="en-US" sz="2000" dirty="0" smtClean="0"/>
          </a:p>
          <a:p>
            <a:r>
              <a:rPr lang="zh-CN" altLang="en-US" sz="2000" dirty="0" smtClean="0"/>
              <a:t>百度</a:t>
            </a:r>
            <a:r>
              <a:rPr lang="zh-CN" altLang="en-US" sz="2000" dirty="0" smtClean="0"/>
              <a:t>平台</a:t>
            </a:r>
            <a:r>
              <a:rPr lang="zh-CN" altLang="en-US" sz="2000" dirty="0"/>
              <a:t>根据开发者对技能的差异化需求，分为自定义技能、智能家居技能 和内容播报技能三种技能</a:t>
            </a:r>
            <a:r>
              <a:rPr lang="zh-CN" altLang="en-US" sz="2000" dirty="0" smtClean="0"/>
              <a:t>类型。</a:t>
            </a:r>
            <a:r>
              <a:rPr lang="zh-CN" altLang="en-US" sz="2000" dirty="0"/>
              <a:t>支持多种模拟测试工具，可在技能开发</a:t>
            </a:r>
            <a:r>
              <a:rPr lang="zh-CN" altLang="en-US" sz="2000" dirty="0" smtClean="0"/>
              <a:t>的不同</a:t>
            </a:r>
            <a:r>
              <a:rPr lang="zh-CN" altLang="en-US" sz="2000" dirty="0"/>
              <a:t>阶段对技能进行测试</a:t>
            </a:r>
            <a:r>
              <a:rPr lang="zh-CN" altLang="en-US" sz="2000" dirty="0" smtClean="0"/>
              <a:t>体验。</a:t>
            </a:r>
            <a:endParaRPr lang="zh-CN" altLang="en-US" sz="2000" dirty="0"/>
          </a:p>
          <a:p>
            <a:endParaRPr lang="zh-CN" altLang="en-US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3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129" y="1042241"/>
            <a:ext cx="8596668" cy="776748"/>
          </a:xfrm>
        </p:spPr>
        <p:txBody>
          <a:bodyPr>
            <a:normAutofit fontScale="90000"/>
          </a:bodyPr>
          <a:lstStyle/>
          <a:p>
            <a:r>
              <a:rPr kumimoji="1" lang="zh-CN" altLang="en-US" sz="2400" dirty="0" smtClean="0"/>
              <a:t>思必驰的新用户引导 帮助模块</a:t>
            </a:r>
            <a:br>
              <a:rPr kumimoji="1" lang="zh-CN" altLang="en-US" sz="2400" dirty="0" smtClean="0"/>
            </a:br>
            <a:endParaRPr kumimoji="1"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358364">
            <a:off x="677334" y="2573543"/>
            <a:ext cx="4617592" cy="306034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021">
            <a:off x="5559335" y="1662685"/>
            <a:ext cx="5166637" cy="39711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椭圆形标注 5"/>
          <p:cNvSpPr/>
          <p:nvPr/>
        </p:nvSpPr>
        <p:spPr>
          <a:xfrm rot="768840">
            <a:off x="3633089" y="1903664"/>
            <a:ext cx="2300748" cy="1232505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形象生动的说明让非专业人员也可以进行技能开发</a:t>
            </a:r>
            <a:endParaRPr kumimoji="1" lang="zh-CN" altLang="en-US" dirty="0"/>
          </a:p>
        </p:txBody>
      </p:sp>
      <p:sp>
        <p:nvSpPr>
          <p:cNvPr id="8" name="椭圆形标注 7"/>
          <p:cNvSpPr/>
          <p:nvPr/>
        </p:nvSpPr>
        <p:spPr>
          <a:xfrm>
            <a:off x="7931423" y="814363"/>
            <a:ext cx="2300748" cy="1232505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开发者根据自己的需求对用户说法语义槽等进行设置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99610" y="5754122"/>
            <a:ext cx="938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开发者可零编程基础快速上手，摆脱了开发者必须</a:t>
            </a:r>
            <a:r>
              <a:rPr kumimoji="1" lang="zh-CN" altLang="en-US" dirty="0"/>
              <a:t>具备编写代码能力这一弊端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43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sz="2400" dirty="0" smtClean="0"/>
              <a:t>思必驰的控件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r>
              <a:rPr kumimoji="1" lang="zh-CN" altLang="en-US" sz="2000" dirty="0" smtClean="0"/>
              <a:t/>
            </a:r>
            <a:br>
              <a:rPr kumimoji="1" lang="zh-CN" altLang="en-US" sz="2000" dirty="0" smtClean="0"/>
            </a:br>
            <a:r>
              <a:rPr kumimoji="1" lang="zh-CN" altLang="en-US" sz="2000" dirty="0" smtClean="0"/>
              <a:t>为开发者提供了列表、图文卡片等默认空间，开发者也可以自己去定义控件。可以满足不同开发者的需求</a:t>
            </a:r>
            <a:endParaRPr kumimoji="1"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38516"/>
            <a:ext cx="8333402" cy="347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2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科大讯飞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675" y="1845804"/>
            <a:ext cx="4133546" cy="411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椭圆形标注 4"/>
          <p:cNvSpPr/>
          <p:nvPr/>
        </p:nvSpPr>
        <p:spPr>
          <a:xfrm rot="213072">
            <a:off x="3126658" y="500215"/>
            <a:ext cx="3008671" cy="1253613"/>
          </a:xfrm>
          <a:prstGeom prst="wedgeEllipseCallout">
            <a:avLst>
              <a:gd name="adj1" fmla="val -38970"/>
              <a:gd name="adj2" fmla="val 71912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测试板块就在技能开发页面。对编写的技能快速测试，方便快捷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09743">
            <a:off x="5450204" y="2180576"/>
            <a:ext cx="6465323" cy="4223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椭圆形标注 6"/>
          <p:cNvSpPr/>
          <p:nvPr/>
        </p:nvSpPr>
        <p:spPr>
          <a:xfrm rot="213072">
            <a:off x="7954296" y="786173"/>
            <a:ext cx="3008671" cy="1253613"/>
          </a:xfrm>
          <a:prstGeom prst="wedgeEllipseCallout">
            <a:avLst>
              <a:gd name="adj1" fmla="val -38970"/>
              <a:gd name="adj2" fmla="val 71912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函数可在线编辑，也可通过文件上传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022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科大讯飞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33503"/>
            <a:ext cx="8449204" cy="2956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909497" y="4953255"/>
            <a:ext cx="798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AIUI</a:t>
            </a:r>
            <a:r>
              <a:rPr kumimoji="1" lang="zh-CN" altLang="en-US" dirty="0"/>
              <a:t>平台提供了一个技能商店，里面包含大量的实用</a:t>
            </a:r>
            <a:r>
              <a:rPr kumimoji="1" lang="zh-CN" altLang="en-US" dirty="0" smtClean="0"/>
              <a:t>技能，可提供给用户使用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750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580" y="401603"/>
            <a:ext cx="8596668" cy="1320800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百度</a:t>
            </a:r>
            <a:r>
              <a:rPr kumimoji="1" lang="en-US" altLang="zh-CN" sz="2400" dirty="0"/>
              <a:t>DUSEROS</a:t>
            </a:r>
            <a:r>
              <a:rPr kumimoji="1" lang="zh-CN" altLang="en-US" sz="2400" dirty="0"/>
              <a:t>开放</a:t>
            </a:r>
            <a:r>
              <a:rPr kumimoji="1" lang="zh-CN" altLang="en-US" sz="2400" dirty="0" smtClean="0"/>
              <a:t>平台</a:t>
            </a:r>
            <a:br>
              <a:rPr kumimoji="1" lang="zh-CN" altLang="en-US" sz="2400" dirty="0" smtClean="0"/>
            </a:br>
            <a:endParaRPr kumimoji="1" lang="zh-CN" altLang="en-US" sz="2400" dirty="0"/>
          </a:p>
        </p:txBody>
      </p:sp>
      <p:sp>
        <p:nvSpPr>
          <p:cNvPr id="5" name="矩形 4"/>
          <p:cNvSpPr/>
          <p:nvPr/>
        </p:nvSpPr>
        <p:spPr>
          <a:xfrm rot="20983720">
            <a:off x="963041" y="5397739"/>
            <a:ext cx="4756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平台支持多种模拟测试工具，可在技能开发</a:t>
            </a:r>
            <a:r>
              <a:rPr lang="zh-CN" altLang="en-US" dirty="0" smtClean="0"/>
              <a:t>的</a:t>
            </a:r>
          </a:p>
          <a:p>
            <a:r>
              <a:rPr lang="zh-CN" altLang="en-US" dirty="0" smtClean="0"/>
              <a:t>不同</a:t>
            </a:r>
            <a:r>
              <a:rPr lang="zh-CN" altLang="en-US" dirty="0"/>
              <a:t>阶段对技能进行测试体验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920213">
            <a:off x="686148" y="1251300"/>
            <a:ext cx="6072584" cy="2602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椭圆形标注 5"/>
          <p:cNvSpPr/>
          <p:nvPr/>
        </p:nvSpPr>
        <p:spPr>
          <a:xfrm rot="483289">
            <a:off x="5703627" y="62749"/>
            <a:ext cx="2235606" cy="1234819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Debug</a:t>
            </a:r>
            <a:r>
              <a:rPr kumimoji="1" lang="zh-CN" altLang="en-US" dirty="0" smtClean="0"/>
              <a:t>测试、真机</a:t>
            </a:r>
            <a:r>
              <a:rPr kumimoji="1" lang="zh-CN" altLang="en-US" dirty="0" smtClean="0"/>
              <a:t>测试</a:t>
            </a:r>
            <a:r>
              <a:rPr kumimoji="1" lang="zh-CN" altLang="en-US" dirty="0"/>
              <a:t>、模拟测试、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38165">
            <a:off x="6234412" y="2867584"/>
            <a:ext cx="5679670" cy="2097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 rot="831068">
            <a:off x="5712213" y="5259239"/>
            <a:ext cx="4756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平台根据开发者对技能的差异化需求，分为自定义技能、智能家居技能 </a:t>
            </a:r>
            <a:r>
              <a:rPr lang="zh-CN" altLang="en-US" dirty="0" smtClean="0"/>
              <a:t>和</a:t>
            </a:r>
            <a:r>
              <a:rPr lang="zh-CN" altLang="en-US" dirty="0"/>
              <a:t>内容播报技能三种技能类型</a:t>
            </a:r>
            <a:endParaRPr lang="zh-CN" altLang="en-US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9937">
            <a:off x="579790" y="3359109"/>
            <a:ext cx="4631504" cy="1453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299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百度</a:t>
            </a:r>
            <a:r>
              <a:rPr kumimoji="1" lang="en-US" altLang="zh-CN" sz="2400" dirty="0"/>
              <a:t>DUSEROS</a:t>
            </a:r>
            <a:r>
              <a:rPr kumimoji="1" lang="zh-CN" altLang="en-US" sz="2400" dirty="0"/>
              <a:t>开放平台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596" y="1690038"/>
            <a:ext cx="6143670" cy="3783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椭圆形标注 4"/>
          <p:cNvSpPr/>
          <p:nvPr/>
        </p:nvSpPr>
        <p:spPr>
          <a:xfrm rot="1104678">
            <a:off x="6901066" y="771774"/>
            <a:ext cx="2847139" cy="1342756"/>
          </a:xfrm>
          <a:prstGeom prst="wedgeEllipseCallout">
            <a:avLst>
              <a:gd name="adj1" fmla="val -24626"/>
              <a:gd name="adj2" fmla="val 69671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通过举例说明，帮助开发者快速了解这些名词的意思及设置后的作用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611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8558" y="388375"/>
            <a:ext cx="8274937" cy="1514168"/>
          </a:xfrm>
        </p:spPr>
        <p:txBody>
          <a:bodyPr>
            <a:noAutofit/>
          </a:bodyPr>
          <a:lstStyle/>
          <a:p>
            <a:r>
              <a:rPr kumimoji="1" lang="zh-CN" altLang="en-US" sz="2400" dirty="0" smtClean="0"/>
              <a:t>百度</a:t>
            </a:r>
            <a:r>
              <a:rPr kumimoji="1" lang="en-US" altLang="zh-CN" sz="2400" dirty="0" smtClean="0"/>
              <a:t>DUSEROS</a:t>
            </a:r>
            <a:r>
              <a:rPr kumimoji="1" lang="zh-CN" altLang="en-US" sz="2400" dirty="0" smtClean="0"/>
              <a:t>开放平台</a:t>
            </a:r>
            <a:br>
              <a:rPr kumimoji="1" lang="zh-CN" altLang="en-US" sz="2400" dirty="0" smtClean="0"/>
            </a:b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zh-CN" altLang="en-US" sz="1800" dirty="0" smtClean="0"/>
              <a:t>技能</a:t>
            </a:r>
            <a:r>
              <a:rPr lang="zh-CN" altLang="en-US" sz="1800" dirty="0"/>
              <a:t>开放平台提供了全套语音技能开发工具和方案，开发者利用可视化界面即可高效的完成开发</a:t>
            </a:r>
            <a:r>
              <a:rPr lang="zh-CN" altLang="en-US" sz="1800" dirty="0" smtClean="0"/>
              <a:t>部署。</a:t>
            </a:r>
            <a:endParaRPr kumimoji="1" lang="zh-CN" altLang="en-US" sz="18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661" y="1707062"/>
            <a:ext cx="8596312" cy="36101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椭圆形标注 3"/>
          <p:cNvSpPr/>
          <p:nvPr/>
        </p:nvSpPr>
        <p:spPr>
          <a:xfrm rot="1107472">
            <a:off x="8357404" y="1449642"/>
            <a:ext cx="2463139" cy="1001252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提供了丰富的用户表达方式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65483" y="5486400"/>
            <a:ext cx="745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每个开发者在考虑用户说法时肯定都是不全面的，该平台有来自</a:t>
            </a:r>
            <a:r>
              <a:rPr lang="en-US" altLang="zh-CN" dirty="0" err="1" smtClean="0"/>
              <a:t>DuerOS</a:t>
            </a:r>
            <a:r>
              <a:rPr lang="zh-CN" altLang="en-US" dirty="0"/>
              <a:t>丰富的线上</a:t>
            </a:r>
            <a:r>
              <a:rPr lang="zh-CN" altLang="en-US" dirty="0" smtClean="0"/>
              <a:t>数据</a:t>
            </a:r>
            <a:r>
              <a:rPr kumimoji="1" lang="zh-CN" altLang="en-US" dirty="0" smtClean="0"/>
              <a:t>，帮助开发者丰富用户表达，增加之后的用户体验感。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51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云知声为应用提供了多个应用解决方案</a:t>
            </a:r>
            <a:br>
              <a:rPr kumimoji="1" lang="zh-CN" altLang="en-US" sz="2400" dirty="0" smtClean="0"/>
            </a:br>
            <a:r>
              <a:rPr kumimoji="1" lang="zh-CN" altLang="en-US" sz="1800" dirty="0" smtClean="0"/>
              <a:t/>
            </a:r>
            <a:br>
              <a:rPr kumimoji="1" lang="zh-CN" altLang="en-US" sz="1800" dirty="0" smtClean="0"/>
            </a:br>
            <a:r>
              <a:rPr kumimoji="1" lang="zh-CN" altLang="en-US" sz="1800" dirty="0" smtClean="0"/>
              <a:t>开发者可以直接选择对应的方案，方便快捷。</a:t>
            </a:r>
            <a:endParaRPr kumimoji="1" lang="zh-CN" altLang="en-US" sz="1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11161"/>
            <a:ext cx="8596312" cy="3579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94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815</TotalTime>
  <Words>355</Words>
  <Application>Microsoft Macintosh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Trebuchet MS</vt:lpstr>
      <vt:lpstr>Wingdings 3</vt:lpstr>
      <vt:lpstr>方正姚体</vt:lpstr>
      <vt:lpstr>华文新魏</vt:lpstr>
      <vt:lpstr>Arial</vt:lpstr>
      <vt:lpstr>平面</vt:lpstr>
      <vt:lpstr>各个AI开放平台对比</vt:lpstr>
      <vt:lpstr>思必驰的新用户引导 帮助模块 </vt:lpstr>
      <vt:lpstr>思必驰的控件  为开发者提供了列表、图文卡片等默认空间，开发者也可以自己去定义控件。可以满足不同开发者的需求</vt:lpstr>
      <vt:lpstr>科大讯飞</vt:lpstr>
      <vt:lpstr>科大讯飞</vt:lpstr>
      <vt:lpstr>百度DUSEROS开放平台 </vt:lpstr>
      <vt:lpstr>百度DUSEROS开放平台</vt:lpstr>
      <vt:lpstr>百度DUSEROS开放平台  技能开放平台提供了全套语音技能开发工具和方案，开发者利用可视化界面即可高效的完成开发部署。</vt:lpstr>
      <vt:lpstr>云知声为应用提供了多个应用解决方案  开发者可以直接选择对应的方案，方便快捷。</vt:lpstr>
      <vt:lpstr>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40</cp:revision>
  <dcterms:created xsi:type="dcterms:W3CDTF">2018-07-25T05:02:15Z</dcterms:created>
  <dcterms:modified xsi:type="dcterms:W3CDTF">2018-08-06T06:47:40Z</dcterms:modified>
</cp:coreProperties>
</file>