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4" r:id="rId5"/>
    <p:sldId id="276" r:id="rId6"/>
    <p:sldId id="281" r:id="rId7"/>
    <p:sldId id="282" r:id="rId8"/>
    <p:sldId id="283" r:id="rId9"/>
    <p:sldId id="291" r:id="rId10"/>
    <p:sldId id="292" r:id="rId11"/>
    <p:sldId id="297" r:id="rId12"/>
    <p:sldId id="284" r:id="rId13"/>
    <p:sldId id="285" r:id="rId14"/>
    <p:sldId id="288" r:id="rId15"/>
    <p:sldId id="295" r:id="rId16"/>
    <p:sldId id="298" r:id="rId17"/>
    <p:sldId id="299" r:id="rId18"/>
    <p:sldId id="289" r:id="rId19"/>
    <p:sldId id="286" r:id="rId20"/>
    <p:sldId id="293" r:id="rId21"/>
    <p:sldId id="294" r:id="rId22"/>
    <p:sldId id="300" r:id="rId23"/>
    <p:sldId id="287" r:id="rId24"/>
  </p:sldIdLst>
  <p:sldSz cx="12188825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Microsoft JhengHei UI" panose="020B0604030504040204" pitchFamily="34" charset="-120"/>
      <p:regular r:id="rId32"/>
      <p:bold r:id="rId33"/>
    </p:embeddedFont>
    <p:embeddedFont>
      <p:font typeface="Taipei Sans TC Beta" pitchFamily="2" charset="-120"/>
      <p:regular r:id="rId34"/>
      <p:bold r:id="rId35"/>
    </p:embeddedFont>
    <p:embeddedFont>
      <p:font typeface="微軟正黑體" panose="020B0604030504040204" pitchFamily="34" charset="-120"/>
      <p:regular r:id="rId36"/>
      <p:bold r:id="rId37"/>
    </p:embeddedFont>
    <p:embeddedFont>
      <p:font typeface="標楷體" panose="03000509000000000000" pitchFamily="65" charset="-120"/>
      <p:regular r:id="rId38"/>
    </p:embeddedFont>
  </p:embeddedFontLst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 autoAdjust="0"/>
    <p:restoredTop sz="89157" autoAdjust="0"/>
  </p:normalViewPr>
  <p:slideViewPr>
    <p:cSldViewPr showGuides="1">
      <p:cViewPr varScale="1">
        <p:scale>
          <a:sx n="98" d="100"/>
          <a:sy n="98" d="100"/>
        </p:scale>
        <p:origin x="30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Hedg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Inversive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rd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dge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Hedge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Inversive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dge_Hedge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Inversive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rd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dge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Hedge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Inversiv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Inversive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dge_Hedge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Inversive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rd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dge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dge_Hed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Inversiv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r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rd_Hedg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Hedg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Inversive_Inversiv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Hedge_Hedge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Price(Inversive-Hedge)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105</c:v>
                </c:pt>
                <c:pt idx="2">
                  <c:v>101.85</c:v>
                </c:pt>
                <c:pt idx="3">
                  <c:v>106.9425</c:v>
                </c:pt>
                <c:pt idx="4">
                  <c:v>106.9425</c:v>
                </c:pt>
                <c:pt idx="5">
                  <c:v>106.9425</c:v>
                </c:pt>
                <c:pt idx="6">
                  <c:v>110.150775</c:v>
                </c:pt>
                <c:pt idx="7">
                  <c:v>104.64323625</c:v>
                </c:pt>
                <c:pt idx="8">
                  <c:v>107.7825333375</c:v>
                </c:pt>
                <c:pt idx="9">
                  <c:v>104.549057337375</c:v>
                </c:pt>
                <c:pt idx="10">
                  <c:v>107.685529057496</c:v>
                </c:pt>
                <c:pt idx="11">
                  <c:v>104.45496318577101</c:v>
                </c:pt>
                <c:pt idx="12">
                  <c:v>107.588612081344</c:v>
                </c:pt>
                <c:pt idx="13">
                  <c:v>102.209181477277</c:v>
                </c:pt>
                <c:pt idx="14">
                  <c:v>102.209181477277</c:v>
                </c:pt>
                <c:pt idx="15">
                  <c:v>105.27545692159499</c:v>
                </c:pt>
                <c:pt idx="16">
                  <c:v>108.433720629243</c:v>
                </c:pt>
                <c:pt idx="17">
                  <c:v>105.180709010366</c:v>
                </c:pt>
                <c:pt idx="18">
                  <c:v>108.336130280677</c:v>
                </c:pt>
                <c:pt idx="19">
                  <c:v>108.336130280677</c:v>
                </c:pt>
                <c:pt idx="20">
                  <c:v>111.58621418909701</c:v>
                </c:pt>
                <c:pt idx="21">
                  <c:v>108.23862776342401</c:v>
                </c:pt>
                <c:pt idx="22">
                  <c:v>119.062490539766</c:v>
                </c:pt>
                <c:pt idx="23">
                  <c:v>115.49061582357299</c:v>
                </c:pt>
                <c:pt idx="24">
                  <c:v>115.49061582357299</c:v>
                </c:pt>
                <c:pt idx="25">
                  <c:v>122.420052772988</c:v>
                </c:pt>
                <c:pt idx="26">
                  <c:v>118.747451189798</c:v>
                </c:pt>
                <c:pt idx="27">
                  <c:v>130.622196308778</c:v>
                </c:pt>
                <c:pt idx="28">
                  <c:v>126.703530419515</c:v>
                </c:pt>
                <c:pt idx="29">
                  <c:v>134.305742244686</c:v>
                </c:pt>
                <c:pt idx="30">
                  <c:v>127.590455132451</c:v>
                </c:pt>
                <c:pt idx="31">
                  <c:v>135.24588244039899</c:v>
                </c:pt>
                <c:pt idx="32">
                  <c:v>131.18850596718701</c:v>
                </c:pt>
                <c:pt idx="33">
                  <c:v>131.18850596718701</c:v>
                </c:pt>
                <c:pt idx="34">
                  <c:v>131.18850596718701</c:v>
                </c:pt>
                <c:pt idx="35">
                  <c:v>131.18850596718701</c:v>
                </c:pt>
                <c:pt idx="36">
                  <c:v>127.252850788171</c:v>
                </c:pt>
                <c:pt idx="37">
                  <c:v>134.88802183546099</c:v>
                </c:pt>
                <c:pt idx="38">
                  <c:v>128.14362074368799</c:v>
                </c:pt>
                <c:pt idx="39">
                  <c:v>128.14362074368799</c:v>
                </c:pt>
                <c:pt idx="40">
                  <c:v>124.299312121377</c:v>
                </c:pt>
                <c:pt idx="41">
                  <c:v>136.729243333515</c:v>
                </c:pt>
                <c:pt idx="42">
                  <c:v>136.729243333515</c:v>
                </c:pt>
                <c:pt idx="43">
                  <c:v>136.729243333515</c:v>
                </c:pt>
                <c:pt idx="44">
                  <c:v>132.62736603350999</c:v>
                </c:pt>
                <c:pt idx="45">
                  <c:v>132.62736603350999</c:v>
                </c:pt>
                <c:pt idx="46">
                  <c:v>125.995997731834</c:v>
                </c:pt>
                <c:pt idx="47">
                  <c:v>133.55575759574401</c:v>
                </c:pt>
                <c:pt idx="48">
                  <c:v>146.91133335531899</c:v>
                </c:pt>
                <c:pt idx="49">
                  <c:v>139.56576668755301</c:v>
                </c:pt>
                <c:pt idx="50">
                  <c:v>147.939712688806</c:v>
                </c:pt>
                <c:pt idx="51">
                  <c:v>143.501521308142</c:v>
                </c:pt>
                <c:pt idx="52">
                  <c:v>157.851673438956</c:v>
                </c:pt>
                <c:pt idx="53">
                  <c:v>149.95908976700801</c:v>
                </c:pt>
                <c:pt idx="54">
                  <c:v>158.956635153029</c:v>
                </c:pt>
                <c:pt idx="55">
                  <c:v>168.49403326221099</c:v>
                </c:pt>
                <c:pt idx="56">
                  <c:v>163.43921226434401</c:v>
                </c:pt>
                <c:pt idx="57">
                  <c:v>173.245565000205</c:v>
                </c:pt>
                <c:pt idx="58">
                  <c:v>168.04819805019901</c:v>
                </c:pt>
                <c:pt idx="59">
                  <c:v>168.04819805019901</c:v>
                </c:pt>
                <c:pt idx="60">
                  <c:v>184.85301785521901</c:v>
                </c:pt>
                <c:pt idx="61">
                  <c:v>184.85301785521901</c:v>
                </c:pt>
                <c:pt idx="62">
                  <c:v>184.85301785521901</c:v>
                </c:pt>
                <c:pt idx="63">
                  <c:v>166.367716069697</c:v>
                </c:pt>
                <c:pt idx="64">
                  <c:v>174.686101873182</c:v>
                </c:pt>
                <c:pt idx="65">
                  <c:v>164.20493576079099</c:v>
                </c:pt>
                <c:pt idx="66">
                  <c:v>172.41518254882999</c:v>
                </c:pt>
                <c:pt idx="67">
                  <c:v>162.07027159590001</c:v>
                </c:pt>
                <c:pt idx="68">
                  <c:v>166.93237974377701</c:v>
                </c:pt>
                <c:pt idx="69">
                  <c:v>166.93237974377701</c:v>
                </c:pt>
                <c:pt idx="70">
                  <c:v>156.91643695915101</c:v>
                </c:pt>
                <c:pt idx="71">
                  <c:v>161.62393006792499</c:v>
                </c:pt>
                <c:pt idx="72">
                  <c:v>161.62393006792499</c:v>
                </c:pt>
                <c:pt idx="73">
                  <c:v>161.62393006792499</c:v>
                </c:pt>
                <c:pt idx="74">
                  <c:v>145.46153706113299</c:v>
                </c:pt>
                <c:pt idx="75">
                  <c:v>149.82538317296701</c:v>
                </c:pt>
                <c:pt idx="76">
                  <c:v>149.82538317296701</c:v>
                </c:pt>
                <c:pt idx="77">
                  <c:v>149.82538317296701</c:v>
                </c:pt>
                <c:pt idx="78">
                  <c:v>149.82538317296701</c:v>
                </c:pt>
                <c:pt idx="79">
                  <c:v>149.82538317296701</c:v>
                </c:pt>
                <c:pt idx="80">
                  <c:v>157.31665233161499</c:v>
                </c:pt>
                <c:pt idx="81">
                  <c:v>157.31665233161499</c:v>
                </c:pt>
                <c:pt idx="82">
                  <c:v>147.877653191718</c:v>
                </c:pt>
                <c:pt idx="83">
                  <c:v>152.31398278747</c:v>
                </c:pt>
                <c:pt idx="84">
                  <c:v>152.31398278747</c:v>
                </c:pt>
                <c:pt idx="85">
                  <c:v>152.31398278747</c:v>
                </c:pt>
                <c:pt idx="86">
                  <c:v>152.31398278747</c:v>
                </c:pt>
                <c:pt idx="87">
                  <c:v>137.08258450872299</c:v>
                </c:pt>
                <c:pt idx="88">
                  <c:v>137.08258450872299</c:v>
                </c:pt>
                <c:pt idx="89">
                  <c:v>128.85762943819901</c:v>
                </c:pt>
                <c:pt idx="90">
                  <c:v>132.72335832134499</c:v>
                </c:pt>
                <c:pt idx="91">
                  <c:v>124.75995682206501</c:v>
                </c:pt>
                <c:pt idx="92">
                  <c:v>117.27435941274101</c:v>
                </c:pt>
                <c:pt idx="93">
                  <c:v>117.27435941274101</c:v>
                </c:pt>
                <c:pt idx="94">
                  <c:v>105.546923471467</c:v>
                </c:pt>
                <c:pt idx="95">
                  <c:v>99.214108063178998</c:v>
                </c:pt>
                <c:pt idx="96">
                  <c:v>99.214108063178998</c:v>
                </c:pt>
                <c:pt idx="97">
                  <c:v>102.190531305074</c:v>
                </c:pt>
                <c:pt idx="98">
                  <c:v>91.971478174566897</c:v>
                </c:pt>
                <c:pt idx="99">
                  <c:v>94.730622519803902</c:v>
                </c:pt>
                <c:pt idx="100">
                  <c:v>85.257560267823493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B-428B-B9AB-8282AA92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280143"/>
        <c:axId val="2110683279"/>
      </c:lineChart>
      <c:catAx>
        <c:axId val="21112801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10683279"/>
        <c:crosses val="autoZero"/>
        <c:auto val="1"/>
        <c:lblAlgn val="ctr"/>
        <c:lblOffset val="100"/>
        <c:noMultiLvlLbl val="0"/>
      </c:catAx>
      <c:valAx>
        <c:axId val="2110683279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11280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Price(Herd-Inversive)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Herd_Inversive!$C$1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Herd_Inversive!$C$2:$C$102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97</c:v>
                </c:pt>
                <c:pt idx="2">
                  <c:v>99.91</c:v>
                </c:pt>
                <c:pt idx="3">
                  <c:v>99.91</c:v>
                </c:pt>
                <c:pt idx="4">
                  <c:v>102.907299999999</c:v>
                </c:pt>
                <c:pt idx="5">
                  <c:v>99.820080999999902</c:v>
                </c:pt>
                <c:pt idx="6">
                  <c:v>99.820080999999902</c:v>
                </c:pt>
                <c:pt idx="7">
                  <c:v>102.81468342999899</c:v>
                </c:pt>
                <c:pt idx="8">
                  <c:v>102.81468342999899</c:v>
                </c:pt>
                <c:pt idx="9">
                  <c:v>105.899123932899</c:v>
                </c:pt>
                <c:pt idx="10">
                  <c:v>105.899123932899</c:v>
                </c:pt>
                <c:pt idx="11">
                  <c:v>100.604167736254</c:v>
                </c:pt>
                <c:pt idx="12">
                  <c:v>100.604167736254</c:v>
                </c:pt>
                <c:pt idx="13">
                  <c:v>103.62229276834201</c:v>
                </c:pt>
                <c:pt idx="14">
                  <c:v>106.730961551392</c:v>
                </c:pt>
                <c:pt idx="15">
                  <c:v>103.52903270485101</c:v>
                </c:pt>
                <c:pt idx="16">
                  <c:v>103.52903270485101</c:v>
                </c:pt>
                <c:pt idx="17">
                  <c:v>103.52903270485101</c:v>
                </c:pt>
                <c:pt idx="18">
                  <c:v>106.63490368599599</c:v>
                </c:pt>
                <c:pt idx="19">
                  <c:v>106.63490368599599</c:v>
                </c:pt>
                <c:pt idx="20">
                  <c:v>109.833950796576</c:v>
                </c:pt>
                <c:pt idx="21">
                  <c:v>104.342253256747</c:v>
                </c:pt>
                <c:pt idx="22">
                  <c:v>104.342253256747</c:v>
                </c:pt>
                <c:pt idx="23">
                  <c:v>101.211985659045</c:v>
                </c:pt>
                <c:pt idx="24">
                  <c:v>101.211985659045</c:v>
                </c:pt>
                <c:pt idx="25">
                  <c:v>111.33318422494899</c:v>
                </c:pt>
                <c:pt idx="26">
                  <c:v>105.76652501370199</c:v>
                </c:pt>
                <c:pt idx="27">
                  <c:v>105.76652501370199</c:v>
                </c:pt>
                <c:pt idx="28">
                  <c:v>102.593529263291</c:v>
                </c:pt>
                <c:pt idx="29">
                  <c:v>108.749141019088</c:v>
                </c:pt>
                <c:pt idx="30">
                  <c:v>115.274089480234</c:v>
                </c:pt>
                <c:pt idx="31">
                  <c:v>111.81586679582701</c:v>
                </c:pt>
                <c:pt idx="32">
                  <c:v>111.81586679582701</c:v>
                </c:pt>
                <c:pt idx="33">
                  <c:v>108.461390791952</c:v>
                </c:pt>
                <c:pt idx="34">
                  <c:v>108.461390791952</c:v>
                </c:pt>
                <c:pt idx="35">
                  <c:v>114.96907423946899</c:v>
                </c:pt>
                <c:pt idx="36">
                  <c:v>121.867218693837</c:v>
                </c:pt>
                <c:pt idx="37">
                  <c:v>115.773857759145</c:v>
                </c:pt>
                <c:pt idx="38">
                  <c:v>127.35124353505999</c:v>
                </c:pt>
                <c:pt idx="39">
                  <c:v>127.35124353505999</c:v>
                </c:pt>
                <c:pt idx="40">
                  <c:v>127.35124353505999</c:v>
                </c:pt>
                <c:pt idx="41">
                  <c:v>120.983681358307</c:v>
                </c:pt>
                <c:pt idx="42">
                  <c:v>120.983681358307</c:v>
                </c:pt>
                <c:pt idx="43">
                  <c:v>117.354170917557</c:v>
                </c:pt>
                <c:pt idx="44">
                  <c:v>129.08958800931299</c:v>
                </c:pt>
                <c:pt idx="45">
                  <c:v>129.08958800931299</c:v>
                </c:pt>
                <c:pt idx="46">
                  <c:v>136.83496328987201</c:v>
                </c:pt>
                <c:pt idx="47">
                  <c:v>136.83496328987201</c:v>
                </c:pt>
                <c:pt idx="48">
                  <c:v>132.72991439117601</c:v>
                </c:pt>
                <c:pt idx="49">
                  <c:v>140.69370925464699</c:v>
                </c:pt>
                <c:pt idx="50">
                  <c:v>149.13533180992499</c:v>
                </c:pt>
                <c:pt idx="51">
                  <c:v>164.04886499091799</c:v>
                </c:pt>
                <c:pt idx="52">
                  <c:v>164.04886499091799</c:v>
                </c:pt>
                <c:pt idx="53">
                  <c:v>159.12739904118999</c:v>
                </c:pt>
                <c:pt idx="54">
                  <c:v>168.675042983662</c:v>
                </c:pt>
                <c:pt idx="55">
                  <c:v>168.675042983662</c:v>
                </c:pt>
                <c:pt idx="56">
                  <c:v>163.61479169415199</c:v>
                </c:pt>
                <c:pt idx="57">
                  <c:v>163.61479169415199</c:v>
                </c:pt>
                <c:pt idx="58">
                  <c:v>163.61479169415199</c:v>
                </c:pt>
                <c:pt idx="59">
                  <c:v>179.97627086356701</c:v>
                </c:pt>
                <c:pt idx="60">
                  <c:v>190.77484711538099</c:v>
                </c:pt>
                <c:pt idx="61">
                  <c:v>190.77484711538099</c:v>
                </c:pt>
                <c:pt idx="62">
                  <c:v>190.77484711538099</c:v>
                </c:pt>
                <c:pt idx="63">
                  <c:v>179.328356288458</c:v>
                </c:pt>
                <c:pt idx="64">
                  <c:v>179.328356288458</c:v>
                </c:pt>
                <c:pt idx="65">
                  <c:v>179.328356288458</c:v>
                </c:pt>
                <c:pt idx="66">
                  <c:v>161.395520659612</c:v>
                </c:pt>
                <c:pt idx="67">
                  <c:v>161.395520659612</c:v>
                </c:pt>
                <c:pt idx="68">
                  <c:v>151.71178942003601</c:v>
                </c:pt>
                <c:pt idx="69">
                  <c:v>159.29737889103799</c:v>
                </c:pt>
                <c:pt idx="70">
                  <c:v>143.367641001934</c:v>
                </c:pt>
                <c:pt idx="71">
                  <c:v>134.76558254181799</c:v>
                </c:pt>
                <c:pt idx="72">
                  <c:v>134.76558254181799</c:v>
                </c:pt>
                <c:pt idx="73">
                  <c:v>126.679647589309</c:v>
                </c:pt>
                <c:pt idx="74">
                  <c:v>130.48003701698801</c:v>
                </c:pt>
                <c:pt idx="75">
                  <c:v>130.48003701698801</c:v>
                </c:pt>
                <c:pt idx="76">
                  <c:v>122.651234795969</c:v>
                </c:pt>
                <c:pt idx="77">
                  <c:v>126.330771839848</c:v>
                </c:pt>
                <c:pt idx="78">
                  <c:v>130.12069499504301</c:v>
                </c:pt>
                <c:pt idx="79">
                  <c:v>117.108625495539</c:v>
                </c:pt>
                <c:pt idx="80">
                  <c:v>110.082107965806</c:v>
                </c:pt>
                <c:pt idx="81">
                  <c:v>115.58621336409701</c:v>
                </c:pt>
                <c:pt idx="82">
                  <c:v>115.58621336409701</c:v>
                </c:pt>
                <c:pt idx="83">
                  <c:v>121.36552403230201</c:v>
                </c:pt>
                <c:pt idx="84">
                  <c:v>109.228971629071</c:v>
                </c:pt>
                <c:pt idx="85">
                  <c:v>102.67523333132699</c:v>
                </c:pt>
                <c:pt idx="86">
                  <c:v>107.808994997893</c:v>
                </c:pt>
                <c:pt idx="87">
                  <c:v>97.028095498104506</c:v>
                </c:pt>
                <c:pt idx="88">
                  <c:v>91.206409768218194</c:v>
                </c:pt>
                <c:pt idx="89">
                  <c:v>82.085768791396404</c:v>
                </c:pt>
                <c:pt idx="90">
                  <c:v>73.877191912256706</c:v>
                </c:pt>
                <c:pt idx="91">
                  <c:v>69.4445603975213</c:v>
                </c:pt>
                <c:pt idx="92">
                  <c:v>69.4445603975213</c:v>
                </c:pt>
                <c:pt idx="93">
                  <c:v>62.500104357769203</c:v>
                </c:pt>
                <c:pt idx="94">
                  <c:v>62.500104357769203</c:v>
                </c:pt>
                <c:pt idx="95">
                  <c:v>56.250093921992303</c:v>
                </c:pt>
                <c:pt idx="96">
                  <c:v>50.625084529793</c:v>
                </c:pt>
                <c:pt idx="97">
                  <c:v>45.562576076813698</c:v>
                </c:pt>
                <c:pt idx="98">
                  <c:v>42.828821512204897</c:v>
                </c:pt>
                <c:pt idx="99">
                  <c:v>42.828821512204897</c:v>
                </c:pt>
                <c:pt idx="100">
                  <c:v>40.259092221472599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6-4447-A4AB-590630A38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019983"/>
        <c:axId val="1430685407"/>
      </c:lineChart>
      <c:catAx>
        <c:axId val="133701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430685407"/>
        <c:crosses val="autoZero"/>
        <c:auto val="1"/>
        <c:lblAlgn val="ctr"/>
        <c:lblOffset val="100"/>
        <c:noMultiLvlLbl val="0"/>
      </c:catAx>
      <c:valAx>
        <c:axId val="143068540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33701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Price(Herd-Herd)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Herd_Herd!$C$1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Herd_Herd!$C$2:$C$102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97</c:v>
                </c:pt>
                <c:pt idx="2">
                  <c:v>94.09</c:v>
                </c:pt>
                <c:pt idx="3">
                  <c:v>91.267300000000006</c:v>
                </c:pt>
                <c:pt idx="4">
                  <c:v>88.529280999999997</c:v>
                </c:pt>
                <c:pt idx="5">
                  <c:v>85.873402569999996</c:v>
                </c:pt>
                <c:pt idx="6">
                  <c:v>83.297200492900004</c:v>
                </c:pt>
                <c:pt idx="7">
                  <c:v>83.297200492900004</c:v>
                </c:pt>
                <c:pt idx="8">
                  <c:v>83.297200492900004</c:v>
                </c:pt>
                <c:pt idx="9">
                  <c:v>80.798284478113004</c:v>
                </c:pt>
                <c:pt idx="10">
                  <c:v>83.2222330124564</c:v>
                </c:pt>
                <c:pt idx="11">
                  <c:v>80.725566022082702</c:v>
                </c:pt>
                <c:pt idx="12">
                  <c:v>76.689287720978498</c:v>
                </c:pt>
                <c:pt idx="13">
                  <c:v>72.854823334929605</c:v>
                </c:pt>
                <c:pt idx="14">
                  <c:v>70.669178634881703</c:v>
                </c:pt>
                <c:pt idx="15">
                  <c:v>68.549103275835293</c:v>
                </c:pt>
                <c:pt idx="16">
                  <c:v>66.492630177560201</c:v>
                </c:pt>
                <c:pt idx="17">
                  <c:v>63.167998668682202</c:v>
                </c:pt>
                <c:pt idx="18">
                  <c:v>61.272958708621701</c:v>
                </c:pt>
                <c:pt idx="19">
                  <c:v>59.434769947363101</c:v>
                </c:pt>
                <c:pt idx="20">
                  <c:v>59.434769947363101</c:v>
                </c:pt>
                <c:pt idx="21">
                  <c:v>57.651726848942197</c:v>
                </c:pt>
                <c:pt idx="22">
                  <c:v>55.922175043473899</c:v>
                </c:pt>
                <c:pt idx="23">
                  <c:v>55.922175043473899</c:v>
                </c:pt>
                <c:pt idx="24">
                  <c:v>59.277505546082303</c:v>
                </c:pt>
                <c:pt idx="25">
                  <c:v>62.834155878847298</c:v>
                </c:pt>
                <c:pt idx="26">
                  <c:v>62.834155878847298</c:v>
                </c:pt>
                <c:pt idx="27">
                  <c:v>60.949131202481901</c:v>
                </c:pt>
                <c:pt idx="28">
                  <c:v>64.606079074630799</c:v>
                </c:pt>
                <c:pt idx="29">
                  <c:v>71.066686982093898</c:v>
                </c:pt>
                <c:pt idx="30">
                  <c:v>71.066686982093898</c:v>
                </c:pt>
                <c:pt idx="31">
                  <c:v>78.173355680303303</c:v>
                </c:pt>
                <c:pt idx="32">
                  <c:v>82.863757021121501</c:v>
                </c:pt>
                <c:pt idx="33">
                  <c:v>87.835582442388798</c:v>
                </c:pt>
                <c:pt idx="34">
                  <c:v>93.105717388932106</c:v>
                </c:pt>
                <c:pt idx="35">
                  <c:v>98.692060432267994</c:v>
                </c:pt>
                <c:pt idx="36">
                  <c:v>98.692060432267994</c:v>
                </c:pt>
                <c:pt idx="37">
                  <c:v>104.613584058204</c:v>
                </c:pt>
                <c:pt idx="38">
                  <c:v>115.07494246402401</c:v>
                </c:pt>
                <c:pt idx="39">
                  <c:v>121.97943901186601</c:v>
                </c:pt>
                <c:pt idx="40">
                  <c:v>129.29820535257801</c:v>
                </c:pt>
                <c:pt idx="41">
                  <c:v>137.05609767373201</c:v>
                </c:pt>
                <c:pt idx="42">
                  <c:v>145.27946353415601</c:v>
                </c:pt>
                <c:pt idx="43">
                  <c:v>159.80740988757199</c:v>
                </c:pt>
                <c:pt idx="44">
                  <c:v>159.80740988757199</c:v>
                </c:pt>
                <c:pt idx="45">
                  <c:v>155.01318759094499</c:v>
                </c:pt>
                <c:pt idx="46">
                  <c:v>147.26252821139701</c:v>
                </c:pt>
                <c:pt idx="47">
                  <c:v>147.26252821139701</c:v>
                </c:pt>
                <c:pt idx="48">
                  <c:v>156.09827990408101</c:v>
                </c:pt>
                <c:pt idx="49">
                  <c:v>171.70810789448899</c:v>
                </c:pt>
                <c:pt idx="50">
                  <c:v>188.87891868393899</c:v>
                </c:pt>
                <c:pt idx="51">
                  <c:v>183.21255112342001</c:v>
                </c:pt>
                <c:pt idx="52">
                  <c:v>177.71617458971801</c:v>
                </c:pt>
                <c:pt idx="53">
                  <c:v>177.71617458971801</c:v>
                </c:pt>
                <c:pt idx="54">
                  <c:v>177.71617458971801</c:v>
                </c:pt>
                <c:pt idx="55">
                  <c:v>195.48779204868899</c:v>
                </c:pt>
                <c:pt idx="56">
                  <c:v>189.62315828722899</c:v>
                </c:pt>
                <c:pt idx="57">
                  <c:v>183.93446353861199</c:v>
                </c:pt>
                <c:pt idx="58">
                  <c:v>183.93446353861199</c:v>
                </c:pt>
                <c:pt idx="59">
                  <c:v>194.97053135092901</c:v>
                </c:pt>
                <c:pt idx="60">
                  <c:v>206.668763231984</c:v>
                </c:pt>
                <c:pt idx="61">
                  <c:v>217.00220139358399</c:v>
                </c:pt>
                <c:pt idx="62">
                  <c:v>227.85231146326299</c:v>
                </c:pt>
                <c:pt idx="63">
                  <c:v>205.06708031693699</c:v>
                </c:pt>
                <c:pt idx="64">
                  <c:v>205.06708031693699</c:v>
                </c:pt>
                <c:pt idx="65">
                  <c:v>205.06708031693699</c:v>
                </c:pt>
                <c:pt idx="66">
                  <c:v>205.06708031693699</c:v>
                </c:pt>
                <c:pt idx="67">
                  <c:v>215.32043433278301</c:v>
                </c:pt>
                <c:pt idx="68">
                  <c:v>202.40120827281601</c:v>
                </c:pt>
                <c:pt idx="69">
                  <c:v>202.40120827281601</c:v>
                </c:pt>
                <c:pt idx="70">
                  <c:v>208.47324452100099</c:v>
                </c:pt>
                <c:pt idx="71">
                  <c:v>195.964849849741</c:v>
                </c:pt>
                <c:pt idx="72">
                  <c:v>176.36836486476699</c:v>
                </c:pt>
                <c:pt idx="73">
                  <c:v>158.73152837828999</c:v>
                </c:pt>
                <c:pt idx="74">
                  <c:v>149.207636675592</c:v>
                </c:pt>
                <c:pt idx="75">
                  <c:v>134.28687300803301</c:v>
                </c:pt>
                <c:pt idx="76">
                  <c:v>126.229660627551</c:v>
                </c:pt>
                <c:pt idx="77">
                  <c:v>126.229660627551</c:v>
                </c:pt>
                <c:pt idx="78">
                  <c:v>118.65588098989799</c:v>
                </c:pt>
                <c:pt idx="79">
                  <c:v>118.65588098989799</c:v>
                </c:pt>
                <c:pt idx="80">
                  <c:v>106.79029289090801</c:v>
                </c:pt>
                <c:pt idx="81">
                  <c:v>100.38287531745399</c:v>
                </c:pt>
                <c:pt idx="82">
                  <c:v>90.344587785708697</c:v>
                </c:pt>
                <c:pt idx="83">
                  <c:v>81.310129007137803</c:v>
                </c:pt>
                <c:pt idx="84">
                  <c:v>73.179116106424004</c:v>
                </c:pt>
                <c:pt idx="85">
                  <c:v>68.788369140038597</c:v>
                </c:pt>
                <c:pt idx="86">
                  <c:v>64.661066991636304</c:v>
                </c:pt>
                <c:pt idx="87">
                  <c:v>60.781402972138103</c:v>
                </c:pt>
                <c:pt idx="88">
                  <c:v>57.134518793809796</c:v>
                </c:pt>
                <c:pt idx="89">
                  <c:v>53.706447666181198</c:v>
                </c:pt>
                <c:pt idx="90">
                  <c:v>55.317641096166597</c:v>
                </c:pt>
                <c:pt idx="91">
                  <c:v>51.998582630396598</c:v>
                </c:pt>
                <c:pt idx="92">
                  <c:v>51.998582630396598</c:v>
                </c:pt>
                <c:pt idx="93">
                  <c:v>51.998582630396598</c:v>
                </c:pt>
                <c:pt idx="94">
                  <c:v>48.878667672572803</c:v>
                </c:pt>
                <c:pt idx="95">
                  <c:v>48.878667672572803</c:v>
                </c:pt>
                <c:pt idx="96">
                  <c:v>48.878667672572803</c:v>
                </c:pt>
                <c:pt idx="97">
                  <c:v>48.878667672572803</c:v>
                </c:pt>
                <c:pt idx="98">
                  <c:v>48.878667672572803</c:v>
                </c:pt>
                <c:pt idx="99">
                  <c:v>48.878667672572803</c:v>
                </c:pt>
                <c:pt idx="100">
                  <c:v>50.345027702750002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67-4761-8799-02AC0CAEE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978543"/>
        <c:axId val="1574146287"/>
      </c:lineChart>
      <c:catAx>
        <c:axId val="15739785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574146287"/>
        <c:crosses val="autoZero"/>
        <c:auto val="1"/>
        <c:lblAlgn val="ctr"/>
        <c:lblOffset val="100"/>
        <c:noMultiLvlLbl val="0"/>
      </c:catAx>
      <c:valAx>
        <c:axId val="157414628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57397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[Herd_Hedge.csv]Herd_Hedge!$C$1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[Herd_Hedge.csv]Herd_Hedge!$C$2:$C$102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</c:v>
                </c:pt>
                <c:pt idx="4">
                  <c:v>101.85</c:v>
                </c:pt>
                <c:pt idx="5">
                  <c:v>104.90549999999899</c:v>
                </c:pt>
                <c:pt idx="6">
                  <c:v>104.90549999999899</c:v>
                </c:pt>
                <c:pt idx="7">
                  <c:v>104.90549999999899</c:v>
                </c:pt>
                <c:pt idx="8">
                  <c:v>104.90549999999899</c:v>
                </c:pt>
                <c:pt idx="9">
                  <c:v>108.052664999999</c:v>
                </c:pt>
                <c:pt idx="10">
                  <c:v>111.294244949999</c:v>
                </c:pt>
                <c:pt idx="11">
                  <c:v>111.294244949999</c:v>
                </c:pt>
                <c:pt idx="12">
                  <c:v>107.95541760149899</c:v>
                </c:pt>
                <c:pt idx="13">
                  <c:v>107.95541760149899</c:v>
                </c:pt>
                <c:pt idx="14">
                  <c:v>104.716755073454</c:v>
                </c:pt>
                <c:pt idx="15">
                  <c:v>104.716755073454</c:v>
                </c:pt>
                <c:pt idx="16">
                  <c:v>104.716755073454</c:v>
                </c:pt>
                <c:pt idx="17">
                  <c:v>104.716755073454</c:v>
                </c:pt>
                <c:pt idx="18">
                  <c:v>99.480917319782193</c:v>
                </c:pt>
                <c:pt idx="19">
                  <c:v>102.46534483937501</c:v>
                </c:pt>
                <c:pt idx="20">
                  <c:v>102.46534483937501</c:v>
                </c:pt>
                <c:pt idx="21">
                  <c:v>102.46534483937501</c:v>
                </c:pt>
                <c:pt idx="22">
                  <c:v>108.613265529738</c:v>
                </c:pt>
                <c:pt idx="23">
                  <c:v>115.130061461522</c:v>
                </c:pt>
                <c:pt idx="24">
                  <c:v>126.643067607674</c:v>
                </c:pt>
                <c:pt idx="25">
                  <c:v>134.24165166413499</c:v>
                </c:pt>
                <c:pt idx="26">
                  <c:v>134.24165166413499</c:v>
                </c:pt>
                <c:pt idx="27">
                  <c:v>147.66581683054801</c:v>
                </c:pt>
                <c:pt idx="28">
                  <c:v>140.282525989021</c:v>
                </c:pt>
                <c:pt idx="29">
                  <c:v>140.282525989021</c:v>
                </c:pt>
                <c:pt idx="30">
                  <c:v>136.07405020934999</c:v>
                </c:pt>
                <c:pt idx="31">
                  <c:v>144.238493221911</c:v>
                </c:pt>
                <c:pt idx="32">
                  <c:v>139.911338425254</c:v>
                </c:pt>
                <c:pt idx="33">
                  <c:v>139.911338425254</c:v>
                </c:pt>
                <c:pt idx="34">
                  <c:v>139.911338425254</c:v>
                </c:pt>
                <c:pt idx="35">
                  <c:v>135.71399827249601</c:v>
                </c:pt>
                <c:pt idx="36">
                  <c:v>128.92829835887099</c:v>
                </c:pt>
                <c:pt idx="37">
                  <c:v>125.060449408105</c:v>
                </c:pt>
                <c:pt idx="38">
                  <c:v>137.566494348916</c:v>
                </c:pt>
                <c:pt idx="39">
                  <c:v>137.566494348916</c:v>
                </c:pt>
                <c:pt idx="40">
                  <c:v>145.82048400985099</c:v>
                </c:pt>
                <c:pt idx="41">
                  <c:v>154.569713050442</c:v>
                </c:pt>
                <c:pt idx="42">
                  <c:v>146.84122739791999</c:v>
                </c:pt>
                <c:pt idx="43">
                  <c:v>146.84122739791999</c:v>
                </c:pt>
                <c:pt idx="44">
                  <c:v>142.435990575982</c:v>
                </c:pt>
                <c:pt idx="45">
                  <c:v>150.98215001054101</c:v>
                </c:pt>
                <c:pt idx="46">
                  <c:v>150.98215001054101</c:v>
                </c:pt>
                <c:pt idx="47">
                  <c:v>160.04107901117399</c:v>
                </c:pt>
                <c:pt idx="48">
                  <c:v>160.04107901117399</c:v>
                </c:pt>
                <c:pt idx="49">
                  <c:v>160.04107901117399</c:v>
                </c:pt>
                <c:pt idx="50">
                  <c:v>169.64354375184399</c:v>
                </c:pt>
                <c:pt idx="51">
                  <c:v>179.82215637695501</c:v>
                </c:pt>
                <c:pt idx="52">
                  <c:v>179.82215637695501</c:v>
                </c:pt>
                <c:pt idx="53">
                  <c:v>190.61148575957199</c:v>
                </c:pt>
                <c:pt idx="54">
                  <c:v>181.080911471593</c:v>
                </c:pt>
                <c:pt idx="55">
                  <c:v>175.64848412744601</c:v>
                </c:pt>
                <c:pt idx="56">
                  <c:v>186.18739317509201</c:v>
                </c:pt>
                <c:pt idx="57">
                  <c:v>176.878023516338</c:v>
                </c:pt>
                <c:pt idx="58">
                  <c:v>194.56582586797199</c:v>
                </c:pt>
                <c:pt idx="59">
                  <c:v>206.23977542004999</c:v>
                </c:pt>
                <c:pt idx="60">
                  <c:v>206.23977542004999</c:v>
                </c:pt>
                <c:pt idx="61">
                  <c:v>206.23977542004999</c:v>
                </c:pt>
                <c:pt idx="62">
                  <c:v>212.42696868265099</c:v>
                </c:pt>
                <c:pt idx="63">
                  <c:v>212.42696868265099</c:v>
                </c:pt>
                <c:pt idx="64">
                  <c:v>218.79977774313099</c:v>
                </c:pt>
                <c:pt idx="65">
                  <c:v>205.67179107854301</c:v>
                </c:pt>
                <c:pt idx="66">
                  <c:v>193.33148361382999</c:v>
                </c:pt>
                <c:pt idx="67">
                  <c:v>202.998057794522</c:v>
                </c:pt>
                <c:pt idx="68">
                  <c:v>182.69825201507001</c:v>
                </c:pt>
                <c:pt idx="69">
                  <c:v>182.69825201507001</c:v>
                </c:pt>
                <c:pt idx="70">
                  <c:v>188.17919957552201</c:v>
                </c:pt>
                <c:pt idx="71">
                  <c:v>169.36127961797001</c:v>
                </c:pt>
                <c:pt idx="72">
                  <c:v>152.425151656173</c:v>
                </c:pt>
                <c:pt idx="73">
                  <c:v>143.279642556802</c:v>
                </c:pt>
                <c:pt idx="74">
                  <c:v>134.682864003394</c:v>
                </c:pt>
                <c:pt idx="75">
                  <c:v>126.60189216319</c:v>
                </c:pt>
                <c:pt idx="76">
                  <c:v>132.93198677135001</c:v>
                </c:pt>
                <c:pt idx="77">
                  <c:v>124.95606756506901</c:v>
                </c:pt>
                <c:pt idx="78">
                  <c:v>124.95606756506901</c:v>
                </c:pt>
                <c:pt idx="79">
                  <c:v>117.458703511165</c:v>
                </c:pt>
                <c:pt idx="80">
                  <c:v>105.71283316004801</c:v>
                </c:pt>
                <c:pt idx="81">
                  <c:v>105.71283316004801</c:v>
                </c:pt>
                <c:pt idx="82">
                  <c:v>105.71283316004801</c:v>
                </c:pt>
                <c:pt idx="83">
                  <c:v>105.71283316004801</c:v>
                </c:pt>
                <c:pt idx="84">
                  <c:v>108.88421815485</c:v>
                </c:pt>
                <c:pt idx="85">
                  <c:v>97.9957963393651</c:v>
                </c:pt>
                <c:pt idx="86">
                  <c:v>88.196216705428597</c:v>
                </c:pt>
                <c:pt idx="87">
                  <c:v>88.196216705428597</c:v>
                </c:pt>
                <c:pt idx="88">
                  <c:v>82.904443703102899</c:v>
                </c:pt>
                <c:pt idx="89">
                  <c:v>77.930177080916707</c:v>
                </c:pt>
                <c:pt idx="90">
                  <c:v>77.930177080916707</c:v>
                </c:pt>
                <c:pt idx="91">
                  <c:v>77.930177080916707</c:v>
                </c:pt>
                <c:pt idx="92">
                  <c:v>77.930177080916707</c:v>
                </c:pt>
                <c:pt idx="93">
                  <c:v>80.268082393344201</c:v>
                </c:pt>
                <c:pt idx="94">
                  <c:v>75.451997449743601</c:v>
                </c:pt>
                <c:pt idx="95">
                  <c:v>75.451997449743601</c:v>
                </c:pt>
                <c:pt idx="96">
                  <c:v>75.451997449743601</c:v>
                </c:pt>
                <c:pt idx="97">
                  <c:v>75.451997449743601</c:v>
                </c:pt>
                <c:pt idx="98">
                  <c:v>67.906797704769204</c:v>
                </c:pt>
                <c:pt idx="99">
                  <c:v>63.832389842483003</c:v>
                </c:pt>
                <c:pt idx="100">
                  <c:v>57.449150858234702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6-4ECA-A572-F12C2AF0B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6377999"/>
        <c:axId val="1140887519"/>
      </c:lineChart>
      <c:catAx>
        <c:axId val="1046377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140887519"/>
        <c:crosses val="autoZero"/>
        <c:auto val="1"/>
        <c:lblAlgn val="ctr"/>
        <c:lblOffset val="100"/>
        <c:noMultiLvlLbl val="0"/>
      </c:catAx>
      <c:valAx>
        <c:axId val="1140887519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4637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Stock(Inversive-Hedge)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Inversive_Hedge!$G$1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10</c:v>
                </c:pt>
                <c:pt idx="29">
                  <c:v>10</c:v>
                </c:pt>
                <c:pt idx="30">
                  <c:v>9</c:v>
                </c:pt>
                <c:pt idx="31">
                  <c:v>9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10</c:v>
                </c:pt>
                <c:pt idx="36">
                  <c:v>9</c:v>
                </c:pt>
                <c:pt idx="37">
                  <c:v>10</c:v>
                </c:pt>
                <c:pt idx="38">
                  <c:v>9</c:v>
                </c:pt>
                <c:pt idx="39">
                  <c:v>9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10</c:v>
                </c:pt>
                <c:pt idx="53">
                  <c:v>9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11</c:v>
                </c:pt>
                <c:pt idx="58">
                  <c:v>10</c:v>
                </c:pt>
                <c:pt idx="59">
                  <c:v>10</c:v>
                </c:pt>
                <c:pt idx="60">
                  <c:v>11</c:v>
                </c:pt>
                <c:pt idx="61">
                  <c:v>10</c:v>
                </c:pt>
                <c:pt idx="62">
                  <c:v>9</c:v>
                </c:pt>
                <c:pt idx="63">
                  <c:v>8</c:v>
                </c:pt>
                <c:pt idx="64">
                  <c:v>9</c:v>
                </c:pt>
                <c:pt idx="65">
                  <c:v>8</c:v>
                </c:pt>
                <c:pt idx="66">
                  <c:v>9</c:v>
                </c:pt>
                <c:pt idx="67">
                  <c:v>8</c:v>
                </c:pt>
                <c:pt idx="68">
                  <c:v>9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6</c:v>
                </c:pt>
                <c:pt idx="73">
                  <c:v>5</c:v>
                </c:pt>
                <c:pt idx="74">
                  <c:v>4</c:v>
                </c:pt>
                <c:pt idx="75">
                  <c:v>5</c:v>
                </c:pt>
                <c:pt idx="76">
                  <c:v>4</c:v>
                </c:pt>
                <c:pt idx="77">
                  <c:v>3</c:v>
                </c:pt>
                <c:pt idx="78">
                  <c:v>4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3</c:v>
                </c:pt>
                <c:pt idx="83">
                  <c:v>4</c:v>
                </c:pt>
                <c:pt idx="84">
                  <c:v>3</c:v>
                </c:pt>
                <c:pt idx="85">
                  <c:v>2</c:v>
                </c:pt>
                <c:pt idx="86">
                  <c:v>1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2B-42D9-A19F-92BCC06C7DCE}"/>
            </c:ext>
          </c:extLst>
        </c:ser>
        <c:ser>
          <c:idx val="1"/>
          <c:order val="1"/>
          <c:tx>
            <c:strRef>
              <c:f>Inversive_Hedge!$H$1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14</c:v>
                </c:pt>
                <c:pt idx="7">
                  <c:v>13</c:v>
                </c:pt>
                <c:pt idx="8">
                  <c:v>13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11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15</c:v>
                </c:pt>
                <c:pt idx="29">
                  <c:v>16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15</c:v>
                </c:pt>
                <c:pt idx="34">
                  <c:v>15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14</c:v>
                </c:pt>
                <c:pt idx="46">
                  <c:v>13</c:v>
                </c:pt>
                <c:pt idx="47">
                  <c:v>13</c:v>
                </c:pt>
                <c:pt idx="48">
                  <c:v>14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13</c:v>
                </c:pt>
                <c:pt idx="53">
                  <c:v>12</c:v>
                </c:pt>
                <c:pt idx="54">
                  <c:v>12</c:v>
                </c:pt>
                <c:pt idx="55">
                  <c:v>13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13</c:v>
                </c:pt>
                <c:pt idx="61">
                  <c:v>14</c:v>
                </c:pt>
                <c:pt idx="62">
                  <c:v>15</c:v>
                </c:pt>
                <c:pt idx="63">
                  <c:v>14</c:v>
                </c:pt>
                <c:pt idx="64">
                  <c:v>15</c:v>
                </c:pt>
                <c:pt idx="65">
                  <c:v>15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17</c:v>
                </c:pt>
                <c:pt idx="70">
                  <c:v>17</c:v>
                </c:pt>
                <c:pt idx="71">
                  <c:v>18</c:v>
                </c:pt>
                <c:pt idx="72">
                  <c:v>19</c:v>
                </c:pt>
                <c:pt idx="73">
                  <c:v>20</c:v>
                </c:pt>
                <c:pt idx="74">
                  <c:v>19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20</c:v>
                </c:pt>
                <c:pt idx="79">
                  <c:v>21</c:v>
                </c:pt>
                <c:pt idx="80">
                  <c:v>22</c:v>
                </c:pt>
                <c:pt idx="81">
                  <c:v>22</c:v>
                </c:pt>
                <c:pt idx="82">
                  <c:v>22</c:v>
                </c:pt>
                <c:pt idx="83">
                  <c:v>22</c:v>
                </c:pt>
                <c:pt idx="84">
                  <c:v>23</c:v>
                </c:pt>
                <c:pt idx="85">
                  <c:v>24</c:v>
                </c:pt>
                <c:pt idx="86">
                  <c:v>25</c:v>
                </c:pt>
                <c:pt idx="87">
                  <c:v>24</c:v>
                </c:pt>
                <c:pt idx="88">
                  <c:v>23</c:v>
                </c:pt>
                <c:pt idx="89">
                  <c:v>23</c:v>
                </c:pt>
                <c:pt idx="90">
                  <c:v>24</c:v>
                </c:pt>
                <c:pt idx="91">
                  <c:v>23</c:v>
                </c:pt>
                <c:pt idx="92">
                  <c:v>22</c:v>
                </c:pt>
                <c:pt idx="93">
                  <c:v>21</c:v>
                </c:pt>
                <c:pt idx="94">
                  <c:v>20</c:v>
                </c:pt>
                <c:pt idx="95">
                  <c:v>19</c:v>
                </c:pt>
                <c:pt idx="96">
                  <c:v>19</c:v>
                </c:pt>
                <c:pt idx="97">
                  <c:v>19</c:v>
                </c:pt>
                <c:pt idx="98">
                  <c:v>18</c:v>
                </c:pt>
                <c:pt idx="99">
                  <c:v>18</c:v>
                </c:pt>
                <c:pt idx="10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2B-42D9-A19F-92BCC06C7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92400"/>
        <c:axId val="110527856"/>
      </c:lineChart>
      <c:catAx>
        <c:axId val="109392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10527856"/>
        <c:crosses val="autoZero"/>
        <c:auto val="1"/>
        <c:lblAlgn val="ctr"/>
        <c:lblOffset val="100"/>
        <c:noMultiLvlLbl val="0"/>
      </c:catAx>
      <c:valAx>
        <c:axId val="11052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939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Stock(Inversive_Inversive)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Inversive_Inversive!$G$1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11</c:v>
                </c:pt>
                <c:pt idx="6">
                  <c:v>11</c:v>
                </c:pt>
                <c:pt idx="7">
                  <c:v>10</c:v>
                </c:pt>
                <c:pt idx="8">
                  <c:v>11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11</c:v>
                </c:pt>
                <c:pt idx="14">
                  <c:v>12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13</c:v>
                </c:pt>
                <c:pt idx="24">
                  <c:v>14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14</c:v>
                </c:pt>
                <c:pt idx="30">
                  <c:v>13</c:v>
                </c:pt>
                <c:pt idx="31">
                  <c:v>12</c:v>
                </c:pt>
                <c:pt idx="32">
                  <c:v>13</c:v>
                </c:pt>
                <c:pt idx="33">
                  <c:v>12</c:v>
                </c:pt>
                <c:pt idx="34">
                  <c:v>13</c:v>
                </c:pt>
                <c:pt idx="35">
                  <c:v>12</c:v>
                </c:pt>
                <c:pt idx="36">
                  <c:v>11</c:v>
                </c:pt>
                <c:pt idx="37">
                  <c:v>10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8</c:v>
                </c:pt>
                <c:pt idx="45">
                  <c:v>7</c:v>
                </c:pt>
                <c:pt idx="46">
                  <c:v>8</c:v>
                </c:pt>
                <c:pt idx="47">
                  <c:v>7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9</c:v>
                </c:pt>
                <c:pt idx="57">
                  <c:v>10</c:v>
                </c:pt>
                <c:pt idx="58">
                  <c:v>9</c:v>
                </c:pt>
                <c:pt idx="59">
                  <c:v>8</c:v>
                </c:pt>
                <c:pt idx="60">
                  <c:v>9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11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13</c:v>
                </c:pt>
                <c:pt idx="71">
                  <c:v>12</c:v>
                </c:pt>
                <c:pt idx="72">
                  <c:v>13</c:v>
                </c:pt>
                <c:pt idx="73">
                  <c:v>12</c:v>
                </c:pt>
                <c:pt idx="74">
                  <c:v>13</c:v>
                </c:pt>
                <c:pt idx="75">
                  <c:v>12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13</c:v>
                </c:pt>
                <c:pt idx="80">
                  <c:v>14</c:v>
                </c:pt>
                <c:pt idx="81">
                  <c:v>13</c:v>
                </c:pt>
                <c:pt idx="82">
                  <c:v>12</c:v>
                </c:pt>
                <c:pt idx="83">
                  <c:v>11</c:v>
                </c:pt>
                <c:pt idx="84">
                  <c:v>12</c:v>
                </c:pt>
                <c:pt idx="85">
                  <c:v>11</c:v>
                </c:pt>
                <c:pt idx="86">
                  <c:v>12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11</c:v>
                </c:pt>
                <c:pt idx="94">
                  <c:v>12</c:v>
                </c:pt>
                <c:pt idx="95">
                  <c:v>11</c:v>
                </c:pt>
                <c:pt idx="96">
                  <c:v>10</c:v>
                </c:pt>
                <c:pt idx="97">
                  <c:v>9</c:v>
                </c:pt>
                <c:pt idx="98">
                  <c:v>8</c:v>
                </c:pt>
                <c:pt idx="99">
                  <c:v>9</c:v>
                </c:pt>
                <c:pt idx="10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45-488D-9815-CAD6913B9A2F}"/>
            </c:ext>
          </c:extLst>
        </c:ser>
        <c:ser>
          <c:idx val="1"/>
          <c:order val="1"/>
          <c:tx>
            <c:strRef>
              <c:f>Inversive_Inversive!$H$1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10</c:v>
                </c:pt>
                <c:pt idx="22">
                  <c:v>11</c:v>
                </c:pt>
                <c:pt idx="23">
                  <c:v>10</c:v>
                </c:pt>
                <c:pt idx="24">
                  <c:v>11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10</c:v>
                </c:pt>
                <c:pt idx="33">
                  <c:v>9</c:v>
                </c:pt>
                <c:pt idx="34">
                  <c:v>10</c:v>
                </c:pt>
                <c:pt idx="35">
                  <c:v>9</c:v>
                </c:pt>
                <c:pt idx="36">
                  <c:v>10</c:v>
                </c:pt>
                <c:pt idx="37">
                  <c:v>9</c:v>
                </c:pt>
                <c:pt idx="38">
                  <c:v>10</c:v>
                </c:pt>
                <c:pt idx="39">
                  <c:v>11</c:v>
                </c:pt>
                <c:pt idx="40">
                  <c:v>11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11</c:v>
                </c:pt>
                <c:pt idx="45">
                  <c:v>10</c:v>
                </c:pt>
                <c:pt idx="46">
                  <c:v>11</c:v>
                </c:pt>
                <c:pt idx="47">
                  <c:v>11</c:v>
                </c:pt>
                <c:pt idx="48">
                  <c:v>12</c:v>
                </c:pt>
                <c:pt idx="49">
                  <c:v>11</c:v>
                </c:pt>
                <c:pt idx="50">
                  <c:v>10</c:v>
                </c:pt>
                <c:pt idx="51">
                  <c:v>11</c:v>
                </c:pt>
                <c:pt idx="52">
                  <c:v>10</c:v>
                </c:pt>
                <c:pt idx="53">
                  <c:v>10</c:v>
                </c:pt>
                <c:pt idx="54">
                  <c:v>9</c:v>
                </c:pt>
                <c:pt idx="55">
                  <c:v>10</c:v>
                </c:pt>
                <c:pt idx="56">
                  <c:v>9</c:v>
                </c:pt>
                <c:pt idx="57">
                  <c:v>10</c:v>
                </c:pt>
                <c:pt idx="58">
                  <c:v>9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8</c:v>
                </c:pt>
                <c:pt idx="64">
                  <c:v>9</c:v>
                </c:pt>
                <c:pt idx="65">
                  <c:v>8</c:v>
                </c:pt>
                <c:pt idx="66">
                  <c:v>8</c:v>
                </c:pt>
                <c:pt idx="67">
                  <c:v>7</c:v>
                </c:pt>
                <c:pt idx="68">
                  <c:v>8</c:v>
                </c:pt>
                <c:pt idx="69">
                  <c:v>7</c:v>
                </c:pt>
                <c:pt idx="70">
                  <c:v>8</c:v>
                </c:pt>
                <c:pt idx="71">
                  <c:v>7</c:v>
                </c:pt>
                <c:pt idx="72">
                  <c:v>8</c:v>
                </c:pt>
                <c:pt idx="73">
                  <c:v>7</c:v>
                </c:pt>
                <c:pt idx="74">
                  <c:v>8</c:v>
                </c:pt>
                <c:pt idx="75">
                  <c:v>7</c:v>
                </c:pt>
                <c:pt idx="76">
                  <c:v>6</c:v>
                </c:pt>
                <c:pt idx="77">
                  <c:v>5</c:v>
                </c:pt>
                <c:pt idx="78">
                  <c:v>6</c:v>
                </c:pt>
                <c:pt idx="79">
                  <c:v>5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5</c:v>
                </c:pt>
                <c:pt idx="86">
                  <c:v>5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5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2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45-488D-9815-CAD6913B9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0104352"/>
        <c:axId val="110869088"/>
      </c:lineChart>
      <c:catAx>
        <c:axId val="280104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10869088"/>
        <c:crosses val="autoZero"/>
        <c:auto val="1"/>
        <c:lblAlgn val="ctr"/>
        <c:lblOffset val="100"/>
        <c:noMultiLvlLbl val="0"/>
      </c:catAx>
      <c:valAx>
        <c:axId val="11086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801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Stock(Hedge-Hedge)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Hedge_Hedge!$G$1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Hedge_Hedge!$G$2:$G$102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13</c:v>
                </c:pt>
                <c:pt idx="13">
                  <c:v>14</c:v>
                </c:pt>
                <c:pt idx="14">
                  <c:v>13</c:v>
                </c:pt>
                <c:pt idx="15">
                  <c:v>12</c:v>
                </c:pt>
                <c:pt idx="16">
                  <c:v>13</c:v>
                </c:pt>
                <c:pt idx="17">
                  <c:v>12</c:v>
                </c:pt>
                <c:pt idx="18">
                  <c:v>12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19</c:v>
                </c:pt>
                <c:pt idx="33">
                  <c:v>20</c:v>
                </c:pt>
                <c:pt idx="34">
                  <c:v>19</c:v>
                </c:pt>
                <c:pt idx="35">
                  <c:v>18</c:v>
                </c:pt>
                <c:pt idx="36">
                  <c:v>19</c:v>
                </c:pt>
                <c:pt idx="37">
                  <c:v>18</c:v>
                </c:pt>
                <c:pt idx="38">
                  <c:v>17</c:v>
                </c:pt>
                <c:pt idx="39">
                  <c:v>16</c:v>
                </c:pt>
                <c:pt idx="40">
                  <c:v>16</c:v>
                </c:pt>
                <c:pt idx="41">
                  <c:v>17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17</c:v>
                </c:pt>
                <c:pt idx="47">
                  <c:v>17</c:v>
                </c:pt>
                <c:pt idx="48">
                  <c:v>18</c:v>
                </c:pt>
                <c:pt idx="49">
                  <c:v>17</c:v>
                </c:pt>
                <c:pt idx="50">
                  <c:v>17</c:v>
                </c:pt>
                <c:pt idx="51">
                  <c:v>18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18</c:v>
                </c:pt>
                <c:pt idx="58">
                  <c:v>17</c:v>
                </c:pt>
                <c:pt idx="59">
                  <c:v>18</c:v>
                </c:pt>
                <c:pt idx="60">
                  <c:v>18</c:v>
                </c:pt>
                <c:pt idx="61">
                  <c:v>17</c:v>
                </c:pt>
                <c:pt idx="62">
                  <c:v>16</c:v>
                </c:pt>
                <c:pt idx="63">
                  <c:v>17</c:v>
                </c:pt>
                <c:pt idx="64">
                  <c:v>16</c:v>
                </c:pt>
                <c:pt idx="65">
                  <c:v>17</c:v>
                </c:pt>
                <c:pt idx="66">
                  <c:v>16</c:v>
                </c:pt>
                <c:pt idx="67">
                  <c:v>16</c:v>
                </c:pt>
                <c:pt idx="68">
                  <c:v>17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15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16</c:v>
                </c:pt>
                <c:pt idx="78">
                  <c:v>16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16</c:v>
                </c:pt>
                <c:pt idx="83">
                  <c:v>16</c:v>
                </c:pt>
                <c:pt idx="84">
                  <c:v>17</c:v>
                </c:pt>
                <c:pt idx="85">
                  <c:v>16</c:v>
                </c:pt>
                <c:pt idx="86">
                  <c:v>16</c:v>
                </c:pt>
                <c:pt idx="87">
                  <c:v>15</c:v>
                </c:pt>
                <c:pt idx="88">
                  <c:v>15</c:v>
                </c:pt>
                <c:pt idx="89">
                  <c:v>14</c:v>
                </c:pt>
                <c:pt idx="90">
                  <c:v>13</c:v>
                </c:pt>
                <c:pt idx="91">
                  <c:v>12</c:v>
                </c:pt>
                <c:pt idx="92">
                  <c:v>13</c:v>
                </c:pt>
                <c:pt idx="93">
                  <c:v>12</c:v>
                </c:pt>
                <c:pt idx="94">
                  <c:v>13</c:v>
                </c:pt>
                <c:pt idx="95">
                  <c:v>12</c:v>
                </c:pt>
                <c:pt idx="96">
                  <c:v>11</c:v>
                </c:pt>
                <c:pt idx="97">
                  <c:v>10</c:v>
                </c:pt>
                <c:pt idx="98">
                  <c:v>10</c:v>
                </c:pt>
                <c:pt idx="99">
                  <c:v>9</c:v>
                </c:pt>
                <c:pt idx="10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C9-404A-B21E-73D7B76797AB}"/>
            </c:ext>
          </c:extLst>
        </c:ser>
        <c:ser>
          <c:idx val="1"/>
          <c:order val="1"/>
          <c:tx>
            <c:strRef>
              <c:f>Hedge_Hedge!$H$1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Hedge_Hedge!$H$2:$H$102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12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12</c:v>
                </c:pt>
                <c:pt idx="28">
                  <c:v>12</c:v>
                </c:pt>
                <c:pt idx="29">
                  <c:v>13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11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12</c:v>
                </c:pt>
                <c:pt idx="42">
                  <c:v>11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12</c:v>
                </c:pt>
                <c:pt idx="48">
                  <c:v>13</c:v>
                </c:pt>
                <c:pt idx="49">
                  <c:v>14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13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13</c:v>
                </c:pt>
                <c:pt idx="70">
                  <c:v>12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10</c:v>
                </c:pt>
                <c:pt idx="76">
                  <c:v>11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  <c:pt idx="82">
                  <c:v>8</c:v>
                </c:pt>
                <c:pt idx="83">
                  <c:v>7</c:v>
                </c:pt>
                <c:pt idx="84">
                  <c:v>7</c:v>
                </c:pt>
                <c:pt idx="85">
                  <c:v>6</c:v>
                </c:pt>
                <c:pt idx="86">
                  <c:v>5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5</c:v>
                </c:pt>
                <c:pt idx="92">
                  <c:v>6</c:v>
                </c:pt>
                <c:pt idx="93">
                  <c:v>6</c:v>
                </c:pt>
                <c:pt idx="94">
                  <c:v>7</c:v>
                </c:pt>
                <c:pt idx="95">
                  <c:v>6</c:v>
                </c:pt>
                <c:pt idx="96">
                  <c:v>5</c:v>
                </c:pt>
                <c:pt idx="97">
                  <c:v>5</c:v>
                </c:pt>
                <c:pt idx="98">
                  <c:v>4</c:v>
                </c:pt>
                <c:pt idx="99">
                  <c:v>3</c:v>
                </c:pt>
                <c:pt idx="10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C9-404A-B21E-73D7B7679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9472175"/>
        <c:axId val="1693941007"/>
      </c:lineChart>
      <c:catAx>
        <c:axId val="1689472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693941007"/>
        <c:crosses val="autoZero"/>
        <c:auto val="1"/>
        <c:lblAlgn val="ctr"/>
        <c:lblOffset val="100"/>
        <c:noMultiLvlLbl val="0"/>
      </c:catAx>
      <c:valAx>
        <c:axId val="169394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68947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Stock(Herd-Inversive)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Herd_Inversive!$G$1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Herd_Inversive!$G$2:$G$102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11</c:v>
                </c:pt>
                <c:pt idx="17">
                  <c:v>12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  <c:pt idx="21">
                  <c:v>13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9</c:v>
                </c:pt>
                <c:pt idx="29">
                  <c:v>9</c:v>
                </c:pt>
                <c:pt idx="30">
                  <c:v>10</c:v>
                </c:pt>
                <c:pt idx="31">
                  <c:v>10</c:v>
                </c:pt>
                <c:pt idx="32">
                  <c:v>9</c:v>
                </c:pt>
                <c:pt idx="33">
                  <c:v>8</c:v>
                </c:pt>
                <c:pt idx="34">
                  <c:v>7</c:v>
                </c:pt>
                <c:pt idx="35">
                  <c:v>8</c:v>
                </c:pt>
                <c:pt idx="36">
                  <c:v>9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9</c:v>
                </c:pt>
                <c:pt idx="41">
                  <c:v>8</c:v>
                </c:pt>
                <c:pt idx="42">
                  <c:v>7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11</c:v>
                </c:pt>
                <c:pt idx="51">
                  <c:v>12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14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13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14</c:v>
                </c:pt>
                <c:pt idx="64">
                  <c:v>13</c:v>
                </c:pt>
                <c:pt idx="65">
                  <c:v>14</c:v>
                </c:pt>
                <c:pt idx="66">
                  <c:v>13</c:v>
                </c:pt>
                <c:pt idx="67">
                  <c:v>13</c:v>
                </c:pt>
                <c:pt idx="68">
                  <c:v>12</c:v>
                </c:pt>
                <c:pt idx="69">
                  <c:v>13</c:v>
                </c:pt>
                <c:pt idx="70">
                  <c:v>12</c:v>
                </c:pt>
                <c:pt idx="71">
                  <c:v>11</c:v>
                </c:pt>
                <c:pt idx="72">
                  <c:v>10</c:v>
                </c:pt>
                <c:pt idx="73">
                  <c:v>9</c:v>
                </c:pt>
                <c:pt idx="74">
                  <c:v>9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10</c:v>
                </c:pt>
                <c:pt idx="80">
                  <c:v>9</c:v>
                </c:pt>
                <c:pt idx="81">
                  <c:v>10</c:v>
                </c:pt>
                <c:pt idx="82">
                  <c:v>11</c:v>
                </c:pt>
                <c:pt idx="83">
                  <c:v>12</c:v>
                </c:pt>
                <c:pt idx="84">
                  <c:v>11</c:v>
                </c:pt>
                <c:pt idx="85">
                  <c:v>10</c:v>
                </c:pt>
                <c:pt idx="86">
                  <c:v>11</c:v>
                </c:pt>
                <c:pt idx="87">
                  <c:v>10</c:v>
                </c:pt>
                <c:pt idx="88">
                  <c:v>9</c:v>
                </c:pt>
                <c:pt idx="89">
                  <c:v>8</c:v>
                </c:pt>
                <c:pt idx="90">
                  <c:v>7</c:v>
                </c:pt>
                <c:pt idx="91">
                  <c:v>6</c:v>
                </c:pt>
                <c:pt idx="92">
                  <c:v>5</c:v>
                </c:pt>
                <c:pt idx="93">
                  <c:v>4</c:v>
                </c:pt>
                <c:pt idx="94">
                  <c:v>3</c:v>
                </c:pt>
                <c:pt idx="95">
                  <c:v>2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5C-46E4-977B-83E36A75A1F6}"/>
            </c:ext>
          </c:extLst>
        </c:ser>
        <c:ser>
          <c:idx val="1"/>
          <c:order val="1"/>
          <c:tx>
            <c:strRef>
              <c:f>Herd_Inversive!$H$1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Herd_Inversive!$H$2:$H$102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9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8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10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11</c:v>
                </c:pt>
                <c:pt idx="30">
                  <c:v>11</c:v>
                </c:pt>
                <c:pt idx="31">
                  <c:v>10</c:v>
                </c:pt>
                <c:pt idx="32">
                  <c:v>11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12</c:v>
                </c:pt>
                <c:pt idx="39">
                  <c:v>11</c:v>
                </c:pt>
                <c:pt idx="40">
                  <c:v>12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13</c:v>
                </c:pt>
                <c:pt idx="45">
                  <c:v>12</c:v>
                </c:pt>
                <c:pt idx="46">
                  <c:v>12</c:v>
                </c:pt>
                <c:pt idx="47">
                  <c:v>11</c:v>
                </c:pt>
                <c:pt idx="48">
                  <c:v>10</c:v>
                </c:pt>
                <c:pt idx="49">
                  <c:v>11</c:v>
                </c:pt>
                <c:pt idx="50">
                  <c:v>11</c:v>
                </c:pt>
                <c:pt idx="51">
                  <c:v>12</c:v>
                </c:pt>
                <c:pt idx="52">
                  <c:v>11</c:v>
                </c:pt>
                <c:pt idx="53">
                  <c:v>10</c:v>
                </c:pt>
                <c:pt idx="54">
                  <c:v>11</c:v>
                </c:pt>
                <c:pt idx="55">
                  <c:v>10</c:v>
                </c:pt>
                <c:pt idx="56">
                  <c:v>10</c:v>
                </c:pt>
                <c:pt idx="57">
                  <c:v>11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12</c:v>
                </c:pt>
                <c:pt idx="65">
                  <c:v>11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11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12</c:v>
                </c:pt>
                <c:pt idx="75">
                  <c:v>11</c:v>
                </c:pt>
                <c:pt idx="76">
                  <c:v>10</c:v>
                </c:pt>
                <c:pt idx="77">
                  <c:v>11</c:v>
                </c:pt>
                <c:pt idx="78">
                  <c:v>11</c:v>
                </c:pt>
                <c:pt idx="79">
                  <c:v>10</c:v>
                </c:pt>
                <c:pt idx="80">
                  <c:v>10</c:v>
                </c:pt>
                <c:pt idx="81">
                  <c:v>11</c:v>
                </c:pt>
                <c:pt idx="82">
                  <c:v>10</c:v>
                </c:pt>
                <c:pt idx="83">
                  <c:v>11</c:v>
                </c:pt>
                <c:pt idx="84">
                  <c:v>10</c:v>
                </c:pt>
                <c:pt idx="85">
                  <c:v>10</c:v>
                </c:pt>
                <c:pt idx="86">
                  <c:v>11</c:v>
                </c:pt>
                <c:pt idx="87">
                  <c:v>10</c:v>
                </c:pt>
                <c:pt idx="88">
                  <c:v>10</c:v>
                </c:pt>
                <c:pt idx="89">
                  <c:v>9</c:v>
                </c:pt>
                <c:pt idx="90">
                  <c:v>8</c:v>
                </c:pt>
                <c:pt idx="91">
                  <c:v>8</c:v>
                </c:pt>
                <c:pt idx="92">
                  <c:v>9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6</c:v>
                </c:pt>
                <c:pt idx="98">
                  <c:v>5</c:v>
                </c:pt>
                <c:pt idx="99">
                  <c:v>5</c:v>
                </c:pt>
                <c:pt idx="10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C-46E4-977B-83E36A75A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5060032"/>
        <c:axId val="1068573952"/>
      </c:lineChart>
      <c:catAx>
        <c:axId val="1065060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68573952"/>
        <c:crosses val="autoZero"/>
        <c:auto val="1"/>
        <c:lblAlgn val="ctr"/>
        <c:lblOffset val="100"/>
        <c:noMultiLvlLbl val="0"/>
      </c:catAx>
      <c:valAx>
        <c:axId val="106857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6506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Stock(Herd-Herd)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Herd_Herd!$G$1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Herd_Herd!$G$2:$G$102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7</c:v>
                </c:pt>
                <c:pt idx="39">
                  <c:v>8</c:v>
                </c:pt>
                <c:pt idx="40">
                  <c:v>9</c:v>
                </c:pt>
                <c:pt idx="41">
                  <c:v>10</c:v>
                </c:pt>
                <c:pt idx="42">
                  <c:v>11</c:v>
                </c:pt>
                <c:pt idx="43">
                  <c:v>12</c:v>
                </c:pt>
                <c:pt idx="44">
                  <c:v>11</c:v>
                </c:pt>
                <c:pt idx="45">
                  <c:v>10</c:v>
                </c:pt>
                <c:pt idx="46">
                  <c:v>9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11</c:v>
                </c:pt>
                <c:pt idx="51">
                  <c:v>11</c:v>
                </c:pt>
                <c:pt idx="52">
                  <c:v>10</c:v>
                </c:pt>
                <c:pt idx="53">
                  <c:v>11</c:v>
                </c:pt>
                <c:pt idx="54">
                  <c:v>10</c:v>
                </c:pt>
                <c:pt idx="55">
                  <c:v>11</c:v>
                </c:pt>
                <c:pt idx="56">
                  <c:v>11</c:v>
                </c:pt>
                <c:pt idx="57">
                  <c:v>10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10</c:v>
                </c:pt>
                <c:pt idx="64">
                  <c:v>11</c:v>
                </c:pt>
                <c:pt idx="65">
                  <c:v>12</c:v>
                </c:pt>
                <c:pt idx="66">
                  <c:v>13</c:v>
                </c:pt>
                <c:pt idx="67">
                  <c:v>14</c:v>
                </c:pt>
                <c:pt idx="68">
                  <c:v>13</c:v>
                </c:pt>
                <c:pt idx="69">
                  <c:v>14</c:v>
                </c:pt>
                <c:pt idx="70">
                  <c:v>15</c:v>
                </c:pt>
                <c:pt idx="71">
                  <c:v>14</c:v>
                </c:pt>
                <c:pt idx="72">
                  <c:v>13</c:v>
                </c:pt>
                <c:pt idx="73">
                  <c:v>12</c:v>
                </c:pt>
                <c:pt idx="74">
                  <c:v>12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12</c:v>
                </c:pt>
                <c:pt idx="79">
                  <c:v>11</c:v>
                </c:pt>
                <c:pt idx="80">
                  <c:v>10</c:v>
                </c:pt>
                <c:pt idx="81">
                  <c:v>9</c:v>
                </c:pt>
                <c:pt idx="82">
                  <c:v>8</c:v>
                </c:pt>
                <c:pt idx="83">
                  <c:v>7</c:v>
                </c:pt>
                <c:pt idx="84">
                  <c:v>6</c:v>
                </c:pt>
                <c:pt idx="85">
                  <c:v>5</c:v>
                </c:pt>
                <c:pt idx="86">
                  <c:v>4</c:v>
                </c:pt>
                <c:pt idx="87">
                  <c:v>3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D2-48BD-AFAF-D81F298B19B9}"/>
            </c:ext>
          </c:extLst>
        </c:ser>
        <c:ser>
          <c:idx val="1"/>
          <c:order val="1"/>
          <c:tx>
            <c:strRef>
              <c:f>Herd_Herd!$H$1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Herd_Herd!$H$2:$H$102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4</c:v>
                </c:pt>
                <c:pt idx="37">
                  <c:v>5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9</c:v>
                </c:pt>
                <c:pt idx="50">
                  <c:v>10</c:v>
                </c:pt>
                <c:pt idx="51">
                  <c:v>9</c:v>
                </c:pt>
                <c:pt idx="52">
                  <c:v>9</c:v>
                </c:pt>
                <c:pt idx="53">
                  <c:v>8</c:v>
                </c:pt>
                <c:pt idx="54">
                  <c:v>9</c:v>
                </c:pt>
                <c:pt idx="55">
                  <c:v>10</c:v>
                </c:pt>
                <c:pt idx="56">
                  <c:v>9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13</c:v>
                </c:pt>
                <c:pt idx="64">
                  <c:v>12</c:v>
                </c:pt>
                <c:pt idx="65">
                  <c:v>11</c:v>
                </c:pt>
                <c:pt idx="66">
                  <c:v>10</c:v>
                </c:pt>
                <c:pt idx="67">
                  <c:v>11</c:v>
                </c:pt>
                <c:pt idx="68">
                  <c:v>11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9</c:v>
                </c:pt>
                <c:pt idx="73">
                  <c:v>8</c:v>
                </c:pt>
                <c:pt idx="74">
                  <c:v>7</c:v>
                </c:pt>
                <c:pt idx="75">
                  <c:v>6</c:v>
                </c:pt>
                <c:pt idx="76">
                  <c:v>5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D2-48BD-AFAF-D81F298B1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147296"/>
        <c:axId val="399200256"/>
      </c:lineChart>
      <c:catAx>
        <c:axId val="39814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399200256"/>
        <c:crosses val="autoZero"/>
        <c:auto val="1"/>
        <c:lblAlgn val="ctr"/>
        <c:lblOffset val="100"/>
        <c:noMultiLvlLbl val="0"/>
      </c:catAx>
      <c:valAx>
        <c:axId val="39920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39814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Stock(Herd-Hedge)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Herd_Hedge!$G$1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Herd_Hedge!$G$2:$G$102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13</c:v>
                </c:pt>
                <c:pt idx="18">
                  <c:v>12</c:v>
                </c:pt>
                <c:pt idx="19">
                  <c:v>12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15</c:v>
                </c:pt>
                <c:pt idx="24">
                  <c:v>16</c:v>
                </c:pt>
                <c:pt idx="25">
                  <c:v>17</c:v>
                </c:pt>
                <c:pt idx="26">
                  <c:v>18</c:v>
                </c:pt>
                <c:pt idx="27">
                  <c:v>19</c:v>
                </c:pt>
                <c:pt idx="28">
                  <c:v>18</c:v>
                </c:pt>
                <c:pt idx="29">
                  <c:v>18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17</c:v>
                </c:pt>
                <c:pt idx="36">
                  <c:v>16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16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16</c:v>
                </c:pt>
                <c:pt idx="61">
                  <c:v>16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17</c:v>
                </c:pt>
                <c:pt idx="67">
                  <c:v>18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16</c:v>
                </c:pt>
                <c:pt idx="72">
                  <c:v>15</c:v>
                </c:pt>
                <c:pt idx="73">
                  <c:v>14</c:v>
                </c:pt>
                <c:pt idx="74">
                  <c:v>13</c:v>
                </c:pt>
                <c:pt idx="75">
                  <c:v>12</c:v>
                </c:pt>
                <c:pt idx="76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11</c:v>
                </c:pt>
                <c:pt idx="81">
                  <c:v>10</c:v>
                </c:pt>
                <c:pt idx="82">
                  <c:v>10</c:v>
                </c:pt>
                <c:pt idx="83">
                  <c:v>11</c:v>
                </c:pt>
                <c:pt idx="84">
                  <c:v>12</c:v>
                </c:pt>
                <c:pt idx="85">
                  <c:v>11</c:v>
                </c:pt>
                <c:pt idx="86">
                  <c:v>10</c:v>
                </c:pt>
                <c:pt idx="87">
                  <c:v>9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62-489A-A8BA-7E093F7954CB}"/>
            </c:ext>
          </c:extLst>
        </c:ser>
        <c:ser>
          <c:idx val="1"/>
          <c:order val="1"/>
          <c:tx>
            <c:strRef>
              <c:f>Herd_Hedge!$H$1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Herd_Hedge!$H$2:$H$102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8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9</c:v>
                </c:pt>
                <c:pt idx="25">
                  <c:v>9</c:v>
                </c:pt>
                <c:pt idx="26">
                  <c:v>8</c:v>
                </c:pt>
                <c:pt idx="27">
                  <c:v>9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6</c:v>
                </c:pt>
                <c:pt idx="37">
                  <c:v>6</c:v>
                </c:pt>
                <c:pt idx="38">
                  <c:v>7</c:v>
                </c:pt>
                <c:pt idx="39">
                  <c:v>6</c:v>
                </c:pt>
                <c:pt idx="40">
                  <c:v>7</c:v>
                </c:pt>
                <c:pt idx="41">
                  <c:v>8</c:v>
                </c:pt>
                <c:pt idx="42">
                  <c:v>7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8</c:v>
                </c:pt>
                <c:pt idx="53">
                  <c:v>8</c:v>
                </c:pt>
                <c:pt idx="54">
                  <c:v>7</c:v>
                </c:pt>
                <c:pt idx="55">
                  <c:v>7</c:v>
                </c:pt>
                <c:pt idx="56">
                  <c:v>8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9</c:v>
                </c:pt>
                <c:pt idx="66">
                  <c:v>9</c:v>
                </c:pt>
                <c:pt idx="67">
                  <c:v>10</c:v>
                </c:pt>
                <c:pt idx="68">
                  <c:v>9</c:v>
                </c:pt>
                <c:pt idx="69">
                  <c:v>9</c:v>
                </c:pt>
                <c:pt idx="70">
                  <c:v>10</c:v>
                </c:pt>
                <c:pt idx="71">
                  <c:v>9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9</c:v>
                </c:pt>
                <c:pt idx="77">
                  <c:v>8</c:v>
                </c:pt>
                <c:pt idx="78">
                  <c:v>9</c:v>
                </c:pt>
                <c:pt idx="79">
                  <c:v>8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7</c:v>
                </c:pt>
                <c:pt idx="84">
                  <c:v>7</c:v>
                </c:pt>
                <c:pt idx="85">
                  <c:v>6</c:v>
                </c:pt>
                <c:pt idx="86">
                  <c:v>5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7</c:v>
                </c:pt>
                <c:pt idx="91">
                  <c:v>8</c:v>
                </c:pt>
                <c:pt idx="92">
                  <c:v>9</c:v>
                </c:pt>
                <c:pt idx="93">
                  <c:v>10</c:v>
                </c:pt>
                <c:pt idx="94">
                  <c:v>9</c:v>
                </c:pt>
                <c:pt idx="95">
                  <c:v>10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8</c:v>
                </c:pt>
                <c:pt idx="10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62-489A-A8BA-7E093F795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967103"/>
        <c:axId val="211395023"/>
      </c:lineChart>
      <c:catAx>
        <c:axId val="2149671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1395023"/>
        <c:crosses val="autoZero"/>
        <c:auto val="1"/>
        <c:lblAlgn val="ctr"/>
        <c:lblOffset val="100"/>
        <c:noMultiLvlLbl val="0"/>
      </c:catAx>
      <c:valAx>
        <c:axId val="21139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496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Stock(Inversive-Hedge)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Inversive_Hedge!$G$1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11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10</c:v>
                </c:pt>
                <c:pt idx="29">
                  <c:v>10</c:v>
                </c:pt>
                <c:pt idx="30">
                  <c:v>9</c:v>
                </c:pt>
                <c:pt idx="31">
                  <c:v>9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10</c:v>
                </c:pt>
                <c:pt idx="36">
                  <c:v>9</c:v>
                </c:pt>
                <c:pt idx="37">
                  <c:v>10</c:v>
                </c:pt>
                <c:pt idx="38">
                  <c:v>9</c:v>
                </c:pt>
                <c:pt idx="39">
                  <c:v>9</c:v>
                </c:pt>
                <c:pt idx="40">
                  <c:v>8</c:v>
                </c:pt>
                <c:pt idx="41">
                  <c:v>9</c:v>
                </c:pt>
                <c:pt idx="42">
                  <c:v>8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8</c:v>
                </c:pt>
                <c:pt idx="48">
                  <c:v>9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10</c:v>
                </c:pt>
                <c:pt idx="53">
                  <c:v>9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11</c:v>
                </c:pt>
                <c:pt idx="58">
                  <c:v>10</c:v>
                </c:pt>
                <c:pt idx="59">
                  <c:v>10</c:v>
                </c:pt>
                <c:pt idx="60">
                  <c:v>11</c:v>
                </c:pt>
                <c:pt idx="61">
                  <c:v>10</c:v>
                </c:pt>
                <c:pt idx="62">
                  <c:v>9</c:v>
                </c:pt>
                <c:pt idx="63">
                  <c:v>8</c:v>
                </c:pt>
                <c:pt idx="64">
                  <c:v>9</c:v>
                </c:pt>
                <c:pt idx="65">
                  <c:v>8</c:v>
                </c:pt>
                <c:pt idx="66">
                  <c:v>9</c:v>
                </c:pt>
                <c:pt idx="67">
                  <c:v>8</c:v>
                </c:pt>
                <c:pt idx="68">
                  <c:v>9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6</c:v>
                </c:pt>
                <c:pt idx="73">
                  <c:v>5</c:v>
                </c:pt>
                <c:pt idx="74">
                  <c:v>4</c:v>
                </c:pt>
                <c:pt idx="75">
                  <c:v>5</c:v>
                </c:pt>
                <c:pt idx="76">
                  <c:v>4</c:v>
                </c:pt>
                <c:pt idx="77">
                  <c:v>3</c:v>
                </c:pt>
                <c:pt idx="78">
                  <c:v>4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3</c:v>
                </c:pt>
                <c:pt idx="83">
                  <c:v>4</c:v>
                </c:pt>
                <c:pt idx="84">
                  <c:v>3</c:v>
                </c:pt>
                <c:pt idx="85">
                  <c:v>2</c:v>
                </c:pt>
                <c:pt idx="86">
                  <c:v>1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F9-4898-A6B9-5D02AED99A25}"/>
            </c:ext>
          </c:extLst>
        </c:ser>
        <c:ser>
          <c:idx val="1"/>
          <c:order val="1"/>
          <c:tx>
            <c:strRef>
              <c:f>Inversive_Hedge!$H$1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14</c:v>
                </c:pt>
                <c:pt idx="7">
                  <c:v>13</c:v>
                </c:pt>
                <c:pt idx="8">
                  <c:v>13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11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14</c:v>
                </c:pt>
                <c:pt idx="27">
                  <c:v>15</c:v>
                </c:pt>
                <c:pt idx="28">
                  <c:v>15</c:v>
                </c:pt>
                <c:pt idx="29">
                  <c:v>16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15</c:v>
                </c:pt>
                <c:pt idx="34">
                  <c:v>15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14</c:v>
                </c:pt>
                <c:pt idx="46">
                  <c:v>13</c:v>
                </c:pt>
                <c:pt idx="47">
                  <c:v>13</c:v>
                </c:pt>
                <c:pt idx="48">
                  <c:v>14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13</c:v>
                </c:pt>
                <c:pt idx="53">
                  <c:v>12</c:v>
                </c:pt>
                <c:pt idx="54">
                  <c:v>12</c:v>
                </c:pt>
                <c:pt idx="55">
                  <c:v>13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13</c:v>
                </c:pt>
                <c:pt idx="61">
                  <c:v>14</c:v>
                </c:pt>
                <c:pt idx="62">
                  <c:v>15</c:v>
                </c:pt>
                <c:pt idx="63">
                  <c:v>14</c:v>
                </c:pt>
                <c:pt idx="64">
                  <c:v>15</c:v>
                </c:pt>
                <c:pt idx="65">
                  <c:v>15</c:v>
                </c:pt>
                <c:pt idx="66">
                  <c:v>16</c:v>
                </c:pt>
                <c:pt idx="67">
                  <c:v>16</c:v>
                </c:pt>
                <c:pt idx="68">
                  <c:v>16</c:v>
                </c:pt>
                <c:pt idx="69">
                  <c:v>17</c:v>
                </c:pt>
                <c:pt idx="70">
                  <c:v>17</c:v>
                </c:pt>
                <c:pt idx="71">
                  <c:v>18</c:v>
                </c:pt>
                <c:pt idx="72">
                  <c:v>19</c:v>
                </c:pt>
                <c:pt idx="73">
                  <c:v>20</c:v>
                </c:pt>
                <c:pt idx="74">
                  <c:v>19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20</c:v>
                </c:pt>
                <c:pt idx="79">
                  <c:v>21</c:v>
                </c:pt>
                <c:pt idx="80">
                  <c:v>22</c:v>
                </c:pt>
                <c:pt idx="81">
                  <c:v>22</c:v>
                </c:pt>
                <c:pt idx="82">
                  <c:v>22</c:v>
                </c:pt>
                <c:pt idx="83">
                  <c:v>22</c:v>
                </c:pt>
                <c:pt idx="84">
                  <c:v>23</c:v>
                </c:pt>
                <c:pt idx="85">
                  <c:v>24</c:v>
                </c:pt>
                <c:pt idx="86">
                  <c:v>25</c:v>
                </c:pt>
                <c:pt idx="87">
                  <c:v>24</c:v>
                </c:pt>
                <c:pt idx="88">
                  <c:v>23</c:v>
                </c:pt>
                <c:pt idx="89">
                  <c:v>23</c:v>
                </c:pt>
                <c:pt idx="90">
                  <c:v>24</c:v>
                </c:pt>
                <c:pt idx="91">
                  <c:v>23</c:v>
                </c:pt>
                <c:pt idx="92">
                  <c:v>22</c:v>
                </c:pt>
                <c:pt idx="93">
                  <c:v>21</c:v>
                </c:pt>
                <c:pt idx="94">
                  <c:v>20</c:v>
                </c:pt>
                <c:pt idx="95">
                  <c:v>19</c:v>
                </c:pt>
                <c:pt idx="96">
                  <c:v>19</c:v>
                </c:pt>
                <c:pt idx="97">
                  <c:v>19</c:v>
                </c:pt>
                <c:pt idx="98">
                  <c:v>18</c:v>
                </c:pt>
                <c:pt idx="99">
                  <c:v>18</c:v>
                </c:pt>
                <c:pt idx="10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F9-4898-A6B9-5D02AED99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392400"/>
        <c:axId val="110527856"/>
      </c:lineChart>
      <c:catAx>
        <c:axId val="109392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10527856"/>
        <c:crosses val="autoZero"/>
        <c:auto val="1"/>
        <c:lblAlgn val="ctr"/>
        <c:lblOffset val="100"/>
        <c:noMultiLvlLbl val="0"/>
      </c:catAx>
      <c:valAx>
        <c:axId val="11052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939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Price(Inversive-Inversive)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Inversive_Inversive!$C$1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97</c:v>
                </c:pt>
                <c:pt idx="3">
                  <c:v>97</c:v>
                </c:pt>
                <c:pt idx="4">
                  <c:v>99.91</c:v>
                </c:pt>
                <c:pt idx="5">
                  <c:v>94.914500000000004</c:v>
                </c:pt>
                <c:pt idx="6">
                  <c:v>97.761934999999994</c:v>
                </c:pt>
                <c:pt idx="7">
                  <c:v>97.761934999999994</c:v>
                </c:pt>
                <c:pt idx="8">
                  <c:v>102.65003179999999</c:v>
                </c:pt>
                <c:pt idx="9">
                  <c:v>99.5705308</c:v>
                </c:pt>
                <c:pt idx="10">
                  <c:v>102.55764670000001</c:v>
                </c:pt>
                <c:pt idx="11">
                  <c:v>99.480917320000003</c:v>
                </c:pt>
                <c:pt idx="12">
                  <c:v>102.4653448</c:v>
                </c:pt>
                <c:pt idx="13">
                  <c:v>99.391384489999993</c:v>
                </c:pt>
                <c:pt idx="14">
                  <c:v>104.3609537</c:v>
                </c:pt>
                <c:pt idx="15">
                  <c:v>101.2301251</c:v>
                </c:pt>
                <c:pt idx="16">
                  <c:v>106.2916314</c:v>
                </c:pt>
                <c:pt idx="17">
                  <c:v>109.48038029999999</c:v>
                </c:pt>
                <c:pt idx="18">
                  <c:v>109.48038029999999</c:v>
                </c:pt>
                <c:pt idx="19">
                  <c:v>109.48038029999999</c:v>
                </c:pt>
                <c:pt idx="20">
                  <c:v>109.48038029999999</c:v>
                </c:pt>
                <c:pt idx="21">
                  <c:v>106.1959689</c:v>
                </c:pt>
                <c:pt idx="22">
                  <c:v>116.8155658</c:v>
                </c:pt>
                <c:pt idx="23">
                  <c:v>110.97478750000001</c:v>
                </c:pt>
                <c:pt idx="24">
                  <c:v>122.0722662</c:v>
                </c:pt>
                <c:pt idx="25">
                  <c:v>115.9686529</c:v>
                </c:pt>
                <c:pt idx="26">
                  <c:v>115.9686529</c:v>
                </c:pt>
                <c:pt idx="27">
                  <c:v>115.9686529</c:v>
                </c:pt>
                <c:pt idx="28">
                  <c:v>112.4895933</c:v>
                </c:pt>
                <c:pt idx="29">
                  <c:v>119.2389689</c:v>
                </c:pt>
                <c:pt idx="30">
                  <c:v>113.27702050000001</c:v>
                </c:pt>
                <c:pt idx="31">
                  <c:v>113.27702050000001</c:v>
                </c:pt>
                <c:pt idx="32">
                  <c:v>124.60472249999999</c:v>
                </c:pt>
                <c:pt idx="33">
                  <c:v>118.3744864</c:v>
                </c:pt>
                <c:pt idx="34">
                  <c:v>130.21193510000001</c:v>
                </c:pt>
                <c:pt idx="35">
                  <c:v>123.7013383</c:v>
                </c:pt>
                <c:pt idx="36">
                  <c:v>123.7013383</c:v>
                </c:pt>
                <c:pt idx="37">
                  <c:v>117.51627139999999</c:v>
                </c:pt>
                <c:pt idx="38">
                  <c:v>117.51627139999999</c:v>
                </c:pt>
                <c:pt idx="39">
                  <c:v>124.5672477</c:v>
                </c:pt>
                <c:pt idx="40">
                  <c:v>124.5672477</c:v>
                </c:pt>
                <c:pt idx="41">
                  <c:v>118.3388853</c:v>
                </c:pt>
                <c:pt idx="42">
                  <c:v>118.3388853</c:v>
                </c:pt>
                <c:pt idx="43">
                  <c:v>114.7887187</c:v>
                </c:pt>
                <c:pt idx="44">
                  <c:v>126.26759060000001</c:v>
                </c:pt>
                <c:pt idx="45">
                  <c:v>119.95421109999999</c:v>
                </c:pt>
                <c:pt idx="46">
                  <c:v>131.9496322</c:v>
                </c:pt>
                <c:pt idx="47">
                  <c:v>127.9911432</c:v>
                </c:pt>
                <c:pt idx="48">
                  <c:v>140.7902575</c:v>
                </c:pt>
                <c:pt idx="49">
                  <c:v>140.7902575</c:v>
                </c:pt>
                <c:pt idx="50">
                  <c:v>136.56654979999999</c:v>
                </c:pt>
                <c:pt idx="51">
                  <c:v>144.7605428</c:v>
                </c:pt>
                <c:pt idx="52">
                  <c:v>137.52251570000001</c:v>
                </c:pt>
                <c:pt idx="53">
                  <c:v>145.77386659999999</c:v>
                </c:pt>
                <c:pt idx="54">
                  <c:v>141.40065060000001</c:v>
                </c:pt>
                <c:pt idx="55">
                  <c:v>155.54071569999999</c:v>
                </c:pt>
                <c:pt idx="56">
                  <c:v>147.7636799</c:v>
                </c:pt>
                <c:pt idx="57">
                  <c:v>162.54004789999999</c:v>
                </c:pt>
                <c:pt idx="58">
                  <c:v>154.41304550000001</c:v>
                </c:pt>
                <c:pt idx="59">
                  <c:v>154.41304550000001</c:v>
                </c:pt>
                <c:pt idx="60">
                  <c:v>163.67782819999999</c:v>
                </c:pt>
                <c:pt idx="61">
                  <c:v>147.31004540000001</c:v>
                </c:pt>
                <c:pt idx="62">
                  <c:v>151.72934670000001</c:v>
                </c:pt>
                <c:pt idx="63">
                  <c:v>142.6255859</c:v>
                </c:pt>
                <c:pt idx="64">
                  <c:v>146.90435350000001</c:v>
                </c:pt>
                <c:pt idx="65">
                  <c:v>146.90435350000001</c:v>
                </c:pt>
                <c:pt idx="66">
                  <c:v>151.3114841</c:v>
                </c:pt>
                <c:pt idx="67">
                  <c:v>151.3114841</c:v>
                </c:pt>
                <c:pt idx="68">
                  <c:v>155.85082869999999</c:v>
                </c:pt>
                <c:pt idx="69">
                  <c:v>146.4997789</c:v>
                </c:pt>
                <c:pt idx="70">
                  <c:v>153.82476790000001</c:v>
                </c:pt>
                <c:pt idx="71">
                  <c:v>138.44229110000001</c:v>
                </c:pt>
                <c:pt idx="72">
                  <c:v>145.3644056</c:v>
                </c:pt>
                <c:pt idx="73">
                  <c:v>130.8279651</c:v>
                </c:pt>
                <c:pt idx="74">
                  <c:v>137.3693633</c:v>
                </c:pt>
                <c:pt idx="75">
                  <c:v>123.63242700000001</c:v>
                </c:pt>
                <c:pt idx="76">
                  <c:v>123.63242700000001</c:v>
                </c:pt>
                <c:pt idx="77">
                  <c:v>123.63242700000001</c:v>
                </c:pt>
                <c:pt idx="78">
                  <c:v>127.3413998</c:v>
                </c:pt>
                <c:pt idx="79">
                  <c:v>114.60725979999999</c:v>
                </c:pt>
                <c:pt idx="80">
                  <c:v>114.60725979999999</c:v>
                </c:pt>
                <c:pt idx="81">
                  <c:v>114.60725979999999</c:v>
                </c:pt>
                <c:pt idx="82">
                  <c:v>114.60725979999999</c:v>
                </c:pt>
                <c:pt idx="83">
                  <c:v>103.1465338</c:v>
                </c:pt>
                <c:pt idx="84">
                  <c:v>108.3038605</c:v>
                </c:pt>
                <c:pt idx="85">
                  <c:v>97.473474479999993</c:v>
                </c:pt>
                <c:pt idx="86">
                  <c:v>100.3976787</c:v>
                </c:pt>
                <c:pt idx="87">
                  <c:v>90.357910849999996</c:v>
                </c:pt>
                <c:pt idx="88">
                  <c:v>93.068648170000003</c:v>
                </c:pt>
                <c:pt idx="89">
                  <c:v>87.484529280000004</c:v>
                </c:pt>
                <c:pt idx="90">
                  <c:v>91.85875575</c:v>
                </c:pt>
                <c:pt idx="91">
                  <c:v>82.672880169999999</c:v>
                </c:pt>
                <c:pt idx="92">
                  <c:v>85.153066580000001</c:v>
                </c:pt>
                <c:pt idx="93">
                  <c:v>80.043882580000002</c:v>
                </c:pt>
                <c:pt idx="94">
                  <c:v>82.445199059999993</c:v>
                </c:pt>
                <c:pt idx="95">
                  <c:v>74.200679149999999</c:v>
                </c:pt>
                <c:pt idx="96">
                  <c:v>66.780611239999999</c:v>
                </c:pt>
                <c:pt idx="97">
                  <c:v>60.102550110000003</c:v>
                </c:pt>
                <c:pt idx="98">
                  <c:v>54.092295100000001</c:v>
                </c:pt>
                <c:pt idx="99">
                  <c:v>56.79690986</c:v>
                </c:pt>
                <c:pt idx="100">
                  <c:v>51.117218870000002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8-4C0B-8774-3E2B08A19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01951"/>
        <c:axId val="193811327"/>
      </c:lineChart>
      <c:catAx>
        <c:axId val="92801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93811327"/>
        <c:crosses val="autoZero"/>
        <c:auto val="1"/>
        <c:lblAlgn val="ctr"/>
        <c:lblOffset val="100"/>
        <c:noMultiLvlLbl val="0"/>
      </c:catAx>
      <c:valAx>
        <c:axId val="19381132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92801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Stock(Inversive_Inversive)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Inversive_Inversive!$G$1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11</c:v>
                </c:pt>
                <c:pt idx="6">
                  <c:v>11</c:v>
                </c:pt>
                <c:pt idx="7">
                  <c:v>10</c:v>
                </c:pt>
                <c:pt idx="8">
                  <c:v>11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11</c:v>
                </c:pt>
                <c:pt idx="14">
                  <c:v>12</c:v>
                </c:pt>
                <c:pt idx="15">
                  <c:v>11</c:v>
                </c:pt>
                <c:pt idx="16">
                  <c:v>12</c:v>
                </c:pt>
                <c:pt idx="17">
                  <c:v>13</c:v>
                </c:pt>
                <c:pt idx="18">
                  <c:v>14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13</c:v>
                </c:pt>
                <c:pt idx="24">
                  <c:v>14</c:v>
                </c:pt>
                <c:pt idx="25">
                  <c:v>13</c:v>
                </c:pt>
                <c:pt idx="26">
                  <c:v>13</c:v>
                </c:pt>
                <c:pt idx="27">
                  <c:v>13</c:v>
                </c:pt>
                <c:pt idx="28">
                  <c:v>13</c:v>
                </c:pt>
                <c:pt idx="29">
                  <c:v>14</c:v>
                </c:pt>
                <c:pt idx="30">
                  <c:v>13</c:v>
                </c:pt>
                <c:pt idx="31">
                  <c:v>12</c:v>
                </c:pt>
                <c:pt idx="32">
                  <c:v>13</c:v>
                </c:pt>
                <c:pt idx="33">
                  <c:v>12</c:v>
                </c:pt>
                <c:pt idx="34">
                  <c:v>13</c:v>
                </c:pt>
                <c:pt idx="35">
                  <c:v>12</c:v>
                </c:pt>
                <c:pt idx="36">
                  <c:v>11</c:v>
                </c:pt>
                <c:pt idx="37">
                  <c:v>10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8</c:v>
                </c:pt>
                <c:pt idx="45">
                  <c:v>7</c:v>
                </c:pt>
                <c:pt idx="46">
                  <c:v>8</c:v>
                </c:pt>
                <c:pt idx="47">
                  <c:v>7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8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9</c:v>
                </c:pt>
                <c:pt idx="57">
                  <c:v>10</c:v>
                </c:pt>
                <c:pt idx="58">
                  <c:v>9</c:v>
                </c:pt>
                <c:pt idx="59">
                  <c:v>8</c:v>
                </c:pt>
                <c:pt idx="60">
                  <c:v>9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11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13</c:v>
                </c:pt>
                <c:pt idx="71">
                  <c:v>12</c:v>
                </c:pt>
                <c:pt idx="72">
                  <c:v>13</c:v>
                </c:pt>
                <c:pt idx="73">
                  <c:v>12</c:v>
                </c:pt>
                <c:pt idx="74">
                  <c:v>13</c:v>
                </c:pt>
                <c:pt idx="75">
                  <c:v>12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13</c:v>
                </c:pt>
                <c:pt idx="80">
                  <c:v>14</c:v>
                </c:pt>
                <c:pt idx="81">
                  <c:v>13</c:v>
                </c:pt>
                <c:pt idx="82">
                  <c:v>12</c:v>
                </c:pt>
                <c:pt idx="83">
                  <c:v>11</c:v>
                </c:pt>
                <c:pt idx="84">
                  <c:v>12</c:v>
                </c:pt>
                <c:pt idx="85">
                  <c:v>11</c:v>
                </c:pt>
                <c:pt idx="86">
                  <c:v>12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11</c:v>
                </c:pt>
                <c:pt idx="94">
                  <c:v>12</c:v>
                </c:pt>
                <c:pt idx="95">
                  <c:v>11</c:v>
                </c:pt>
                <c:pt idx="96">
                  <c:v>10</c:v>
                </c:pt>
                <c:pt idx="97">
                  <c:v>9</c:v>
                </c:pt>
                <c:pt idx="98">
                  <c:v>8</c:v>
                </c:pt>
                <c:pt idx="99">
                  <c:v>9</c:v>
                </c:pt>
                <c:pt idx="10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A4-40F5-94E6-04D31AF10499}"/>
            </c:ext>
          </c:extLst>
        </c:ser>
        <c:ser>
          <c:idx val="1"/>
          <c:order val="1"/>
          <c:tx>
            <c:strRef>
              <c:f>Inversive_Inversive!$H$1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10</c:v>
                </c:pt>
                <c:pt idx="22">
                  <c:v>11</c:v>
                </c:pt>
                <c:pt idx="23">
                  <c:v>10</c:v>
                </c:pt>
                <c:pt idx="24">
                  <c:v>11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10</c:v>
                </c:pt>
                <c:pt idx="33">
                  <c:v>9</c:v>
                </c:pt>
                <c:pt idx="34">
                  <c:v>10</c:v>
                </c:pt>
                <c:pt idx="35">
                  <c:v>9</c:v>
                </c:pt>
                <c:pt idx="36">
                  <c:v>10</c:v>
                </c:pt>
                <c:pt idx="37">
                  <c:v>9</c:v>
                </c:pt>
                <c:pt idx="38">
                  <c:v>10</c:v>
                </c:pt>
                <c:pt idx="39">
                  <c:v>11</c:v>
                </c:pt>
                <c:pt idx="40">
                  <c:v>11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11</c:v>
                </c:pt>
                <c:pt idx="45">
                  <c:v>10</c:v>
                </c:pt>
                <c:pt idx="46">
                  <c:v>11</c:v>
                </c:pt>
                <c:pt idx="47">
                  <c:v>11</c:v>
                </c:pt>
                <c:pt idx="48">
                  <c:v>12</c:v>
                </c:pt>
                <c:pt idx="49">
                  <c:v>11</c:v>
                </c:pt>
                <c:pt idx="50">
                  <c:v>10</c:v>
                </c:pt>
                <c:pt idx="51">
                  <c:v>11</c:v>
                </c:pt>
                <c:pt idx="52">
                  <c:v>10</c:v>
                </c:pt>
                <c:pt idx="53">
                  <c:v>10</c:v>
                </c:pt>
                <c:pt idx="54">
                  <c:v>9</c:v>
                </c:pt>
                <c:pt idx="55">
                  <c:v>10</c:v>
                </c:pt>
                <c:pt idx="56">
                  <c:v>9</c:v>
                </c:pt>
                <c:pt idx="57">
                  <c:v>10</c:v>
                </c:pt>
                <c:pt idx="58">
                  <c:v>9</c:v>
                </c:pt>
                <c:pt idx="59">
                  <c:v>10</c:v>
                </c:pt>
                <c:pt idx="60">
                  <c:v>10</c:v>
                </c:pt>
                <c:pt idx="61">
                  <c:v>9</c:v>
                </c:pt>
                <c:pt idx="62">
                  <c:v>9</c:v>
                </c:pt>
                <c:pt idx="63">
                  <c:v>8</c:v>
                </c:pt>
                <c:pt idx="64">
                  <c:v>9</c:v>
                </c:pt>
                <c:pt idx="65">
                  <c:v>8</c:v>
                </c:pt>
                <c:pt idx="66">
                  <c:v>8</c:v>
                </c:pt>
                <c:pt idx="67">
                  <c:v>7</c:v>
                </c:pt>
                <c:pt idx="68">
                  <c:v>8</c:v>
                </c:pt>
                <c:pt idx="69">
                  <c:v>7</c:v>
                </c:pt>
                <c:pt idx="70">
                  <c:v>8</c:v>
                </c:pt>
                <c:pt idx="71">
                  <c:v>7</c:v>
                </c:pt>
                <c:pt idx="72">
                  <c:v>8</c:v>
                </c:pt>
                <c:pt idx="73">
                  <c:v>7</c:v>
                </c:pt>
                <c:pt idx="74">
                  <c:v>8</c:v>
                </c:pt>
                <c:pt idx="75">
                  <c:v>7</c:v>
                </c:pt>
                <c:pt idx="76">
                  <c:v>6</c:v>
                </c:pt>
                <c:pt idx="77">
                  <c:v>5</c:v>
                </c:pt>
                <c:pt idx="78">
                  <c:v>6</c:v>
                </c:pt>
                <c:pt idx="79">
                  <c:v>5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5</c:v>
                </c:pt>
                <c:pt idx="86">
                  <c:v>5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5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2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A4-40F5-94E6-04D31AF10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0104352"/>
        <c:axId val="110869088"/>
      </c:lineChart>
      <c:catAx>
        <c:axId val="2801043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10869088"/>
        <c:crosses val="autoZero"/>
        <c:auto val="1"/>
        <c:lblAlgn val="ctr"/>
        <c:lblOffset val="100"/>
        <c:noMultiLvlLbl val="0"/>
      </c:catAx>
      <c:valAx>
        <c:axId val="11086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801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Stock(Hedge-Hedge)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Hedge_Hedge!$G$1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Hedge_Hedge!$G$2:$G$102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13</c:v>
                </c:pt>
                <c:pt idx="13">
                  <c:v>14</c:v>
                </c:pt>
                <c:pt idx="14">
                  <c:v>13</c:v>
                </c:pt>
                <c:pt idx="15">
                  <c:v>12</c:v>
                </c:pt>
                <c:pt idx="16">
                  <c:v>13</c:v>
                </c:pt>
                <c:pt idx="17">
                  <c:v>12</c:v>
                </c:pt>
                <c:pt idx="18">
                  <c:v>12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19</c:v>
                </c:pt>
                <c:pt idx="33">
                  <c:v>20</c:v>
                </c:pt>
                <c:pt idx="34">
                  <c:v>19</c:v>
                </c:pt>
                <c:pt idx="35">
                  <c:v>18</c:v>
                </c:pt>
                <c:pt idx="36">
                  <c:v>19</c:v>
                </c:pt>
                <c:pt idx="37">
                  <c:v>18</c:v>
                </c:pt>
                <c:pt idx="38">
                  <c:v>17</c:v>
                </c:pt>
                <c:pt idx="39">
                  <c:v>16</c:v>
                </c:pt>
                <c:pt idx="40">
                  <c:v>16</c:v>
                </c:pt>
                <c:pt idx="41">
                  <c:v>17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17</c:v>
                </c:pt>
                <c:pt idx="47">
                  <c:v>17</c:v>
                </c:pt>
                <c:pt idx="48">
                  <c:v>18</c:v>
                </c:pt>
                <c:pt idx="49">
                  <c:v>17</c:v>
                </c:pt>
                <c:pt idx="50">
                  <c:v>17</c:v>
                </c:pt>
                <c:pt idx="51">
                  <c:v>18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18</c:v>
                </c:pt>
                <c:pt idx="58">
                  <c:v>17</c:v>
                </c:pt>
                <c:pt idx="59">
                  <c:v>18</c:v>
                </c:pt>
                <c:pt idx="60">
                  <c:v>18</c:v>
                </c:pt>
                <c:pt idx="61">
                  <c:v>17</c:v>
                </c:pt>
                <c:pt idx="62">
                  <c:v>16</c:v>
                </c:pt>
                <c:pt idx="63">
                  <c:v>17</c:v>
                </c:pt>
                <c:pt idx="64">
                  <c:v>16</c:v>
                </c:pt>
                <c:pt idx="65">
                  <c:v>17</c:v>
                </c:pt>
                <c:pt idx="66">
                  <c:v>16</c:v>
                </c:pt>
                <c:pt idx="67">
                  <c:v>16</c:v>
                </c:pt>
                <c:pt idx="68">
                  <c:v>17</c:v>
                </c:pt>
                <c:pt idx="69">
                  <c:v>16</c:v>
                </c:pt>
                <c:pt idx="70">
                  <c:v>16</c:v>
                </c:pt>
                <c:pt idx="71">
                  <c:v>16</c:v>
                </c:pt>
                <c:pt idx="72">
                  <c:v>15</c:v>
                </c:pt>
                <c:pt idx="73">
                  <c:v>16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16</c:v>
                </c:pt>
                <c:pt idx="78">
                  <c:v>16</c:v>
                </c:pt>
                <c:pt idx="79">
                  <c:v>15</c:v>
                </c:pt>
                <c:pt idx="80">
                  <c:v>15</c:v>
                </c:pt>
                <c:pt idx="81">
                  <c:v>15</c:v>
                </c:pt>
                <c:pt idx="82">
                  <c:v>16</c:v>
                </c:pt>
                <c:pt idx="83">
                  <c:v>16</c:v>
                </c:pt>
                <c:pt idx="84">
                  <c:v>17</c:v>
                </c:pt>
                <c:pt idx="85">
                  <c:v>16</c:v>
                </c:pt>
                <c:pt idx="86">
                  <c:v>16</c:v>
                </c:pt>
                <c:pt idx="87">
                  <c:v>15</c:v>
                </c:pt>
                <c:pt idx="88">
                  <c:v>15</c:v>
                </c:pt>
                <c:pt idx="89">
                  <c:v>14</c:v>
                </c:pt>
                <c:pt idx="90">
                  <c:v>13</c:v>
                </c:pt>
                <c:pt idx="91">
                  <c:v>12</c:v>
                </c:pt>
                <c:pt idx="92">
                  <c:v>13</c:v>
                </c:pt>
                <c:pt idx="93">
                  <c:v>12</c:v>
                </c:pt>
                <c:pt idx="94">
                  <c:v>13</c:v>
                </c:pt>
                <c:pt idx="95">
                  <c:v>12</c:v>
                </c:pt>
                <c:pt idx="96">
                  <c:v>11</c:v>
                </c:pt>
                <c:pt idx="97">
                  <c:v>10</c:v>
                </c:pt>
                <c:pt idx="98">
                  <c:v>10</c:v>
                </c:pt>
                <c:pt idx="99">
                  <c:v>9</c:v>
                </c:pt>
                <c:pt idx="10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87-47A8-8FB5-51DD2DEE3739}"/>
            </c:ext>
          </c:extLst>
        </c:ser>
        <c:ser>
          <c:idx val="1"/>
          <c:order val="1"/>
          <c:tx>
            <c:strRef>
              <c:f>Hedge_Hedge!$H$1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Hedge_Hedge!$H$2:$H$102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12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13</c:v>
                </c:pt>
                <c:pt idx="27">
                  <c:v>12</c:v>
                </c:pt>
                <c:pt idx="28">
                  <c:v>12</c:v>
                </c:pt>
                <c:pt idx="29">
                  <c:v>13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11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11</c:v>
                </c:pt>
                <c:pt idx="39">
                  <c:v>11</c:v>
                </c:pt>
                <c:pt idx="40">
                  <c:v>11</c:v>
                </c:pt>
                <c:pt idx="41">
                  <c:v>12</c:v>
                </c:pt>
                <c:pt idx="42">
                  <c:v>11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12</c:v>
                </c:pt>
                <c:pt idx="48">
                  <c:v>13</c:v>
                </c:pt>
                <c:pt idx="49">
                  <c:v>14</c:v>
                </c:pt>
                <c:pt idx="50">
                  <c:v>13</c:v>
                </c:pt>
                <c:pt idx="51">
                  <c:v>13</c:v>
                </c:pt>
                <c:pt idx="52">
                  <c:v>14</c:v>
                </c:pt>
                <c:pt idx="53">
                  <c:v>14</c:v>
                </c:pt>
                <c:pt idx="54">
                  <c:v>13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12</c:v>
                </c:pt>
                <c:pt idx="64">
                  <c:v>13</c:v>
                </c:pt>
                <c:pt idx="65">
                  <c:v>13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13</c:v>
                </c:pt>
                <c:pt idx="70">
                  <c:v>12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10</c:v>
                </c:pt>
                <c:pt idx="76">
                  <c:v>11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8</c:v>
                </c:pt>
                <c:pt idx="82">
                  <c:v>8</c:v>
                </c:pt>
                <c:pt idx="83">
                  <c:v>7</c:v>
                </c:pt>
                <c:pt idx="84">
                  <c:v>7</c:v>
                </c:pt>
                <c:pt idx="85">
                  <c:v>6</c:v>
                </c:pt>
                <c:pt idx="86">
                  <c:v>5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5</c:v>
                </c:pt>
                <c:pt idx="92">
                  <c:v>6</c:v>
                </c:pt>
                <c:pt idx="93">
                  <c:v>6</c:v>
                </c:pt>
                <c:pt idx="94">
                  <c:v>7</c:v>
                </c:pt>
                <c:pt idx="95">
                  <c:v>6</c:v>
                </c:pt>
                <c:pt idx="96">
                  <c:v>5</c:v>
                </c:pt>
                <c:pt idx="97">
                  <c:v>5</c:v>
                </c:pt>
                <c:pt idx="98">
                  <c:v>4</c:v>
                </c:pt>
                <c:pt idx="99">
                  <c:v>3</c:v>
                </c:pt>
                <c:pt idx="10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87-47A8-8FB5-51DD2DEE3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9472175"/>
        <c:axId val="1693941007"/>
      </c:lineChart>
      <c:catAx>
        <c:axId val="1689472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693941007"/>
        <c:crosses val="autoZero"/>
        <c:auto val="1"/>
        <c:lblAlgn val="ctr"/>
        <c:lblOffset val="100"/>
        <c:noMultiLvlLbl val="0"/>
      </c:catAx>
      <c:valAx>
        <c:axId val="169394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68947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Stock(Herd-Inversive)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Herd_Inversive!$G$1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Herd_Inversive!$G$2:$G$102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11</c:v>
                </c:pt>
                <c:pt idx="17">
                  <c:v>12</c:v>
                </c:pt>
                <c:pt idx="18">
                  <c:v>12</c:v>
                </c:pt>
                <c:pt idx="19">
                  <c:v>13</c:v>
                </c:pt>
                <c:pt idx="20">
                  <c:v>14</c:v>
                </c:pt>
                <c:pt idx="21">
                  <c:v>13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9</c:v>
                </c:pt>
                <c:pt idx="29">
                  <c:v>9</c:v>
                </c:pt>
                <c:pt idx="30">
                  <c:v>10</c:v>
                </c:pt>
                <c:pt idx="31">
                  <c:v>10</c:v>
                </c:pt>
                <c:pt idx="32">
                  <c:v>9</c:v>
                </c:pt>
                <c:pt idx="33">
                  <c:v>8</c:v>
                </c:pt>
                <c:pt idx="34">
                  <c:v>7</c:v>
                </c:pt>
                <c:pt idx="35">
                  <c:v>8</c:v>
                </c:pt>
                <c:pt idx="36">
                  <c:v>9</c:v>
                </c:pt>
                <c:pt idx="37">
                  <c:v>8</c:v>
                </c:pt>
                <c:pt idx="38">
                  <c:v>9</c:v>
                </c:pt>
                <c:pt idx="39">
                  <c:v>10</c:v>
                </c:pt>
                <c:pt idx="40">
                  <c:v>9</c:v>
                </c:pt>
                <c:pt idx="41">
                  <c:v>8</c:v>
                </c:pt>
                <c:pt idx="42">
                  <c:v>7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11</c:v>
                </c:pt>
                <c:pt idx="51">
                  <c:v>12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14</c:v>
                </c:pt>
                <c:pt idx="56">
                  <c:v>13</c:v>
                </c:pt>
                <c:pt idx="57">
                  <c:v>12</c:v>
                </c:pt>
                <c:pt idx="58">
                  <c:v>12</c:v>
                </c:pt>
                <c:pt idx="59">
                  <c:v>13</c:v>
                </c:pt>
                <c:pt idx="60">
                  <c:v>14</c:v>
                </c:pt>
                <c:pt idx="61">
                  <c:v>15</c:v>
                </c:pt>
                <c:pt idx="62">
                  <c:v>15</c:v>
                </c:pt>
                <c:pt idx="63">
                  <c:v>14</c:v>
                </c:pt>
                <c:pt idx="64">
                  <c:v>13</c:v>
                </c:pt>
                <c:pt idx="65">
                  <c:v>14</c:v>
                </c:pt>
                <c:pt idx="66">
                  <c:v>13</c:v>
                </c:pt>
                <c:pt idx="67">
                  <c:v>13</c:v>
                </c:pt>
                <c:pt idx="68">
                  <c:v>12</c:v>
                </c:pt>
                <c:pt idx="69">
                  <c:v>13</c:v>
                </c:pt>
                <c:pt idx="70">
                  <c:v>12</c:v>
                </c:pt>
                <c:pt idx="71">
                  <c:v>11</c:v>
                </c:pt>
                <c:pt idx="72">
                  <c:v>10</c:v>
                </c:pt>
                <c:pt idx="73">
                  <c:v>9</c:v>
                </c:pt>
                <c:pt idx="74">
                  <c:v>9</c:v>
                </c:pt>
                <c:pt idx="75">
                  <c:v>10</c:v>
                </c:pt>
                <c:pt idx="76">
                  <c:v>10</c:v>
                </c:pt>
                <c:pt idx="77">
                  <c:v>10</c:v>
                </c:pt>
                <c:pt idx="78">
                  <c:v>11</c:v>
                </c:pt>
                <c:pt idx="79">
                  <c:v>10</c:v>
                </c:pt>
                <c:pt idx="80">
                  <c:v>9</c:v>
                </c:pt>
                <c:pt idx="81">
                  <c:v>10</c:v>
                </c:pt>
                <c:pt idx="82">
                  <c:v>11</c:v>
                </c:pt>
                <c:pt idx="83">
                  <c:v>12</c:v>
                </c:pt>
                <c:pt idx="84">
                  <c:v>11</c:v>
                </c:pt>
                <c:pt idx="85">
                  <c:v>10</c:v>
                </c:pt>
                <c:pt idx="86">
                  <c:v>11</c:v>
                </c:pt>
                <c:pt idx="87">
                  <c:v>10</c:v>
                </c:pt>
                <c:pt idx="88">
                  <c:v>9</c:v>
                </c:pt>
                <c:pt idx="89">
                  <c:v>8</c:v>
                </c:pt>
                <c:pt idx="90">
                  <c:v>7</c:v>
                </c:pt>
                <c:pt idx="91">
                  <c:v>6</c:v>
                </c:pt>
                <c:pt idx="92">
                  <c:v>5</c:v>
                </c:pt>
                <c:pt idx="93">
                  <c:v>4</c:v>
                </c:pt>
                <c:pt idx="94">
                  <c:v>3</c:v>
                </c:pt>
                <c:pt idx="95">
                  <c:v>2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E3-423E-BDD9-D258B31BA717}"/>
            </c:ext>
          </c:extLst>
        </c:ser>
        <c:ser>
          <c:idx val="1"/>
          <c:order val="1"/>
          <c:tx>
            <c:strRef>
              <c:f>Herd_Inversive!$H$1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Herd_Inversive!$H$2:$H$102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10</c:v>
                </c:pt>
                <c:pt idx="10">
                  <c:v>9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9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8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10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11</c:v>
                </c:pt>
                <c:pt idx="30">
                  <c:v>11</c:v>
                </c:pt>
                <c:pt idx="31">
                  <c:v>10</c:v>
                </c:pt>
                <c:pt idx="32">
                  <c:v>11</c:v>
                </c:pt>
                <c:pt idx="33">
                  <c:v>11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11</c:v>
                </c:pt>
                <c:pt idx="38">
                  <c:v>12</c:v>
                </c:pt>
                <c:pt idx="39">
                  <c:v>11</c:v>
                </c:pt>
                <c:pt idx="40">
                  <c:v>12</c:v>
                </c:pt>
                <c:pt idx="41">
                  <c:v>11</c:v>
                </c:pt>
                <c:pt idx="42">
                  <c:v>12</c:v>
                </c:pt>
                <c:pt idx="43">
                  <c:v>12</c:v>
                </c:pt>
                <c:pt idx="44">
                  <c:v>13</c:v>
                </c:pt>
                <c:pt idx="45">
                  <c:v>12</c:v>
                </c:pt>
                <c:pt idx="46">
                  <c:v>12</c:v>
                </c:pt>
                <c:pt idx="47">
                  <c:v>11</c:v>
                </c:pt>
                <c:pt idx="48">
                  <c:v>10</c:v>
                </c:pt>
                <c:pt idx="49">
                  <c:v>11</c:v>
                </c:pt>
                <c:pt idx="50">
                  <c:v>11</c:v>
                </c:pt>
                <c:pt idx="51">
                  <c:v>12</c:v>
                </c:pt>
                <c:pt idx="52">
                  <c:v>11</c:v>
                </c:pt>
                <c:pt idx="53">
                  <c:v>10</c:v>
                </c:pt>
                <c:pt idx="54">
                  <c:v>11</c:v>
                </c:pt>
                <c:pt idx="55">
                  <c:v>10</c:v>
                </c:pt>
                <c:pt idx="56">
                  <c:v>10</c:v>
                </c:pt>
                <c:pt idx="57">
                  <c:v>11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12</c:v>
                </c:pt>
                <c:pt idx="65">
                  <c:v>11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11</c:v>
                </c:pt>
                <c:pt idx="70">
                  <c:v>10</c:v>
                </c:pt>
                <c:pt idx="71">
                  <c:v>10</c:v>
                </c:pt>
                <c:pt idx="72">
                  <c:v>11</c:v>
                </c:pt>
                <c:pt idx="73">
                  <c:v>11</c:v>
                </c:pt>
                <c:pt idx="74">
                  <c:v>12</c:v>
                </c:pt>
                <c:pt idx="75">
                  <c:v>11</c:v>
                </c:pt>
                <c:pt idx="76">
                  <c:v>10</c:v>
                </c:pt>
                <c:pt idx="77">
                  <c:v>11</c:v>
                </c:pt>
                <c:pt idx="78">
                  <c:v>11</c:v>
                </c:pt>
                <c:pt idx="79">
                  <c:v>10</c:v>
                </c:pt>
                <c:pt idx="80">
                  <c:v>10</c:v>
                </c:pt>
                <c:pt idx="81">
                  <c:v>11</c:v>
                </c:pt>
                <c:pt idx="82">
                  <c:v>10</c:v>
                </c:pt>
                <c:pt idx="83">
                  <c:v>11</c:v>
                </c:pt>
                <c:pt idx="84">
                  <c:v>10</c:v>
                </c:pt>
                <c:pt idx="85">
                  <c:v>10</c:v>
                </c:pt>
                <c:pt idx="86">
                  <c:v>11</c:v>
                </c:pt>
                <c:pt idx="87">
                  <c:v>10</c:v>
                </c:pt>
                <c:pt idx="88">
                  <c:v>10</c:v>
                </c:pt>
                <c:pt idx="89">
                  <c:v>9</c:v>
                </c:pt>
                <c:pt idx="90">
                  <c:v>8</c:v>
                </c:pt>
                <c:pt idx="91">
                  <c:v>8</c:v>
                </c:pt>
                <c:pt idx="92">
                  <c:v>9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6</c:v>
                </c:pt>
                <c:pt idx="98">
                  <c:v>5</c:v>
                </c:pt>
                <c:pt idx="99">
                  <c:v>5</c:v>
                </c:pt>
                <c:pt idx="10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E3-423E-BDD9-D258B31BA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5060032"/>
        <c:axId val="1068573952"/>
      </c:lineChart>
      <c:catAx>
        <c:axId val="1065060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68573952"/>
        <c:crosses val="autoZero"/>
        <c:auto val="1"/>
        <c:lblAlgn val="ctr"/>
        <c:lblOffset val="100"/>
        <c:noMultiLvlLbl val="0"/>
      </c:catAx>
      <c:valAx>
        <c:axId val="106857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6506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Stock(Herd-Herd)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Herd_Herd!$G$1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Herd_Herd!$G$2:$G$102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7</c:v>
                </c:pt>
                <c:pt idx="39">
                  <c:v>8</c:v>
                </c:pt>
                <c:pt idx="40">
                  <c:v>9</c:v>
                </c:pt>
                <c:pt idx="41">
                  <c:v>10</c:v>
                </c:pt>
                <c:pt idx="42">
                  <c:v>11</c:v>
                </c:pt>
                <c:pt idx="43">
                  <c:v>12</c:v>
                </c:pt>
                <c:pt idx="44">
                  <c:v>11</c:v>
                </c:pt>
                <c:pt idx="45">
                  <c:v>10</c:v>
                </c:pt>
                <c:pt idx="46">
                  <c:v>9</c:v>
                </c:pt>
                <c:pt idx="47">
                  <c:v>8</c:v>
                </c:pt>
                <c:pt idx="48">
                  <c:v>9</c:v>
                </c:pt>
                <c:pt idx="49">
                  <c:v>10</c:v>
                </c:pt>
                <c:pt idx="50">
                  <c:v>11</c:v>
                </c:pt>
                <c:pt idx="51">
                  <c:v>11</c:v>
                </c:pt>
                <c:pt idx="52">
                  <c:v>10</c:v>
                </c:pt>
                <c:pt idx="53">
                  <c:v>11</c:v>
                </c:pt>
                <c:pt idx="54">
                  <c:v>10</c:v>
                </c:pt>
                <c:pt idx="55">
                  <c:v>11</c:v>
                </c:pt>
                <c:pt idx="56">
                  <c:v>11</c:v>
                </c:pt>
                <c:pt idx="57">
                  <c:v>10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10</c:v>
                </c:pt>
                <c:pt idx="62">
                  <c:v>11</c:v>
                </c:pt>
                <c:pt idx="63">
                  <c:v>10</c:v>
                </c:pt>
                <c:pt idx="64">
                  <c:v>11</c:v>
                </c:pt>
                <c:pt idx="65">
                  <c:v>12</c:v>
                </c:pt>
                <c:pt idx="66">
                  <c:v>13</c:v>
                </c:pt>
                <c:pt idx="67">
                  <c:v>14</c:v>
                </c:pt>
                <c:pt idx="68">
                  <c:v>13</c:v>
                </c:pt>
                <c:pt idx="69">
                  <c:v>14</c:v>
                </c:pt>
                <c:pt idx="70">
                  <c:v>15</c:v>
                </c:pt>
                <c:pt idx="71">
                  <c:v>14</c:v>
                </c:pt>
                <c:pt idx="72">
                  <c:v>13</c:v>
                </c:pt>
                <c:pt idx="73">
                  <c:v>12</c:v>
                </c:pt>
                <c:pt idx="74">
                  <c:v>12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12</c:v>
                </c:pt>
                <c:pt idx="79">
                  <c:v>11</c:v>
                </c:pt>
                <c:pt idx="80">
                  <c:v>10</c:v>
                </c:pt>
                <c:pt idx="81">
                  <c:v>9</c:v>
                </c:pt>
                <c:pt idx="82">
                  <c:v>8</c:v>
                </c:pt>
                <c:pt idx="83">
                  <c:v>7</c:v>
                </c:pt>
                <c:pt idx="84">
                  <c:v>6</c:v>
                </c:pt>
                <c:pt idx="85">
                  <c:v>5</c:v>
                </c:pt>
                <c:pt idx="86">
                  <c:v>4</c:v>
                </c:pt>
                <c:pt idx="87">
                  <c:v>3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6-44DD-8005-F910CF7D6E33}"/>
            </c:ext>
          </c:extLst>
        </c:ser>
        <c:ser>
          <c:idx val="1"/>
          <c:order val="1"/>
          <c:tx>
            <c:strRef>
              <c:f>Herd_Herd!$H$1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Herd_Herd!$H$2:$H$102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9</c:v>
                </c:pt>
                <c:pt idx="11">
                  <c:v>9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4</c:v>
                </c:pt>
                <c:pt idx="37">
                  <c:v>5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9</c:v>
                </c:pt>
                <c:pt idx="50">
                  <c:v>10</c:v>
                </c:pt>
                <c:pt idx="51">
                  <c:v>9</c:v>
                </c:pt>
                <c:pt idx="52">
                  <c:v>9</c:v>
                </c:pt>
                <c:pt idx="53">
                  <c:v>8</c:v>
                </c:pt>
                <c:pt idx="54">
                  <c:v>9</c:v>
                </c:pt>
                <c:pt idx="55">
                  <c:v>10</c:v>
                </c:pt>
                <c:pt idx="56">
                  <c:v>9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12</c:v>
                </c:pt>
                <c:pt idx="61">
                  <c:v>13</c:v>
                </c:pt>
                <c:pt idx="62">
                  <c:v>14</c:v>
                </c:pt>
                <c:pt idx="63">
                  <c:v>13</c:v>
                </c:pt>
                <c:pt idx="64">
                  <c:v>12</c:v>
                </c:pt>
                <c:pt idx="65">
                  <c:v>11</c:v>
                </c:pt>
                <c:pt idx="66">
                  <c:v>10</c:v>
                </c:pt>
                <c:pt idx="67">
                  <c:v>11</c:v>
                </c:pt>
                <c:pt idx="68">
                  <c:v>11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9</c:v>
                </c:pt>
                <c:pt idx="73">
                  <c:v>8</c:v>
                </c:pt>
                <c:pt idx="74">
                  <c:v>7</c:v>
                </c:pt>
                <c:pt idx="75">
                  <c:v>6</c:v>
                </c:pt>
                <c:pt idx="76">
                  <c:v>5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3</c:v>
                </c:pt>
                <c:pt idx="82">
                  <c:v>2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6-44DD-8005-F910CF7D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8147296"/>
        <c:axId val="399200256"/>
      </c:lineChart>
      <c:catAx>
        <c:axId val="398147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399200256"/>
        <c:crosses val="autoZero"/>
        <c:auto val="1"/>
        <c:lblAlgn val="ctr"/>
        <c:lblOffset val="100"/>
        <c:noMultiLvlLbl val="0"/>
      </c:catAx>
      <c:valAx>
        <c:axId val="39920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39814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Stock(Herd-Hedge)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Herd_Hedge!$G$1</c:f>
              <c:strCache>
                <c:ptCount val="1"/>
                <c:pt idx="0">
                  <c:v>P1Stock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Herd_Hedge!$G$2:$G$102</c:f>
              <c:numCache>
                <c:formatCode>General</c:formatCode>
                <c:ptCount val="101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13</c:v>
                </c:pt>
                <c:pt idx="18">
                  <c:v>12</c:v>
                </c:pt>
                <c:pt idx="19">
                  <c:v>12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15</c:v>
                </c:pt>
                <c:pt idx="24">
                  <c:v>16</c:v>
                </c:pt>
                <c:pt idx="25">
                  <c:v>17</c:v>
                </c:pt>
                <c:pt idx="26">
                  <c:v>18</c:v>
                </c:pt>
                <c:pt idx="27">
                  <c:v>19</c:v>
                </c:pt>
                <c:pt idx="28">
                  <c:v>18</c:v>
                </c:pt>
                <c:pt idx="29">
                  <c:v>18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17</c:v>
                </c:pt>
                <c:pt idx="36">
                  <c:v>16</c:v>
                </c:pt>
                <c:pt idx="37">
                  <c:v>15</c:v>
                </c:pt>
                <c:pt idx="38">
                  <c:v>16</c:v>
                </c:pt>
                <c:pt idx="39">
                  <c:v>17</c:v>
                </c:pt>
                <c:pt idx="40">
                  <c:v>17</c:v>
                </c:pt>
                <c:pt idx="41">
                  <c:v>17</c:v>
                </c:pt>
                <c:pt idx="42">
                  <c:v>16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18</c:v>
                </c:pt>
                <c:pt idx="55">
                  <c:v>17</c:v>
                </c:pt>
                <c:pt idx="56">
                  <c:v>17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16</c:v>
                </c:pt>
                <c:pt idx="61">
                  <c:v>16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17</c:v>
                </c:pt>
                <c:pt idx="67">
                  <c:v>18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16</c:v>
                </c:pt>
                <c:pt idx="72">
                  <c:v>15</c:v>
                </c:pt>
                <c:pt idx="73">
                  <c:v>14</c:v>
                </c:pt>
                <c:pt idx="74">
                  <c:v>13</c:v>
                </c:pt>
                <c:pt idx="75">
                  <c:v>12</c:v>
                </c:pt>
                <c:pt idx="76">
                  <c:v>13</c:v>
                </c:pt>
                <c:pt idx="77">
                  <c:v>13</c:v>
                </c:pt>
                <c:pt idx="78">
                  <c:v>12</c:v>
                </c:pt>
                <c:pt idx="79">
                  <c:v>12</c:v>
                </c:pt>
                <c:pt idx="80">
                  <c:v>11</c:v>
                </c:pt>
                <c:pt idx="81">
                  <c:v>10</c:v>
                </c:pt>
                <c:pt idx="82">
                  <c:v>10</c:v>
                </c:pt>
                <c:pt idx="83">
                  <c:v>11</c:v>
                </c:pt>
                <c:pt idx="84">
                  <c:v>12</c:v>
                </c:pt>
                <c:pt idx="85">
                  <c:v>11</c:v>
                </c:pt>
                <c:pt idx="86">
                  <c:v>10</c:v>
                </c:pt>
                <c:pt idx="87">
                  <c:v>9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0A-4DD4-94D3-D24A2646215D}"/>
            </c:ext>
          </c:extLst>
        </c:ser>
        <c:ser>
          <c:idx val="1"/>
          <c:order val="1"/>
          <c:tx>
            <c:strRef>
              <c:f>Herd_Hedge!$H$1</c:f>
              <c:strCache>
                <c:ptCount val="1"/>
                <c:pt idx="0">
                  <c:v>P2Stock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Herd_Hedge!$H$2:$H$102</c:f>
              <c:numCache>
                <c:formatCode>General</c:formatCode>
                <c:ptCount val="10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8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9</c:v>
                </c:pt>
                <c:pt idx="25">
                  <c:v>9</c:v>
                </c:pt>
                <c:pt idx="26">
                  <c:v>8</c:v>
                </c:pt>
                <c:pt idx="27">
                  <c:v>9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6</c:v>
                </c:pt>
                <c:pt idx="37">
                  <c:v>6</c:v>
                </c:pt>
                <c:pt idx="38">
                  <c:v>7</c:v>
                </c:pt>
                <c:pt idx="39">
                  <c:v>6</c:v>
                </c:pt>
                <c:pt idx="40">
                  <c:v>7</c:v>
                </c:pt>
                <c:pt idx="41">
                  <c:v>8</c:v>
                </c:pt>
                <c:pt idx="42">
                  <c:v>7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8</c:v>
                </c:pt>
                <c:pt idx="53">
                  <c:v>8</c:v>
                </c:pt>
                <c:pt idx="54">
                  <c:v>7</c:v>
                </c:pt>
                <c:pt idx="55">
                  <c:v>7</c:v>
                </c:pt>
                <c:pt idx="56">
                  <c:v>8</c:v>
                </c:pt>
                <c:pt idx="57">
                  <c:v>7</c:v>
                </c:pt>
                <c:pt idx="58">
                  <c:v>8</c:v>
                </c:pt>
                <c:pt idx="59">
                  <c:v>9</c:v>
                </c:pt>
                <c:pt idx="60">
                  <c:v>10</c:v>
                </c:pt>
                <c:pt idx="61">
                  <c:v>10</c:v>
                </c:pt>
                <c:pt idx="62">
                  <c:v>10</c:v>
                </c:pt>
                <c:pt idx="63">
                  <c:v>10</c:v>
                </c:pt>
                <c:pt idx="64">
                  <c:v>10</c:v>
                </c:pt>
                <c:pt idx="65">
                  <c:v>9</c:v>
                </c:pt>
                <c:pt idx="66">
                  <c:v>9</c:v>
                </c:pt>
                <c:pt idx="67">
                  <c:v>10</c:v>
                </c:pt>
                <c:pt idx="68">
                  <c:v>9</c:v>
                </c:pt>
                <c:pt idx="69">
                  <c:v>9</c:v>
                </c:pt>
                <c:pt idx="70">
                  <c:v>10</c:v>
                </c:pt>
                <c:pt idx="71">
                  <c:v>9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9</c:v>
                </c:pt>
                <c:pt idx="77">
                  <c:v>8</c:v>
                </c:pt>
                <c:pt idx="78">
                  <c:v>9</c:v>
                </c:pt>
                <c:pt idx="79">
                  <c:v>8</c:v>
                </c:pt>
                <c:pt idx="80">
                  <c:v>7</c:v>
                </c:pt>
                <c:pt idx="81">
                  <c:v>8</c:v>
                </c:pt>
                <c:pt idx="82">
                  <c:v>8</c:v>
                </c:pt>
                <c:pt idx="83">
                  <c:v>7</c:v>
                </c:pt>
                <c:pt idx="84">
                  <c:v>7</c:v>
                </c:pt>
                <c:pt idx="85">
                  <c:v>6</c:v>
                </c:pt>
                <c:pt idx="86">
                  <c:v>5</c:v>
                </c:pt>
                <c:pt idx="87">
                  <c:v>6</c:v>
                </c:pt>
                <c:pt idx="88">
                  <c:v>6</c:v>
                </c:pt>
                <c:pt idx="89">
                  <c:v>6</c:v>
                </c:pt>
                <c:pt idx="90">
                  <c:v>7</c:v>
                </c:pt>
                <c:pt idx="91">
                  <c:v>8</c:v>
                </c:pt>
                <c:pt idx="92">
                  <c:v>9</c:v>
                </c:pt>
                <c:pt idx="93">
                  <c:v>10</c:v>
                </c:pt>
                <c:pt idx="94">
                  <c:v>9</c:v>
                </c:pt>
                <c:pt idx="95">
                  <c:v>10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8</c:v>
                </c:pt>
                <c:pt idx="10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0A-4DD4-94D3-D24A26462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967103"/>
        <c:axId val="211395023"/>
      </c:lineChart>
      <c:catAx>
        <c:axId val="2149671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1395023"/>
        <c:crosses val="autoZero"/>
        <c:auto val="1"/>
        <c:lblAlgn val="ctr"/>
        <c:lblOffset val="100"/>
        <c:noMultiLvlLbl val="0"/>
      </c:catAx>
      <c:valAx>
        <c:axId val="21139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496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Price(Hedge-Hedge)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Hedge_Hedge!$C$1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Hedge_Hedge!$C$2:$C$102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103</c:v>
                </c:pt>
                <c:pt idx="2">
                  <c:v>103</c:v>
                </c:pt>
                <c:pt idx="3">
                  <c:v>106.09</c:v>
                </c:pt>
                <c:pt idx="4">
                  <c:v>106.09</c:v>
                </c:pt>
                <c:pt idx="5">
                  <c:v>102.90730000000001</c:v>
                </c:pt>
                <c:pt idx="6">
                  <c:v>105.994519</c:v>
                </c:pt>
                <c:pt idx="7">
                  <c:v>102.81468343</c:v>
                </c:pt>
                <c:pt idx="8">
                  <c:v>102.81468343</c:v>
                </c:pt>
                <c:pt idx="9">
                  <c:v>102.81468343</c:v>
                </c:pt>
                <c:pt idx="10">
                  <c:v>105.8991239329</c:v>
                </c:pt>
                <c:pt idx="11">
                  <c:v>111.194080129545</c:v>
                </c:pt>
                <c:pt idx="12">
                  <c:v>111.194080129545</c:v>
                </c:pt>
                <c:pt idx="13">
                  <c:v>114.529902533431</c:v>
                </c:pt>
                <c:pt idx="14">
                  <c:v>111.094005457428</c:v>
                </c:pt>
                <c:pt idx="15">
                  <c:v>111.094005457428</c:v>
                </c:pt>
                <c:pt idx="16">
                  <c:v>116.648705730299</c:v>
                </c:pt>
                <c:pt idx="17">
                  <c:v>110.81627044378401</c:v>
                </c:pt>
                <c:pt idx="18">
                  <c:v>107.491782330471</c:v>
                </c:pt>
                <c:pt idx="19">
                  <c:v>104.26702886055701</c:v>
                </c:pt>
                <c:pt idx="20">
                  <c:v>109.48038030358499</c:v>
                </c:pt>
                <c:pt idx="21">
                  <c:v>116.04920312180001</c:v>
                </c:pt>
                <c:pt idx="22">
                  <c:v>112.567727028146</c:v>
                </c:pt>
                <c:pt idx="23">
                  <c:v>112.567727028146</c:v>
                </c:pt>
                <c:pt idx="24">
                  <c:v>123.82449973096</c:v>
                </c:pt>
                <c:pt idx="25">
                  <c:v>123.82449973096</c:v>
                </c:pt>
                <c:pt idx="26">
                  <c:v>136.206949704056</c:v>
                </c:pt>
                <c:pt idx="27">
                  <c:v>132.120741212935</c:v>
                </c:pt>
                <c:pt idx="28">
                  <c:v>140.04798568571101</c:v>
                </c:pt>
                <c:pt idx="29">
                  <c:v>154.05278425428199</c:v>
                </c:pt>
                <c:pt idx="30">
                  <c:v>149.431200726653</c:v>
                </c:pt>
                <c:pt idx="31">
                  <c:v>158.397072770253</c:v>
                </c:pt>
                <c:pt idx="32">
                  <c:v>158.397072770253</c:v>
                </c:pt>
                <c:pt idx="33">
                  <c:v>167.90089713646799</c:v>
                </c:pt>
                <c:pt idx="34">
                  <c:v>159.50585227964399</c:v>
                </c:pt>
                <c:pt idx="35">
                  <c:v>154.72067671125501</c:v>
                </c:pt>
                <c:pt idx="36">
                  <c:v>164.00391731393</c:v>
                </c:pt>
                <c:pt idx="37">
                  <c:v>159.083799794512</c:v>
                </c:pt>
                <c:pt idx="38">
                  <c:v>159.083799794512</c:v>
                </c:pt>
                <c:pt idx="39">
                  <c:v>154.31128580067701</c:v>
                </c:pt>
                <c:pt idx="40">
                  <c:v>154.31128580067701</c:v>
                </c:pt>
                <c:pt idx="41">
                  <c:v>169.742414380745</c:v>
                </c:pt>
                <c:pt idx="42">
                  <c:v>161.25529366170801</c:v>
                </c:pt>
                <c:pt idx="43">
                  <c:v>170.93061128140999</c:v>
                </c:pt>
                <c:pt idx="44">
                  <c:v>170.93061128140999</c:v>
                </c:pt>
                <c:pt idx="45">
                  <c:v>170.93061128140999</c:v>
                </c:pt>
                <c:pt idx="46">
                  <c:v>188.02367240955101</c:v>
                </c:pt>
                <c:pt idx="47">
                  <c:v>182.38296223726499</c:v>
                </c:pt>
                <c:pt idx="48">
                  <c:v>200.62125846099099</c:v>
                </c:pt>
                <c:pt idx="49">
                  <c:v>200.62125846099099</c:v>
                </c:pt>
                <c:pt idx="50">
                  <c:v>194.60262070716101</c:v>
                </c:pt>
                <c:pt idx="51">
                  <c:v>206.27877794959099</c:v>
                </c:pt>
                <c:pt idx="52">
                  <c:v>218.655504626566</c:v>
                </c:pt>
                <c:pt idx="53">
                  <c:v>218.655504626566</c:v>
                </c:pt>
                <c:pt idx="54">
                  <c:v>212.09583948776901</c:v>
                </c:pt>
                <c:pt idx="55">
                  <c:v>201.49104751338101</c:v>
                </c:pt>
                <c:pt idx="56">
                  <c:v>201.49104751338101</c:v>
                </c:pt>
                <c:pt idx="57">
                  <c:v>213.58051036418399</c:v>
                </c:pt>
                <c:pt idx="58">
                  <c:v>207.17309505325801</c:v>
                </c:pt>
                <c:pt idx="59">
                  <c:v>207.17309505325801</c:v>
                </c:pt>
                <c:pt idx="60">
                  <c:v>207.17309505325801</c:v>
                </c:pt>
                <c:pt idx="61">
                  <c:v>194.742709350063</c:v>
                </c:pt>
                <c:pt idx="62">
                  <c:v>183.05814678905901</c:v>
                </c:pt>
                <c:pt idx="63">
                  <c:v>192.21105412851199</c:v>
                </c:pt>
                <c:pt idx="64">
                  <c:v>192.21105412851199</c:v>
                </c:pt>
                <c:pt idx="65">
                  <c:v>197.97738575236701</c:v>
                </c:pt>
                <c:pt idx="66">
                  <c:v>178.17964717713099</c:v>
                </c:pt>
                <c:pt idx="67">
                  <c:v>178.17964717713099</c:v>
                </c:pt>
                <c:pt idx="68">
                  <c:v>187.088629535987</c:v>
                </c:pt>
                <c:pt idx="69">
                  <c:v>175.86331176382799</c:v>
                </c:pt>
                <c:pt idx="70">
                  <c:v>165.31151305799801</c:v>
                </c:pt>
                <c:pt idx="71">
                  <c:v>155.39282227451801</c:v>
                </c:pt>
                <c:pt idx="72">
                  <c:v>146.06925293804699</c:v>
                </c:pt>
                <c:pt idx="73">
                  <c:v>150.451330526189</c:v>
                </c:pt>
                <c:pt idx="74">
                  <c:v>141.424250694617</c:v>
                </c:pt>
                <c:pt idx="75">
                  <c:v>141.424250694617</c:v>
                </c:pt>
                <c:pt idx="76">
                  <c:v>148.49546322934799</c:v>
                </c:pt>
                <c:pt idx="77">
                  <c:v>133.64591690641299</c:v>
                </c:pt>
                <c:pt idx="78">
                  <c:v>125.627161892028</c:v>
                </c:pt>
                <c:pt idx="79">
                  <c:v>118.089532178507</c:v>
                </c:pt>
                <c:pt idx="80">
                  <c:v>118.089532178507</c:v>
                </c:pt>
                <c:pt idx="81">
                  <c:v>111.00416024779599</c:v>
                </c:pt>
                <c:pt idx="82">
                  <c:v>114.33428505523</c:v>
                </c:pt>
                <c:pt idx="83">
                  <c:v>107.47422795191601</c:v>
                </c:pt>
                <c:pt idx="84">
                  <c:v>110.698454790474</c:v>
                </c:pt>
                <c:pt idx="85">
                  <c:v>99.6286093114268</c:v>
                </c:pt>
                <c:pt idx="86">
                  <c:v>93.6508927527412</c:v>
                </c:pt>
                <c:pt idx="87">
                  <c:v>84.285803477467098</c:v>
                </c:pt>
                <c:pt idx="88">
                  <c:v>86.814377581791106</c:v>
                </c:pt>
                <c:pt idx="89">
                  <c:v>78.132939823612006</c:v>
                </c:pt>
                <c:pt idx="90">
                  <c:v>73.444963434195301</c:v>
                </c:pt>
                <c:pt idx="91">
                  <c:v>73.444963434195301</c:v>
                </c:pt>
                <c:pt idx="92">
                  <c:v>77.117211605904998</c:v>
                </c:pt>
                <c:pt idx="93">
                  <c:v>72.490178909550707</c:v>
                </c:pt>
                <c:pt idx="94">
                  <c:v>76.114687855028293</c:v>
                </c:pt>
                <c:pt idx="95">
                  <c:v>68.5032190695254</c:v>
                </c:pt>
                <c:pt idx="96">
                  <c:v>61.652897162572899</c:v>
                </c:pt>
                <c:pt idx="97">
                  <c:v>57.953723332818498</c:v>
                </c:pt>
                <c:pt idx="98">
                  <c:v>54.4764999328494</c:v>
                </c:pt>
                <c:pt idx="99">
                  <c:v>49.028849939564402</c:v>
                </c:pt>
                <c:pt idx="100">
                  <c:v>46.087118943190603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C3-4633-9266-D7EA7CB56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3250879"/>
        <c:axId val="901891871"/>
      </c:lineChart>
      <c:catAx>
        <c:axId val="903250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901891871"/>
        <c:crosses val="autoZero"/>
        <c:auto val="1"/>
        <c:lblAlgn val="ctr"/>
        <c:lblOffset val="100"/>
        <c:noMultiLvlLbl val="0"/>
      </c:catAx>
      <c:valAx>
        <c:axId val="901891871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9032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Price(Herd-Inversive)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Herd_Inversive!$C$1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Herd_Inversive!$C$2:$C$102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97</c:v>
                </c:pt>
                <c:pt idx="2">
                  <c:v>99.91</c:v>
                </c:pt>
                <c:pt idx="3">
                  <c:v>99.91</c:v>
                </c:pt>
                <c:pt idx="4">
                  <c:v>102.907299999999</c:v>
                </c:pt>
                <c:pt idx="5">
                  <c:v>99.820080999999902</c:v>
                </c:pt>
                <c:pt idx="6">
                  <c:v>99.820080999999902</c:v>
                </c:pt>
                <c:pt idx="7">
                  <c:v>102.81468342999899</c:v>
                </c:pt>
                <c:pt idx="8">
                  <c:v>102.81468342999899</c:v>
                </c:pt>
                <c:pt idx="9">
                  <c:v>105.899123932899</c:v>
                </c:pt>
                <c:pt idx="10">
                  <c:v>105.899123932899</c:v>
                </c:pt>
                <c:pt idx="11">
                  <c:v>100.604167736254</c:v>
                </c:pt>
                <c:pt idx="12">
                  <c:v>100.604167736254</c:v>
                </c:pt>
                <c:pt idx="13">
                  <c:v>103.62229276834201</c:v>
                </c:pt>
                <c:pt idx="14">
                  <c:v>106.730961551392</c:v>
                </c:pt>
                <c:pt idx="15">
                  <c:v>103.52903270485101</c:v>
                </c:pt>
                <c:pt idx="16">
                  <c:v>103.52903270485101</c:v>
                </c:pt>
                <c:pt idx="17">
                  <c:v>103.52903270485101</c:v>
                </c:pt>
                <c:pt idx="18">
                  <c:v>106.63490368599599</c:v>
                </c:pt>
                <c:pt idx="19">
                  <c:v>106.63490368599599</c:v>
                </c:pt>
                <c:pt idx="20">
                  <c:v>109.833950796576</c:v>
                </c:pt>
                <c:pt idx="21">
                  <c:v>104.342253256747</c:v>
                </c:pt>
                <c:pt idx="22">
                  <c:v>104.342253256747</c:v>
                </c:pt>
                <c:pt idx="23">
                  <c:v>101.211985659045</c:v>
                </c:pt>
                <c:pt idx="24">
                  <c:v>101.211985659045</c:v>
                </c:pt>
                <c:pt idx="25">
                  <c:v>111.33318422494899</c:v>
                </c:pt>
                <c:pt idx="26">
                  <c:v>105.76652501370199</c:v>
                </c:pt>
                <c:pt idx="27">
                  <c:v>105.76652501370199</c:v>
                </c:pt>
                <c:pt idx="28">
                  <c:v>102.593529263291</c:v>
                </c:pt>
                <c:pt idx="29">
                  <c:v>108.749141019088</c:v>
                </c:pt>
                <c:pt idx="30">
                  <c:v>115.274089480234</c:v>
                </c:pt>
                <c:pt idx="31">
                  <c:v>111.81586679582701</c:v>
                </c:pt>
                <c:pt idx="32">
                  <c:v>111.81586679582701</c:v>
                </c:pt>
                <c:pt idx="33">
                  <c:v>108.461390791952</c:v>
                </c:pt>
                <c:pt idx="34">
                  <c:v>108.461390791952</c:v>
                </c:pt>
                <c:pt idx="35">
                  <c:v>114.96907423946899</c:v>
                </c:pt>
                <c:pt idx="36">
                  <c:v>121.867218693837</c:v>
                </c:pt>
                <c:pt idx="37">
                  <c:v>115.773857759145</c:v>
                </c:pt>
                <c:pt idx="38">
                  <c:v>127.35124353505999</c:v>
                </c:pt>
                <c:pt idx="39">
                  <c:v>127.35124353505999</c:v>
                </c:pt>
                <c:pt idx="40">
                  <c:v>127.35124353505999</c:v>
                </c:pt>
                <c:pt idx="41">
                  <c:v>120.983681358307</c:v>
                </c:pt>
                <c:pt idx="42">
                  <c:v>120.983681358307</c:v>
                </c:pt>
                <c:pt idx="43">
                  <c:v>117.354170917557</c:v>
                </c:pt>
                <c:pt idx="44">
                  <c:v>129.08958800931299</c:v>
                </c:pt>
                <c:pt idx="45">
                  <c:v>129.08958800931299</c:v>
                </c:pt>
                <c:pt idx="46">
                  <c:v>136.83496328987201</c:v>
                </c:pt>
                <c:pt idx="47">
                  <c:v>136.83496328987201</c:v>
                </c:pt>
                <c:pt idx="48">
                  <c:v>132.72991439117601</c:v>
                </c:pt>
                <c:pt idx="49">
                  <c:v>140.69370925464699</c:v>
                </c:pt>
                <c:pt idx="50">
                  <c:v>149.13533180992499</c:v>
                </c:pt>
                <c:pt idx="51">
                  <c:v>164.04886499091799</c:v>
                </c:pt>
                <c:pt idx="52">
                  <c:v>164.04886499091799</c:v>
                </c:pt>
                <c:pt idx="53">
                  <c:v>159.12739904118999</c:v>
                </c:pt>
                <c:pt idx="54">
                  <c:v>168.675042983662</c:v>
                </c:pt>
                <c:pt idx="55">
                  <c:v>168.675042983662</c:v>
                </c:pt>
                <c:pt idx="56">
                  <c:v>163.61479169415199</c:v>
                </c:pt>
                <c:pt idx="57">
                  <c:v>163.61479169415199</c:v>
                </c:pt>
                <c:pt idx="58">
                  <c:v>163.61479169415199</c:v>
                </c:pt>
                <c:pt idx="59">
                  <c:v>179.97627086356701</c:v>
                </c:pt>
                <c:pt idx="60">
                  <c:v>190.77484711538099</c:v>
                </c:pt>
                <c:pt idx="61">
                  <c:v>190.77484711538099</c:v>
                </c:pt>
                <c:pt idx="62">
                  <c:v>190.77484711538099</c:v>
                </c:pt>
                <c:pt idx="63">
                  <c:v>179.328356288458</c:v>
                </c:pt>
                <c:pt idx="64">
                  <c:v>179.328356288458</c:v>
                </c:pt>
                <c:pt idx="65">
                  <c:v>179.328356288458</c:v>
                </c:pt>
                <c:pt idx="66">
                  <c:v>161.395520659612</c:v>
                </c:pt>
                <c:pt idx="67">
                  <c:v>161.395520659612</c:v>
                </c:pt>
                <c:pt idx="68">
                  <c:v>151.71178942003601</c:v>
                </c:pt>
                <c:pt idx="69">
                  <c:v>159.29737889103799</c:v>
                </c:pt>
                <c:pt idx="70">
                  <c:v>143.367641001934</c:v>
                </c:pt>
                <c:pt idx="71">
                  <c:v>134.76558254181799</c:v>
                </c:pt>
                <c:pt idx="72">
                  <c:v>134.76558254181799</c:v>
                </c:pt>
                <c:pt idx="73">
                  <c:v>126.679647589309</c:v>
                </c:pt>
                <c:pt idx="74">
                  <c:v>130.48003701698801</c:v>
                </c:pt>
                <c:pt idx="75">
                  <c:v>130.48003701698801</c:v>
                </c:pt>
                <c:pt idx="76">
                  <c:v>122.651234795969</c:v>
                </c:pt>
                <c:pt idx="77">
                  <c:v>126.330771839848</c:v>
                </c:pt>
                <c:pt idx="78">
                  <c:v>130.12069499504301</c:v>
                </c:pt>
                <c:pt idx="79">
                  <c:v>117.108625495539</c:v>
                </c:pt>
                <c:pt idx="80">
                  <c:v>110.082107965806</c:v>
                </c:pt>
                <c:pt idx="81">
                  <c:v>115.58621336409701</c:v>
                </c:pt>
                <c:pt idx="82">
                  <c:v>115.58621336409701</c:v>
                </c:pt>
                <c:pt idx="83">
                  <c:v>121.36552403230201</c:v>
                </c:pt>
                <c:pt idx="84">
                  <c:v>109.228971629071</c:v>
                </c:pt>
                <c:pt idx="85">
                  <c:v>102.67523333132699</c:v>
                </c:pt>
                <c:pt idx="86">
                  <c:v>107.808994997893</c:v>
                </c:pt>
                <c:pt idx="87">
                  <c:v>97.028095498104506</c:v>
                </c:pt>
                <c:pt idx="88">
                  <c:v>91.206409768218194</c:v>
                </c:pt>
                <c:pt idx="89">
                  <c:v>82.085768791396404</c:v>
                </c:pt>
                <c:pt idx="90">
                  <c:v>73.877191912256706</c:v>
                </c:pt>
                <c:pt idx="91">
                  <c:v>69.4445603975213</c:v>
                </c:pt>
                <c:pt idx="92">
                  <c:v>69.4445603975213</c:v>
                </c:pt>
                <c:pt idx="93">
                  <c:v>62.500104357769203</c:v>
                </c:pt>
                <c:pt idx="94">
                  <c:v>62.500104357769203</c:v>
                </c:pt>
                <c:pt idx="95">
                  <c:v>56.250093921992303</c:v>
                </c:pt>
                <c:pt idx="96">
                  <c:v>50.625084529793</c:v>
                </c:pt>
                <c:pt idx="97">
                  <c:v>45.562576076813698</c:v>
                </c:pt>
                <c:pt idx="98">
                  <c:v>42.828821512204897</c:v>
                </c:pt>
                <c:pt idx="99">
                  <c:v>42.828821512204897</c:v>
                </c:pt>
                <c:pt idx="100">
                  <c:v>40.259092221472599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1F-4323-8AB0-A5B03D972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019983"/>
        <c:axId val="1430685407"/>
      </c:lineChart>
      <c:catAx>
        <c:axId val="133701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430685407"/>
        <c:crosses val="autoZero"/>
        <c:auto val="1"/>
        <c:lblAlgn val="ctr"/>
        <c:lblOffset val="100"/>
        <c:noMultiLvlLbl val="0"/>
      </c:catAx>
      <c:valAx>
        <c:axId val="143068540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33701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Price(Herd-Herd)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Herd_Herd!$C$1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Herd_Herd!$C$2:$C$102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97</c:v>
                </c:pt>
                <c:pt idx="2">
                  <c:v>94.09</c:v>
                </c:pt>
                <c:pt idx="3">
                  <c:v>91.267300000000006</c:v>
                </c:pt>
                <c:pt idx="4">
                  <c:v>88.529280999999997</c:v>
                </c:pt>
                <c:pt idx="5">
                  <c:v>85.873402569999996</c:v>
                </c:pt>
                <c:pt idx="6">
                  <c:v>83.297200492900004</c:v>
                </c:pt>
                <c:pt idx="7">
                  <c:v>83.297200492900004</c:v>
                </c:pt>
                <c:pt idx="8">
                  <c:v>83.297200492900004</c:v>
                </c:pt>
                <c:pt idx="9">
                  <c:v>80.798284478113004</c:v>
                </c:pt>
                <c:pt idx="10">
                  <c:v>83.2222330124564</c:v>
                </c:pt>
                <c:pt idx="11">
                  <c:v>80.725566022082702</c:v>
                </c:pt>
                <c:pt idx="12">
                  <c:v>76.689287720978498</c:v>
                </c:pt>
                <c:pt idx="13">
                  <c:v>72.854823334929605</c:v>
                </c:pt>
                <c:pt idx="14">
                  <c:v>70.669178634881703</c:v>
                </c:pt>
                <c:pt idx="15">
                  <c:v>68.549103275835293</c:v>
                </c:pt>
                <c:pt idx="16">
                  <c:v>66.492630177560201</c:v>
                </c:pt>
                <c:pt idx="17">
                  <c:v>63.167998668682202</c:v>
                </c:pt>
                <c:pt idx="18">
                  <c:v>61.272958708621701</c:v>
                </c:pt>
                <c:pt idx="19">
                  <c:v>59.434769947363101</c:v>
                </c:pt>
                <c:pt idx="20">
                  <c:v>59.434769947363101</c:v>
                </c:pt>
                <c:pt idx="21">
                  <c:v>57.651726848942197</c:v>
                </c:pt>
                <c:pt idx="22">
                  <c:v>55.922175043473899</c:v>
                </c:pt>
                <c:pt idx="23">
                  <c:v>55.922175043473899</c:v>
                </c:pt>
                <c:pt idx="24">
                  <c:v>59.277505546082303</c:v>
                </c:pt>
                <c:pt idx="25">
                  <c:v>62.834155878847298</c:v>
                </c:pt>
                <c:pt idx="26">
                  <c:v>62.834155878847298</c:v>
                </c:pt>
                <c:pt idx="27">
                  <c:v>60.949131202481901</c:v>
                </c:pt>
                <c:pt idx="28">
                  <c:v>64.606079074630799</c:v>
                </c:pt>
                <c:pt idx="29">
                  <c:v>71.066686982093898</c:v>
                </c:pt>
                <c:pt idx="30">
                  <c:v>71.066686982093898</c:v>
                </c:pt>
                <c:pt idx="31">
                  <c:v>78.173355680303303</c:v>
                </c:pt>
                <c:pt idx="32">
                  <c:v>82.863757021121501</c:v>
                </c:pt>
                <c:pt idx="33">
                  <c:v>87.835582442388798</c:v>
                </c:pt>
                <c:pt idx="34">
                  <c:v>93.105717388932106</c:v>
                </c:pt>
                <c:pt idx="35">
                  <c:v>98.692060432267994</c:v>
                </c:pt>
                <c:pt idx="36">
                  <c:v>98.692060432267994</c:v>
                </c:pt>
                <c:pt idx="37">
                  <c:v>104.613584058204</c:v>
                </c:pt>
                <c:pt idx="38">
                  <c:v>115.07494246402401</c:v>
                </c:pt>
                <c:pt idx="39">
                  <c:v>121.97943901186601</c:v>
                </c:pt>
                <c:pt idx="40">
                  <c:v>129.29820535257801</c:v>
                </c:pt>
                <c:pt idx="41">
                  <c:v>137.05609767373201</c:v>
                </c:pt>
                <c:pt idx="42">
                  <c:v>145.27946353415601</c:v>
                </c:pt>
                <c:pt idx="43">
                  <c:v>159.80740988757199</c:v>
                </c:pt>
                <c:pt idx="44">
                  <c:v>159.80740988757199</c:v>
                </c:pt>
                <c:pt idx="45">
                  <c:v>155.01318759094499</c:v>
                </c:pt>
                <c:pt idx="46">
                  <c:v>147.26252821139701</c:v>
                </c:pt>
                <c:pt idx="47">
                  <c:v>147.26252821139701</c:v>
                </c:pt>
                <c:pt idx="48">
                  <c:v>156.09827990408101</c:v>
                </c:pt>
                <c:pt idx="49">
                  <c:v>171.70810789448899</c:v>
                </c:pt>
                <c:pt idx="50">
                  <c:v>188.87891868393899</c:v>
                </c:pt>
                <c:pt idx="51">
                  <c:v>183.21255112342001</c:v>
                </c:pt>
                <c:pt idx="52">
                  <c:v>177.71617458971801</c:v>
                </c:pt>
                <c:pt idx="53">
                  <c:v>177.71617458971801</c:v>
                </c:pt>
                <c:pt idx="54">
                  <c:v>177.71617458971801</c:v>
                </c:pt>
                <c:pt idx="55">
                  <c:v>195.48779204868899</c:v>
                </c:pt>
                <c:pt idx="56">
                  <c:v>189.62315828722899</c:v>
                </c:pt>
                <c:pt idx="57">
                  <c:v>183.93446353861199</c:v>
                </c:pt>
                <c:pt idx="58">
                  <c:v>183.93446353861199</c:v>
                </c:pt>
                <c:pt idx="59">
                  <c:v>194.97053135092901</c:v>
                </c:pt>
                <c:pt idx="60">
                  <c:v>206.668763231984</c:v>
                </c:pt>
                <c:pt idx="61">
                  <c:v>217.00220139358399</c:v>
                </c:pt>
                <c:pt idx="62">
                  <c:v>227.85231146326299</c:v>
                </c:pt>
                <c:pt idx="63">
                  <c:v>205.06708031693699</c:v>
                </c:pt>
                <c:pt idx="64">
                  <c:v>205.06708031693699</c:v>
                </c:pt>
                <c:pt idx="65">
                  <c:v>205.06708031693699</c:v>
                </c:pt>
                <c:pt idx="66">
                  <c:v>205.06708031693699</c:v>
                </c:pt>
                <c:pt idx="67">
                  <c:v>215.32043433278301</c:v>
                </c:pt>
                <c:pt idx="68">
                  <c:v>202.40120827281601</c:v>
                </c:pt>
                <c:pt idx="69">
                  <c:v>202.40120827281601</c:v>
                </c:pt>
                <c:pt idx="70">
                  <c:v>208.47324452100099</c:v>
                </c:pt>
                <c:pt idx="71">
                  <c:v>195.964849849741</c:v>
                </c:pt>
                <c:pt idx="72">
                  <c:v>176.36836486476699</c:v>
                </c:pt>
                <c:pt idx="73">
                  <c:v>158.73152837828999</c:v>
                </c:pt>
                <c:pt idx="74">
                  <c:v>149.207636675592</c:v>
                </c:pt>
                <c:pt idx="75">
                  <c:v>134.28687300803301</c:v>
                </c:pt>
                <c:pt idx="76">
                  <c:v>126.229660627551</c:v>
                </c:pt>
                <c:pt idx="77">
                  <c:v>126.229660627551</c:v>
                </c:pt>
                <c:pt idx="78">
                  <c:v>118.65588098989799</c:v>
                </c:pt>
                <c:pt idx="79">
                  <c:v>118.65588098989799</c:v>
                </c:pt>
                <c:pt idx="80">
                  <c:v>106.79029289090801</c:v>
                </c:pt>
                <c:pt idx="81">
                  <c:v>100.38287531745399</c:v>
                </c:pt>
                <c:pt idx="82">
                  <c:v>90.344587785708697</c:v>
                </c:pt>
                <c:pt idx="83">
                  <c:v>81.310129007137803</c:v>
                </c:pt>
                <c:pt idx="84">
                  <c:v>73.179116106424004</c:v>
                </c:pt>
                <c:pt idx="85">
                  <c:v>68.788369140038597</c:v>
                </c:pt>
                <c:pt idx="86">
                  <c:v>64.661066991636304</c:v>
                </c:pt>
                <c:pt idx="87">
                  <c:v>60.781402972138103</c:v>
                </c:pt>
                <c:pt idx="88">
                  <c:v>57.134518793809796</c:v>
                </c:pt>
                <c:pt idx="89">
                  <c:v>53.706447666181198</c:v>
                </c:pt>
                <c:pt idx="90">
                  <c:v>55.317641096166597</c:v>
                </c:pt>
                <c:pt idx="91">
                  <c:v>51.998582630396598</c:v>
                </c:pt>
                <c:pt idx="92">
                  <c:v>51.998582630396598</c:v>
                </c:pt>
                <c:pt idx="93">
                  <c:v>51.998582630396598</c:v>
                </c:pt>
                <c:pt idx="94">
                  <c:v>48.878667672572803</c:v>
                </c:pt>
                <c:pt idx="95">
                  <c:v>48.878667672572803</c:v>
                </c:pt>
                <c:pt idx="96">
                  <c:v>48.878667672572803</c:v>
                </c:pt>
                <c:pt idx="97">
                  <c:v>48.878667672572803</c:v>
                </c:pt>
                <c:pt idx="98">
                  <c:v>48.878667672572803</c:v>
                </c:pt>
                <c:pt idx="99">
                  <c:v>48.878667672572803</c:v>
                </c:pt>
                <c:pt idx="100">
                  <c:v>50.345027702750002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E8-4789-B8EB-64A3076E5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978543"/>
        <c:axId val="1574146287"/>
      </c:lineChart>
      <c:catAx>
        <c:axId val="15739785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574146287"/>
        <c:crosses val="autoZero"/>
        <c:auto val="1"/>
        <c:lblAlgn val="ctr"/>
        <c:lblOffset val="100"/>
        <c:noMultiLvlLbl val="0"/>
      </c:catAx>
      <c:valAx>
        <c:axId val="157414628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57397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Price(Herd-Hedge)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[Herd_Hedge.csv]Herd_Hedge!$C$1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[Herd_Hedge.csv]Herd_Hedge!$C$2:$C$102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97</c:v>
                </c:pt>
                <c:pt idx="4">
                  <c:v>101.85</c:v>
                </c:pt>
                <c:pt idx="5">
                  <c:v>104.90549999999899</c:v>
                </c:pt>
                <c:pt idx="6">
                  <c:v>104.90549999999899</c:v>
                </c:pt>
                <c:pt idx="7">
                  <c:v>104.90549999999899</c:v>
                </c:pt>
                <c:pt idx="8">
                  <c:v>104.90549999999899</c:v>
                </c:pt>
                <c:pt idx="9">
                  <c:v>108.052664999999</c:v>
                </c:pt>
                <c:pt idx="10">
                  <c:v>111.294244949999</c:v>
                </c:pt>
                <c:pt idx="11">
                  <c:v>111.294244949999</c:v>
                </c:pt>
                <c:pt idx="12">
                  <c:v>107.95541760149899</c:v>
                </c:pt>
                <c:pt idx="13">
                  <c:v>107.95541760149899</c:v>
                </c:pt>
                <c:pt idx="14">
                  <c:v>104.716755073454</c:v>
                </c:pt>
                <c:pt idx="15">
                  <c:v>104.716755073454</c:v>
                </c:pt>
                <c:pt idx="16">
                  <c:v>104.716755073454</c:v>
                </c:pt>
                <c:pt idx="17">
                  <c:v>104.716755073454</c:v>
                </c:pt>
                <c:pt idx="18">
                  <c:v>99.480917319782193</c:v>
                </c:pt>
                <c:pt idx="19">
                  <c:v>102.46534483937501</c:v>
                </c:pt>
                <c:pt idx="20">
                  <c:v>102.46534483937501</c:v>
                </c:pt>
                <c:pt idx="21">
                  <c:v>102.46534483937501</c:v>
                </c:pt>
                <c:pt idx="22">
                  <c:v>108.613265529738</c:v>
                </c:pt>
                <c:pt idx="23">
                  <c:v>115.130061461522</c:v>
                </c:pt>
                <c:pt idx="24">
                  <c:v>126.643067607674</c:v>
                </c:pt>
                <c:pt idx="25">
                  <c:v>134.24165166413499</c:v>
                </c:pt>
                <c:pt idx="26">
                  <c:v>134.24165166413499</c:v>
                </c:pt>
                <c:pt idx="27">
                  <c:v>147.66581683054801</c:v>
                </c:pt>
                <c:pt idx="28">
                  <c:v>140.282525989021</c:v>
                </c:pt>
                <c:pt idx="29">
                  <c:v>140.282525989021</c:v>
                </c:pt>
                <c:pt idx="30">
                  <c:v>136.07405020934999</c:v>
                </c:pt>
                <c:pt idx="31">
                  <c:v>144.238493221911</c:v>
                </c:pt>
                <c:pt idx="32">
                  <c:v>139.911338425254</c:v>
                </c:pt>
                <c:pt idx="33">
                  <c:v>139.911338425254</c:v>
                </c:pt>
                <c:pt idx="34">
                  <c:v>139.911338425254</c:v>
                </c:pt>
                <c:pt idx="35">
                  <c:v>135.71399827249601</c:v>
                </c:pt>
                <c:pt idx="36">
                  <c:v>128.92829835887099</c:v>
                </c:pt>
                <c:pt idx="37">
                  <c:v>125.060449408105</c:v>
                </c:pt>
                <c:pt idx="38">
                  <c:v>137.566494348916</c:v>
                </c:pt>
                <c:pt idx="39">
                  <c:v>137.566494348916</c:v>
                </c:pt>
                <c:pt idx="40">
                  <c:v>145.82048400985099</c:v>
                </c:pt>
                <c:pt idx="41">
                  <c:v>154.569713050442</c:v>
                </c:pt>
                <c:pt idx="42">
                  <c:v>146.84122739791999</c:v>
                </c:pt>
                <c:pt idx="43">
                  <c:v>146.84122739791999</c:v>
                </c:pt>
                <c:pt idx="44">
                  <c:v>142.435990575982</c:v>
                </c:pt>
                <c:pt idx="45">
                  <c:v>150.98215001054101</c:v>
                </c:pt>
                <c:pt idx="46">
                  <c:v>150.98215001054101</c:v>
                </c:pt>
                <c:pt idx="47">
                  <c:v>160.04107901117399</c:v>
                </c:pt>
                <c:pt idx="48">
                  <c:v>160.04107901117399</c:v>
                </c:pt>
                <c:pt idx="49">
                  <c:v>160.04107901117399</c:v>
                </c:pt>
                <c:pt idx="50">
                  <c:v>169.64354375184399</c:v>
                </c:pt>
                <c:pt idx="51">
                  <c:v>179.82215637695501</c:v>
                </c:pt>
                <c:pt idx="52">
                  <c:v>179.82215637695501</c:v>
                </c:pt>
                <c:pt idx="53">
                  <c:v>190.61148575957199</c:v>
                </c:pt>
                <c:pt idx="54">
                  <c:v>181.080911471593</c:v>
                </c:pt>
                <c:pt idx="55">
                  <c:v>175.64848412744601</c:v>
                </c:pt>
                <c:pt idx="56">
                  <c:v>186.18739317509201</c:v>
                </c:pt>
                <c:pt idx="57">
                  <c:v>176.878023516338</c:v>
                </c:pt>
                <c:pt idx="58">
                  <c:v>194.56582586797199</c:v>
                </c:pt>
                <c:pt idx="59">
                  <c:v>206.23977542004999</c:v>
                </c:pt>
                <c:pt idx="60">
                  <c:v>206.23977542004999</c:v>
                </c:pt>
                <c:pt idx="61">
                  <c:v>206.23977542004999</c:v>
                </c:pt>
                <c:pt idx="62">
                  <c:v>212.42696868265099</c:v>
                </c:pt>
                <c:pt idx="63">
                  <c:v>212.42696868265099</c:v>
                </c:pt>
                <c:pt idx="64">
                  <c:v>218.79977774313099</c:v>
                </c:pt>
                <c:pt idx="65">
                  <c:v>205.67179107854301</c:v>
                </c:pt>
                <c:pt idx="66">
                  <c:v>193.33148361382999</c:v>
                </c:pt>
                <c:pt idx="67">
                  <c:v>202.998057794522</c:v>
                </c:pt>
                <c:pt idx="68">
                  <c:v>182.69825201507001</c:v>
                </c:pt>
                <c:pt idx="69">
                  <c:v>182.69825201507001</c:v>
                </c:pt>
                <c:pt idx="70">
                  <c:v>188.17919957552201</c:v>
                </c:pt>
                <c:pt idx="71">
                  <c:v>169.36127961797001</c:v>
                </c:pt>
                <c:pt idx="72">
                  <c:v>152.425151656173</c:v>
                </c:pt>
                <c:pt idx="73">
                  <c:v>143.279642556802</c:v>
                </c:pt>
                <c:pt idx="74">
                  <c:v>134.682864003394</c:v>
                </c:pt>
                <c:pt idx="75">
                  <c:v>126.60189216319</c:v>
                </c:pt>
                <c:pt idx="76">
                  <c:v>132.93198677135001</c:v>
                </c:pt>
                <c:pt idx="77">
                  <c:v>124.95606756506901</c:v>
                </c:pt>
                <c:pt idx="78">
                  <c:v>124.95606756506901</c:v>
                </c:pt>
                <c:pt idx="79">
                  <c:v>117.458703511165</c:v>
                </c:pt>
                <c:pt idx="80">
                  <c:v>105.71283316004801</c:v>
                </c:pt>
                <c:pt idx="81">
                  <c:v>105.71283316004801</c:v>
                </c:pt>
                <c:pt idx="82">
                  <c:v>105.71283316004801</c:v>
                </c:pt>
                <c:pt idx="83">
                  <c:v>105.71283316004801</c:v>
                </c:pt>
                <c:pt idx="84">
                  <c:v>108.88421815485</c:v>
                </c:pt>
                <c:pt idx="85">
                  <c:v>97.9957963393651</c:v>
                </c:pt>
                <c:pt idx="86">
                  <c:v>88.196216705428597</c:v>
                </c:pt>
                <c:pt idx="87">
                  <c:v>88.196216705428597</c:v>
                </c:pt>
                <c:pt idx="88">
                  <c:v>82.904443703102899</c:v>
                </c:pt>
                <c:pt idx="89">
                  <c:v>77.930177080916707</c:v>
                </c:pt>
                <c:pt idx="90">
                  <c:v>77.930177080916707</c:v>
                </c:pt>
                <c:pt idx="91">
                  <c:v>77.930177080916707</c:v>
                </c:pt>
                <c:pt idx="92">
                  <c:v>77.930177080916707</c:v>
                </c:pt>
                <c:pt idx="93">
                  <c:v>80.268082393344201</c:v>
                </c:pt>
                <c:pt idx="94">
                  <c:v>75.451997449743601</c:v>
                </c:pt>
                <c:pt idx="95">
                  <c:v>75.451997449743601</c:v>
                </c:pt>
                <c:pt idx="96">
                  <c:v>75.451997449743601</c:v>
                </c:pt>
                <c:pt idx="97">
                  <c:v>75.451997449743601</c:v>
                </c:pt>
                <c:pt idx="98">
                  <c:v>67.906797704769204</c:v>
                </c:pt>
                <c:pt idx="99">
                  <c:v>63.832389842483003</c:v>
                </c:pt>
                <c:pt idx="100">
                  <c:v>57.449150858234702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A4-943B-2D6CF5B31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6377999"/>
        <c:axId val="1140887519"/>
      </c:lineChart>
      <c:catAx>
        <c:axId val="1046377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140887519"/>
        <c:crosses val="autoZero"/>
        <c:auto val="1"/>
        <c:lblAlgn val="ctr"/>
        <c:lblOffset val="100"/>
        <c:noMultiLvlLbl val="0"/>
      </c:catAx>
      <c:valAx>
        <c:axId val="1140887519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046377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Price(Inversive-Hedge)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105</c:v>
                </c:pt>
                <c:pt idx="2">
                  <c:v>101.85</c:v>
                </c:pt>
                <c:pt idx="3">
                  <c:v>106.9425</c:v>
                </c:pt>
                <c:pt idx="4">
                  <c:v>106.9425</c:v>
                </c:pt>
                <c:pt idx="5">
                  <c:v>106.9425</c:v>
                </c:pt>
                <c:pt idx="6">
                  <c:v>110.150775</c:v>
                </c:pt>
                <c:pt idx="7">
                  <c:v>104.64323625</c:v>
                </c:pt>
                <c:pt idx="8">
                  <c:v>107.7825333375</c:v>
                </c:pt>
                <c:pt idx="9">
                  <c:v>104.549057337375</c:v>
                </c:pt>
                <c:pt idx="10">
                  <c:v>107.685529057496</c:v>
                </c:pt>
                <c:pt idx="11">
                  <c:v>104.45496318577101</c:v>
                </c:pt>
                <c:pt idx="12">
                  <c:v>107.588612081344</c:v>
                </c:pt>
                <c:pt idx="13">
                  <c:v>102.209181477277</c:v>
                </c:pt>
                <c:pt idx="14">
                  <c:v>102.209181477277</c:v>
                </c:pt>
                <c:pt idx="15">
                  <c:v>105.27545692159499</c:v>
                </c:pt>
                <c:pt idx="16">
                  <c:v>108.433720629243</c:v>
                </c:pt>
                <c:pt idx="17">
                  <c:v>105.180709010366</c:v>
                </c:pt>
                <c:pt idx="18">
                  <c:v>108.336130280677</c:v>
                </c:pt>
                <c:pt idx="19">
                  <c:v>108.336130280677</c:v>
                </c:pt>
                <c:pt idx="20">
                  <c:v>111.58621418909701</c:v>
                </c:pt>
                <c:pt idx="21">
                  <c:v>108.23862776342401</c:v>
                </c:pt>
                <c:pt idx="22">
                  <c:v>119.062490539766</c:v>
                </c:pt>
                <c:pt idx="23">
                  <c:v>115.49061582357299</c:v>
                </c:pt>
                <c:pt idx="24">
                  <c:v>115.49061582357299</c:v>
                </c:pt>
                <c:pt idx="25">
                  <c:v>122.420052772988</c:v>
                </c:pt>
                <c:pt idx="26">
                  <c:v>118.747451189798</c:v>
                </c:pt>
                <c:pt idx="27">
                  <c:v>130.622196308778</c:v>
                </c:pt>
                <c:pt idx="28">
                  <c:v>126.703530419515</c:v>
                </c:pt>
                <c:pt idx="29">
                  <c:v>134.305742244686</c:v>
                </c:pt>
                <c:pt idx="30">
                  <c:v>127.590455132451</c:v>
                </c:pt>
                <c:pt idx="31">
                  <c:v>135.24588244039899</c:v>
                </c:pt>
                <c:pt idx="32">
                  <c:v>131.18850596718701</c:v>
                </c:pt>
                <c:pt idx="33">
                  <c:v>131.18850596718701</c:v>
                </c:pt>
                <c:pt idx="34">
                  <c:v>131.18850596718701</c:v>
                </c:pt>
                <c:pt idx="35">
                  <c:v>131.18850596718701</c:v>
                </c:pt>
                <c:pt idx="36">
                  <c:v>127.252850788171</c:v>
                </c:pt>
                <c:pt idx="37">
                  <c:v>134.88802183546099</c:v>
                </c:pt>
                <c:pt idx="38">
                  <c:v>128.14362074368799</c:v>
                </c:pt>
                <c:pt idx="39">
                  <c:v>128.14362074368799</c:v>
                </c:pt>
                <c:pt idx="40">
                  <c:v>124.299312121377</c:v>
                </c:pt>
                <c:pt idx="41">
                  <c:v>136.729243333515</c:v>
                </c:pt>
                <c:pt idx="42">
                  <c:v>136.729243333515</c:v>
                </c:pt>
                <c:pt idx="43">
                  <c:v>136.729243333515</c:v>
                </c:pt>
                <c:pt idx="44">
                  <c:v>132.62736603350999</c:v>
                </c:pt>
                <c:pt idx="45">
                  <c:v>132.62736603350999</c:v>
                </c:pt>
                <c:pt idx="46">
                  <c:v>125.995997731834</c:v>
                </c:pt>
                <c:pt idx="47">
                  <c:v>133.55575759574401</c:v>
                </c:pt>
                <c:pt idx="48">
                  <c:v>146.91133335531899</c:v>
                </c:pt>
                <c:pt idx="49">
                  <c:v>139.56576668755301</c:v>
                </c:pt>
                <c:pt idx="50">
                  <c:v>147.939712688806</c:v>
                </c:pt>
                <c:pt idx="51">
                  <c:v>143.501521308142</c:v>
                </c:pt>
                <c:pt idx="52">
                  <c:v>157.851673438956</c:v>
                </c:pt>
                <c:pt idx="53">
                  <c:v>149.95908976700801</c:v>
                </c:pt>
                <c:pt idx="54">
                  <c:v>158.956635153029</c:v>
                </c:pt>
                <c:pt idx="55">
                  <c:v>168.49403326221099</c:v>
                </c:pt>
                <c:pt idx="56">
                  <c:v>163.43921226434401</c:v>
                </c:pt>
                <c:pt idx="57">
                  <c:v>173.245565000205</c:v>
                </c:pt>
                <c:pt idx="58">
                  <c:v>168.04819805019901</c:v>
                </c:pt>
                <c:pt idx="59">
                  <c:v>168.04819805019901</c:v>
                </c:pt>
                <c:pt idx="60">
                  <c:v>184.85301785521901</c:v>
                </c:pt>
                <c:pt idx="61">
                  <c:v>184.85301785521901</c:v>
                </c:pt>
                <c:pt idx="62">
                  <c:v>184.85301785521901</c:v>
                </c:pt>
                <c:pt idx="63">
                  <c:v>166.367716069697</c:v>
                </c:pt>
                <c:pt idx="64">
                  <c:v>174.686101873182</c:v>
                </c:pt>
                <c:pt idx="65">
                  <c:v>164.20493576079099</c:v>
                </c:pt>
                <c:pt idx="66">
                  <c:v>172.41518254882999</c:v>
                </c:pt>
                <c:pt idx="67">
                  <c:v>162.07027159590001</c:v>
                </c:pt>
                <c:pt idx="68">
                  <c:v>166.93237974377701</c:v>
                </c:pt>
                <c:pt idx="69">
                  <c:v>166.93237974377701</c:v>
                </c:pt>
                <c:pt idx="70">
                  <c:v>156.91643695915101</c:v>
                </c:pt>
                <c:pt idx="71">
                  <c:v>161.62393006792499</c:v>
                </c:pt>
                <c:pt idx="72">
                  <c:v>161.62393006792499</c:v>
                </c:pt>
                <c:pt idx="73">
                  <c:v>161.62393006792499</c:v>
                </c:pt>
                <c:pt idx="74">
                  <c:v>145.46153706113299</c:v>
                </c:pt>
                <c:pt idx="75">
                  <c:v>149.82538317296701</c:v>
                </c:pt>
                <c:pt idx="76">
                  <c:v>149.82538317296701</c:v>
                </c:pt>
                <c:pt idx="77">
                  <c:v>149.82538317296701</c:v>
                </c:pt>
                <c:pt idx="78">
                  <c:v>149.82538317296701</c:v>
                </c:pt>
                <c:pt idx="79">
                  <c:v>149.82538317296701</c:v>
                </c:pt>
                <c:pt idx="80">
                  <c:v>157.31665233161499</c:v>
                </c:pt>
                <c:pt idx="81">
                  <c:v>157.31665233161499</c:v>
                </c:pt>
                <c:pt idx="82">
                  <c:v>147.877653191718</c:v>
                </c:pt>
                <c:pt idx="83">
                  <c:v>152.31398278747</c:v>
                </c:pt>
                <c:pt idx="84">
                  <c:v>152.31398278747</c:v>
                </c:pt>
                <c:pt idx="85">
                  <c:v>152.31398278747</c:v>
                </c:pt>
                <c:pt idx="86">
                  <c:v>152.31398278747</c:v>
                </c:pt>
                <c:pt idx="87">
                  <c:v>137.08258450872299</c:v>
                </c:pt>
                <c:pt idx="88">
                  <c:v>137.08258450872299</c:v>
                </c:pt>
                <c:pt idx="89">
                  <c:v>128.85762943819901</c:v>
                </c:pt>
                <c:pt idx="90">
                  <c:v>132.72335832134499</c:v>
                </c:pt>
                <c:pt idx="91">
                  <c:v>124.75995682206501</c:v>
                </c:pt>
                <c:pt idx="92">
                  <c:v>117.27435941274101</c:v>
                </c:pt>
                <c:pt idx="93">
                  <c:v>117.27435941274101</c:v>
                </c:pt>
                <c:pt idx="94">
                  <c:v>105.546923471467</c:v>
                </c:pt>
                <c:pt idx="95">
                  <c:v>99.214108063178998</c:v>
                </c:pt>
                <c:pt idx="96">
                  <c:v>99.214108063178998</c:v>
                </c:pt>
                <c:pt idx="97">
                  <c:v>102.190531305074</c:v>
                </c:pt>
                <c:pt idx="98">
                  <c:v>91.971478174566897</c:v>
                </c:pt>
                <c:pt idx="99">
                  <c:v>94.730622519803902</c:v>
                </c:pt>
                <c:pt idx="100">
                  <c:v>85.257560267823493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6C-4A28-968F-6A258C8DD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280143"/>
        <c:axId val="2110683279"/>
      </c:lineChart>
      <c:catAx>
        <c:axId val="21112801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10683279"/>
        <c:crosses val="autoZero"/>
        <c:auto val="1"/>
        <c:lblAlgn val="ctr"/>
        <c:lblOffset val="100"/>
        <c:noMultiLvlLbl val="0"/>
      </c:catAx>
      <c:valAx>
        <c:axId val="2110683279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2111280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Price(Inversive-Inversive)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Inversive_Inversive!$C$1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Inversive_Inversive!$C$2:$C$102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97</c:v>
                </c:pt>
                <c:pt idx="3">
                  <c:v>97</c:v>
                </c:pt>
                <c:pt idx="4">
                  <c:v>99.91</c:v>
                </c:pt>
                <c:pt idx="5">
                  <c:v>94.914500000000004</c:v>
                </c:pt>
                <c:pt idx="6">
                  <c:v>97.761934999999994</c:v>
                </c:pt>
                <c:pt idx="7">
                  <c:v>97.761934999999994</c:v>
                </c:pt>
                <c:pt idx="8">
                  <c:v>102.65003179999999</c:v>
                </c:pt>
                <c:pt idx="9">
                  <c:v>99.5705308</c:v>
                </c:pt>
                <c:pt idx="10">
                  <c:v>102.55764670000001</c:v>
                </c:pt>
                <c:pt idx="11">
                  <c:v>99.480917320000003</c:v>
                </c:pt>
                <c:pt idx="12">
                  <c:v>102.4653448</c:v>
                </c:pt>
                <c:pt idx="13">
                  <c:v>99.391384489999993</c:v>
                </c:pt>
                <c:pt idx="14">
                  <c:v>104.3609537</c:v>
                </c:pt>
                <c:pt idx="15">
                  <c:v>101.2301251</c:v>
                </c:pt>
                <c:pt idx="16">
                  <c:v>106.2916314</c:v>
                </c:pt>
                <c:pt idx="17">
                  <c:v>109.48038029999999</c:v>
                </c:pt>
                <c:pt idx="18">
                  <c:v>109.48038029999999</c:v>
                </c:pt>
                <c:pt idx="19">
                  <c:v>109.48038029999999</c:v>
                </c:pt>
                <c:pt idx="20">
                  <c:v>109.48038029999999</c:v>
                </c:pt>
                <c:pt idx="21">
                  <c:v>106.1959689</c:v>
                </c:pt>
                <c:pt idx="22">
                  <c:v>116.8155658</c:v>
                </c:pt>
                <c:pt idx="23">
                  <c:v>110.97478750000001</c:v>
                </c:pt>
                <c:pt idx="24">
                  <c:v>122.0722662</c:v>
                </c:pt>
                <c:pt idx="25">
                  <c:v>115.9686529</c:v>
                </c:pt>
                <c:pt idx="26">
                  <c:v>115.9686529</c:v>
                </c:pt>
                <c:pt idx="27">
                  <c:v>115.9686529</c:v>
                </c:pt>
                <c:pt idx="28">
                  <c:v>112.4895933</c:v>
                </c:pt>
                <c:pt idx="29">
                  <c:v>119.2389689</c:v>
                </c:pt>
                <c:pt idx="30">
                  <c:v>113.27702050000001</c:v>
                </c:pt>
                <c:pt idx="31">
                  <c:v>113.27702050000001</c:v>
                </c:pt>
                <c:pt idx="32">
                  <c:v>124.60472249999999</c:v>
                </c:pt>
                <c:pt idx="33">
                  <c:v>118.3744864</c:v>
                </c:pt>
                <c:pt idx="34">
                  <c:v>130.21193510000001</c:v>
                </c:pt>
                <c:pt idx="35">
                  <c:v>123.7013383</c:v>
                </c:pt>
                <c:pt idx="36">
                  <c:v>123.7013383</c:v>
                </c:pt>
                <c:pt idx="37">
                  <c:v>117.51627139999999</c:v>
                </c:pt>
                <c:pt idx="38">
                  <c:v>117.51627139999999</c:v>
                </c:pt>
                <c:pt idx="39">
                  <c:v>124.5672477</c:v>
                </c:pt>
                <c:pt idx="40">
                  <c:v>124.5672477</c:v>
                </c:pt>
                <c:pt idx="41">
                  <c:v>118.3388853</c:v>
                </c:pt>
                <c:pt idx="42">
                  <c:v>118.3388853</c:v>
                </c:pt>
                <c:pt idx="43">
                  <c:v>114.7887187</c:v>
                </c:pt>
                <c:pt idx="44">
                  <c:v>126.26759060000001</c:v>
                </c:pt>
                <c:pt idx="45">
                  <c:v>119.95421109999999</c:v>
                </c:pt>
                <c:pt idx="46">
                  <c:v>131.9496322</c:v>
                </c:pt>
                <c:pt idx="47">
                  <c:v>127.9911432</c:v>
                </c:pt>
                <c:pt idx="48">
                  <c:v>140.7902575</c:v>
                </c:pt>
                <c:pt idx="49">
                  <c:v>140.7902575</c:v>
                </c:pt>
                <c:pt idx="50">
                  <c:v>136.56654979999999</c:v>
                </c:pt>
                <c:pt idx="51">
                  <c:v>144.7605428</c:v>
                </c:pt>
                <c:pt idx="52">
                  <c:v>137.52251570000001</c:v>
                </c:pt>
                <c:pt idx="53">
                  <c:v>145.77386659999999</c:v>
                </c:pt>
                <c:pt idx="54">
                  <c:v>141.40065060000001</c:v>
                </c:pt>
                <c:pt idx="55">
                  <c:v>155.54071569999999</c:v>
                </c:pt>
                <c:pt idx="56">
                  <c:v>147.7636799</c:v>
                </c:pt>
                <c:pt idx="57">
                  <c:v>162.54004789999999</c:v>
                </c:pt>
                <c:pt idx="58">
                  <c:v>154.41304550000001</c:v>
                </c:pt>
                <c:pt idx="59">
                  <c:v>154.41304550000001</c:v>
                </c:pt>
                <c:pt idx="60">
                  <c:v>163.67782819999999</c:v>
                </c:pt>
                <c:pt idx="61">
                  <c:v>147.31004540000001</c:v>
                </c:pt>
                <c:pt idx="62">
                  <c:v>151.72934670000001</c:v>
                </c:pt>
                <c:pt idx="63">
                  <c:v>142.6255859</c:v>
                </c:pt>
                <c:pt idx="64">
                  <c:v>146.90435350000001</c:v>
                </c:pt>
                <c:pt idx="65">
                  <c:v>146.90435350000001</c:v>
                </c:pt>
                <c:pt idx="66">
                  <c:v>151.3114841</c:v>
                </c:pt>
                <c:pt idx="67">
                  <c:v>151.3114841</c:v>
                </c:pt>
                <c:pt idx="68">
                  <c:v>155.85082869999999</c:v>
                </c:pt>
                <c:pt idx="69">
                  <c:v>146.4997789</c:v>
                </c:pt>
                <c:pt idx="70">
                  <c:v>153.82476790000001</c:v>
                </c:pt>
                <c:pt idx="71">
                  <c:v>138.44229110000001</c:v>
                </c:pt>
                <c:pt idx="72">
                  <c:v>145.3644056</c:v>
                </c:pt>
                <c:pt idx="73">
                  <c:v>130.8279651</c:v>
                </c:pt>
                <c:pt idx="74">
                  <c:v>137.3693633</c:v>
                </c:pt>
                <c:pt idx="75">
                  <c:v>123.63242700000001</c:v>
                </c:pt>
                <c:pt idx="76">
                  <c:v>123.63242700000001</c:v>
                </c:pt>
                <c:pt idx="77">
                  <c:v>123.63242700000001</c:v>
                </c:pt>
                <c:pt idx="78">
                  <c:v>127.3413998</c:v>
                </c:pt>
                <c:pt idx="79">
                  <c:v>114.60725979999999</c:v>
                </c:pt>
                <c:pt idx="80">
                  <c:v>114.60725979999999</c:v>
                </c:pt>
                <c:pt idx="81">
                  <c:v>114.60725979999999</c:v>
                </c:pt>
                <c:pt idx="82">
                  <c:v>114.60725979999999</c:v>
                </c:pt>
                <c:pt idx="83">
                  <c:v>103.1465338</c:v>
                </c:pt>
                <c:pt idx="84">
                  <c:v>108.3038605</c:v>
                </c:pt>
                <c:pt idx="85">
                  <c:v>97.473474479999993</c:v>
                </c:pt>
                <c:pt idx="86">
                  <c:v>100.3976787</c:v>
                </c:pt>
                <c:pt idx="87">
                  <c:v>90.357910849999996</c:v>
                </c:pt>
                <c:pt idx="88">
                  <c:v>93.068648170000003</c:v>
                </c:pt>
                <c:pt idx="89">
                  <c:v>87.484529280000004</c:v>
                </c:pt>
                <c:pt idx="90">
                  <c:v>91.85875575</c:v>
                </c:pt>
                <c:pt idx="91">
                  <c:v>82.672880169999999</c:v>
                </c:pt>
                <c:pt idx="92">
                  <c:v>85.153066580000001</c:v>
                </c:pt>
                <c:pt idx="93">
                  <c:v>80.043882580000002</c:v>
                </c:pt>
                <c:pt idx="94">
                  <c:v>82.445199059999993</c:v>
                </c:pt>
                <c:pt idx="95">
                  <c:v>74.200679149999999</c:v>
                </c:pt>
                <c:pt idx="96">
                  <c:v>66.780611239999999</c:v>
                </c:pt>
                <c:pt idx="97">
                  <c:v>60.102550110000003</c:v>
                </c:pt>
                <c:pt idx="98">
                  <c:v>54.092295100000001</c:v>
                </c:pt>
                <c:pt idx="99">
                  <c:v>56.79690986</c:v>
                </c:pt>
                <c:pt idx="100">
                  <c:v>51.117218870000002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8C-4249-A989-DE4AD73AC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01951"/>
        <c:axId val="193811327"/>
      </c:lineChart>
      <c:catAx>
        <c:axId val="928019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193811327"/>
        <c:crosses val="autoZero"/>
        <c:auto val="1"/>
        <c:lblAlgn val="ctr"/>
        <c:lblOffset val="100"/>
        <c:noMultiLvlLbl val="0"/>
      </c:catAx>
      <c:valAx>
        <c:axId val="193811327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92801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Price(Hedge-Hedge)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Hedge_Hedge!$C$1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Hedge_Hedge!$C$2:$C$102</c:f>
              <c:numCache>
                <c:formatCode>General</c:formatCode>
                <c:ptCount val="101"/>
                <c:pt idx="0">
                  <c:v>100</c:v>
                </c:pt>
                <c:pt idx="1">
                  <c:v>103</c:v>
                </c:pt>
                <c:pt idx="2">
                  <c:v>103</c:v>
                </c:pt>
                <c:pt idx="3">
                  <c:v>106.09</c:v>
                </c:pt>
                <c:pt idx="4">
                  <c:v>106.09</c:v>
                </c:pt>
                <c:pt idx="5">
                  <c:v>102.90730000000001</c:v>
                </c:pt>
                <c:pt idx="6">
                  <c:v>105.994519</c:v>
                </c:pt>
                <c:pt idx="7">
                  <c:v>102.81468343</c:v>
                </c:pt>
                <c:pt idx="8">
                  <c:v>102.81468343</c:v>
                </c:pt>
                <c:pt idx="9">
                  <c:v>102.81468343</c:v>
                </c:pt>
                <c:pt idx="10">
                  <c:v>105.8991239329</c:v>
                </c:pt>
                <c:pt idx="11">
                  <c:v>111.194080129545</c:v>
                </c:pt>
                <c:pt idx="12">
                  <c:v>111.194080129545</c:v>
                </c:pt>
                <c:pt idx="13">
                  <c:v>114.529902533431</c:v>
                </c:pt>
                <c:pt idx="14">
                  <c:v>111.094005457428</c:v>
                </c:pt>
                <c:pt idx="15">
                  <c:v>111.094005457428</c:v>
                </c:pt>
                <c:pt idx="16">
                  <c:v>116.648705730299</c:v>
                </c:pt>
                <c:pt idx="17">
                  <c:v>110.81627044378401</c:v>
                </c:pt>
                <c:pt idx="18">
                  <c:v>107.491782330471</c:v>
                </c:pt>
                <c:pt idx="19">
                  <c:v>104.26702886055701</c:v>
                </c:pt>
                <c:pt idx="20">
                  <c:v>109.48038030358499</c:v>
                </c:pt>
                <c:pt idx="21">
                  <c:v>116.04920312180001</c:v>
                </c:pt>
                <c:pt idx="22">
                  <c:v>112.567727028146</c:v>
                </c:pt>
                <c:pt idx="23">
                  <c:v>112.567727028146</c:v>
                </c:pt>
                <c:pt idx="24">
                  <c:v>123.82449973096</c:v>
                </c:pt>
                <c:pt idx="25">
                  <c:v>123.82449973096</c:v>
                </c:pt>
                <c:pt idx="26">
                  <c:v>136.206949704056</c:v>
                </c:pt>
                <c:pt idx="27">
                  <c:v>132.120741212935</c:v>
                </c:pt>
                <c:pt idx="28">
                  <c:v>140.04798568571101</c:v>
                </c:pt>
                <c:pt idx="29">
                  <c:v>154.05278425428199</c:v>
                </c:pt>
                <c:pt idx="30">
                  <c:v>149.431200726653</c:v>
                </c:pt>
                <c:pt idx="31">
                  <c:v>158.397072770253</c:v>
                </c:pt>
                <c:pt idx="32">
                  <c:v>158.397072770253</c:v>
                </c:pt>
                <c:pt idx="33">
                  <c:v>167.90089713646799</c:v>
                </c:pt>
                <c:pt idx="34">
                  <c:v>159.50585227964399</c:v>
                </c:pt>
                <c:pt idx="35">
                  <c:v>154.72067671125501</c:v>
                </c:pt>
                <c:pt idx="36">
                  <c:v>164.00391731393</c:v>
                </c:pt>
                <c:pt idx="37">
                  <c:v>159.083799794512</c:v>
                </c:pt>
                <c:pt idx="38">
                  <c:v>159.083799794512</c:v>
                </c:pt>
                <c:pt idx="39">
                  <c:v>154.31128580067701</c:v>
                </c:pt>
                <c:pt idx="40">
                  <c:v>154.31128580067701</c:v>
                </c:pt>
                <c:pt idx="41">
                  <c:v>169.742414380745</c:v>
                </c:pt>
                <c:pt idx="42">
                  <c:v>161.25529366170801</c:v>
                </c:pt>
                <c:pt idx="43">
                  <c:v>170.93061128140999</c:v>
                </c:pt>
                <c:pt idx="44">
                  <c:v>170.93061128140999</c:v>
                </c:pt>
                <c:pt idx="45">
                  <c:v>170.93061128140999</c:v>
                </c:pt>
                <c:pt idx="46">
                  <c:v>188.02367240955101</c:v>
                </c:pt>
                <c:pt idx="47">
                  <c:v>182.38296223726499</c:v>
                </c:pt>
                <c:pt idx="48">
                  <c:v>200.62125846099099</c:v>
                </c:pt>
                <c:pt idx="49">
                  <c:v>200.62125846099099</c:v>
                </c:pt>
                <c:pt idx="50">
                  <c:v>194.60262070716101</c:v>
                </c:pt>
                <c:pt idx="51">
                  <c:v>206.27877794959099</c:v>
                </c:pt>
                <c:pt idx="52">
                  <c:v>218.655504626566</c:v>
                </c:pt>
                <c:pt idx="53">
                  <c:v>218.655504626566</c:v>
                </c:pt>
                <c:pt idx="54">
                  <c:v>212.09583948776901</c:v>
                </c:pt>
                <c:pt idx="55">
                  <c:v>201.49104751338101</c:v>
                </c:pt>
                <c:pt idx="56">
                  <c:v>201.49104751338101</c:v>
                </c:pt>
                <c:pt idx="57">
                  <c:v>213.58051036418399</c:v>
                </c:pt>
                <c:pt idx="58">
                  <c:v>207.17309505325801</c:v>
                </c:pt>
                <c:pt idx="59">
                  <c:v>207.17309505325801</c:v>
                </c:pt>
                <c:pt idx="60">
                  <c:v>207.17309505325801</c:v>
                </c:pt>
                <c:pt idx="61">
                  <c:v>194.742709350063</c:v>
                </c:pt>
                <c:pt idx="62">
                  <c:v>183.05814678905901</c:v>
                </c:pt>
                <c:pt idx="63">
                  <c:v>192.21105412851199</c:v>
                </c:pt>
                <c:pt idx="64">
                  <c:v>192.21105412851199</c:v>
                </c:pt>
                <c:pt idx="65">
                  <c:v>197.97738575236701</c:v>
                </c:pt>
                <c:pt idx="66">
                  <c:v>178.17964717713099</c:v>
                </c:pt>
                <c:pt idx="67">
                  <c:v>178.17964717713099</c:v>
                </c:pt>
                <c:pt idx="68">
                  <c:v>187.088629535987</c:v>
                </c:pt>
                <c:pt idx="69">
                  <c:v>175.86331176382799</c:v>
                </c:pt>
                <c:pt idx="70">
                  <c:v>165.31151305799801</c:v>
                </c:pt>
                <c:pt idx="71">
                  <c:v>155.39282227451801</c:v>
                </c:pt>
                <c:pt idx="72">
                  <c:v>146.06925293804699</c:v>
                </c:pt>
                <c:pt idx="73">
                  <c:v>150.451330526189</c:v>
                </c:pt>
                <c:pt idx="74">
                  <c:v>141.424250694617</c:v>
                </c:pt>
                <c:pt idx="75">
                  <c:v>141.424250694617</c:v>
                </c:pt>
                <c:pt idx="76">
                  <c:v>148.49546322934799</c:v>
                </c:pt>
                <c:pt idx="77">
                  <c:v>133.64591690641299</c:v>
                </c:pt>
                <c:pt idx="78">
                  <c:v>125.627161892028</c:v>
                </c:pt>
                <c:pt idx="79">
                  <c:v>118.089532178507</c:v>
                </c:pt>
                <c:pt idx="80">
                  <c:v>118.089532178507</c:v>
                </c:pt>
                <c:pt idx="81">
                  <c:v>111.00416024779599</c:v>
                </c:pt>
                <c:pt idx="82">
                  <c:v>114.33428505523</c:v>
                </c:pt>
                <c:pt idx="83">
                  <c:v>107.47422795191601</c:v>
                </c:pt>
                <c:pt idx="84">
                  <c:v>110.698454790474</c:v>
                </c:pt>
                <c:pt idx="85">
                  <c:v>99.6286093114268</c:v>
                </c:pt>
                <c:pt idx="86">
                  <c:v>93.6508927527412</c:v>
                </c:pt>
                <c:pt idx="87">
                  <c:v>84.285803477467098</c:v>
                </c:pt>
                <c:pt idx="88">
                  <c:v>86.814377581791106</c:v>
                </c:pt>
                <c:pt idx="89">
                  <c:v>78.132939823612006</c:v>
                </c:pt>
                <c:pt idx="90">
                  <c:v>73.444963434195301</c:v>
                </c:pt>
                <c:pt idx="91">
                  <c:v>73.444963434195301</c:v>
                </c:pt>
                <c:pt idx="92">
                  <c:v>77.117211605904998</c:v>
                </c:pt>
                <c:pt idx="93">
                  <c:v>72.490178909550707</c:v>
                </c:pt>
                <c:pt idx="94">
                  <c:v>76.114687855028293</c:v>
                </c:pt>
                <c:pt idx="95">
                  <c:v>68.5032190695254</c:v>
                </c:pt>
                <c:pt idx="96">
                  <c:v>61.652897162572899</c:v>
                </c:pt>
                <c:pt idx="97">
                  <c:v>57.953723332818498</c:v>
                </c:pt>
                <c:pt idx="98">
                  <c:v>54.4764999328494</c:v>
                </c:pt>
                <c:pt idx="99">
                  <c:v>49.028849939564402</c:v>
                </c:pt>
                <c:pt idx="100">
                  <c:v>46.087118943190603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B0-4FF0-9D42-6CD82A19D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3250879"/>
        <c:axId val="901891871"/>
      </c:lineChart>
      <c:catAx>
        <c:axId val="903250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901891871"/>
        <c:crosses val="autoZero"/>
        <c:auto val="1"/>
        <c:lblAlgn val="ctr"/>
        <c:lblOffset val="100"/>
        <c:noMultiLvlLbl val="0"/>
      </c:catAx>
      <c:valAx>
        <c:axId val="901891871"/>
        <c:scaling>
          <c:orientation val="minMax"/>
          <c:max val="2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TW"/>
          </a:p>
        </c:txPr>
        <c:crossAx val="9032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2020/10/30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endParaRPr lang="en-US" altLang="zh-TW" dirty="0"/>
          </a:p>
          <a:p>
            <a:r>
              <a:rPr lang="zh-TW" altLang="en-US" dirty="0"/>
              <a:t>簡單</a:t>
            </a:r>
            <a:endParaRPr lang="en-US" altLang="zh-TW" dirty="0"/>
          </a:p>
          <a:p>
            <a:r>
              <a:rPr lang="zh-TW" altLang="en-US" dirty="0"/>
              <a:t>比分析更多能做到的</a:t>
            </a:r>
            <a:r>
              <a:rPr lang="en-US" altLang="zh-TW" dirty="0"/>
              <a:t>:</a:t>
            </a:r>
            <a:r>
              <a:rPr lang="zh-TW" altLang="en-US" dirty="0"/>
              <a:t> 模擬、隨時間變化、</a:t>
            </a:r>
            <a:r>
              <a:rPr lang="en-US" altLang="zh-TW" dirty="0"/>
              <a:t>TOM</a:t>
            </a:r>
          </a:p>
          <a:p>
            <a:r>
              <a:rPr lang="zh-TW" altLang="en-US" dirty="0"/>
              <a:t>不再受限於資料量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36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Bully:</a:t>
            </a:r>
            <a:r>
              <a:rPr lang="zh-TW" altLang="en-US" dirty="0"/>
              <a:t>用簡單的分類達成一個清楚的結果</a:t>
            </a:r>
            <a:endParaRPr lang="en-US" altLang="zh-TW" dirty="0"/>
          </a:p>
          <a:p>
            <a:r>
              <a:rPr lang="zh-TW" altLang="en-US" dirty="0"/>
              <a:t>比一般分析的係數容易解讀</a:t>
            </a:r>
            <a:endParaRPr lang="en-US" altLang="zh-TW" dirty="0"/>
          </a:p>
          <a:p>
            <a:r>
              <a:rPr lang="en-US" altLang="zh-TW" dirty="0"/>
              <a:t>BCG</a:t>
            </a:r>
          </a:p>
          <a:p>
            <a:r>
              <a:rPr lang="zh-TW" altLang="en-US" dirty="0"/>
              <a:t>早上提過的心智理論</a:t>
            </a:r>
            <a:endParaRPr lang="en-US" altLang="zh-TW" dirty="0"/>
          </a:p>
          <a:p>
            <a:r>
              <a:rPr lang="zh-TW" altLang="en-US" dirty="0"/>
              <a:t>模擬很多很多次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還是建立在有資料分析的情況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78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1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基本上還是要讓玩家類型出來</a:t>
            </a:r>
            <a:endParaRPr lang="en-US" altLang="zh-TW" dirty="0"/>
          </a:p>
          <a:p>
            <a:r>
              <a:rPr lang="zh-TW" altLang="en-US" dirty="0"/>
              <a:t>之後加入</a:t>
            </a:r>
            <a:r>
              <a:rPr lang="en-US" altLang="zh-TW" dirty="0"/>
              <a:t>TOM</a:t>
            </a:r>
            <a:r>
              <a:rPr lang="zh-TW" altLang="en-US" dirty="0"/>
              <a:t>的思考模式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5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F7671-A21A-4435-925B-BA1FD5966B65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DDBED4-4352-4B37-B5D2-CE1B5B4F86F6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5ED53-FCBA-4D50-9EA1-251366748DBD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0BA0E-20D0-4E7C-B286-26C960A678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A333C9-1A4C-4287-9334-DFDA9D5206DE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AB593-2CE1-47C8-AB64-CE3B001C6023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6659D9-E437-4125-98F7-3C8ED685612C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AAB387-C3EE-4812-B298-7E9E9C6F0F56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16866A-51D6-4511-88A7-D461364B4FBF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69949F-3078-463D-8481-0E172D05CD57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2020/10/30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800" kern="1200" cap="none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chart" Target="../charts/chart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hart" Target="../charts/chart10.xml"/><Relationship Id="rId5" Type="http://schemas.openxmlformats.org/officeDocument/2006/relationships/image" Target="../media/image16.png"/><Relationship Id="rId10" Type="http://schemas.openxmlformats.org/officeDocument/2006/relationships/chart" Target="../charts/chart9.xml"/><Relationship Id="rId4" Type="http://schemas.openxmlformats.org/officeDocument/2006/relationships/image" Target="../media/image15.png"/><Relationship Id="rId9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13" Type="http://schemas.openxmlformats.org/officeDocument/2006/relationships/chart" Target="../charts/chart24.xm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chart" Target="../charts/chart2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hart" Target="../charts/chart22.xml"/><Relationship Id="rId5" Type="http://schemas.openxmlformats.org/officeDocument/2006/relationships/image" Target="../media/image22.png"/><Relationship Id="rId10" Type="http://schemas.openxmlformats.org/officeDocument/2006/relationships/chart" Target="../charts/chart21.xml"/><Relationship Id="rId4" Type="http://schemas.openxmlformats.org/officeDocument/2006/relationships/image" Target="../media/image21.png"/><Relationship Id="rId9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6000" dirty="0">
                <a:latin typeface="+mn-lt"/>
                <a:ea typeface="+mn-ea"/>
                <a:cs typeface="+mn-ea"/>
                <a:sym typeface="+mn-lt"/>
              </a:rPr>
              <a:t>Simulation</a:t>
            </a:r>
            <a:endParaRPr lang="zh-TW" altLang="en-US" sz="6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對</a:t>
            </a:r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EBG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實驗進行模擬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8DE70-E8EE-4D76-974B-A6F37633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調整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855CB6-C312-43BF-B6F8-0341517C1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+mn-lt"/>
                    <a:ea typeface="+mn-ea"/>
                    <a:cs typeface="+mn-ea"/>
                    <a:sym typeface="+mn-lt"/>
                  </a:rPr>
                  <a:t>調整賣出比率</a:t>
                </a:r>
              </a:p>
              <a:p>
                <a:r>
                  <a:rPr lang="zh-TW" altLang="en-US" dirty="0">
                    <a:latin typeface="+mn-lt"/>
                    <a:ea typeface="+mn-ea"/>
                    <a:cs typeface="+mn-ea"/>
                    <a:sym typeface="+mn-lt"/>
                  </a:rPr>
                  <a:t>目標函數：最大化現金、與對手資產差距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latin typeface="+mn-lt"/>
                    <a:ea typeface="+mn-ea"/>
                    <a:cs typeface="+mn-ea"/>
                    <a:sym typeface="+mn-lt"/>
                  </a:rPr>
                  <a:t>Maximize  (</a:t>
                </a:r>
                <a:r>
                  <a:rPr lang="el-GR" sz="2400" dirty="0">
                    <a:latin typeface="+mn-lt"/>
                    <a:ea typeface="+mn-ea"/>
                    <a:cs typeface="+mn-ea"/>
                    <a:sym typeface="+mn-lt"/>
                  </a:rPr>
                  <a:t>Δ</a:t>
                </a:r>
                <a:r>
                  <a:rPr lang="en-US" sz="2400" dirty="0">
                    <a:latin typeface="+mn-lt"/>
                    <a:ea typeface="+mn-ea"/>
                    <a:cs typeface="+mn-ea"/>
                    <a:sym typeface="+mn-lt"/>
                  </a:rPr>
                  <a:t>cash + </a:t>
                </a:r>
                <a:r>
                  <a:rPr lang="el-GR" sz="2400" dirty="0">
                    <a:latin typeface="+mn-lt"/>
                    <a:ea typeface="+mn-ea"/>
                    <a:cs typeface="+mn-ea"/>
                    <a:sym typeface="+mn-lt"/>
                  </a:rPr>
                  <a:t>Δ</a:t>
                </a:r>
                <a:r>
                  <a:rPr lang="en-US" sz="2400" dirty="0">
                    <a:latin typeface="+mn-lt"/>
                    <a:ea typeface="+mn-ea"/>
                    <a:cs typeface="+mn-ea"/>
                    <a:sym typeface="+mn-lt"/>
                  </a:rPr>
                  <a:t>value)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+mn-lt"/>
                    <a:ea typeface="+mn-ea"/>
                    <a:cs typeface="+mn-ea"/>
                    <a:sym typeface="+mn-lt"/>
                  </a:rPr>
                  <a:t>Maximize</a:t>
                </a:r>
                <a:r>
                  <a:rPr lang="en-US" dirty="0">
                    <a:latin typeface="+mj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l-GR" dirty="0">
                    <a:latin typeface="+mj-lt"/>
                    <a:ea typeface="標楷體" panose="03000509000000000000" pitchFamily="65" charset="-120"/>
                    <a:cs typeface="+mn-ea"/>
                    <a:sym typeface="+mn-lt"/>
                  </a:rPr>
                  <a:t>Σ </a:t>
                </a:r>
                <a:r>
                  <a:rPr lang="en-US" dirty="0">
                    <a:latin typeface="+mj-lt"/>
                    <a:ea typeface="+mn-ea"/>
                    <a:cs typeface="+mn-ea"/>
                    <a:sym typeface="+mn-lt"/>
                  </a:rPr>
                  <a:t>(</a:t>
                </a:r>
                <a:r>
                  <a:rPr lang="el-GR" dirty="0">
                    <a:latin typeface="+mj-lt"/>
                    <a:ea typeface="標楷體" panose="03000509000000000000" pitchFamily="65" charset="-120"/>
                    <a:cs typeface="+mn-ea"/>
                    <a:sym typeface="+mn-lt"/>
                  </a:rPr>
                  <a:t>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  <a:ea typeface="標楷體" panose="03000509000000000000" pitchFamily="65" charset="-120"/>
                            <a:cs typeface="+mn-ea"/>
                            <a:sym typeface="+mn-lt"/>
                          </a:rPr>
                          <m:t>asset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+mn-ea"/>
                            <a:sym typeface="+mn-lt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  <a:ea typeface="+mn-ea"/>
                    <a:cs typeface="+mn-ea"/>
                    <a:sym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855CB6-C312-43BF-B6F8-0341517C1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06941"/>
          </a:xfrm>
        </p:spPr>
        <p:txBody>
          <a:bodyPr rtlCol="0"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調整結果－股票價格</a:t>
            </a: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8B1B29D0-B27F-4CBE-940C-4CB102B3E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67092"/>
              </p:ext>
            </p:extLst>
          </p:nvPr>
        </p:nvGraphicFramePr>
        <p:xfrm>
          <a:off x="4197032" y="4114886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1B7B86B1-79AE-4C8F-8EE1-1D58F429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946365"/>
              </p:ext>
            </p:extLst>
          </p:nvPr>
        </p:nvGraphicFramePr>
        <p:xfrm>
          <a:off x="281465" y="160020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18499323-7243-469E-836D-4430BD8E8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34644"/>
              </p:ext>
            </p:extLst>
          </p:nvPr>
        </p:nvGraphicFramePr>
        <p:xfrm>
          <a:off x="8045132" y="4114886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EF1691A8-4520-4D9B-86C0-13D3DCC371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81226"/>
              </p:ext>
            </p:extLst>
          </p:nvPr>
        </p:nvGraphicFramePr>
        <p:xfrm>
          <a:off x="4178539" y="160020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F6A63808-7C21-4CA8-BD19-38E89C74C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034436"/>
              </p:ext>
            </p:extLst>
          </p:nvPr>
        </p:nvGraphicFramePr>
        <p:xfrm>
          <a:off x="348932" y="4114886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615408C1-F623-4BBD-9B4A-B843CFC06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03151"/>
              </p:ext>
            </p:extLst>
          </p:nvPr>
        </p:nvGraphicFramePr>
        <p:xfrm>
          <a:off x="8075612" y="160020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40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A56DC3A2-4075-415F-9951-C0E16E4CC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983" y="3962400"/>
            <a:ext cx="4648200" cy="27432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8F4BBDD-EDC0-4573-A965-7346531C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983" y="1143000"/>
            <a:ext cx="4648200" cy="27432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E6D2A01-BA61-48A4-803D-0E8BD6F5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83" y="3962400"/>
            <a:ext cx="4648200" cy="27432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70D7F8C-85F6-46FB-AFDE-5CAD31CE9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983" y="1143000"/>
            <a:ext cx="4648200" cy="27432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1DB10C5-EEAD-42CA-9658-3C64F99AE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983" y="3962400"/>
            <a:ext cx="4648200" cy="27432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DCF57D8-AA12-4333-A39E-C512F7A10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980" y="1143000"/>
            <a:ext cx="4648199" cy="2743200"/>
          </a:xfrm>
          <a:prstGeom prst="rect">
            <a:avLst/>
          </a:prstGeom>
        </p:spPr>
      </p:pic>
      <p:sp>
        <p:nvSpPr>
          <p:cNvPr id="27" name="標題 1">
            <a:extLst>
              <a:ext uri="{FF2B5EF4-FFF2-40B4-BE49-F238E27FC236}">
                <a16:creationId xmlns:a16="http://schemas.microsoft.com/office/drawing/2014/main" id="{1711E231-9FBD-43B5-96AB-11ECAE50479D}"/>
              </a:ext>
            </a:extLst>
          </p:cNvPr>
          <p:cNvSpPr txBox="1">
            <a:spLocks/>
          </p:cNvSpPr>
          <p:nvPr/>
        </p:nvSpPr>
        <p:spPr>
          <a:xfrm>
            <a:off x="-10440988" y="312968"/>
            <a:ext cx="9106387" cy="116416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>
                <a:latin typeface="+mn-lt"/>
                <a:ea typeface="+mn-ea"/>
                <a:cs typeface="+mn-ea"/>
                <a:sym typeface="+mn-lt"/>
              </a:rPr>
              <a:t>實際資料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0" name="圖表 29">
            <a:extLst>
              <a:ext uri="{FF2B5EF4-FFF2-40B4-BE49-F238E27FC236}">
                <a16:creationId xmlns:a16="http://schemas.microsoft.com/office/drawing/2014/main" id="{E04926D3-0931-4C58-B0A8-2EFB90CDB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16034"/>
              </p:ext>
            </p:extLst>
          </p:nvPr>
        </p:nvGraphicFramePr>
        <p:xfrm>
          <a:off x="586239" y="4090553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圖表 30">
            <a:extLst>
              <a:ext uri="{FF2B5EF4-FFF2-40B4-BE49-F238E27FC236}">
                <a16:creationId xmlns:a16="http://schemas.microsoft.com/office/drawing/2014/main" id="{BBFED461-0180-42C2-8BDA-140528E60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124476"/>
              </p:ext>
            </p:extLst>
          </p:nvPr>
        </p:nvGraphicFramePr>
        <p:xfrm>
          <a:off x="531812" y="1143000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2" name="圖表 31">
            <a:extLst>
              <a:ext uri="{FF2B5EF4-FFF2-40B4-BE49-F238E27FC236}">
                <a16:creationId xmlns:a16="http://schemas.microsoft.com/office/drawing/2014/main" id="{0AC63BB0-1049-4469-94AD-461E67178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53950"/>
              </p:ext>
            </p:extLst>
          </p:nvPr>
        </p:nvGraphicFramePr>
        <p:xfrm>
          <a:off x="586239" y="4090553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3" name="圖表 32">
            <a:extLst>
              <a:ext uri="{FF2B5EF4-FFF2-40B4-BE49-F238E27FC236}">
                <a16:creationId xmlns:a16="http://schemas.microsoft.com/office/drawing/2014/main" id="{1B6E2A7D-813E-46D1-825B-C987D36CB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91990"/>
              </p:ext>
            </p:extLst>
          </p:nvPr>
        </p:nvGraphicFramePr>
        <p:xfrm>
          <a:off x="531812" y="1143000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4" name="圖表 33">
            <a:extLst>
              <a:ext uri="{FF2B5EF4-FFF2-40B4-BE49-F238E27FC236}">
                <a16:creationId xmlns:a16="http://schemas.microsoft.com/office/drawing/2014/main" id="{035048AD-5A32-4958-8A1A-81AF02ED3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052310"/>
              </p:ext>
            </p:extLst>
          </p:nvPr>
        </p:nvGraphicFramePr>
        <p:xfrm>
          <a:off x="586239" y="4090553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5" name="圖表 34">
            <a:extLst>
              <a:ext uri="{FF2B5EF4-FFF2-40B4-BE49-F238E27FC236}">
                <a16:creationId xmlns:a16="http://schemas.microsoft.com/office/drawing/2014/main" id="{4972F8EE-A736-453D-9495-357B6F90E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950929"/>
              </p:ext>
            </p:extLst>
          </p:nvPr>
        </p:nvGraphicFramePr>
        <p:xfrm>
          <a:off x="531812" y="1143000"/>
          <a:ext cx="4648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AA09AE-9B45-4C94-AC5B-147729CB9D68}"/>
              </a:ext>
            </a:extLst>
          </p:cNvPr>
          <p:cNvSpPr txBox="1"/>
          <p:nvPr/>
        </p:nvSpPr>
        <p:spPr>
          <a:xfrm>
            <a:off x="455612" y="228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cs typeface="+mn-ea"/>
                <a:sym typeface="+mn-lt"/>
              </a:rPr>
              <a:t>模擬結果－股票價格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70A492C-571C-41F0-BC57-2DE6AE682B55}"/>
              </a:ext>
            </a:extLst>
          </p:cNvPr>
          <p:cNvSpPr txBox="1"/>
          <p:nvPr/>
        </p:nvSpPr>
        <p:spPr>
          <a:xfrm>
            <a:off x="6775979" y="228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cs typeface="+mn-ea"/>
                <a:sym typeface="+mn-lt"/>
              </a:rPr>
              <a:t>實際結果－股票價格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0" grpId="1">
        <p:bldAsOne/>
      </p:bldGraphic>
      <p:bldGraphic spid="31" grpId="0">
        <p:bldAsOne/>
      </p:bldGraphic>
      <p:bldGraphic spid="31" grpId="1">
        <p:bldAsOne/>
      </p:bldGraphic>
      <p:bldGraphic spid="32" grpId="0">
        <p:bldAsOne/>
      </p:bldGraphic>
      <p:bldGraphic spid="32" grpId="1">
        <p:bldAsOne/>
      </p:bldGraphic>
      <p:bldGraphic spid="33" grpId="0">
        <p:bldAsOne/>
      </p:bldGraphic>
      <p:bldGraphic spid="33" grpId="1">
        <p:bldAsOne/>
      </p:bldGraphic>
      <p:bldGraphic spid="34" grpId="0">
        <p:bldAsOne/>
      </p:bldGraphic>
      <p:bldGraphic spid="34" grpId="1">
        <p:bldAsOne/>
      </p:bldGraphic>
      <p:bldGraphic spid="35" grpId="0">
        <p:bldAsOne/>
      </p:bldGraphic>
      <p:bldGraphic spid="35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6E9EB-8349-4D46-8ED6-5EA128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調整結果－股票數量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615B07E-44ED-4DA6-A045-67CDF0F0F3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525007"/>
              </p:ext>
            </p:extLst>
          </p:nvPr>
        </p:nvGraphicFramePr>
        <p:xfrm>
          <a:off x="303212" y="4116705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C80C74-91FB-4433-84BC-79BE69682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282243"/>
              </p:ext>
            </p:extLst>
          </p:nvPr>
        </p:nvGraphicFramePr>
        <p:xfrm>
          <a:off x="303212" y="153035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A678AD5-A0FB-4F91-9C56-DECA747544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624377"/>
              </p:ext>
            </p:extLst>
          </p:nvPr>
        </p:nvGraphicFramePr>
        <p:xfrm>
          <a:off x="7999412" y="4116705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8337AA72-67EF-4146-9F9D-EA87D3474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59304"/>
              </p:ext>
            </p:extLst>
          </p:nvPr>
        </p:nvGraphicFramePr>
        <p:xfrm>
          <a:off x="4151312" y="4116705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1E760802-EDE8-4932-BA97-B6DA1B9C5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996971"/>
              </p:ext>
            </p:extLst>
          </p:nvPr>
        </p:nvGraphicFramePr>
        <p:xfrm>
          <a:off x="4151312" y="153035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AAF65B3-6B91-47A3-BE2F-941BF39A8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86481"/>
              </p:ext>
            </p:extLst>
          </p:nvPr>
        </p:nvGraphicFramePr>
        <p:xfrm>
          <a:off x="7999412" y="1530350"/>
          <a:ext cx="384048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338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4189B5-90FE-486F-B6FC-09D09AA0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12" y="838200"/>
            <a:ext cx="4741329" cy="29260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D414F0-990D-4225-9FBB-7DBF78F2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3855720"/>
            <a:ext cx="4741329" cy="29260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8D12FC-C2A9-4B04-814D-14DD35A3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12" y="3855720"/>
            <a:ext cx="4741329" cy="29260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B63E2E-609B-4E4E-B57F-C40901FB4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212" y="3855720"/>
            <a:ext cx="4741329" cy="29260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81F7843-FBBB-47F0-BCA5-818361D68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212" y="838200"/>
            <a:ext cx="4741329" cy="292608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5FE04FB-8717-4DF3-88DD-711EFAE71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212" y="838200"/>
            <a:ext cx="4741329" cy="2926080"/>
          </a:xfrm>
          <a:prstGeom prst="rect">
            <a:avLst/>
          </a:prstGeom>
        </p:spPr>
      </p:pic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F0855E6B-BD07-42F7-8B80-D1E9CA7D3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183840"/>
              </p:ext>
            </p:extLst>
          </p:nvPr>
        </p:nvGraphicFramePr>
        <p:xfrm>
          <a:off x="912812" y="3848692"/>
          <a:ext cx="466344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圖表 16">
            <a:extLst>
              <a:ext uri="{FF2B5EF4-FFF2-40B4-BE49-F238E27FC236}">
                <a16:creationId xmlns:a16="http://schemas.microsoft.com/office/drawing/2014/main" id="{D1EE0C32-8B29-4046-8A10-1AE1835D6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72631"/>
              </p:ext>
            </p:extLst>
          </p:nvPr>
        </p:nvGraphicFramePr>
        <p:xfrm>
          <a:off x="912812" y="968332"/>
          <a:ext cx="466344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20AF8B1E-DEC9-4F45-B011-524C5D7BC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036224"/>
              </p:ext>
            </p:extLst>
          </p:nvPr>
        </p:nvGraphicFramePr>
        <p:xfrm>
          <a:off x="912812" y="3848692"/>
          <a:ext cx="466344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id="{17BD9840-CBB7-4A1E-B628-198100CC3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203277"/>
              </p:ext>
            </p:extLst>
          </p:nvPr>
        </p:nvGraphicFramePr>
        <p:xfrm>
          <a:off x="912812" y="3848692"/>
          <a:ext cx="466344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0" name="圖表 19">
            <a:extLst>
              <a:ext uri="{FF2B5EF4-FFF2-40B4-BE49-F238E27FC236}">
                <a16:creationId xmlns:a16="http://schemas.microsoft.com/office/drawing/2014/main" id="{91792222-402A-4980-AC5D-BF6BA77F2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071441"/>
              </p:ext>
            </p:extLst>
          </p:nvPr>
        </p:nvGraphicFramePr>
        <p:xfrm>
          <a:off x="912812" y="968332"/>
          <a:ext cx="466344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圖表 20">
            <a:extLst>
              <a:ext uri="{FF2B5EF4-FFF2-40B4-BE49-F238E27FC236}">
                <a16:creationId xmlns:a16="http://schemas.microsoft.com/office/drawing/2014/main" id="{0D93A5A7-642F-4723-B940-91ED6D39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6385"/>
              </p:ext>
            </p:extLst>
          </p:nvPr>
        </p:nvGraphicFramePr>
        <p:xfrm>
          <a:off x="912812" y="968332"/>
          <a:ext cx="466344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7A4DF470-B424-422D-BE41-013F98F837C7}"/>
              </a:ext>
            </a:extLst>
          </p:cNvPr>
          <p:cNvSpPr txBox="1"/>
          <p:nvPr/>
        </p:nvSpPr>
        <p:spPr>
          <a:xfrm>
            <a:off x="455612" y="228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cs typeface="+mn-ea"/>
                <a:sym typeface="+mn-lt"/>
              </a:rPr>
              <a:t>模擬結果－股票數量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94B686-28DD-40CE-A43C-E0FF8422FFB8}"/>
              </a:ext>
            </a:extLst>
          </p:cNvPr>
          <p:cNvSpPr txBox="1"/>
          <p:nvPr/>
        </p:nvSpPr>
        <p:spPr>
          <a:xfrm>
            <a:off x="6704012" y="2286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cs typeface="+mn-ea"/>
                <a:sym typeface="+mn-lt"/>
              </a:rPr>
              <a:t>實際結果－股票數量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41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6" grpId="1">
        <p:bldAsOne/>
      </p:bldGraphic>
      <p:bldGraphic spid="17" grpId="0">
        <p:bldAsOne/>
      </p:bldGraphic>
      <p:bldGraphic spid="17" grpId="1">
        <p:bldAsOne/>
      </p:bldGraphic>
      <p:bldGraphic spid="18" grpId="0">
        <p:bldAsOne/>
      </p:bldGraphic>
      <p:bldGraphic spid="18" grpId="1">
        <p:bldAsOne/>
      </p:bldGraphic>
      <p:bldGraphic spid="19" grpId="0">
        <p:bldAsOne/>
      </p:bldGraphic>
      <p:bldGraphic spid="19" grpId="1">
        <p:bldAsOne/>
      </p:bldGraphic>
      <p:bldGraphic spid="20" grpId="0">
        <p:bldAsOne/>
      </p:bldGraphic>
      <p:bldGraphic spid="20" grpId="1">
        <p:bldAsOne/>
      </p:bldGraphic>
      <p:bldGraphic spid="21" grpId="0">
        <p:bldAsOne/>
      </p:bldGraphic>
      <p:bldGraphic spid="21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57A5-B760-412B-81D6-7860424A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檢驗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79897-4EDA-4C44-BD83-FF14A7E0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實際行為資料的比較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53098-0274-4D39-97F7-18A8D714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肉眼看圖</a:t>
            </a:r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如何進行線的檢定？</a:t>
            </a:r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  <a:p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27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BE6A7-8CF4-4E62-B9EA-12D2ADE6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相對熵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7D06C0-A0D5-44F9-9EE1-C513587B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304800"/>
            <a:ext cx="7205310" cy="1569660"/>
          </a:xfrm>
          <a:prstGeom prst="rect">
            <a:avLst/>
          </a:prstGeom>
        </p:spPr>
      </p:pic>
      <p:pic>
        <p:nvPicPr>
          <p:cNvPr id="5" name="Picture 2" descr="常態分布- Wikiwand">
            <a:extLst>
              <a:ext uri="{FF2B5EF4-FFF2-40B4-BE49-F238E27FC236}">
                <a16:creationId xmlns:a16="http://schemas.microsoft.com/office/drawing/2014/main" id="{9C212F3E-7904-4E13-8095-EAD2EAB3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133600"/>
            <a:ext cx="73996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DDCF-B772-4187-81A8-9952EB28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L2 distance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Picture 2" descr="L2 distance equation">
            <a:extLst>
              <a:ext uri="{FF2B5EF4-FFF2-40B4-BE49-F238E27FC236}">
                <a16:creationId xmlns:a16="http://schemas.microsoft.com/office/drawing/2014/main" id="{2B67AA55-7C19-4CA1-B944-3A11DCA1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304800"/>
            <a:ext cx="4597665" cy="179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常態分布- Wikiwand">
            <a:extLst>
              <a:ext uri="{FF2B5EF4-FFF2-40B4-BE49-F238E27FC236}">
                <a16:creationId xmlns:a16="http://schemas.microsoft.com/office/drawing/2014/main" id="{B0A5FB74-6966-4FD1-8450-1227F66B8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133600"/>
            <a:ext cx="739966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A1EE8-96D3-45F2-A712-8F788BEC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模擬流程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294DA-3081-44AA-B640-5713A3F4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建構模型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建構玩家類型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輸出結果並作圖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對結果進行檢驗</a:t>
            </a: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0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sz="4800" dirty="0">
                <a:latin typeface="+mn-lt"/>
                <a:ea typeface="+mn-ea"/>
                <a:cs typeface="+mn-ea"/>
                <a:sym typeface="+mn-lt"/>
              </a:rPr>
              <a:t>模擬想要達成的目標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與實證資料進行比對</a:t>
            </a:r>
          </a:p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用簡單的行為模式去達成相似的結果</a:t>
            </a:r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找出模式後進而去預測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8368E-988B-4DD7-83AA-F669F25A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當前目標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CA114-72EE-4F0F-9804-81AE8D3B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類別的確定與歸納</a:t>
            </a:r>
            <a:endParaRPr lang="en-US" altLang="zh-TW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決策的原因與目標</a:t>
            </a:r>
          </a:p>
          <a:p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A9B3C-F789-469E-90D8-B8003B78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+mn-ea"/>
                <a:cs typeface="+mn-ea"/>
                <a:sym typeface="+mn-lt"/>
              </a:rPr>
              <a:t>Agent-based model</a:t>
            </a: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 的特性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AA51E-ED35-4063-A46C-58C2802D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748503" cy="4470400"/>
          </a:xfrm>
        </p:spPr>
        <p:txBody>
          <a:bodyPr/>
          <a:lstStyle/>
          <a:p>
            <a:r>
              <a:rPr lang="zh-TW" altLang="en-US" dirty="0">
                <a:latin typeface="+mj-ea"/>
                <a:ea typeface="+mj-ea"/>
                <a:cs typeface="+mn-ea"/>
                <a:sym typeface="+mn-lt"/>
              </a:rPr>
              <a:t>多代理人的社會互動</a:t>
            </a:r>
            <a:endParaRPr lang="en-US" altLang="zh-TW" dirty="0">
              <a:latin typeface="+mj-ea"/>
              <a:ea typeface="+mj-ea"/>
              <a:cs typeface="+mn-ea"/>
              <a:sym typeface="+mn-lt"/>
            </a:endParaRPr>
          </a:p>
          <a:p>
            <a:pPr lvl="1"/>
            <a:r>
              <a:rPr lang="en-US" altLang="zh-TW" dirty="0">
                <a:latin typeface="+mj-lt"/>
                <a:ea typeface="+mj-ea"/>
                <a:cs typeface="+mn-ea"/>
                <a:sym typeface="+mn-lt"/>
              </a:rPr>
              <a:t>Bully</a:t>
            </a:r>
          </a:p>
          <a:p>
            <a:pPr lvl="1"/>
            <a:r>
              <a:rPr lang="en-US" altLang="zh-TW" dirty="0">
                <a:latin typeface="+mj-lt"/>
                <a:ea typeface="+mj-ea"/>
                <a:cs typeface="+mn-ea"/>
                <a:sym typeface="+mn-lt"/>
              </a:rPr>
              <a:t>Beauty Contest Game</a:t>
            </a:r>
          </a:p>
          <a:p>
            <a:r>
              <a:rPr lang="zh-TW" altLang="en-US" dirty="0">
                <a:latin typeface="+mj-ea"/>
                <a:ea typeface="+mj-ea"/>
                <a:cs typeface="+mn-ea"/>
                <a:sym typeface="+mn-lt"/>
              </a:rPr>
              <a:t>歸納而非演繹</a:t>
            </a:r>
            <a:endParaRPr lang="en-US" altLang="zh-TW" dirty="0">
              <a:latin typeface="+mj-ea"/>
              <a:ea typeface="+mj-ea"/>
              <a:cs typeface="+mn-ea"/>
              <a:sym typeface="+mn-lt"/>
            </a:endParaRPr>
          </a:p>
          <a:p>
            <a:r>
              <a:rPr lang="zh-TW" altLang="en-US" dirty="0">
                <a:latin typeface="+mj-ea"/>
                <a:ea typeface="+mj-ea"/>
                <a:cs typeface="+mn-ea"/>
                <a:sym typeface="+mn-lt"/>
              </a:rPr>
              <a:t>心智理論</a:t>
            </a:r>
            <a:endParaRPr lang="en-US" altLang="zh-TW" dirty="0">
              <a:latin typeface="+mj-ea"/>
              <a:ea typeface="+mj-ea"/>
              <a:cs typeface="+mn-ea"/>
              <a:sym typeface="+mn-lt"/>
            </a:endParaRPr>
          </a:p>
          <a:p>
            <a:r>
              <a:rPr lang="zh-TW" altLang="en-US" dirty="0">
                <a:latin typeface="+mj-ea"/>
                <a:ea typeface="+mj-ea"/>
                <a:cs typeface="+mn-ea"/>
                <a:sym typeface="+mn-lt"/>
              </a:rPr>
              <a:t>簡單→現象</a:t>
            </a:r>
            <a:endParaRPr lang="en-US" dirty="0"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0CB553-4C50-4A16-A98A-B2AFB31DA3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51" y="2286000"/>
            <a:ext cx="4987607" cy="42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F57A5-B760-412B-81D6-7860424A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+mn-lt"/>
                <a:ea typeface="+mn-ea"/>
                <a:cs typeface="+mn-ea"/>
                <a:sym typeface="+mn-lt"/>
              </a:rPr>
              <a:t>模擬過程</a:t>
            </a:r>
            <a:endParaRPr lang="en-US" sz="60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14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F8A47-168E-4BFE-879D-172F964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環境設定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DE0A2-5DF0-4C09-B6C6-EDC0521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市場：包含價格、價格波動、漲跌幅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玩家：包含類型、持有現金、股票、資產、如何決策等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遊戲進行：輸入模擬次數、玩家類型，進行模擬</a:t>
            </a:r>
          </a:p>
        </p:txBody>
      </p:sp>
    </p:spTree>
    <p:extLst>
      <p:ext uri="{BB962C8B-B14F-4D97-AF65-F5344CB8AC3E}">
        <p14:creationId xmlns:p14="http://schemas.microsoft.com/office/powerpoint/2010/main" val="8691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D536840-F5BD-4D7C-9B9B-EE89C116D900}"/>
              </a:ext>
            </a:extLst>
          </p:cNvPr>
          <p:cNvSpPr/>
          <p:nvPr/>
        </p:nvSpPr>
        <p:spPr>
          <a:xfrm>
            <a:off x="3326170" y="1202941"/>
            <a:ext cx="46911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cs typeface="+mn-ea"/>
                <a:sym typeface="+mn-lt"/>
              </a:rPr>
              <a:t>遊戲環境</a:t>
            </a:r>
            <a:endParaRPr lang="en-US" dirty="0">
              <a:cs typeface="+mn-ea"/>
              <a:sym typeface="+mn-lt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8EFFCA35-AD1B-4579-AE43-A55E4C573003}"/>
              </a:ext>
            </a:extLst>
          </p:cNvPr>
          <p:cNvGrpSpPr/>
          <p:nvPr/>
        </p:nvGrpSpPr>
        <p:grpSpPr>
          <a:xfrm>
            <a:off x="8067906" y="967770"/>
            <a:ext cx="3741505" cy="1569660"/>
            <a:chOff x="8067906" y="967770"/>
            <a:chExt cx="3741505" cy="1569660"/>
          </a:xfrm>
        </p:grpSpPr>
        <p:sp>
          <p:nvSpPr>
            <p:cNvPr id="10" name="左大括弧 9">
              <a:extLst>
                <a:ext uri="{FF2B5EF4-FFF2-40B4-BE49-F238E27FC236}">
                  <a16:creationId xmlns:a16="http://schemas.microsoft.com/office/drawing/2014/main" id="{77B808C8-400A-477D-81A7-9E81C2EDDB76}"/>
                </a:ext>
              </a:extLst>
            </p:cNvPr>
            <p:cNvSpPr/>
            <p:nvPr/>
          </p:nvSpPr>
          <p:spPr>
            <a:xfrm>
              <a:off x="8067906" y="967770"/>
              <a:ext cx="490011" cy="1508730"/>
            </a:xfrm>
            <a:prstGeom prst="leftBrace">
              <a:avLst>
                <a:gd name="adj1" fmla="val 8333"/>
                <a:gd name="adj2" fmla="val 489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0ED211A-916A-4884-8191-8ED5CCF86323}"/>
                </a:ext>
              </a:extLst>
            </p:cNvPr>
            <p:cNvSpPr txBox="1"/>
            <p:nvPr/>
          </p:nvSpPr>
          <p:spPr>
            <a:xfrm>
              <a:off x="8619432" y="967770"/>
              <a:ext cx="31899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cs typeface="+mn-ea"/>
                  <a:sym typeface="+mn-lt"/>
                </a:rPr>
                <a:t>輸入模擬次數</a:t>
              </a:r>
              <a:endParaRPr lang="en-US" altLang="zh-TW" dirty="0">
                <a:cs typeface="+mn-ea"/>
                <a:sym typeface="+mn-lt"/>
              </a:endParaRPr>
            </a:p>
            <a:p>
              <a:r>
                <a:rPr lang="zh-TW" altLang="en-US" dirty="0">
                  <a:cs typeface="+mn-ea"/>
                  <a:sym typeface="+mn-lt"/>
                </a:rPr>
                <a:t>將市場、玩家加入環境，進行模擬</a:t>
              </a:r>
              <a:endParaRPr lang="en-US" altLang="zh-TW" dirty="0">
                <a:cs typeface="+mn-ea"/>
                <a:sym typeface="+mn-lt"/>
              </a:endParaRPr>
            </a:p>
            <a:p>
              <a:r>
                <a:rPr lang="zh-TW" altLang="en-US" dirty="0">
                  <a:cs typeface="+mn-ea"/>
                  <a:sym typeface="+mn-lt"/>
                </a:rPr>
                <a:t>輸出結果、勝率等</a:t>
              </a:r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B468C95-D9AE-411B-A463-59E1436CA1A0}"/>
              </a:ext>
            </a:extLst>
          </p:cNvPr>
          <p:cNvGrpSpPr/>
          <p:nvPr/>
        </p:nvGrpSpPr>
        <p:grpSpPr>
          <a:xfrm>
            <a:off x="565112" y="3213100"/>
            <a:ext cx="2951819" cy="1447800"/>
            <a:chOff x="565112" y="3213100"/>
            <a:chExt cx="2951819" cy="1447800"/>
          </a:xfrm>
        </p:grpSpPr>
        <p:sp>
          <p:nvSpPr>
            <p:cNvPr id="12" name="左大括弧 11">
              <a:extLst>
                <a:ext uri="{FF2B5EF4-FFF2-40B4-BE49-F238E27FC236}">
                  <a16:creationId xmlns:a16="http://schemas.microsoft.com/office/drawing/2014/main" id="{89C7814C-78EB-46F6-BDEE-0FC88DAAD91C}"/>
                </a:ext>
              </a:extLst>
            </p:cNvPr>
            <p:cNvSpPr/>
            <p:nvPr/>
          </p:nvSpPr>
          <p:spPr>
            <a:xfrm flipH="1">
              <a:off x="2678731" y="3213100"/>
              <a:ext cx="838200" cy="1447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FB0E7AB-38F1-40A7-A363-6B81FC821781}"/>
                </a:ext>
              </a:extLst>
            </p:cNvPr>
            <p:cNvSpPr txBox="1"/>
            <p:nvPr/>
          </p:nvSpPr>
          <p:spPr>
            <a:xfrm flipH="1">
              <a:off x="565112" y="3521501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cs typeface="+mn-ea"/>
                  <a:sym typeface="+mn-lt"/>
                </a:rPr>
                <a:t>包含價格、漲跌幅、市場情況</a:t>
              </a:r>
              <a:endParaRPr lang="en-US" altLang="zh-TW" dirty="0">
                <a:cs typeface="+mn-ea"/>
                <a:sym typeface="+mn-lt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55F0116-CB15-45D8-A5A1-08BB8A60B21A}"/>
              </a:ext>
            </a:extLst>
          </p:cNvPr>
          <p:cNvSpPr txBox="1"/>
          <p:nvPr/>
        </p:nvSpPr>
        <p:spPr>
          <a:xfrm flipH="1">
            <a:off x="3977376" y="2881791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cs typeface="+mn-ea"/>
                <a:sym typeface="+mn-lt"/>
              </a:rPr>
              <a:t>輸入玩家決策後</a:t>
            </a:r>
            <a:endParaRPr lang="en-US" altLang="zh-TW" dirty="0">
              <a:cs typeface="+mn-ea"/>
              <a:sym typeface="+mn-lt"/>
            </a:endParaRPr>
          </a:p>
          <a:p>
            <a:endParaRPr lang="en-US" altLang="zh-TW" dirty="0">
              <a:cs typeface="+mn-ea"/>
              <a:sym typeface="+mn-lt"/>
            </a:endParaRPr>
          </a:p>
          <a:p>
            <a:endParaRPr lang="en-US" altLang="zh-TW" dirty="0">
              <a:cs typeface="+mn-ea"/>
              <a:sym typeface="+mn-lt"/>
            </a:endParaRPr>
          </a:p>
          <a:p>
            <a:endParaRPr lang="en-US" altLang="zh-TW" dirty="0">
              <a:cs typeface="+mn-ea"/>
              <a:sym typeface="+mn-lt"/>
            </a:endParaRPr>
          </a:p>
          <a:p>
            <a:endParaRPr lang="en-US" altLang="zh-TW" dirty="0">
              <a:cs typeface="+mn-ea"/>
              <a:sym typeface="+mn-lt"/>
            </a:endParaRPr>
          </a:p>
          <a:p>
            <a:r>
              <a:rPr lang="zh-TW" altLang="en-US" dirty="0">
                <a:cs typeface="+mn-ea"/>
                <a:sym typeface="+mn-lt"/>
              </a:rPr>
              <a:t>進行當回合結算</a:t>
            </a:r>
            <a:endParaRPr lang="en-US" altLang="zh-TW" dirty="0">
              <a:cs typeface="+mn-ea"/>
              <a:sym typeface="+mn-lt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3D2B0C58-A3D3-47C3-BD69-79B4BBFD7470}"/>
              </a:ext>
            </a:extLst>
          </p:cNvPr>
          <p:cNvGrpSpPr/>
          <p:nvPr/>
        </p:nvGrpSpPr>
        <p:grpSpPr>
          <a:xfrm>
            <a:off x="5002483" y="3429000"/>
            <a:ext cx="1338474" cy="1219200"/>
            <a:chOff x="5002483" y="3429000"/>
            <a:chExt cx="1338474" cy="1219200"/>
          </a:xfrm>
        </p:grpSpPr>
        <p:cxnSp>
          <p:nvCxnSpPr>
            <p:cNvPr id="21" name="接點: 肘形 14">
              <a:extLst>
                <a:ext uri="{FF2B5EF4-FFF2-40B4-BE49-F238E27FC236}">
                  <a16:creationId xmlns:a16="http://schemas.microsoft.com/office/drawing/2014/main" id="{23E2C520-6CF4-4DAF-B57E-9C92E47C4885}"/>
                </a:ext>
              </a:extLst>
            </p:cNvPr>
            <p:cNvCxnSpPr>
              <a:cxnSpLocks/>
              <a:stCxn id="9" idx="1"/>
              <a:endCxn id="5" idx="3"/>
            </p:cNvCxnSpPr>
            <p:nvPr/>
          </p:nvCxnSpPr>
          <p:spPr>
            <a:xfrm rot="10800000">
              <a:off x="5002483" y="3937000"/>
              <a:ext cx="1338474" cy="7112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212B1FC2-DFD3-4849-97ED-10FC992AEB3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rot="10800000" flipV="1">
              <a:off x="5002483" y="3429000"/>
              <a:ext cx="1338474" cy="5080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D452A71-3516-497F-82A4-00278C8AA591}"/>
              </a:ext>
            </a:extLst>
          </p:cNvPr>
          <p:cNvGrpSpPr/>
          <p:nvPr/>
        </p:nvGrpSpPr>
        <p:grpSpPr>
          <a:xfrm>
            <a:off x="7749033" y="3129095"/>
            <a:ext cx="3674513" cy="1800136"/>
            <a:chOff x="7749033" y="3129095"/>
            <a:chExt cx="3674513" cy="1800136"/>
          </a:xfrm>
        </p:grpSpPr>
        <p:sp>
          <p:nvSpPr>
            <p:cNvPr id="25" name="左大括弧 24">
              <a:extLst>
                <a:ext uri="{FF2B5EF4-FFF2-40B4-BE49-F238E27FC236}">
                  <a16:creationId xmlns:a16="http://schemas.microsoft.com/office/drawing/2014/main" id="{359E8763-6C0D-467E-8661-6D7605CD8C07}"/>
                </a:ext>
              </a:extLst>
            </p:cNvPr>
            <p:cNvSpPr/>
            <p:nvPr/>
          </p:nvSpPr>
          <p:spPr>
            <a:xfrm>
              <a:off x="7749033" y="3129095"/>
              <a:ext cx="838200" cy="18001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0719DD0-1C97-43AC-B382-ADF1C6774750}"/>
                </a:ext>
              </a:extLst>
            </p:cNvPr>
            <p:cNvSpPr txBox="1"/>
            <p:nvPr/>
          </p:nvSpPr>
          <p:spPr>
            <a:xfrm>
              <a:off x="8787924" y="3428999"/>
              <a:ext cx="26356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cs typeface="+mn-ea"/>
                  <a:sym typeface="+mn-lt"/>
                </a:rPr>
                <a:t>包含類型、現金、股票、資產等</a:t>
              </a:r>
              <a:endParaRPr lang="en-US" altLang="zh-TW" dirty="0">
                <a:cs typeface="+mn-ea"/>
                <a:sym typeface="+mn-lt"/>
              </a:endParaRPr>
            </a:p>
            <a:p>
              <a:r>
                <a:rPr lang="zh-TW" altLang="en-US" dirty="0">
                  <a:cs typeface="+mn-ea"/>
                  <a:sym typeface="+mn-lt"/>
                </a:rPr>
                <a:t>決策機率條件設定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C9346F1-2B0A-4DC5-B76F-1815092A8845}"/>
              </a:ext>
            </a:extLst>
          </p:cNvPr>
          <p:cNvGrpSpPr/>
          <p:nvPr/>
        </p:nvGrpSpPr>
        <p:grpSpPr>
          <a:xfrm>
            <a:off x="3478483" y="2168143"/>
            <a:ext cx="4386474" cy="2937257"/>
            <a:chOff x="3520176" y="2168143"/>
            <a:chExt cx="4386474" cy="2937257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745FB3F1-8460-486B-82B7-5230DA1481C5}"/>
                </a:ext>
              </a:extLst>
            </p:cNvPr>
            <p:cNvSpPr/>
            <p:nvPr/>
          </p:nvSpPr>
          <p:spPr>
            <a:xfrm>
              <a:off x="3520176" y="3479800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cs typeface="+mn-ea"/>
                  <a:sym typeface="+mn-lt"/>
                </a:rPr>
                <a:t>市場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5578DF4-0E89-4E19-B51B-76E33BAC1842}"/>
                </a:ext>
              </a:extLst>
            </p:cNvPr>
            <p:cNvSpPr/>
            <p:nvPr/>
          </p:nvSpPr>
          <p:spPr>
            <a:xfrm>
              <a:off x="6382650" y="2971800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cs typeface="+mn-ea"/>
                  <a:sym typeface="+mn-lt"/>
                </a:rPr>
                <a:t>玩家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05A5FB1-EADC-4C47-9D15-8B85E9C3C49B}"/>
                </a:ext>
              </a:extLst>
            </p:cNvPr>
            <p:cNvSpPr/>
            <p:nvPr/>
          </p:nvSpPr>
          <p:spPr>
            <a:xfrm>
              <a:off x="6382650" y="4191000"/>
              <a:ext cx="15240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cs typeface="+mn-ea"/>
                  <a:sym typeface="+mn-lt"/>
                </a:rPr>
                <a:t>玩家</a:t>
              </a:r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3" name="左大括弧 32">
              <a:extLst>
                <a:ext uri="{FF2B5EF4-FFF2-40B4-BE49-F238E27FC236}">
                  <a16:creationId xmlns:a16="http://schemas.microsoft.com/office/drawing/2014/main" id="{352B6649-792B-4D70-AD9A-6404FFE31A6A}"/>
                </a:ext>
              </a:extLst>
            </p:cNvPr>
            <p:cNvSpPr/>
            <p:nvPr/>
          </p:nvSpPr>
          <p:spPr>
            <a:xfrm rot="5400000">
              <a:off x="5321599" y="861896"/>
              <a:ext cx="803657" cy="3416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FC2888A-C611-4A5C-A757-B20BC8556779}"/>
              </a:ext>
            </a:extLst>
          </p:cNvPr>
          <p:cNvGrpSpPr/>
          <p:nvPr/>
        </p:nvGrpSpPr>
        <p:grpSpPr>
          <a:xfrm>
            <a:off x="565112" y="998235"/>
            <a:ext cx="2913371" cy="1447800"/>
            <a:chOff x="565112" y="3213100"/>
            <a:chExt cx="2951819" cy="1447800"/>
          </a:xfrm>
        </p:grpSpPr>
        <p:sp>
          <p:nvSpPr>
            <p:cNvPr id="41" name="左大括弧 40">
              <a:extLst>
                <a:ext uri="{FF2B5EF4-FFF2-40B4-BE49-F238E27FC236}">
                  <a16:creationId xmlns:a16="http://schemas.microsoft.com/office/drawing/2014/main" id="{035E8FFA-4708-414F-B537-D8ED49552D73}"/>
                </a:ext>
              </a:extLst>
            </p:cNvPr>
            <p:cNvSpPr/>
            <p:nvPr/>
          </p:nvSpPr>
          <p:spPr>
            <a:xfrm flipH="1">
              <a:off x="2678731" y="3213100"/>
              <a:ext cx="838200" cy="1447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F76227C-799B-4A37-9927-16E4813A8B28}"/>
                </a:ext>
              </a:extLst>
            </p:cNvPr>
            <p:cNvSpPr txBox="1"/>
            <p:nvPr/>
          </p:nvSpPr>
          <p:spPr>
            <a:xfrm flipH="1">
              <a:off x="565112" y="3521501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cs typeface="+mn-ea"/>
                  <a:sym typeface="+mn-lt"/>
                </a:rPr>
                <a:t>輸出最終結果、圖表、勝率等</a:t>
              </a:r>
              <a:endParaRPr lang="en-US" altLang="zh-TW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7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A5D1D538-16FA-4899-B0E9-FCC1B07B836E}"/>
              </a:ext>
            </a:extLst>
          </p:cNvPr>
          <p:cNvGrpSpPr/>
          <p:nvPr/>
        </p:nvGrpSpPr>
        <p:grpSpPr>
          <a:xfrm>
            <a:off x="565112" y="967770"/>
            <a:ext cx="11244299" cy="4222345"/>
            <a:chOff x="565112" y="967770"/>
            <a:chExt cx="11244299" cy="4222345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97EE369-159F-47A0-9DCB-DE13A7DE0F1F}"/>
                </a:ext>
              </a:extLst>
            </p:cNvPr>
            <p:cNvSpPr/>
            <p:nvPr/>
          </p:nvSpPr>
          <p:spPr>
            <a:xfrm>
              <a:off x="3326170" y="1202941"/>
              <a:ext cx="46911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cs typeface="+mn-ea"/>
                  <a:sym typeface="+mn-lt"/>
                </a:rPr>
                <a:t>遊戲環境</a:t>
              </a:r>
              <a:endParaRPr lang="en-US" dirty="0">
                <a:cs typeface="+mn-ea"/>
                <a:sym typeface="+mn-lt"/>
              </a:endParaRP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9F51EABA-F47A-4EC1-A0D5-517FE173EC8A}"/>
                </a:ext>
              </a:extLst>
            </p:cNvPr>
            <p:cNvGrpSpPr/>
            <p:nvPr/>
          </p:nvGrpSpPr>
          <p:grpSpPr>
            <a:xfrm>
              <a:off x="8067906" y="967770"/>
              <a:ext cx="3741505" cy="1569660"/>
              <a:chOff x="8067906" y="967770"/>
              <a:chExt cx="3741505" cy="1569660"/>
            </a:xfrm>
          </p:grpSpPr>
          <p:sp>
            <p:nvSpPr>
              <p:cNvPr id="36" name="左大括弧 35">
                <a:extLst>
                  <a:ext uri="{FF2B5EF4-FFF2-40B4-BE49-F238E27FC236}">
                    <a16:creationId xmlns:a16="http://schemas.microsoft.com/office/drawing/2014/main" id="{75430BC9-CB0A-4193-A7F7-3C9EA0F45917}"/>
                  </a:ext>
                </a:extLst>
              </p:cNvPr>
              <p:cNvSpPr/>
              <p:nvPr/>
            </p:nvSpPr>
            <p:spPr>
              <a:xfrm>
                <a:off x="8067906" y="967770"/>
                <a:ext cx="490011" cy="1508730"/>
              </a:xfrm>
              <a:prstGeom prst="leftBrace">
                <a:avLst>
                  <a:gd name="adj1" fmla="val 8333"/>
                  <a:gd name="adj2" fmla="val 4899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602C84E-6B53-4D3B-A45D-DB4E93A21295}"/>
                  </a:ext>
                </a:extLst>
              </p:cNvPr>
              <p:cNvSpPr txBox="1"/>
              <p:nvPr/>
            </p:nvSpPr>
            <p:spPr>
              <a:xfrm>
                <a:off x="8619432" y="967770"/>
                <a:ext cx="318997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cs typeface="+mn-ea"/>
                    <a:sym typeface="+mn-lt"/>
                  </a:rPr>
                  <a:t>輸入模擬次數</a:t>
                </a:r>
                <a:endParaRPr lang="en-US" altLang="zh-TW" dirty="0">
                  <a:cs typeface="+mn-ea"/>
                  <a:sym typeface="+mn-lt"/>
                </a:endParaRPr>
              </a:p>
              <a:p>
                <a:r>
                  <a:rPr lang="zh-TW" altLang="en-US" dirty="0">
                    <a:cs typeface="+mn-ea"/>
                    <a:sym typeface="+mn-lt"/>
                  </a:rPr>
                  <a:t>將市場、玩家加入環境，進行模擬</a:t>
                </a:r>
                <a:endParaRPr lang="en-US" altLang="zh-TW" dirty="0">
                  <a:cs typeface="+mn-ea"/>
                  <a:sym typeface="+mn-lt"/>
                </a:endParaRPr>
              </a:p>
              <a:p>
                <a:r>
                  <a:rPr lang="zh-TW" altLang="en-US" dirty="0">
                    <a:cs typeface="+mn-ea"/>
                    <a:sym typeface="+mn-lt"/>
                  </a:rPr>
                  <a:t>輸出結果、勝率等</a:t>
                </a: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C98E17A2-FB3C-42C6-ACC5-70E178267091}"/>
                </a:ext>
              </a:extLst>
            </p:cNvPr>
            <p:cNvGrpSpPr/>
            <p:nvPr/>
          </p:nvGrpSpPr>
          <p:grpSpPr>
            <a:xfrm>
              <a:off x="565112" y="3213100"/>
              <a:ext cx="2951819" cy="1447800"/>
              <a:chOff x="565112" y="3213100"/>
              <a:chExt cx="2951819" cy="1447800"/>
            </a:xfrm>
          </p:grpSpPr>
          <p:sp>
            <p:nvSpPr>
              <p:cNvPr id="39" name="左大括弧 38">
                <a:extLst>
                  <a:ext uri="{FF2B5EF4-FFF2-40B4-BE49-F238E27FC236}">
                    <a16:creationId xmlns:a16="http://schemas.microsoft.com/office/drawing/2014/main" id="{988079CE-4B74-4A25-8C90-373DB6038A0F}"/>
                  </a:ext>
                </a:extLst>
              </p:cNvPr>
              <p:cNvSpPr/>
              <p:nvPr/>
            </p:nvSpPr>
            <p:spPr>
              <a:xfrm flipH="1">
                <a:off x="2678731" y="3213100"/>
                <a:ext cx="838200" cy="14478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86A0F23-F9DA-4411-AA2F-3ABF666306F6}"/>
                  </a:ext>
                </a:extLst>
              </p:cNvPr>
              <p:cNvSpPr txBox="1"/>
              <p:nvPr/>
            </p:nvSpPr>
            <p:spPr>
              <a:xfrm flipH="1">
                <a:off x="565112" y="3521501"/>
                <a:ext cx="243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cs typeface="+mn-ea"/>
                    <a:sym typeface="+mn-lt"/>
                  </a:rPr>
                  <a:t>包含價格、漲跌幅、市場情況</a:t>
                </a:r>
                <a:endParaRPr lang="en-US" altLang="zh-TW" dirty="0">
                  <a:cs typeface="+mn-ea"/>
                  <a:sym typeface="+mn-lt"/>
                </a:endParaRPr>
              </a:p>
            </p:txBody>
          </p: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208DEC3-13FE-4795-8E40-F2E0F1466354}"/>
                </a:ext>
              </a:extLst>
            </p:cNvPr>
            <p:cNvSpPr txBox="1"/>
            <p:nvPr/>
          </p:nvSpPr>
          <p:spPr>
            <a:xfrm flipH="1">
              <a:off x="3977376" y="2881791"/>
              <a:ext cx="24384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cs typeface="+mn-ea"/>
                  <a:sym typeface="+mn-lt"/>
                </a:rPr>
                <a:t>輸入玩家決策後</a:t>
              </a:r>
              <a:endParaRPr lang="en-US" altLang="zh-TW" dirty="0">
                <a:cs typeface="+mn-ea"/>
                <a:sym typeface="+mn-lt"/>
              </a:endParaRPr>
            </a:p>
            <a:p>
              <a:endParaRPr lang="en-US" altLang="zh-TW" dirty="0">
                <a:cs typeface="+mn-ea"/>
                <a:sym typeface="+mn-lt"/>
              </a:endParaRPr>
            </a:p>
            <a:p>
              <a:endParaRPr lang="en-US" altLang="zh-TW" dirty="0">
                <a:cs typeface="+mn-ea"/>
                <a:sym typeface="+mn-lt"/>
              </a:endParaRPr>
            </a:p>
            <a:p>
              <a:endParaRPr lang="en-US" altLang="zh-TW" dirty="0">
                <a:cs typeface="+mn-ea"/>
                <a:sym typeface="+mn-lt"/>
              </a:endParaRPr>
            </a:p>
            <a:p>
              <a:endParaRPr lang="en-US" altLang="zh-TW" dirty="0">
                <a:cs typeface="+mn-ea"/>
                <a:sym typeface="+mn-lt"/>
              </a:endParaRPr>
            </a:p>
            <a:p>
              <a:r>
                <a:rPr lang="zh-TW" altLang="en-US" dirty="0">
                  <a:cs typeface="+mn-ea"/>
                  <a:sym typeface="+mn-lt"/>
                </a:rPr>
                <a:t>進行當回合結算</a:t>
              </a:r>
              <a:endParaRPr lang="en-US" altLang="zh-TW" dirty="0">
                <a:cs typeface="+mn-ea"/>
                <a:sym typeface="+mn-lt"/>
              </a:endParaRPr>
            </a:p>
          </p:txBody>
        </p: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E80CF6B3-1342-43E2-B036-D9DEA1300C7A}"/>
                </a:ext>
              </a:extLst>
            </p:cNvPr>
            <p:cNvGrpSpPr/>
            <p:nvPr/>
          </p:nvGrpSpPr>
          <p:grpSpPr>
            <a:xfrm>
              <a:off x="5002483" y="3429000"/>
              <a:ext cx="1338474" cy="1219200"/>
              <a:chOff x="5002483" y="3429000"/>
              <a:chExt cx="1338474" cy="1219200"/>
            </a:xfrm>
          </p:grpSpPr>
          <p:cxnSp>
            <p:nvCxnSpPr>
              <p:cNvPr id="43" name="接點: 肘形 14">
                <a:extLst>
                  <a:ext uri="{FF2B5EF4-FFF2-40B4-BE49-F238E27FC236}">
                    <a16:creationId xmlns:a16="http://schemas.microsoft.com/office/drawing/2014/main" id="{AD746621-7339-45F1-AF95-6FBEEC4E53A6}"/>
                  </a:ext>
                </a:extLst>
              </p:cNvPr>
              <p:cNvCxnSpPr>
                <a:cxnSpLocks/>
                <a:stCxn id="51" idx="1"/>
                <a:endCxn id="49" idx="3"/>
              </p:cNvCxnSpPr>
              <p:nvPr/>
            </p:nvCxnSpPr>
            <p:spPr>
              <a:xfrm rot="10800000">
                <a:off x="5002483" y="3937000"/>
                <a:ext cx="1338474" cy="7112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接點: 肘形 14">
                <a:extLst>
                  <a:ext uri="{FF2B5EF4-FFF2-40B4-BE49-F238E27FC236}">
                    <a16:creationId xmlns:a16="http://schemas.microsoft.com/office/drawing/2014/main" id="{3FC1DF0A-C715-44DF-92B3-90DE1119B845}"/>
                  </a:ext>
                </a:extLst>
              </p:cNvPr>
              <p:cNvCxnSpPr>
                <a:cxnSpLocks/>
                <a:stCxn id="50" idx="1"/>
                <a:endCxn id="49" idx="3"/>
              </p:cNvCxnSpPr>
              <p:nvPr/>
            </p:nvCxnSpPr>
            <p:spPr>
              <a:xfrm rot="10800000" flipV="1">
                <a:off x="5002483" y="3429000"/>
                <a:ext cx="1338474" cy="5080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1347307-8E2D-4A4B-8820-080FB7FCAD76}"/>
                </a:ext>
              </a:extLst>
            </p:cNvPr>
            <p:cNvGrpSpPr/>
            <p:nvPr/>
          </p:nvGrpSpPr>
          <p:grpSpPr>
            <a:xfrm>
              <a:off x="7749033" y="3129095"/>
              <a:ext cx="3674513" cy="1800136"/>
              <a:chOff x="7749033" y="3129095"/>
              <a:chExt cx="3674513" cy="1800136"/>
            </a:xfrm>
          </p:grpSpPr>
          <p:sp>
            <p:nvSpPr>
              <p:cNvPr id="46" name="左大括弧 45">
                <a:extLst>
                  <a:ext uri="{FF2B5EF4-FFF2-40B4-BE49-F238E27FC236}">
                    <a16:creationId xmlns:a16="http://schemas.microsoft.com/office/drawing/2014/main" id="{B819AC87-34D4-423E-A4FB-E7403FDF3B40}"/>
                  </a:ext>
                </a:extLst>
              </p:cNvPr>
              <p:cNvSpPr/>
              <p:nvPr/>
            </p:nvSpPr>
            <p:spPr>
              <a:xfrm>
                <a:off x="7749033" y="3129095"/>
                <a:ext cx="838200" cy="180013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6581CDF-2B41-415A-A2B8-B24C517C241F}"/>
                  </a:ext>
                </a:extLst>
              </p:cNvPr>
              <p:cNvSpPr txBox="1"/>
              <p:nvPr/>
            </p:nvSpPr>
            <p:spPr>
              <a:xfrm>
                <a:off x="8787924" y="3428999"/>
                <a:ext cx="26356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cs typeface="+mn-ea"/>
                    <a:sym typeface="+mn-lt"/>
                  </a:rPr>
                  <a:t>包含類型、現金、股票、資產等</a:t>
                </a:r>
                <a:endParaRPr lang="en-US" altLang="zh-TW" dirty="0">
                  <a:cs typeface="+mn-ea"/>
                  <a:sym typeface="+mn-lt"/>
                </a:endParaRPr>
              </a:p>
              <a:p>
                <a:r>
                  <a:rPr lang="zh-TW" altLang="en-US" dirty="0">
                    <a:cs typeface="+mn-ea"/>
                    <a:sym typeface="+mn-lt"/>
                  </a:rPr>
                  <a:t>決策機率條件設定</a:t>
                </a:r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309C3646-524D-4B89-9F52-29B8CAAEDDA2}"/>
                </a:ext>
              </a:extLst>
            </p:cNvPr>
            <p:cNvGrpSpPr/>
            <p:nvPr/>
          </p:nvGrpSpPr>
          <p:grpSpPr>
            <a:xfrm>
              <a:off x="3478483" y="2168143"/>
              <a:ext cx="4386474" cy="2937257"/>
              <a:chOff x="3520176" y="2168143"/>
              <a:chExt cx="4386474" cy="2937257"/>
            </a:xfrm>
          </p:grpSpPr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A5DDDA04-B67E-4B9F-92A0-69CDB03DCF2C}"/>
                  </a:ext>
                </a:extLst>
              </p:cNvPr>
              <p:cNvSpPr/>
              <p:nvPr/>
            </p:nvSpPr>
            <p:spPr>
              <a:xfrm>
                <a:off x="3520176" y="3479800"/>
                <a:ext cx="15240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cs typeface="+mn-ea"/>
                    <a:sym typeface="+mn-lt"/>
                  </a:rPr>
                  <a:t>市場</a:t>
                </a: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22B00D4A-045D-45FB-8F49-2FBFFB2AE3E9}"/>
                  </a:ext>
                </a:extLst>
              </p:cNvPr>
              <p:cNvSpPr/>
              <p:nvPr/>
            </p:nvSpPr>
            <p:spPr>
              <a:xfrm>
                <a:off x="6382650" y="2971800"/>
                <a:ext cx="15240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cs typeface="+mn-ea"/>
                    <a:sym typeface="+mn-lt"/>
                  </a:rPr>
                  <a:t>玩家</a:t>
                </a: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1" name="矩形: 圓角 50">
                <a:extLst>
                  <a:ext uri="{FF2B5EF4-FFF2-40B4-BE49-F238E27FC236}">
                    <a16:creationId xmlns:a16="http://schemas.microsoft.com/office/drawing/2014/main" id="{A40D28B2-2EC8-4EFD-A1B2-F369A6DDBFD6}"/>
                  </a:ext>
                </a:extLst>
              </p:cNvPr>
              <p:cNvSpPr/>
              <p:nvPr/>
            </p:nvSpPr>
            <p:spPr>
              <a:xfrm>
                <a:off x="6382650" y="4191000"/>
                <a:ext cx="15240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cs typeface="+mn-ea"/>
                    <a:sym typeface="+mn-lt"/>
                  </a:rPr>
                  <a:t>玩家</a:t>
                </a: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左大括弧 51">
                <a:extLst>
                  <a:ext uri="{FF2B5EF4-FFF2-40B4-BE49-F238E27FC236}">
                    <a16:creationId xmlns:a16="http://schemas.microsoft.com/office/drawing/2014/main" id="{3F874CB9-165F-4C47-AF91-7654C297F921}"/>
                  </a:ext>
                </a:extLst>
              </p:cNvPr>
              <p:cNvSpPr/>
              <p:nvPr/>
            </p:nvSpPr>
            <p:spPr>
              <a:xfrm rot="5400000">
                <a:off x="5321599" y="861896"/>
                <a:ext cx="803657" cy="341615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A5407C9F-0BC3-4408-BFED-8B0EA0318147}"/>
                </a:ext>
              </a:extLst>
            </p:cNvPr>
            <p:cNvGrpSpPr/>
            <p:nvPr/>
          </p:nvGrpSpPr>
          <p:grpSpPr>
            <a:xfrm>
              <a:off x="565112" y="998235"/>
              <a:ext cx="2913371" cy="1447800"/>
              <a:chOff x="565112" y="3213100"/>
              <a:chExt cx="2951819" cy="1447800"/>
            </a:xfrm>
          </p:grpSpPr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E041F081-B54D-4986-88F1-A2A578CA043F}"/>
                  </a:ext>
                </a:extLst>
              </p:cNvPr>
              <p:cNvSpPr/>
              <p:nvPr/>
            </p:nvSpPr>
            <p:spPr>
              <a:xfrm flipH="1">
                <a:off x="2678731" y="3213100"/>
                <a:ext cx="838200" cy="14478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9DA9D2A-B57B-434C-B674-A89BB657566A}"/>
                  </a:ext>
                </a:extLst>
              </p:cNvPr>
              <p:cNvSpPr txBox="1"/>
              <p:nvPr/>
            </p:nvSpPr>
            <p:spPr>
              <a:xfrm flipH="1">
                <a:off x="565112" y="3521501"/>
                <a:ext cx="243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cs typeface="+mn-ea"/>
                    <a:sym typeface="+mn-lt"/>
                  </a:rPr>
                  <a:t>輸出最終結果、圖表、勝率等</a:t>
                </a:r>
                <a:endParaRPr lang="en-US" altLang="zh-TW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CA3FB911-0EDA-4D27-8EE9-8EBB3205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74" y="175211"/>
            <a:ext cx="6185913" cy="32159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691690-D916-40D6-A115-AC7CD3DA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71" y="432219"/>
            <a:ext cx="7349420" cy="6248783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33D5C1BF-B4AF-497B-A7DC-7ABE32A93730}"/>
              </a:ext>
            </a:extLst>
          </p:cNvPr>
          <p:cNvGrpSpPr/>
          <p:nvPr/>
        </p:nvGrpSpPr>
        <p:grpSpPr>
          <a:xfrm>
            <a:off x="4935219" y="282750"/>
            <a:ext cx="7245649" cy="4971188"/>
            <a:chOff x="5117131" y="2766920"/>
            <a:chExt cx="4029637" cy="2764705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906501F-E28D-4D45-B1B1-417E893C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2726" y="2766920"/>
              <a:ext cx="1943371" cy="1324160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693FFC88-100C-42D0-9B96-7055449B0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7131" y="4102676"/>
              <a:ext cx="4029637" cy="1428949"/>
            </a:xfrm>
            <a:prstGeom prst="rect">
              <a:avLst/>
            </a:prstGeom>
          </p:spPr>
        </p:pic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B6C51B45-1EB9-404C-A10B-734FA805E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" y="145011"/>
            <a:ext cx="4708871" cy="301295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548B7CB8-63B0-4312-9FD2-7098A9550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6487" y="1410888"/>
            <a:ext cx="7955827" cy="5236549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7BEE4F65-8D12-4AC2-A510-523D3BE38957}"/>
              </a:ext>
            </a:extLst>
          </p:cNvPr>
          <p:cNvSpPr/>
          <p:nvPr/>
        </p:nvSpPr>
        <p:spPr>
          <a:xfrm>
            <a:off x="4554713" y="2837815"/>
            <a:ext cx="7453809" cy="3639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969BE6-B705-4AB5-94A0-4D31CF772354}"/>
              </a:ext>
            </a:extLst>
          </p:cNvPr>
          <p:cNvSpPr txBox="1"/>
          <p:nvPr/>
        </p:nvSpPr>
        <p:spPr>
          <a:xfrm>
            <a:off x="7090021" y="800438"/>
            <a:ext cx="1349613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cs typeface="+mn-ea"/>
                <a:sym typeface="+mn-lt"/>
              </a:rPr>
              <a:t>總回合數</a:t>
            </a:r>
            <a:endParaRPr lang="en-US" altLang="zh-TW" sz="20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rgbClr val="FF0000"/>
                </a:solidFill>
                <a:cs typeface="+mn-ea"/>
                <a:sym typeface="+mn-lt"/>
              </a:rPr>
              <a:t>價格</a:t>
            </a:r>
            <a:endParaRPr lang="en-US" altLang="zh-TW" sz="20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rgbClr val="FF0000"/>
                </a:solidFill>
                <a:cs typeface="+mn-ea"/>
                <a:sym typeface="+mn-lt"/>
              </a:rPr>
              <a:t>波動</a:t>
            </a:r>
            <a:endParaRPr lang="en-US" altLang="zh-TW" sz="20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rgbClr val="FF0000"/>
                </a:solidFill>
                <a:cs typeface="+mn-ea"/>
                <a:sym typeface="+mn-lt"/>
              </a:rPr>
              <a:t>當前回合</a:t>
            </a:r>
            <a:endParaRPr lang="en-US" altLang="zh-TW" sz="20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rgbClr val="FF0000"/>
                </a:solidFill>
                <a:cs typeface="+mn-ea"/>
                <a:sym typeface="+mn-lt"/>
              </a:rPr>
              <a:t>玩家決策</a:t>
            </a:r>
            <a:endParaRPr lang="en-US" altLang="zh-TW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9CB870-0BFF-49CE-8490-3DCB75ECDBFD}"/>
              </a:ext>
            </a:extLst>
          </p:cNvPr>
          <p:cNvSpPr/>
          <p:nvPr/>
        </p:nvSpPr>
        <p:spPr>
          <a:xfrm>
            <a:off x="7944145" y="2831041"/>
            <a:ext cx="218956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市場漲跌幅</a:t>
            </a:r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F17B74F-203B-46F3-839F-349F17F95AC2}"/>
              </a:ext>
            </a:extLst>
          </p:cNvPr>
          <p:cNvSpPr txBox="1"/>
          <p:nvPr/>
        </p:nvSpPr>
        <p:spPr>
          <a:xfrm>
            <a:off x="8498224" y="2443302"/>
            <a:ext cx="3545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不同行為模式的機率抽樣</a:t>
            </a:r>
            <a:endParaRPr 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A2CB2E-49E2-45D8-8E3B-2DE18DAF60FE}"/>
              </a:ext>
            </a:extLst>
          </p:cNvPr>
          <p:cNvSpPr txBox="1"/>
          <p:nvPr/>
        </p:nvSpPr>
        <p:spPr>
          <a:xfrm>
            <a:off x="2502808" y="389545"/>
            <a:ext cx="161598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玩家類型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現金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股票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股票價值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總資產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9C8EB7-1957-40A0-AC70-39A4052B7EF1}"/>
              </a:ext>
            </a:extLst>
          </p:cNvPr>
          <p:cNvSpPr txBox="1"/>
          <p:nvPr/>
        </p:nvSpPr>
        <p:spPr>
          <a:xfrm>
            <a:off x="6821961" y="882326"/>
            <a:ext cx="176064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模擬次數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玩家類型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儲存結果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玩家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勝率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33D8E7-6CAD-45B2-B7C7-861945E64038}"/>
              </a:ext>
            </a:extLst>
          </p:cNvPr>
          <p:cNvSpPr txBox="1"/>
          <p:nvPr/>
        </p:nvSpPr>
        <p:spPr>
          <a:xfrm>
            <a:off x="6198766" y="836067"/>
            <a:ext cx="3132687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加入玩家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加入市場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一百回合的迴圈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玩家進行決策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設定市場環境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進行一回合</a:t>
            </a:r>
            <a:endParaRPr lang="en-US" altLang="zh-TW" sz="2800" dirty="0">
              <a:solidFill>
                <a:srgbClr val="FF0000"/>
              </a:solidFill>
              <a:cs typeface="+mn-ea"/>
              <a:sym typeface="+mn-lt"/>
            </a:endParaRPr>
          </a:p>
          <a:p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rgbClr val="FF0000"/>
                </a:solidFill>
                <a:cs typeface="+mn-ea"/>
                <a:sym typeface="+mn-lt"/>
              </a:rPr>
              <a:t>結算</a:t>
            </a:r>
            <a:endParaRPr lang="en-US" sz="28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F32E17B3-C227-47EB-BD90-21726DE3C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212" y="4979307"/>
            <a:ext cx="8711960" cy="18558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868F17-F9C1-42FE-818F-500A100EB166}"/>
              </a:ext>
            </a:extLst>
          </p:cNvPr>
          <p:cNvSpPr txBox="1"/>
          <p:nvPr/>
        </p:nvSpPr>
        <p:spPr>
          <a:xfrm>
            <a:off x="5837241" y="4724400"/>
            <a:ext cx="20277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確定玩家決策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確定市場結果</a:t>
            </a:r>
            <a:endParaRPr lang="en-US" altLang="zh-TW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TW" altLang="en-US" dirty="0">
                <a:solidFill>
                  <a:srgbClr val="FF0000"/>
                </a:solidFill>
                <a:cs typeface="+mn-ea"/>
                <a:sym typeface="+mn-lt"/>
              </a:rPr>
              <a:t>輸出漲跌情況</a:t>
            </a:r>
            <a:endParaRPr 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2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250"/>
                            </p:stCondLst>
                            <p:childTnLst>
                              <p:par>
                                <p:cTn id="1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5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75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5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0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3" animBg="1"/>
      <p:bldP spid="4" grpId="0" build="p" animBg="1"/>
      <p:bldP spid="4" grpId="1" build="allAtOnce" animBg="1"/>
      <p:bldP spid="5" grpId="0" animBg="1"/>
      <p:bldP spid="5" grpId="1" animBg="1"/>
      <p:bldP spid="56" grpId="0" animBg="1"/>
      <p:bldP spid="56" grpId="1" animBg="1"/>
      <p:bldP spid="8" grpId="0" build="p" animBg="1"/>
      <p:bldP spid="8" grpId="1" build="allAtOnce" animBg="1"/>
      <p:bldP spid="9" grpId="0" build="p" animBg="1"/>
      <p:bldP spid="9" grpId="1" build="allAtOnce" animBg="1"/>
      <p:bldP spid="10" grpId="0" build="p" animBg="1"/>
      <p:bldP spid="10" grpId="1" build="allAtOnce" animBg="1"/>
      <p:bldP spid="11" grpId="0" build="p" animBg="1"/>
      <p:bldP spid="11" grpI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B9748-5326-4D58-A93A-3CF30FC1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玩家行為模式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8211B-89CF-45B8-A8DE-3150E255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804" y="1768475"/>
            <a:ext cx="10239607" cy="45720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Herd</a:t>
            </a:r>
            <a:r>
              <a:rPr lang="zh-TW" altLang="en-US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TW" sz="2400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TW" altLang="en-US" sz="2400" dirty="0">
                <a:cs typeface="+mn-ea"/>
                <a:sym typeface="+mn-lt"/>
              </a:rPr>
              <a:t>漲時買進，跌時賣出</a:t>
            </a:r>
            <a:endParaRPr lang="en-US" altLang="zh-TW" sz="24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F7730E-43A5-4119-BEC7-B993F60ED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22646"/>
              </p:ext>
            </p:extLst>
          </p:nvPr>
        </p:nvGraphicFramePr>
        <p:xfrm>
          <a:off x="3503612" y="2362200"/>
          <a:ext cx="8125884" cy="18288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87544753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72266947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68251186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07934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漲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持平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跌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0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買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01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不買不賣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賣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7335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EBD642-F53D-4B7A-A037-57ED56351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23910"/>
              </p:ext>
            </p:extLst>
          </p:nvPr>
        </p:nvGraphicFramePr>
        <p:xfrm>
          <a:off x="3503612" y="3515667"/>
          <a:ext cx="8125884" cy="18288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87544753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72266947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68251186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07934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漲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持平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跌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0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買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0.1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0.65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01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不買不賣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賣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0.65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0.1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73359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B33F61-505D-422E-A15E-5EB4FFEF8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84259"/>
              </p:ext>
            </p:extLst>
          </p:nvPr>
        </p:nvGraphicFramePr>
        <p:xfrm>
          <a:off x="3503612" y="4644974"/>
          <a:ext cx="8125884" cy="18288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87544753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722669470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682511866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07934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漲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持平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跌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0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買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0.35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01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不買不賣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0.4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zh-TW" altLang="en-US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賣</a:t>
                      </a:r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0.4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0.2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0.15</a:t>
                      </a:r>
                      <a:endParaRPr 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73359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D8B0410-712C-461A-B89A-B206AC934586}"/>
              </a:ext>
            </a:extLst>
          </p:cNvPr>
          <p:cNvSpPr/>
          <p:nvPr/>
        </p:nvSpPr>
        <p:spPr>
          <a:xfrm>
            <a:off x="1188805" y="2771129"/>
            <a:ext cx="4703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cs typeface="+mn-ea"/>
                <a:sym typeface="+mn-lt"/>
              </a:rPr>
              <a:t>Inversive :</a:t>
            </a:r>
            <a:r>
              <a:rPr lang="zh-TW" altLang="en-US" dirty="0">
                <a:cs typeface="+mn-ea"/>
                <a:sym typeface="+mn-lt"/>
              </a:rPr>
              <a:t>漲時賣出，跌時買進</a:t>
            </a:r>
            <a:endParaRPr lang="en-US" altLang="zh-TW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2E5D52-030F-4F35-BB3E-FB39B5866B48}"/>
              </a:ext>
            </a:extLst>
          </p:cNvPr>
          <p:cNvSpPr/>
          <p:nvPr/>
        </p:nvSpPr>
        <p:spPr>
          <a:xfrm>
            <a:off x="1188805" y="3773784"/>
            <a:ext cx="5610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cs typeface="+mn-ea"/>
                <a:sym typeface="+mn-lt"/>
              </a:rPr>
              <a:t>Hedge :</a:t>
            </a:r>
            <a:r>
              <a:rPr lang="zh-TW" altLang="en-US" dirty="0">
                <a:cs typeface="+mn-ea"/>
                <a:sym typeface="+mn-lt"/>
              </a:rPr>
              <a:t>漲時賣出，跌時不買不賣居多</a:t>
            </a:r>
            <a:endParaRPr lang="en-US" altLang="zh-TW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C79B6A-1F92-49F5-A666-D9C5B7AA9336}"/>
              </a:ext>
            </a:extLst>
          </p:cNvPr>
          <p:cNvSpPr/>
          <p:nvPr/>
        </p:nvSpPr>
        <p:spPr>
          <a:xfrm>
            <a:off x="6094412" y="2771129"/>
            <a:ext cx="914400" cy="54868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0B6E41-E2E1-4F85-B507-1DD5E023FEB7}"/>
              </a:ext>
            </a:extLst>
          </p:cNvPr>
          <p:cNvSpPr/>
          <p:nvPr/>
        </p:nvSpPr>
        <p:spPr>
          <a:xfrm>
            <a:off x="10133012" y="3729335"/>
            <a:ext cx="914400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9FA201-6341-4C67-9187-04005E7D7CC1}"/>
              </a:ext>
            </a:extLst>
          </p:cNvPr>
          <p:cNvSpPr/>
          <p:nvPr/>
        </p:nvSpPr>
        <p:spPr>
          <a:xfrm>
            <a:off x="6094412" y="4861520"/>
            <a:ext cx="914400" cy="48294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1463F4-581A-4ABC-B292-AFBA5ED72FDC}"/>
              </a:ext>
            </a:extLst>
          </p:cNvPr>
          <p:cNvSpPr/>
          <p:nvPr/>
        </p:nvSpPr>
        <p:spPr>
          <a:xfrm>
            <a:off x="10133012" y="3973216"/>
            <a:ext cx="914400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0E3A81-3C72-4B5C-9B90-EF7E0ECC47F3}"/>
              </a:ext>
            </a:extLst>
          </p:cNvPr>
          <p:cNvSpPr/>
          <p:nvPr/>
        </p:nvSpPr>
        <p:spPr>
          <a:xfrm>
            <a:off x="6094412" y="6014986"/>
            <a:ext cx="914400" cy="48294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AF9207-8028-411B-8DA4-CE05D39327C2}"/>
              </a:ext>
            </a:extLst>
          </p:cNvPr>
          <p:cNvSpPr/>
          <p:nvPr/>
        </p:nvSpPr>
        <p:spPr>
          <a:xfrm>
            <a:off x="10133012" y="5554561"/>
            <a:ext cx="914400" cy="46042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7" grpId="1"/>
      <p:bldP spid="8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B9748-5326-4D58-A93A-3CF30FC1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第一次模擬結果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8211B-89CF-45B8-A8DE-3150E255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玩家沒有目標</a:t>
            </a:r>
          </a:p>
          <a:p>
            <a:r>
              <a:rPr lang="zh-TW" altLang="en-US" dirty="0">
                <a:latin typeface="+mn-lt"/>
                <a:ea typeface="+mn-ea"/>
                <a:cs typeface="+mn-ea"/>
                <a:sym typeface="+mn-lt"/>
              </a:rPr>
              <a:t>接下來該如何處理？</a:t>
            </a:r>
          </a:p>
        </p:txBody>
      </p:sp>
    </p:spTree>
    <p:extLst>
      <p:ext uri="{BB962C8B-B14F-4D97-AF65-F5344CB8AC3E}">
        <p14:creationId xmlns:p14="http://schemas.microsoft.com/office/powerpoint/2010/main" val="35066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pkbrr1b2">
      <a:majorFont>
        <a:latin typeface="Arial"/>
        <a:ea typeface="Taipei Sans TC Beta"/>
        <a:cs typeface=""/>
      </a:majorFont>
      <a:minorFont>
        <a:latin typeface="Arial"/>
        <a:ea typeface="Taipei Sans TC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1_TF02787940_TF02787940.potx" id="{E4A5FE8E-4BD4-4FB0-A38F-F1EAE933DD53}" vid="{3F795CD6-D941-463B-BA60-C19998ABAD90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藍色書堆簡報 (寬螢幕)</Template>
  <TotalTime>0</TotalTime>
  <Words>665</Words>
  <Application>Microsoft Office PowerPoint</Application>
  <PresentationFormat>自訂</PresentationFormat>
  <Paragraphs>204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</vt:lpstr>
      <vt:lpstr>微軟正黑體</vt:lpstr>
      <vt:lpstr>Century Gothic</vt:lpstr>
      <vt:lpstr>Microsoft JhengHei UI</vt:lpstr>
      <vt:lpstr>Taipei Sans TC Beta</vt:lpstr>
      <vt:lpstr>Cambria Math</vt:lpstr>
      <vt:lpstr>標楷體</vt:lpstr>
      <vt:lpstr>書籍 16x9</vt:lpstr>
      <vt:lpstr>Simulation</vt:lpstr>
      <vt:lpstr>模擬想要達成的目標</vt:lpstr>
      <vt:lpstr>Agent-based model 的特性</vt:lpstr>
      <vt:lpstr>模擬過程</vt:lpstr>
      <vt:lpstr>環境設定</vt:lpstr>
      <vt:lpstr>PowerPoint 簡報</vt:lpstr>
      <vt:lpstr>PowerPoint 簡報</vt:lpstr>
      <vt:lpstr>玩家行為模式</vt:lpstr>
      <vt:lpstr>第一次模擬結果</vt:lpstr>
      <vt:lpstr>調整</vt:lpstr>
      <vt:lpstr>調整結果－股票價格</vt:lpstr>
      <vt:lpstr>PowerPoint 簡報</vt:lpstr>
      <vt:lpstr>調整結果－股票數量</vt:lpstr>
      <vt:lpstr>PowerPoint 簡報</vt:lpstr>
      <vt:lpstr>檢驗</vt:lpstr>
      <vt:lpstr>實際行為資料的比較</vt:lpstr>
      <vt:lpstr>相對熵</vt:lpstr>
      <vt:lpstr>L2 distance</vt:lpstr>
      <vt:lpstr>模擬流程</vt:lpstr>
      <vt:lpstr>當前目標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2020-05-26T09:43:37Z</dcterms:created>
  <dcterms:modified xsi:type="dcterms:W3CDTF">2020-10-30T15:50:48Z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