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71" r:id="rId2"/>
    <p:sldId id="277" r:id="rId3"/>
    <p:sldId id="279" r:id="rId4"/>
    <p:sldId id="260" r:id="rId5"/>
    <p:sldId id="275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5538B"/>
    <a:srgbClr val="8FAADC"/>
    <a:srgbClr val="3452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81587"/>
  </p:normalViewPr>
  <p:slideViewPr>
    <p:cSldViewPr snapToGrid="0" snapToObjects="1">
      <p:cViewPr varScale="1">
        <p:scale>
          <a:sx n="78" d="100"/>
          <a:sy n="78" d="100"/>
        </p:scale>
        <p:origin x="450" y="96"/>
      </p:cViewPr>
      <p:guideLst>
        <p:guide orient="horz" pos="2160"/>
        <p:guide pos="3840"/>
      </p:guideLst>
    </p:cSldViewPr>
  </p:slideViewPr>
  <p:notesTextViewPr>
    <p:cViewPr>
      <p:scale>
        <a:sx n="110" d="100"/>
        <a:sy n="11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A7854E-B080-5D49-A51A-E2D52CB17730}" type="datetimeFigureOut">
              <a:rPr kumimoji="1" lang="zh-TW" altLang="en-US" smtClean="0"/>
              <a:t>2019/6/9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846F61-3D0B-594E-98F3-BCF9E089C3A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51379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/>
              <a:t>1929</a:t>
            </a:r>
            <a:r>
              <a:rPr kumimoji="1" lang="zh-CN" altLang="en-US" dirty="0"/>
              <a:t>年：經濟大蕭條</a:t>
            </a:r>
            <a:endParaRPr kumimoji="1" lang="en-US" altLang="zh-CN" dirty="0"/>
          </a:p>
          <a:p>
            <a:r>
              <a:rPr kumimoji="1" lang="en-US" altLang="zh-TW" dirty="0"/>
              <a:t>1937:</a:t>
            </a:r>
            <a:r>
              <a:rPr kumimoji="1" lang="zh-TW" altLang="en-US" dirty="0"/>
              <a:t>二戰開始，政府提高累進稅率、徵收資本財以作為戰爭準備</a:t>
            </a:r>
            <a:endParaRPr kumimoji="1" lang="en-US" altLang="zh-TW" dirty="0"/>
          </a:p>
          <a:p>
            <a:r>
              <a:rPr kumimoji="1" lang="en-US" altLang="zh-TW" dirty="0"/>
              <a:t>2008:</a:t>
            </a:r>
            <a:r>
              <a:rPr kumimoji="1" lang="zh-CN" altLang="en-US" dirty="0"/>
              <a:t>金融海嘯</a:t>
            </a:r>
            <a:endParaRPr kumimoji="1" lang="en-US" altLang="zh-CN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846F61-3D0B-594E-98F3-BCF9E089C3A7}" type="slidenum">
              <a:rPr kumimoji="1" lang="zh-TW" altLang="en-US" smtClean="0"/>
              <a:t>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797893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/>
              <a:t>1929</a:t>
            </a:r>
            <a:r>
              <a:rPr kumimoji="1" lang="zh-CN" altLang="en-US" dirty="0"/>
              <a:t>年：經濟大蕭條</a:t>
            </a:r>
            <a:endParaRPr kumimoji="1" lang="en-US" altLang="zh-CN" dirty="0"/>
          </a:p>
          <a:p>
            <a:r>
              <a:rPr kumimoji="1" lang="en-US" altLang="zh-TW" dirty="0"/>
              <a:t>1937:</a:t>
            </a:r>
            <a:r>
              <a:rPr kumimoji="1" lang="zh-TW" altLang="en-US" dirty="0"/>
              <a:t>二戰開始，政府提高累進稅率、徵收資本財以作為戰爭準備</a:t>
            </a:r>
            <a:endParaRPr kumimoji="1" lang="en-US" altLang="zh-TW" dirty="0"/>
          </a:p>
          <a:p>
            <a:r>
              <a:rPr kumimoji="1" lang="en-US" altLang="zh-TW" dirty="0"/>
              <a:t>2008:</a:t>
            </a:r>
            <a:r>
              <a:rPr kumimoji="1" lang="zh-CN" altLang="en-US" dirty="0"/>
              <a:t>金融海嘯</a:t>
            </a:r>
            <a:endParaRPr kumimoji="1" lang="en-US" altLang="zh-CN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846F61-3D0B-594E-98F3-BCF9E089C3A7}" type="slidenum">
              <a:rPr kumimoji="1" lang="zh-TW" altLang="en-US" smtClean="0"/>
              <a:t>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1831027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/>
              <a:t>1929</a:t>
            </a:r>
            <a:r>
              <a:rPr kumimoji="1" lang="zh-CN" altLang="en-US" dirty="0"/>
              <a:t>年：經濟大蕭條</a:t>
            </a:r>
            <a:endParaRPr kumimoji="1" lang="en-US" altLang="zh-CN" dirty="0"/>
          </a:p>
          <a:p>
            <a:r>
              <a:rPr kumimoji="1" lang="en-US" altLang="zh-TW" dirty="0"/>
              <a:t>1937:</a:t>
            </a:r>
            <a:r>
              <a:rPr kumimoji="1" lang="zh-TW" altLang="en-US" dirty="0"/>
              <a:t>二戰開始，政府提高累進稅率、徵收資本財以作為戰爭準備</a:t>
            </a:r>
            <a:endParaRPr kumimoji="1" lang="en-US" altLang="zh-TW" dirty="0"/>
          </a:p>
          <a:p>
            <a:r>
              <a:rPr kumimoji="1" lang="en-US" altLang="zh-TW" dirty="0"/>
              <a:t>2008:</a:t>
            </a:r>
            <a:r>
              <a:rPr kumimoji="1" lang="zh-CN" altLang="en-US" dirty="0"/>
              <a:t>金融海嘯</a:t>
            </a:r>
            <a:endParaRPr kumimoji="1" lang="en-US" altLang="zh-CN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846F61-3D0B-594E-98F3-BCF9E089C3A7}" type="slidenum">
              <a:rPr kumimoji="1" lang="zh-TW" altLang="en-US" smtClean="0"/>
              <a:t>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5005814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6A3C92-7740-0D40-AE20-DF4764D309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8F49AD5-2E11-D948-8908-18FCCAA3F4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31B0872-604A-DB42-B8D1-DDC353ABA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D2F0E-7DCB-CC48-BEC7-2B687AF0D17A}" type="datetimeFigureOut">
              <a:rPr kumimoji="1" lang="zh-TW" altLang="en-US" smtClean="0"/>
              <a:t>2019/6/9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EAE19BE-6243-3549-A1A9-2F324ADED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3AC2579-2896-374D-8081-4D6DA551B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3D329-4F52-5347-8C1D-7B76FB5E238F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235A48C-9A1F-8B48-8941-F16EDD38E51F}"/>
              </a:ext>
            </a:extLst>
          </p:cNvPr>
          <p:cNvSpPr/>
          <p:nvPr userDrawn="1"/>
        </p:nvSpPr>
        <p:spPr>
          <a:xfrm>
            <a:off x="0" y="6621517"/>
            <a:ext cx="3458817" cy="23648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C621678-0880-6D47-8EE3-0F9A0C34F311}"/>
              </a:ext>
            </a:extLst>
          </p:cNvPr>
          <p:cNvSpPr/>
          <p:nvPr userDrawn="1"/>
        </p:nvSpPr>
        <p:spPr>
          <a:xfrm>
            <a:off x="3458817" y="6621517"/>
            <a:ext cx="5274368" cy="236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944597D-6893-DE48-AAD4-EB2964052F86}"/>
              </a:ext>
            </a:extLst>
          </p:cNvPr>
          <p:cNvSpPr/>
          <p:nvPr userDrawn="1"/>
        </p:nvSpPr>
        <p:spPr>
          <a:xfrm>
            <a:off x="8733185" y="6621516"/>
            <a:ext cx="3458817" cy="23648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21034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2CBA22-2FF7-1B44-89CC-BFDADAD56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4EEA26F-43B2-D947-A1AD-F03BF14CA4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8CC26EB-BF4D-1244-9BB6-63CC4890F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D2F0E-7DCB-CC48-BEC7-2B687AF0D17A}" type="datetimeFigureOut">
              <a:rPr kumimoji="1" lang="zh-TW" altLang="en-US" smtClean="0"/>
              <a:t>2019/6/9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339DCC9-AC54-6A40-9528-67E76941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D5335C1-5E71-804A-AE75-4297B0841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3D329-4F52-5347-8C1D-7B76FB5E238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31330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ADDE82DC-ED52-F14F-8B14-49D2128E8C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BD04A91-5FBC-CE48-8B4E-4DC5883B56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140F093-1985-9442-AE84-3B62CAC80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D2F0E-7DCB-CC48-BEC7-2B687AF0D17A}" type="datetimeFigureOut">
              <a:rPr kumimoji="1" lang="zh-TW" altLang="en-US" smtClean="0"/>
              <a:t>2019/6/9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1639CD0-F293-F940-A35B-8B002DB07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D42695D-B440-4A4E-9299-E4884FDB1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3D329-4F52-5347-8C1D-7B76FB5E238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03975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FEF9AB-A057-0A4A-BA42-6BB82530C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229A717-B949-2C4B-A7BE-2AAF4E88F5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9DC86A8-CA75-D247-9403-D97355D90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D2F0E-7DCB-CC48-BEC7-2B687AF0D17A}" type="datetimeFigureOut">
              <a:rPr kumimoji="1" lang="zh-TW" altLang="en-US" smtClean="0"/>
              <a:t>2019/6/9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4630546-C063-054F-98C9-D585FEB61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E9ADE8C-F915-B142-975D-AA17F9643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3D329-4F52-5347-8C1D-7B76FB5E238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60410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3E016A-387B-924C-93A3-388882519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5C28893-70C8-4746-ABAA-D199868DB6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9D9A077-8B80-F34D-BD16-0A46DBEE1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D2F0E-7DCB-CC48-BEC7-2B687AF0D17A}" type="datetimeFigureOut">
              <a:rPr kumimoji="1" lang="zh-TW" altLang="en-US" smtClean="0"/>
              <a:t>2019/6/9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D0004A7-B430-9D4E-8311-4B2497899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BBAAB08-B667-F24F-9396-3D26FD26A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3D329-4F52-5347-8C1D-7B76FB5E238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78195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F63A719-2A8E-2141-A330-A93B52E61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A7747AA-7680-8547-AF4A-ED845E867F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1354BE7-F8C1-654E-A987-E423A6E5AC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F6FD341-8AA5-614D-B0FC-B2D4F87D1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D2F0E-7DCB-CC48-BEC7-2B687AF0D17A}" type="datetimeFigureOut">
              <a:rPr kumimoji="1" lang="zh-TW" altLang="en-US" smtClean="0"/>
              <a:t>2019/6/9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DECA095-8BFA-5D46-B2D5-C550D9F4B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30FC519-1693-AC46-B830-A03DFA623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3D329-4F52-5347-8C1D-7B76FB5E238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01572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2E952A-5E17-1344-A035-B6A6B9BB1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86CDF6B-FEA3-2C4A-88E6-CA9AD1A843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AD09232-CE88-7D48-8F20-DACBC4EB39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AE653AF-0A33-F244-9193-9AB21A48DB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F3A64C0E-019E-E841-8DFA-8051810D57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3B9D0ACE-3FCC-CE45-9572-A0254AA1A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D2F0E-7DCB-CC48-BEC7-2B687AF0D17A}" type="datetimeFigureOut">
              <a:rPr kumimoji="1" lang="zh-TW" altLang="en-US" smtClean="0"/>
              <a:t>2019/6/9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E1B78E97-290B-BC4F-8D78-05B36C959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623FEA45-8088-D340-9C4F-22E1B5CAE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3D329-4F52-5347-8C1D-7B76FB5E238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16716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69CB94-9AA6-8F48-89FB-6CCF7494E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1278B28-F96E-DE4E-B524-EA578042E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D2F0E-7DCB-CC48-BEC7-2B687AF0D17A}" type="datetimeFigureOut">
              <a:rPr kumimoji="1" lang="zh-TW" altLang="en-US" smtClean="0"/>
              <a:t>2019/6/9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162FFDF-6A4B-D341-ADA4-D0411BD39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6475560-13D3-874C-BEC2-E11C0F414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3D329-4F52-5347-8C1D-7B76FB5E238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95060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E6FEC13-21AD-BC44-8578-3C39B279A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D2F0E-7DCB-CC48-BEC7-2B687AF0D17A}" type="datetimeFigureOut">
              <a:rPr kumimoji="1" lang="zh-TW" altLang="en-US" smtClean="0"/>
              <a:t>2019/6/9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481F1DCE-1604-3E43-B120-F265F7BDD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1293DC5-3A50-3248-835E-C4024349B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3D329-4F52-5347-8C1D-7B76FB5E238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05751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ADCCA00-D4AE-4C4F-8F1B-1FDCB6F25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1EBA7D0-D1E0-5E4B-864F-E22FE0E55B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8EDA36C-09F8-3742-A02E-425538E948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ABCC005-7123-A64E-85EB-545FD4642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D2F0E-7DCB-CC48-BEC7-2B687AF0D17A}" type="datetimeFigureOut">
              <a:rPr kumimoji="1" lang="zh-TW" altLang="en-US" smtClean="0"/>
              <a:t>2019/6/9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CF183F6-0635-F749-AE56-97F00673A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41B414E-B039-0E41-8F76-38437BB1E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3D329-4F52-5347-8C1D-7B76FB5E238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284870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6280B2-8673-8647-918F-25C192FF1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3A3CEA5-9278-154D-B371-8622485C00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674EFC9-9520-8C4B-B087-392239D93E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A3E30FE-A042-7443-867B-C4F4B5D97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D2F0E-7DCB-CC48-BEC7-2B687AF0D17A}" type="datetimeFigureOut">
              <a:rPr kumimoji="1" lang="zh-TW" altLang="en-US" smtClean="0"/>
              <a:t>2019/6/9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D613AFD-9993-214B-B811-71A78AF57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980A270-C9BA-1E45-925C-289E651BB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3D329-4F52-5347-8C1D-7B76FB5E238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72796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42AE21CD-F5C5-6147-90E5-4422853C1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0FCC278-9D16-0D4F-ACB4-452823B1E8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887F7B9-B509-4A42-9B30-AD5BEDC5AB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BD2F0E-7DCB-CC48-BEC7-2B687AF0D17A}" type="datetimeFigureOut">
              <a:rPr kumimoji="1" lang="zh-TW" altLang="en-US" smtClean="0"/>
              <a:t>2019/6/9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CECC022-7684-6648-B2C8-080B12B638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9E50CD7-AFCA-914B-91B7-9EA5AB3B24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43D329-4F52-5347-8C1D-7B76FB5E238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38495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6DB3D713-B15F-434F-B7CB-9D91D2C0436D}"/>
              </a:ext>
            </a:extLst>
          </p:cNvPr>
          <p:cNvSpPr/>
          <p:nvPr/>
        </p:nvSpPr>
        <p:spPr>
          <a:xfrm>
            <a:off x="3294632" y="3844720"/>
            <a:ext cx="5550416" cy="533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299FD12-6B85-A14B-A77B-EDCD14974D83}"/>
              </a:ext>
            </a:extLst>
          </p:cNvPr>
          <p:cNvSpPr/>
          <p:nvPr/>
        </p:nvSpPr>
        <p:spPr>
          <a:xfrm>
            <a:off x="135467" y="135467"/>
            <a:ext cx="11921066" cy="6587066"/>
          </a:xfrm>
          <a:prstGeom prst="rect">
            <a:avLst/>
          </a:prstGeom>
          <a:noFill/>
          <a:ln w="254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29A7EF-88E2-8641-B8FE-3DB246026DDF}"/>
              </a:ext>
            </a:extLst>
          </p:cNvPr>
          <p:cNvSpPr txBox="1"/>
          <p:nvPr/>
        </p:nvSpPr>
        <p:spPr>
          <a:xfrm>
            <a:off x="2239013" y="2297675"/>
            <a:ext cx="77139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7200" b="1" dirty="0" smtClean="0">
                <a:solidFill>
                  <a:schemeClr val="accent1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Microsoft GothicNeo" panose="020B0500000101010101" pitchFamily="34" charset="-127"/>
              </a:rPr>
              <a:t>Battle Line</a:t>
            </a:r>
            <a:r>
              <a:rPr kumimoji="1" lang="zh-TW" altLang="en-US" sz="7200" b="1" dirty="0">
                <a:solidFill>
                  <a:srgbClr val="C0000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Microsoft GothicNeo" panose="020B0500000101010101" pitchFamily="34" charset="-127"/>
              </a:rPr>
              <a:t> </a:t>
            </a:r>
            <a:r>
              <a:rPr kumimoji="1" lang="en-US" altLang="zh-TW" sz="7200" b="1" dirty="0" smtClean="0">
                <a:solidFill>
                  <a:srgbClr val="C0000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Microsoft GothicNeo" panose="020B0500000101010101" pitchFamily="34" charset="-127"/>
              </a:rPr>
              <a:t>Game</a:t>
            </a:r>
            <a:endParaRPr kumimoji="1" lang="zh-TW" altLang="en-US" sz="7200" dirty="0">
              <a:solidFill>
                <a:srgbClr val="C00000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B73912-80B9-A64E-9FAB-E3D03D9EF8C1}"/>
              </a:ext>
            </a:extLst>
          </p:cNvPr>
          <p:cNvSpPr txBox="1"/>
          <p:nvPr/>
        </p:nvSpPr>
        <p:spPr>
          <a:xfrm>
            <a:off x="3406802" y="3883068"/>
            <a:ext cx="5378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solidFill>
                  <a:schemeClr val="bg1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Microsoft GothicNeo" panose="020B0500000101010101" pitchFamily="34" charset="-127"/>
              </a:rPr>
              <a:t>2019</a:t>
            </a:r>
            <a:r>
              <a:rPr lang="zh-TW" altLang="en-US" sz="2400" b="1" dirty="0" smtClean="0">
                <a:solidFill>
                  <a:schemeClr val="bg1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Microsoft GothicNeo" panose="020B0500000101010101" pitchFamily="34" charset="-127"/>
              </a:rPr>
              <a:t> 商管程式設計期末報告 第</a:t>
            </a:r>
            <a:r>
              <a:rPr lang="en-US" altLang="zh-TW" sz="2400" b="1" dirty="0" smtClean="0">
                <a:solidFill>
                  <a:schemeClr val="bg1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Microsoft GothicNeo" panose="020B0500000101010101" pitchFamily="34" charset="-127"/>
              </a:rPr>
              <a:t>20</a:t>
            </a:r>
            <a:r>
              <a:rPr lang="zh-TW" altLang="en-US" sz="2400" b="1" dirty="0" smtClean="0">
                <a:solidFill>
                  <a:schemeClr val="bg1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Microsoft GothicNeo" panose="020B0500000101010101" pitchFamily="34" charset="-127"/>
              </a:rPr>
              <a:t>組 </a:t>
            </a:r>
            <a:endParaRPr kumimoji="1" lang="zh-TW" altLang="en-US" sz="2400" b="1" dirty="0">
              <a:solidFill>
                <a:schemeClr val="bg1"/>
              </a:solidFill>
              <a:latin typeface="DengXian" panose="02010600030101010101" pitchFamily="2" charset="-122"/>
              <a:ea typeface="DengXian" panose="02010600030101010101" pitchFamily="2" charset="-122"/>
              <a:cs typeface="Microsoft GothicNeo" panose="020B05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69513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5E5D51F5-8899-0E42-9A20-3933B4CD2A91}"/>
              </a:ext>
            </a:extLst>
          </p:cNvPr>
          <p:cNvCxnSpPr>
            <a:cxnSpLocks/>
          </p:cNvCxnSpPr>
          <p:nvPr/>
        </p:nvCxnSpPr>
        <p:spPr>
          <a:xfrm>
            <a:off x="443705" y="413892"/>
            <a:ext cx="0" cy="917970"/>
          </a:xfrm>
          <a:prstGeom prst="line">
            <a:avLst/>
          </a:prstGeom>
          <a:ln w="666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06BC815-146A-BA4D-9862-8BC9D092D5A7}"/>
              </a:ext>
            </a:extLst>
          </p:cNvPr>
          <p:cNvSpPr txBox="1"/>
          <p:nvPr/>
        </p:nvSpPr>
        <p:spPr>
          <a:xfrm>
            <a:off x="611151" y="548961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4000" b="1" dirty="0" smtClean="0">
                <a:solidFill>
                  <a:schemeClr val="accent1">
                    <a:lumMod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遊戲</a:t>
            </a:r>
            <a:r>
              <a:rPr kumimoji="1" lang="zh-TW" altLang="en-US" sz="4000" b="1" dirty="0">
                <a:solidFill>
                  <a:schemeClr val="accent1">
                    <a:lumMod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架構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51587D7-C0A7-CC45-AF4C-76C7CDC3B5C8}"/>
              </a:ext>
            </a:extLst>
          </p:cNvPr>
          <p:cNvSpPr/>
          <p:nvPr/>
        </p:nvSpPr>
        <p:spPr>
          <a:xfrm>
            <a:off x="0" y="0"/>
            <a:ext cx="3458817" cy="1892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FF5B859-BB39-484D-86AD-F779237553F7}"/>
              </a:ext>
            </a:extLst>
          </p:cNvPr>
          <p:cNvSpPr/>
          <p:nvPr/>
        </p:nvSpPr>
        <p:spPr>
          <a:xfrm>
            <a:off x="3458817" y="0"/>
            <a:ext cx="5274368" cy="1892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FB1B7B3-E7A4-D54C-9CE3-EAFDFFE07120}"/>
              </a:ext>
            </a:extLst>
          </p:cNvPr>
          <p:cNvSpPr/>
          <p:nvPr/>
        </p:nvSpPr>
        <p:spPr>
          <a:xfrm>
            <a:off x="8733185" y="-1"/>
            <a:ext cx="3458817" cy="1892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AD6E8FB-6415-0C46-95EC-F5C0927AD0A3}"/>
              </a:ext>
            </a:extLst>
          </p:cNvPr>
          <p:cNvSpPr/>
          <p:nvPr/>
        </p:nvSpPr>
        <p:spPr>
          <a:xfrm>
            <a:off x="-2" y="6720065"/>
            <a:ext cx="3458817" cy="1892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AFABEB8-2004-F849-B7EA-91AB449ED1F5}"/>
              </a:ext>
            </a:extLst>
          </p:cNvPr>
          <p:cNvSpPr/>
          <p:nvPr/>
        </p:nvSpPr>
        <p:spPr>
          <a:xfrm>
            <a:off x="3458815" y="6720065"/>
            <a:ext cx="5274368" cy="1892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4575C08-C002-B84B-A7D5-A6B5E7A28FD9}"/>
              </a:ext>
            </a:extLst>
          </p:cNvPr>
          <p:cNvSpPr/>
          <p:nvPr/>
        </p:nvSpPr>
        <p:spPr>
          <a:xfrm>
            <a:off x="8733183" y="6720064"/>
            <a:ext cx="3458817" cy="1892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6" name="TextBox 19">
            <a:extLst>
              <a:ext uri="{FF2B5EF4-FFF2-40B4-BE49-F238E27FC236}">
                <a16:creationId xmlns:a16="http://schemas.microsoft.com/office/drawing/2014/main" id="{CECCD12F-18BA-334D-9FBC-B52CADDFC432}"/>
              </a:ext>
            </a:extLst>
          </p:cNvPr>
          <p:cNvSpPr txBox="1"/>
          <p:nvPr/>
        </p:nvSpPr>
        <p:spPr>
          <a:xfrm>
            <a:off x="2455997" y="4737366"/>
            <a:ext cx="33205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kumimoji="1" lang="zh-TW" altLang="en-US" sz="1400" b="1" dirty="0" smtClean="0">
                <a:solidFill>
                  <a:schemeClr val="accent1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◆</a:t>
            </a:r>
            <a:r>
              <a:rPr kumimoji="1" lang="zh-TW" altLang="en-US" sz="1400" b="1" dirty="0">
                <a:solidFill>
                  <a:schemeClr val="accent1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</a:t>
            </a:r>
            <a:r>
              <a:rPr kumimoji="1" lang="zh-TW" altLang="en-US" sz="1400" b="1" dirty="0" smtClean="0">
                <a:solidFill>
                  <a:schemeClr val="accent1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建立基本資料</a:t>
            </a:r>
            <a:endParaRPr kumimoji="1" lang="en-US" altLang="zh-TW" sz="1400" b="1" dirty="0" smtClean="0">
              <a:solidFill>
                <a:schemeClr val="accent1">
                  <a:lumMod val="75000"/>
                </a:schemeClr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>
              <a:spcAft>
                <a:spcPts val="600"/>
              </a:spcAft>
            </a:pPr>
            <a:r>
              <a:rPr kumimoji="1" lang="zh-TW" altLang="en-US" sz="1400" b="1" dirty="0">
                <a:solidFill>
                  <a:schemeClr val="accent1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◆ </a:t>
            </a:r>
            <a:r>
              <a:rPr kumimoji="1" lang="en-US" altLang="zh-TW" sz="1400" b="1" dirty="0" smtClean="0">
                <a:solidFill>
                  <a:schemeClr val="accent1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take7</a:t>
            </a:r>
            <a:r>
              <a:rPr kumimoji="1" lang="zh-TW" altLang="en-US" sz="1400" b="1" dirty="0" smtClean="0">
                <a:solidFill>
                  <a:schemeClr val="accent1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：抽出</a:t>
            </a:r>
            <a:r>
              <a:rPr kumimoji="1" lang="en-US" altLang="zh-TW" sz="1400" b="1" dirty="0" smtClean="0">
                <a:solidFill>
                  <a:schemeClr val="accent1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7</a:t>
            </a:r>
            <a:r>
              <a:rPr kumimoji="1" lang="zh-TW" altLang="en-US" sz="1400" b="1" dirty="0" smtClean="0">
                <a:solidFill>
                  <a:schemeClr val="accent1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張手牌</a:t>
            </a:r>
            <a:endParaRPr kumimoji="1" lang="en-US" altLang="zh-TW" sz="1400" b="1" dirty="0" smtClean="0">
              <a:solidFill>
                <a:schemeClr val="accent1">
                  <a:lumMod val="75000"/>
                </a:schemeClr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>
              <a:spcAft>
                <a:spcPts val="600"/>
              </a:spcAft>
            </a:pPr>
            <a:r>
              <a:rPr kumimoji="1" lang="zh-TW" altLang="en-US" sz="1400" b="1" dirty="0" smtClean="0">
                <a:solidFill>
                  <a:schemeClr val="accent1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◆ </a:t>
            </a:r>
            <a:r>
              <a:rPr kumimoji="1" lang="en-US" altLang="zh-TW" sz="1400" b="1" dirty="0" err="1" smtClean="0">
                <a:solidFill>
                  <a:schemeClr val="accent1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takeCard</a:t>
            </a:r>
            <a:r>
              <a:rPr kumimoji="1" lang="zh-TW" altLang="en-US" sz="1400" b="1" dirty="0" smtClean="0">
                <a:solidFill>
                  <a:schemeClr val="accent1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：抽牌</a:t>
            </a:r>
            <a:r>
              <a:rPr kumimoji="1" lang="en-US" altLang="zh-TW" sz="1400" b="1" dirty="0" smtClean="0">
                <a:solidFill>
                  <a:schemeClr val="accent1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</a:t>
            </a:r>
            <a:r>
              <a:rPr kumimoji="1" lang="zh-TW" altLang="en-US" sz="1400" b="1" dirty="0" smtClean="0">
                <a:solidFill>
                  <a:schemeClr val="accent1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手牌</a:t>
            </a:r>
            <a:r>
              <a:rPr kumimoji="1" lang="en-US" altLang="zh-TW" sz="1400" b="1" dirty="0" smtClean="0">
                <a:solidFill>
                  <a:schemeClr val="accent1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+1)</a:t>
            </a:r>
            <a:r>
              <a:rPr kumimoji="1" lang="zh-TW" altLang="en-US" sz="1400" b="1" dirty="0" smtClean="0">
                <a:solidFill>
                  <a:schemeClr val="accent1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、整理手牌</a:t>
            </a:r>
            <a:endParaRPr kumimoji="1" lang="en-US" altLang="zh-TW" sz="1400" b="1" dirty="0" smtClean="0">
              <a:solidFill>
                <a:schemeClr val="accent1">
                  <a:lumMod val="75000"/>
                </a:schemeClr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>
              <a:spcAft>
                <a:spcPts val="600"/>
              </a:spcAft>
            </a:pPr>
            <a:r>
              <a:rPr kumimoji="1" lang="zh-TW" altLang="en-US" sz="1400" b="1" dirty="0">
                <a:solidFill>
                  <a:schemeClr val="accent1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◆ </a:t>
            </a:r>
            <a:r>
              <a:rPr kumimoji="1" lang="en-US" altLang="zh-TW" sz="1400" b="1" dirty="0" err="1" smtClean="0">
                <a:solidFill>
                  <a:schemeClr val="accent1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throwcard</a:t>
            </a:r>
            <a:r>
              <a:rPr kumimoji="1" lang="zh-TW" altLang="en-US" sz="1400" b="1" dirty="0" smtClean="0">
                <a:solidFill>
                  <a:schemeClr val="accent1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：出牌</a:t>
            </a:r>
            <a:r>
              <a:rPr kumimoji="1" lang="en-US" altLang="zh-TW" sz="1400" b="1" dirty="0" smtClean="0">
                <a:solidFill>
                  <a:schemeClr val="accent1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</a:t>
            </a:r>
            <a:r>
              <a:rPr kumimoji="1" lang="zh-TW" altLang="en-US" sz="1400" b="1" dirty="0" smtClean="0">
                <a:solidFill>
                  <a:schemeClr val="accent1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手牌</a:t>
            </a:r>
            <a:r>
              <a:rPr kumimoji="1" lang="en-US" altLang="zh-TW" sz="1400" b="1" dirty="0" smtClean="0">
                <a:solidFill>
                  <a:schemeClr val="accent1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-1)</a:t>
            </a:r>
          </a:p>
          <a:p>
            <a:pPr>
              <a:spcAft>
                <a:spcPts val="600"/>
              </a:spcAft>
            </a:pPr>
            <a:r>
              <a:rPr kumimoji="1" lang="zh-TW" altLang="en-US" sz="1400" b="1" dirty="0" smtClean="0">
                <a:solidFill>
                  <a:schemeClr val="accent1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◆ </a:t>
            </a:r>
            <a:r>
              <a:rPr kumimoji="1" lang="en-US" altLang="zh-CN" sz="1400" b="1" dirty="0" err="1" smtClean="0">
                <a:solidFill>
                  <a:schemeClr val="accent1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show</a:t>
            </a:r>
            <a:r>
              <a:rPr kumimoji="1" lang="en-US" altLang="zh-TW" sz="1400" b="1" dirty="0" err="1" smtClean="0">
                <a:solidFill>
                  <a:schemeClr val="accent1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Hold</a:t>
            </a:r>
            <a:r>
              <a:rPr kumimoji="1" lang="zh-TW" altLang="en-US" sz="1400" b="1" dirty="0" smtClean="0">
                <a:solidFill>
                  <a:schemeClr val="accent1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：檢視目前手牌</a:t>
            </a:r>
            <a:endParaRPr kumimoji="1" lang="en-US" altLang="zh-CN" sz="1400" b="1" dirty="0" smtClean="0">
              <a:solidFill>
                <a:schemeClr val="accent1">
                  <a:lumMod val="75000"/>
                </a:schemeClr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9" name="圓角矩形 18"/>
          <p:cNvSpPr/>
          <p:nvPr/>
        </p:nvSpPr>
        <p:spPr>
          <a:xfrm>
            <a:off x="611151" y="1826956"/>
            <a:ext cx="1666702" cy="677008"/>
          </a:xfrm>
          <a:prstGeom prst="roundRect">
            <a:avLst/>
          </a:prstGeom>
          <a:solidFill>
            <a:srgbClr val="8FAA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dirty="0" smtClean="0"/>
              <a:t>棋盤</a:t>
            </a:r>
            <a:endParaRPr lang="zh-TW" altLang="en-US" sz="3200" dirty="0"/>
          </a:p>
        </p:txBody>
      </p:sp>
      <p:sp>
        <p:nvSpPr>
          <p:cNvPr id="20" name="圓角矩形 19"/>
          <p:cNvSpPr/>
          <p:nvPr/>
        </p:nvSpPr>
        <p:spPr>
          <a:xfrm>
            <a:off x="4621973" y="960054"/>
            <a:ext cx="1666702" cy="677008"/>
          </a:xfrm>
          <a:prstGeom prst="roundRect">
            <a:avLst/>
          </a:prstGeom>
          <a:solidFill>
            <a:srgbClr val="8FAA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dirty="0" smtClean="0"/>
              <a:t>母牌</a:t>
            </a:r>
            <a:r>
              <a:rPr lang="zh-TW" altLang="en-US" sz="3200" dirty="0"/>
              <a:t>堆</a:t>
            </a:r>
          </a:p>
        </p:txBody>
      </p:sp>
      <p:sp>
        <p:nvSpPr>
          <p:cNvPr id="21" name="圓角矩形 20"/>
          <p:cNvSpPr/>
          <p:nvPr/>
        </p:nvSpPr>
        <p:spPr>
          <a:xfrm>
            <a:off x="4621973" y="2879155"/>
            <a:ext cx="1666702" cy="677008"/>
          </a:xfrm>
          <a:prstGeom prst="roundRect">
            <a:avLst/>
          </a:prstGeom>
          <a:solidFill>
            <a:srgbClr val="8FAA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dirty="0"/>
              <a:t>旗幟</a:t>
            </a:r>
          </a:p>
        </p:txBody>
      </p:sp>
      <p:sp>
        <p:nvSpPr>
          <p:cNvPr id="22" name="圓角矩形 21"/>
          <p:cNvSpPr/>
          <p:nvPr/>
        </p:nvSpPr>
        <p:spPr>
          <a:xfrm>
            <a:off x="611151" y="5012260"/>
            <a:ext cx="1666702" cy="677008"/>
          </a:xfrm>
          <a:prstGeom prst="roundRect">
            <a:avLst/>
          </a:prstGeom>
          <a:solidFill>
            <a:srgbClr val="8FAA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dirty="0" smtClean="0"/>
              <a:t>手</a:t>
            </a:r>
            <a:r>
              <a:rPr lang="zh-TW" altLang="en-US" sz="3200" dirty="0"/>
              <a:t>牌</a:t>
            </a:r>
          </a:p>
        </p:txBody>
      </p:sp>
      <p:cxnSp>
        <p:nvCxnSpPr>
          <p:cNvPr id="24" name="肘形接點 23"/>
          <p:cNvCxnSpPr>
            <a:stCxn id="19" idx="3"/>
            <a:endCxn id="20" idx="1"/>
          </p:cNvCxnSpPr>
          <p:nvPr/>
        </p:nvCxnSpPr>
        <p:spPr>
          <a:xfrm flipV="1">
            <a:off x="2277853" y="1298558"/>
            <a:ext cx="2344120" cy="86690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肘形接點 25"/>
          <p:cNvCxnSpPr>
            <a:stCxn id="19" idx="3"/>
            <a:endCxn id="21" idx="1"/>
          </p:cNvCxnSpPr>
          <p:nvPr/>
        </p:nvCxnSpPr>
        <p:spPr>
          <a:xfrm>
            <a:off x="2277853" y="2165460"/>
            <a:ext cx="2344120" cy="105219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19">
            <a:extLst>
              <a:ext uri="{FF2B5EF4-FFF2-40B4-BE49-F238E27FC236}">
                <a16:creationId xmlns:a16="http://schemas.microsoft.com/office/drawing/2014/main" id="{CECCD12F-18BA-334D-9FBC-B52CADDFC432}"/>
              </a:ext>
            </a:extLst>
          </p:cNvPr>
          <p:cNvSpPr txBox="1"/>
          <p:nvPr/>
        </p:nvSpPr>
        <p:spPr>
          <a:xfrm>
            <a:off x="6377660" y="715570"/>
            <a:ext cx="4331951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kumimoji="1" lang="zh-TW" altLang="en-US" sz="1400" b="1" dirty="0" smtClean="0">
                <a:solidFill>
                  <a:schemeClr val="accent1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◆</a:t>
            </a:r>
            <a:r>
              <a:rPr kumimoji="1" lang="zh-TW" altLang="en-US" sz="1400" b="1" dirty="0">
                <a:solidFill>
                  <a:schemeClr val="accent1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</a:t>
            </a:r>
            <a:r>
              <a:rPr kumimoji="1" lang="zh-TW" altLang="en-US" sz="1400" b="1" dirty="0" smtClean="0">
                <a:solidFill>
                  <a:schemeClr val="accent1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建立基本資料 </a:t>
            </a:r>
            <a:r>
              <a:rPr kumimoji="1" lang="en-US" altLang="zh-TW" sz="1400" b="1" dirty="0" smtClean="0">
                <a:solidFill>
                  <a:schemeClr val="accent1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</a:t>
            </a:r>
            <a:r>
              <a:rPr kumimoji="1" lang="zh-TW" altLang="en-US" sz="1400" b="1" dirty="0" smtClean="0">
                <a:solidFill>
                  <a:schemeClr val="accent1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洗牌後的</a:t>
            </a:r>
            <a:r>
              <a:rPr kumimoji="1" lang="en-US" altLang="zh-TW" sz="1400" b="1" dirty="0" smtClean="0">
                <a:solidFill>
                  <a:schemeClr val="accent1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60</a:t>
            </a:r>
            <a:r>
              <a:rPr kumimoji="1" lang="zh-TW" altLang="en-US" sz="1400" b="1" dirty="0" smtClean="0">
                <a:solidFill>
                  <a:schemeClr val="accent1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張</a:t>
            </a:r>
            <a:endParaRPr kumimoji="1" lang="en-US" altLang="zh-TW" sz="1400" b="1" dirty="0" smtClean="0">
              <a:solidFill>
                <a:schemeClr val="accent1">
                  <a:lumMod val="75000"/>
                </a:schemeClr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>
              <a:spcAft>
                <a:spcPts val="600"/>
              </a:spcAft>
            </a:pPr>
            <a:r>
              <a:rPr kumimoji="1" lang="zh-TW" altLang="en-US" sz="1400" b="1" dirty="0">
                <a:solidFill>
                  <a:schemeClr val="accent1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◆ </a:t>
            </a:r>
            <a:r>
              <a:rPr kumimoji="1" lang="en-US" altLang="zh-CN" sz="1400" b="1" dirty="0" err="1" smtClean="0">
                <a:solidFill>
                  <a:schemeClr val="accent1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has_next</a:t>
            </a:r>
            <a:r>
              <a:rPr kumimoji="1" lang="zh-TW" altLang="en-US" sz="1400" b="1" dirty="0" smtClean="0">
                <a:solidFill>
                  <a:schemeClr val="accent1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：判斷牌堆是否有牌</a:t>
            </a:r>
            <a:endParaRPr kumimoji="1" lang="en-US" altLang="zh-TW" sz="1400" b="1" dirty="0" smtClean="0">
              <a:solidFill>
                <a:schemeClr val="accent1">
                  <a:lumMod val="75000"/>
                </a:schemeClr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>
              <a:spcAft>
                <a:spcPts val="600"/>
              </a:spcAft>
            </a:pPr>
            <a:r>
              <a:rPr kumimoji="1" lang="zh-TW" altLang="en-US" sz="1400" b="1" dirty="0" smtClean="0">
                <a:solidFill>
                  <a:schemeClr val="accent1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◆ </a:t>
            </a:r>
            <a:r>
              <a:rPr kumimoji="1" lang="en-US" altLang="zh-TW" sz="1400" b="1" dirty="0" err="1" smtClean="0">
                <a:solidFill>
                  <a:schemeClr val="accent1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get_next</a:t>
            </a:r>
            <a:r>
              <a:rPr kumimoji="1" lang="zh-TW" altLang="en-US" sz="1400" b="1" dirty="0" smtClean="0">
                <a:solidFill>
                  <a:schemeClr val="accent1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：從牌堆取出牌</a:t>
            </a:r>
            <a:r>
              <a:rPr kumimoji="1" lang="en-US" altLang="zh-TW" sz="1400" b="1" dirty="0" smtClean="0">
                <a:solidFill>
                  <a:schemeClr val="accent1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</a:t>
            </a:r>
            <a:r>
              <a:rPr kumimoji="1" lang="en-US" altLang="zh-TW" sz="1400" b="1" dirty="0">
                <a:solidFill>
                  <a:schemeClr val="accent1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client</a:t>
            </a:r>
            <a:r>
              <a:rPr kumimoji="1" lang="zh-TW" altLang="en-US" sz="1400" b="1" dirty="0">
                <a:solidFill>
                  <a:schemeClr val="accent1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方所抽的牌由</a:t>
            </a:r>
            <a:r>
              <a:rPr kumimoji="1" lang="en-US" altLang="zh-TW" sz="1400" b="1" dirty="0">
                <a:solidFill>
                  <a:schemeClr val="accent1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sever</a:t>
            </a:r>
            <a:r>
              <a:rPr kumimoji="1" lang="zh-TW" altLang="en-US" sz="1400" b="1" dirty="0">
                <a:solidFill>
                  <a:schemeClr val="accent1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方抽好再傳給</a:t>
            </a:r>
            <a:r>
              <a:rPr kumimoji="1" lang="en-US" altLang="zh-TW" sz="1400" b="1" dirty="0">
                <a:solidFill>
                  <a:schemeClr val="accent1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client</a:t>
            </a:r>
            <a:r>
              <a:rPr kumimoji="1" lang="zh-TW" altLang="en-US" sz="1400" b="1" dirty="0">
                <a:solidFill>
                  <a:schemeClr val="accent1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方</a:t>
            </a:r>
            <a:r>
              <a:rPr kumimoji="1" lang="en-US" altLang="zh-TW" sz="1400" b="1" dirty="0" smtClean="0">
                <a:solidFill>
                  <a:schemeClr val="accent1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)</a:t>
            </a:r>
          </a:p>
          <a:p>
            <a:pPr>
              <a:spcAft>
                <a:spcPts val="600"/>
              </a:spcAft>
            </a:pPr>
            <a:r>
              <a:rPr kumimoji="1" lang="zh-TW" altLang="en-US" sz="1400" b="1" dirty="0" smtClean="0">
                <a:solidFill>
                  <a:schemeClr val="accent1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◆ </a:t>
            </a:r>
            <a:r>
              <a:rPr kumimoji="1" lang="en-US" altLang="zh-TW" sz="1400" b="1" dirty="0">
                <a:solidFill>
                  <a:schemeClr val="accent1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createNew_normal60</a:t>
            </a:r>
            <a:r>
              <a:rPr kumimoji="1" lang="zh-TW" altLang="en-US" sz="1400" b="1" dirty="0" smtClean="0">
                <a:solidFill>
                  <a:schemeClr val="accent1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：建立</a:t>
            </a:r>
            <a:r>
              <a:rPr kumimoji="1" lang="en-US" altLang="zh-TW" sz="1400" b="1" dirty="0" smtClean="0">
                <a:solidFill>
                  <a:schemeClr val="accent1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60</a:t>
            </a:r>
            <a:r>
              <a:rPr kumimoji="1" lang="zh-TW" altLang="en-US" sz="1400" b="1" dirty="0" smtClean="0">
                <a:solidFill>
                  <a:schemeClr val="accent1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張普通牌</a:t>
            </a:r>
            <a:endParaRPr kumimoji="1" lang="en-US" altLang="zh-TW" sz="1400" b="1" dirty="0" smtClean="0">
              <a:solidFill>
                <a:schemeClr val="accent1">
                  <a:lumMod val="75000"/>
                </a:schemeClr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>
              <a:spcAft>
                <a:spcPts val="600"/>
              </a:spcAft>
            </a:pPr>
            <a:r>
              <a:rPr kumimoji="1" lang="zh-TW" altLang="en-US" sz="1400" b="1" dirty="0" smtClean="0">
                <a:solidFill>
                  <a:schemeClr val="accent1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◆ </a:t>
            </a:r>
            <a:r>
              <a:rPr kumimoji="1" lang="en-US" altLang="zh-TW" sz="1400" b="1" dirty="0" err="1">
                <a:solidFill>
                  <a:schemeClr val="accent1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shuffleCardPile</a:t>
            </a:r>
            <a:r>
              <a:rPr kumimoji="1" lang="zh-TW" altLang="en-US" sz="1400" b="1" dirty="0" smtClean="0">
                <a:solidFill>
                  <a:schemeClr val="accent1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：牌堆進行洗牌</a:t>
            </a:r>
            <a:endParaRPr kumimoji="1" lang="en-US" altLang="zh-TW" sz="1400" b="1" dirty="0" smtClean="0">
              <a:solidFill>
                <a:schemeClr val="accent1">
                  <a:lumMod val="75000"/>
                </a:schemeClr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4" name="TextBox 19">
            <a:extLst>
              <a:ext uri="{FF2B5EF4-FFF2-40B4-BE49-F238E27FC236}">
                <a16:creationId xmlns:a16="http://schemas.microsoft.com/office/drawing/2014/main" id="{CECCD12F-18BA-334D-9FBC-B52CADDFC432}"/>
              </a:ext>
            </a:extLst>
          </p:cNvPr>
          <p:cNvSpPr txBox="1"/>
          <p:nvPr/>
        </p:nvSpPr>
        <p:spPr>
          <a:xfrm>
            <a:off x="6377659" y="3251071"/>
            <a:ext cx="4191365" cy="1769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kumimoji="1" lang="zh-TW" altLang="en-US" sz="1400" b="1" dirty="0" smtClean="0">
                <a:solidFill>
                  <a:schemeClr val="accent1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◆</a:t>
            </a:r>
            <a:r>
              <a:rPr kumimoji="1" lang="zh-TW" altLang="en-US" sz="1400" b="1" dirty="0">
                <a:solidFill>
                  <a:schemeClr val="accent1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</a:t>
            </a:r>
            <a:r>
              <a:rPr kumimoji="1" lang="zh-TW" altLang="en-US" sz="1400" b="1" dirty="0" smtClean="0">
                <a:solidFill>
                  <a:schemeClr val="accent1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建立基本資料</a:t>
            </a:r>
            <a:endParaRPr kumimoji="1" lang="en-US" altLang="zh-TW" sz="1400" b="1" dirty="0" smtClean="0">
              <a:solidFill>
                <a:schemeClr val="accent1">
                  <a:lumMod val="75000"/>
                </a:schemeClr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>
              <a:spcAft>
                <a:spcPts val="600"/>
              </a:spcAft>
            </a:pPr>
            <a:r>
              <a:rPr kumimoji="1" lang="zh-TW" altLang="en-US" sz="1400" b="1" dirty="0">
                <a:solidFill>
                  <a:schemeClr val="accent1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◆ </a:t>
            </a:r>
            <a:r>
              <a:rPr kumimoji="1" lang="en-US" altLang="zh-TW" sz="1400" b="1" dirty="0" err="1" smtClean="0">
                <a:solidFill>
                  <a:schemeClr val="accent1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placeCard_inA</a:t>
            </a:r>
            <a:r>
              <a:rPr kumimoji="1" lang="zh-TW" altLang="en-US" sz="1400" b="1" dirty="0" smtClean="0">
                <a:solidFill>
                  <a:schemeClr val="accent1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：在</a:t>
            </a:r>
            <a:r>
              <a:rPr kumimoji="1" lang="en-US" altLang="zh-TW" sz="1400" b="1" dirty="0" smtClean="0">
                <a:solidFill>
                  <a:schemeClr val="accent1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A</a:t>
            </a:r>
            <a:r>
              <a:rPr kumimoji="1" lang="zh-TW" altLang="en-US" sz="1400" b="1" dirty="0" smtClean="0">
                <a:solidFill>
                  <a:schemeClr val="accent1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槽放置卡牌</a:t>
            </a:r>
            <a:endParaRPr kumimoji="1" lang="en-US" altLang="zh-TW" sz="1400" b="1" dirty="0" smtClean="0">
              <a:solidFill>
                <a:schemeClr val="accent1">
                  <a:lumMod val="75000"/>
                </a:schemeClr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>
              <a:spcAft>
                <a:spcPts val="600"/>
              </a:spcAft>
            </a:pPr>
            <a:r>
              <a:rPr kumimoji="1" lang="zh-TW" altLang="en-US" sz="1400" b="1" dirty="0">
                <a:solidFill>
                  <a:schemeClr val="accent1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◆ </a:t>
            </a:r>
            <a:r>
              <a:rPr kumimoji="1" lang="en-US" altLang="zh-TW" sz="1400" b="1" dirty="0" err="1" smtClean="0">
                <a:solidFill>
                  <a:schemeClr val="accent1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placeCard_inB</a:t>
            </a:r>
            <a:r>
              <a:rPr kumimoji="1" lang="zh-TW" altLang="en-US" sz="1400" b="1" dirty="0" smtClean="0">
                <a:solidFill>
                  <a:schemeClr val="accent1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：在</a:t>
            </a:r>
            <a:r>
              <a:rPr kumimoji="1" lang="en-US" altLang="zh-TW" sz="1400" b="1" dirty="0" smtClean="0">
                <a:solidFill>
                  <a:schemeClr val="accent1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B</a:t>
            </a:r>
            <a:r>
              <a:rPr kumimoji="1" lang="zh-TW" altLang="en-US" sz="1400" b="1" dirty="0" smtClean="0">
                <a:solidFill>
                  <a:schemeClr val="accent1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槽</a:t>
            </a:r>
            <a:r>
              <a:rPr kumimoji="1" lang="zh-TW" altLang="en-US" sz="1400" b="1" dirty="0">
                <a:solidFill>
                  <a:schemeClr val="accent1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放置卡</a:t>
            </a:r>
            <a:r>
              <a:rPr kumimoji="1" lang="zh-TW" altLang="en-US" sz="1400" b="1" dirty="0" smtClean="0">
                <a:solidFill>
                  <a:schemeClr val="accent1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牌</a:t>
            </a:r>
            <a:endParaRPr kumimoji="1" lang="en-US" altLang="zh-TW" sz="1400" b="1" dirty="0" smtClean="0">
              <a:solidFill>
                <a:schemeClr val="accent1">
                  <a:lumMod val="75000"/>
                </a:schemeClr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>
              <a:spcAft>
                <a:spcPts val="600"/>
              </a:spcAft>
            </a:pPr>
            <a:r>
              <a:rPr kumimoji="1" lang="zh-TW" altLang="en-US" sz="1400" b="1" dirty="0" smtClean="0">
                <a:solidFill>
                  <a:schemeClr val="accent1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◆ </a:t>
            </a:r>
            <a:r>
              <a:rPr kumimoji="1" lang="en-US" altLang="zh-TW" sz="1400" b="1" dirty="0" err="1" smtClean="0">
                <a:solidFill>
                  <a:schemeClr val="accent1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what_types</a:t>
            </a:r>
            <a:r>
              <a:rPr kumimoji="1" lang="zh-TW" altLang="en-US" sz="1400" b="1" dirty="0" smtClean="0">
                <a:solidFill>
                  <a:schemeClr val="accent1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：判斷類型後傳入</a:t>
            </a:r>
            <a:r>
              <a:rPr kumimoji="1" lang="en-US" altLang="zh-TW" sz="1400" b="1" dirty="0" smtClean="0">
                <a:solidFill>
                  <a:schemeClr val="accent1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3</a:t>
            </a:r>
            <a:r>
              <a:rPr kumimoji="1" lang="zh-TW" altLang="en-US" sz="1400" b="1" dirty="0" smtClean="0">
                <a:solidFill>
                  <a:schemeClr val="accent1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張牌，給定分數</a:t>
            </a:r>
            <a:endParaRPr kumimoji="1" lang="en-US" altLang="zh-TW" sz="1400" b="1" dirty="0" smtClean="0">
              <a:solidFill>
                <a:schemeClr val="accent1">
                  <a:lumMod val="75000"/>
                </a:schemeClr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>
              <a:spcAft>
                <a:spcPts val="600"/>
              </a:spcAft>
            </a:pPr>
            <a:r>
              <a:rPr kumimoji="1" lang="zh-TW" altLang="en-US" sz="1400" b="1" dirty="0" smtClean="0">
                <a:solidFill>
                  <a:schemeClr val="accent1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◆ </a:t>
            </a:r>
            <a:r>
              <a:rPr kumimoji="1" lang="en-US" altLang="zh-TW" sz="1400" b="1" dirty="0" smtClean="0">
                <a:solidFill>
                  <a:schemeClr val="accent1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duel</a:t>
            </a:r>
            <a:r>
              <a:rPr kumimoji="1" lang="zh-TW" altLang="en-US" sz="1400" b="1" dirty="0" smtClean="0">
                <a:solidFill>
                  <a:schemeClr val="accent1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：比較</a:t>
            </a:r>
            <a:r>
              <a:rPr kumimoji="1" lang="en-US" altLang="zh-TW" sz="1400" b="1" dirty="0" smtClean="0">
                <a:solidFill>
                  <a:schemeClr val="accent1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A</a:t>
            </a:r>
            <a:r>
              <a:rPr kumimoji="1" lang="zh-TW" altLang="en-US" sz="1400" b="1" dirty="0" smtClean="0">
                <a:solidFill>
                  <a:schemeClr val="accent1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槽、</a:t>
            </a:r>
            <a:r>
              <a:rPr kumimoji="1" lang="en-US" altLang="zh-TW" sz="1400" b="1" dirty="0" smtClean="0">
                <a:solidFill>
                  <a:schemeClr val="accent1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B</a:t>
            </a:r>
            <a:r>
              <a:rPr kumimoji="1" lang="zh-TW" altLang="en-US" sz="1400" b="1" dirty="0" smtClean="0">
                <a:solidFill>
                  <a:schemeClr val="accent1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槽的分數大小</a:t>
            </a:r>
            <a:endParaRPr kumimoji="1" lang="en-US" altLang="zh-TW" sz="1400" b="1" dirty="0" smtClean="0">
              <a:solidFill>
                <a:schemeClr val="accent1">
                  <a:lumMod val="75000"/>
                </a:schemeClr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>
              <a:spcAft>
                <a:spcPts val="600"/>
              </a:spcAft>
            </a:pPr>
            <a:r>
              <a:rPr kumimoji="1" lang="zh-TW" altLang="en-US" sz="1400" b="1" dirty="0" smtClean="0">
                <a:solidFill>
                  <a:schemeClr val="accent1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◆ </a:t>
            </a:r>
            <a:r>
              <a:rPr kumimoji="1" lang="en-US" altLang="zh-TW" sz="1400" b="1" dirty="0" err="1" smtClean="0">
                <a:solidFill>
                  <a:schemeClr val="accent1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showFlag</a:t>
            </a:r>
            <a:r>
              <a:rPr kumimoji="1" lang="zh-TW" altLang="en-US" sz="1400" b="1" dirty="0" smtClean="0">
                <a:solidFill>
                  <a:schemeClr val="accent1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：顯示被佔領的旗幟</a:t>
            </a:r>
            <a:endParaRPr kumimoji="1" lang="en-US" altLang="zh-CN" sz="1400" b="1" dirty="0" smtClean="0">
              <a:solidFill>
                <a:schemeClr val="accent1">
                  <a:lumMod val="75000"/>
                </a:schemeClr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1" name="TextBox 19">
            <a:extLst>
              <a:ext uri="{FF2B5EF4-FFF2-40B4-BE49-F238E27FC236}">
                <a16:creationId xmlns:a16="http://schemas.microsoft.com/office/drawing/2014/main" id="{CECCD12F-18BA-334D-9FBC-B52CADDFC432}"/>
              </a:ext>
            </a:extLst>
          </p:cNvPr>
          <p:cNvSpPr txBox="1"/>
          <p:nvPr/>
        </p:nvSpPr>
        <p:spPr>
          <a:xfrm>
            <a:off x="443705" y="2744093"/>
            <a:ext cx="43319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kumimoji="1" lang="zh-TW" altLang="en-US" sz="1400" b="1" dirty="0" smtClean="0">
                <a:solidFill>
                  <a:schemeClr val="accent1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◆</a:t>
            </a:r>
            <a:r>
              <a:rPr kumimoji="1" lang="zh-TW" altLang="en-US" sz="1400" b="1" dirty="0">
                <a:solidFill>
                  <a:schemeClr val="accent1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</a:t>
            </a:r>
            <a:r>
              <a:rPr kumimoji="1" lang="zh-TW" altLang="en-US" sz="1400" b="1" dirty="0" smtClean="0">
                <a:solidFill>
                  <a:schemeClr val="accent1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建立基本資料</a:t>
            </a:r>
            <a:endParaRPr kumimoji="1" lang="en-US" altLang="zh-TW" sz="1400" b="1" dirty="0" smtClean="0">
              <a:solidFill>
                <a:schemeClr val="accent1">
                  <a:lumMod val="75000"/>
                </a:schemeClr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>
              <a:spcAft>
                <a:spcPts val="600"/>
              </a:spcAft>
            </a:pPr>
            <a:r>
              <a:rPr kumimoji="1" lang="zh-TW" altLang="en-US" sz="1400" b="1" dirty="0">
                <a:solidFill>
                  <a:schemeClr val="accent1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◆ </a:t>
            </a:r>
            <a:r>
              <a:rPr kumimoji="1" lang="en-US" altLang="zh-CN" sz="1400" b="1" dirty="0" smtClean="0">
                <a:solidFill>
                  <a:schemeClr val="accent1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buildNew_flag9</a:t>
            </a:r>
            <a:r>
              <a:rPr kumimoji="1" lang="zh-TW" altLang="en-US" sz="1400" b="1" dirty="0" smtClean="0">
                <a:solidFill>
                  <a:schemeClr val="accent1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：建立九座新旗幟</a:t>
            </a:r>
            <a:endParaRPr kumimoji="1" lang="en-US" altLang="zh-TW" sz="1400" b="1" dirty="0" smtClean="0">
              <a:solidFill>
                <a:schemeClr val="accent1">
                  <a:lumMod val="75000"/>
                </a:schemeClr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>
              <a:spcAft>
                <a:spcPts val="600"/>
              </a:spcAft>
            </a:pPr>
            <a:r>
              <a:rPr kumimoji="1" lang="zh-TW" altLang="en-US" sz="1400" b="1" dirty="0">
                <a:solidFill>
                  <a:schemeClr val="accent1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◆ </a:t>
            </a:r>
            <a:r>
              <a:rPr kumimoji="1" lang="en-US" altLang="zh-CN" sz="1400" b="1" dirty="0" err="1" smtClean="0">
                <a:solidFill>
                  <a:schemeClr val="accent1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show_allFlag</a:t>
            </a:r>
            <a:r>
              <a:rPr kumimoji="1" lang="zh-TW" altLang="en-US" sz="1400" b="1" dirty="0">
                <a:solidFill>
                  <a:schemeClr val="accent1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：顯示</a:t>
            </a:r>
            <a:r>
              <a:rPr kumimoji="1" lang="zh-TW" altLang="en-US" sz="1400" b="1" dirty="0" smtClean="0">
                <a:solidFill>
                  <a:schemeClr val="accent1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棋盤上的所有旗幟</a:t>
            </a:r>
            <a:endParaRPr kumimoji="1" lang="en-US" altLang="zh-TW" sz="1400" b="1" dirty="0" smtClean="0">
              <a:solidFill>
                <a:schemeClr val="accent1">
                  <a:lumMod val="75000"/>
                </a:schemeClr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>
              <a:spcAft>
                <a:spcPts val="600"/>
              </a:spcAft>
            </a:pPr>
            <a:r>
              <a:rPr kumimoji="1" lang="zh-TW" altLang="en-US" sz="1400" b="1" dirty="0">
                <a:solidFill>
                  <a:schemeClr val="accent1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◆ </a:t>
            </a:r>
            <a:r>
              <a:rPr kumimoji="1" lang="en-US" altLang="zh-CN" sz="1400" b="1" dirty="0" err="1" smtClean="0">
                <a:solidFill>
                  <a:schemeClr val="accent1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judge_gameWinner</a:t>
            </a:r>
            <a:r>
              <a:rPr kumimoji="1" lang="zh-TW" altLang="en-US" sz="1400" b="1" dirty="0" smtClean="0">
                <a:solidFill>
                  <a:schemeClr val="accent1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：判斷輸贏</a:t>
            </a:r>
            <a:endParaRPr kumimoji="1" lang="en-US" altLang="zh-TW" sz="1400" b="1" dirty="0" smtClean="0">
              <a:solidFill>
                <a:schemeClr val="accent1">
                  <a:lumMod val="75000"/>
                </a:schemeClr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>
              <a:spcAft>
                <a:spcPts val="600"/>
              </a:spcAft>
            </a:pPr>
            <a:r>
              <a:rPr kumimoji="1" lang="zh-TW" altLang="en-US" sz="1400" b="1" dirty="0" smtClean="0">
                <a:solidFill>
                  <a:schemeClr val="accent1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◆ </a:t>
            </a:r>
            <a:r>
              <a:rPr kumimoji="1" lang="en-US" altLang="zh-CN" sz="1400" b="1" dirty="0" err="1">
                <a:solidFill>
                  <a:schemeClr val="accent1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s</a:t>
            </a:r>
            <a:r>
              <a:rPr kumimoji="1" lang="en-US" altLang="zh-CN" sz="1400" b="1" dirty="0" err="1" smtClean="0">
                <a:solidFill>
                  <a:schemeClr val="accent1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howWinner</a:t>
            </a:r>
            <a:r>
              <a:rPr kumimoji="1" lang="zh-TW" altLang="en-US" sz="1400" b="1" dirty="0" smtClean="0">
                <a:solidFill>
                  <a:schemeClr val="accent1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：顯示贏家</a:t>
            </a:r>
            <a:endParaRPr kumimoji="1" lang="en-US" altLang="zh-CN" sz="1400" b="1" dirty="0" smtClean="0">
              <a:solidFill>
                <a:schemeClr val="accent1">
                  <a:lumMod val="75000"/>
                </a:schemeClr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5" name="圓角化單一角落矩形 44"/>
          <p:cNvSpPr/>
          <p:nvPr/>
        </p:nvSpPr>
        <p:spPr>
          <a:xfrm>
            <a:off x="11104684" y="2862237"/>
            <a:ext cx="729761" cy="1503485"/>
          </a:xfrm>
          <a:prstGeom prst="round1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3200" dirty="0" smtClean="0">
                <a:solidFill>
                  <a:srgbClr val="35538B"/>
                </a:solidFill>
              </a:rPr>
              <a:t>卡</a:t>
            </a:r>
            <a:endParaRPr lang="en-US" altLang="zh-TW" sz="3200" dirty="0" smtClean="0">
              <a:solidFill>
                <a:srgbClr val="35538B"/>
              </a:solidFill>
            </a:endParaRPr>
          </a:p>
          <a:p>
            <a:pPr algn="ctr"/>
            <a:r>
              <a:rPr lang="zh-TW" altLang="en-US" sz="3200" dirty="0" smtClean="0">
                <a:solidFill>
                  <a:srgbClr val="35538B"/>
                </a:solidFill>
              </a:rPr>
              <a:t>牌</a:t>
            </a:r>
            <a:endParaRPr lang="zh-TW" altLang="en-US" sz="3200" dirty="0">
              <a:solidFill>
                <a:srgbClr val="35538B"/>
              </a:solidFill>
            </a:endParaRPr>
          </a:p>
        </p:txBody>
      </p:sp>
      <p:cxnSp>
        <p:nvCxnSpPr>
          <p:cNvPr id="55" name="肘形接點 54"/>
          <p:cNvCxnSpPr>
            <a:stCxn id="16" idx="3"/>
            <a:endCxn id="45" idx="2"/>
          </p:cNvCxnSpPr>
          <p:nvPr/>
        </p:nvCxnSpPr>
        <p:spPr>
          <a:xfrm flipV="1">
            <a:off x="5776546" y="4365722"/>
            <a:ext cx="5693019" cy="111030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肘形接點 60"/>
          <p:cNvCxnSpPr>
            <a:endCxn id="45" idx="0"/>
          </p:cNvCxnSpPr>
          <p:nvPr/>
        </p:nvCxnSpPr>
        <p:spPr>
          <a:xfrm>
            <a:off x="9223131" y="1256847"/>
            <a:ext cx="2246434" cy="160539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肘形接點 62"/>
          <p:cNvCxnSpPr/>
          <p:nvPr/>
        </p:nvCxnSpPr>
        <p:spPr>
          <a:xfrm>
            <a:off x="9486900" y="3875794"/>
            <a:ext cx="1617784" cy="1270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1453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5E5D51F5-8899-0E42-9A20-3933B4CD2A91}"/>
              </a:ext>
            </a:extLst>
          </p:cNvPr>
          <p:cNvCxnSpPr>
            <a:cxnSpLocks/>
          </p:cNvCxnSpPr>
          <p:nvPr/>
        </p:nvCxnSpPr>
        <p:spPr>
          <a:xfrm>
            <a:off x="443705" y="413892"/>
            <a:ext cx="0" cy="917970"/>
          </a:xfrm>
          <a:prstGeom prst="line">
            <a:avLst/>
          </a:prstGeom>
          <a:ln w="666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06BC815-146A-BA4D-9862-8BC9D092D5A7}"/>
              </a:ext>
            </a:extLst>
          </p:cNvPr>
          <p:cNvSpPr txBox="1"/>
          <p:nvPr/>
        </p:nvSpPr>
        <p:spPr>
          <a:xfrm>
            <a:off x="611151" y="548961"/>
            <a:ext cx="27494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4000" b="1" dirty="0">
                <a:solidFill>
                  <a:schemeClr val="accent1">
                    <a:lumMod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伺服器</a:t>
            </a:r>
            <a:r>
              <a:rPr kumimoji="1" lang="zh-TW" altLang="en-US" sz="4000" b="1" dirty="0" smtClean="0">
                <a:solidFill>
                  <a:schemeClr val="accent1">
                    <a:lumMod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概念</a:t>
            </a:r>
            <a:endParaRPr kumimoji="1" lang="zh-TW" altLang="en-US" sz="4000" b="1" dirty="0">
              <a:solidFill>
                <a:schemeClr val="accent1">
                  <a:lumMod val="50000"/>
                </a:schemeClr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51587D7-C0A7-CC45-AF4C-76C7CDC3B5C8}"/>
              </a:ext>
            </a:extLst>
          </p:cNvPr>
          <p:cNvSpPr/>
          <p:nvPr/>
        </p:nvSpPr>
        <p:spPr>
          <a:xfrm>
            <a:off x="0" y="0"/>
            <a:ext cx="3458817" cy="1892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FF5B859-BB39-484D-86AD-F779237553F7}"/>
              </a:ext>
            </a:extLst>
          </p:cNvPr>
          <p:cNvSpPr/>
          <p:nvPr/>
        </p:nvSpPr>
        <p:spPr>
          <a:xfrm>
            <a:off x="3458817" y="0"/>
            <a:ext cx="5274368" cy="1892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FB1B7B3-E7A4-D54C-9CE3-EAFDFFE07120}"/>
              </a:ext>
            </a:extLst>
          </p:cNvPr>
          <p:cNvSpPr/>
          <p:nvPr/>
        </p:nvSpPr>
        <p:spPr>
          <a:xfrm>
            <a:off x="8733185" y="-1"/>
            <a:ext cx="3458817" cy="1892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AD6E8FB-6415-0C46-95EC-F5C0927AD0A3}"/>
              </a:ext>
            </a:extLst>
          </p:cNvPr>
          <p:cNvSpPr/>
          <p:nvPr/>
        </p:nvSpPr>
        <p:spPr>
          <a:xfrm>
            <a:off x="-2" y="6720065"/>
            <a:ext cx="3458817" cy="1892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AFABEB8-2004-F849-B7EA-91AB449ED1F5}"/>
              </a:ext>
            </a:extLst>
          </p:cNvPr>
          <p:cNvSpPr/>
          <p:nvPr/>
        </p:nvSpPr>
        <p:spPr>
          <a:xfrm>
            <a:off x="3458815" y="6720065"/>
            <a:ext cx="5274368" cy="1892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4575C08-C002-B84B-A7D5-A6B5E7A28FD9}"/>
              </a:ext>
            </a:extLst>
          </p:cNvPr>
          <p:cNvSpPr/>
          <p:nvPr/>
        </p:nvSpPr>
        <p:spPr>
          <a:xfrm>
            <a:off x="8733183" y="6720064"/>
            <a:ext cx="3458817" cy="1892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4" name="Rectangle 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000" b="0" i="1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inherit"/>
              </a:rPr>
              <a:t>透過圖層的透明部分，可以看到下方圖層的內容。</a:t>
            </a:r>
            <a:endParaRPr kumimoji="0" lang="zh-TW" altLang="zh-TW" sz="12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ea typeface="adobe-clean-han-traditional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adobe-clean-han-traditional"/>
              </a:rPr>
              <a:t/>
            </a:r>
            <a:br>
              <a:rPr kumimoji="0" lang="zh-TW" altLang="zh-TW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adobe-clean-han-traditional"/>
              </a:rPr>
            </a:br>
            <a:endParaRPr kumimoji="0" lang="zh-TW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2626715" y="1653424"/>
            <a:ext cx="887608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b="1" dirty="0" smtClean="0">
                <a:solidFill>
                  <a:schemeClr val="accent1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1.</a:t>
            </a:r>
            <a:r>
              <a:rPr kumimoji="1" lang="zh-TW" altLang="en-US" b="1" dirty="0" smtClean="0">
                <a:solidFill>
                  <a:schemeClr val="accent1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初始化</a:t>
            </a:r>
            <a:r>
              <a:rPr kumimoji="1" lang="en-US" altLang="zh-TW" b="1" dirty="0">
                <a:solidFill>
                  <a:schemeClr val="accent1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socket</a:t>
            </a:r>
            <a:r>
              <a:rPr kumimoji="1" lang="zh-TW" altLang="en-US" b="1" dirty="0" smtClean="0">
                <a:solidFill>
                  <a:schemeClr val="accent1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（）         </a:t>
            </a:r>
            <a:r>
              <a:rPr kumimoji="1" lang="zh-TW" altLang="en-US" sz="500" b="1" dirty="0" smtClean="0">
                <a:solidFill>
                  <a:schemeClr val="accent1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</a:t>
            </a:r>
            <a:r>
              <a:rPr kumimoji="1" lang="en-US" altLang="zh-TW" b="1" dirty="0" smtClean="0">
                <a:solidFill>
                  <a:schemeClr val="accent1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4</a:t>
            </a:r>
            <a:r>
              <a:rPr kumimoji="1" lang="en-US" altLang="zh-TW" b="1" dirty="0">
                <a:solidFill>
                  <a:schemeClr val="accent1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.</a:t>
            </a:r>
            <a:r>
              <a:rPr kumimoji="1" lang="zh-TW" altLang="en-US" b="1" dirty="0">
                <a:solidFill>
                  <a:schemeClr val="accent1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獲取用戶端的通訊地址</a:t>
            </a:r>
            <a:r>
              <a:rPr kumimoji="1" lang="en-US" altLang="zh-TW" b="1" dirty="0">
                <a:solidFill>
                  <a:schemeClr val="accent1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accept()</a:t>
            </a:r>
          </a:p>
          <a:p>
            <a:endParaRPr kumimoji="1" lang="en-US" altLang="zh-TW" sz="800" b="1" dirty="0" smtClean="0">
              <a:solidFill>
                <a:schemeClr val="accent1">
                  <a:lumMod val="75000"/>
                </a:schemeClr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r>
              <a:rPr kumimoji="1" lang="en-US" altLang="zh-TW" b="1" dirty="0" smtClean="0">
                <a:solidFill>
                  <a:schemeClr val="accent1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</a:t>
            </a:r>
            <a:r>
              <a:rPr kumimoji="1" lang="en-US" altLang="zh-TW" b="1" dirty="0">
                <a:solidFill>
                  <a:schemeClr val="accent1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.</a:t>
            </a:r>
            <a:r>
              <a:rPr kumimoji="1" lang="zh-TW" altLang="en-US" b="1" dirty="0">
                <a:solidFill>
                  <a:schemeClr val="accent1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使用</a:t>
            </a:r>
            <a:r>
              <a:rPr kumimoji="1" lang="en-US" altLang="zh-TW" b="1" dirty="0">
                <a:solidFill>
                  <a:schemeClr val="accent1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bind()</a:t>
            </a:r>
            <a:r>
              <a:rPr kumimoji="1" lang="zh-TW" altLang="en-US" b="1" dirty="0">
                <a:solidFill>
                  <a:schemeClr val="accent1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綁定</a:t>
            </a:r>
            <a:r>
              <a:rPr kumimoji="1" lang="en-US" altLang="zh-TW" b="1" dirty="0" err="1">
                <a:solidFill>
                  <a:schemeClr val="accent1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ip</a:t>
            </a:r>
            <a:r>
              <a:rPr kumimoji="1" lang="en-US" altLang="zh-TW" b="1" dirty="0">
                <a:solidFill>
                  <a:schemeClr val="accent1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</a:t>
            </a:r>
            <a:r>
              <a:rPr kumimoji="1" lang="zh-TW" altLang="en-US" b="1" dirty="0" smtClean="0">
                <a:solidFill>
                  <a:schemeClr val="accent1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        </a:t>
            </a:r>
            <a:r>
              <a:rPr kumimoji="1" lang="en-US" altLang="zh-TW" b="1" dirty="0" smtClean="0">
                <a:solidFill>
                  <a:schemeClr val="accent1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5</a:t>
            </a:r>
            <a:r>
              <a:rPr kumimoji="1" lang="en-US" altLang="zh-TW" b="1" dirty="0">
                <a:solidFill>
                  <a:schemeClr val="accent1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.</a:t>
            </a:r>
            <a:r>
              <a:rPr kumimoji="1" lang="zh-TW" altLang="en-US" b="1" dirty="0">
                <a:solidFill>
                  <a:schemeClr val="accent1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使用</a:t>
            </a:r>
            <a:r>
              <a:rPr kumimoji="1" lang="en-US" altLang="zh-TW" b="1" dirty="0" err="1">
                <a:solidFill>
                  <a:schemeClr val="accent1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recv</a:t>
            </a:r>
            <a:r>
              <a:rPr kumimoji="1" lang="en-US" altLang="zh-TW" b="1" dirty="0">
                <a:solidFill>
                  <a:schemeClr val="accent1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()</a:t>
            </a:r>
            <a:r>
              <a:rPr kumimoji="1" lang="zh-TW" altLang="en-US" b="1" dirty="0">
                <a:solidFill>
                  <a:schemeClr val="accent1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接收資料，</a:t>
            </a:r>
            <a:r>
              <a:rPr kumimoji="1" lang="en-US" altLang="zh-TW" b="1" dirty="0">
                <a:solidFill>
                  <a:schemeClr val="accent1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send()</a:t>
            </a:r>
            <a:r>
              <a:rPr kumimoji="1" lang="zh-TW" altLang="en-US" b="1" dirty="0">
                <a:solidFill>
                  <a:schemeClr val="accent1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發送資料與用戶端</a:t>
            </a:r>
            <a:r>
              <a:rPr kumimoji="1" lang="zh-TW" altLang="en-US" b="1" dirty="0" smtClean="0">
                <a:solidFill>
                  <a:schemeClr val="accent1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交流</a:t>
            </a:r>
            <a:endParaRPr kumimoji="1" lang="en-US" altLang="zh-TW" sz="1100" b="1" dirty="0" smtClean="0">
              <a:solidFill>
                <a:schemeClr val="accent1">
                  <a:lumMod val="75000"/>
                </a:schemeClr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endParaRPr kumimoji="1" lang="en-US" altLang="zh-TW" sz="800" b="1" dirty="0">
              <a:solidFill>
                <a:schemeClr val="accent1">
                  <a:lumMod val="75000"/>
                </a:schemeClr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r>
              <a:rPr kumimoji="1" lang="en-US" altLang="zh-TW" b="1" dirty="0" smtClean="0">
                <a:solidFill>
                  <a:schemeClr val="accent1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3.</a:t>
            </a:r>
            <a:r>
              <a:rPr kumimoji="1" lang="zh-TW" altLang="en-US" b="1" dirty="0" smtClean="0">
                <a:solidFill>
                  <a:schemeClr val="accent1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使用</a:t>
            </a:r>
            <a:r>
              <a:rPr kumimoji="1" lang="en-US" altLang="zh-TW" b="1" dirty="0">
                <a:solidFill>
                  <a:schemeClr val="accent1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listen</a:t>
            </a:r>
            <a:r>
              <a:rPr kumimoji="1" lang="en-US" altLang="zh-TW" b="1" dirty="0" smtClean="0">
                <a:solidFill>
                  <a:schemeClr val="accent1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()</a:t>
            </a:r>
            <a:r>
              <a:rPr kumimoji="1" lang="zh-TW" altLang="en-US" b="1" dirty="0" smtClean="0">
                <a:solidFill>
                  <a:schemeClr val="accent1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等待回應</a:t>
            </a:r>
            <a:endParaRPr kumimoji="1" lang="zh-TW" altLang="en-US" sz="800" b="1" dirty="0">
              <a:solidFill>
                <a:schemeClr val="accent1">
                  <a:lumMod val="75000"/>
                </a:schemeClr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5" name="圓角矩形 14"/>
          <p:cNvSpPr/>
          <p:nvPr/>
        </p:nvSpPr>
        <p:spPr>
          <a:xfrm>
            <a:off x="443705" y="1961251"/>
            <a:ext cx="1666702" cy="677008"/>
          </a:xfrm>
          <a:prstGeom prst="roundRect">
            <a:avLst/>
          </a:prstGeom>
          <a:solidFill>
            <a:srgbClr val="8FAA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/>
              <a:t>伺服器</a:t>
            </a:r>
            <a:r>
              <a:rPr lang="zh-TW" altLang="en-US" sz="2400" dirty="0"/>
              <a:t>端</a:t>
            </a:r>
          </a:p>
        </p:txBody>
      </p:sp>
      <p:sp>
        <p:nvSpPr>
          <p:cNvPr id="16" name="圓角矩形 15"/>
          <p:cNvSpPr/>
          <p:nvPr/>
        </p:nvSpPr>
        <p:spPr>
          <a:xfrm>
            <a:off x="443705" y="3593887"/>
            <a:ext cx="1666702" cy="677008"/>
          </a:xfrm>
          <a:prstGeom prst="roundRect">
            <a:avLst/>
          </a:prstGeom>
          <a:solidFill>
            <a:srgbClr val="8FAA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/>
              <a:t>用戶端</a:t>
            </a:r>
            <a:endParaRPr lang="zh-TW" altLang="en-US" sz="2400" dirty="0"/>
          </a:p>
        </p:txBody>
      </p:sp>
      <p:sp>
        <p:nvSpPr>
          <p:cNvPr id="3" name="矩形 2"/>
          <p:cNvSpPr/>
          <p:nvPr/>
        </p:nvSpPr>
        <p:spPr>
          <a:xfrm>
            <a:off x="2626715" y="3347615"/>
            <a:ext cx="6488164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TW" b="1" dirty="0" smtClean="0">
                <a:solidFill>
                  <a:schemeClr val="accent1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</a:t>
            </a:r>
            <a:r>
              <a:rPr kumimoji="1" lang="en-US" altLang="zh-TW" b="1" dirty="0">
                <a:solidFill>
                  <a:schemeClr val="accent1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.</a:t>
            </a:r>
            <a:r>
              <a:rPr kumimoji="1" lang="zh-TW" altLang="en-US" b="1" dirty="0">
                <a:solidFill>
                  <a:schemeClr val="accent1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初始化</a:t>
            </a:r>
            <a:r>
              <a:rPr kumimoji="1" lang="en-US" altLang="zh-TW" b="1" dirty="0">
                <a:solidFill>
                  <a:schemeClr val="accent1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socket</a:t>
            </a:r>
            <a:r>
              <a:rPr kumimoji="1" lang="zh-TW" altLang="en-US" b="1" dirty="0">
                <a:solidFill>
                  <a:schemeClr val="accent1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（）</a:t>
            </a:r>
          </a:p>
          <a:p>
            <a:endParaRPr kumimoji="1" lang="zh-TW" altLang="en-US" sz="800" b="1" dirty="0">
              <a:solidFill>
                <a:schemeClr val="accent1">
                  <a:lumMod val="75000"/>
                </a:schemeClr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r>
              <a:rPr kumimoji="1" lang="en-US" altLang="zh-TW" b="1" dirty="0">
                <a:solidFill>
                  <a:schemeClr val="accent1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2.</a:t>
            </a:r>
            <a:r>
              <a:rPr kumimoji="1" lang="zh-TW" altLang="en-US" b="1" dirty="0">
                <a:solidFill>
                  <a:schemeClr val="accent1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使用</a:t>
            </a:r>
            <a:r>
              <a:rPr kumimoji="1" lang="en-US" altLang="zh-TW" b="1" dirty="0" err="1">
                <a:solidFill>
                  <a:schemeClr val="accent1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ip</a:t>
            </a:r>
            <a:r>
              <a:rPr kumimoji="1" lang="zh-TW" altLang="en-US" b="1" dirty="0">
                <a:solidFill>
                  <a:schemeClr val="accent1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和</a:t>
            </a:r>
            <a:r>
              <a:rPr kumimoji="1" lang="en-US" altLang="zh-TW" b="1" dirty="0">
                <a:solidFill>
                  <a:schemeClr val="accent1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connect()</a:t>
            </a:r>
            <a:r>
              <a:rPr kumimoji="1" lang="zh-TW" altLang="en-US" b="1" dirty="0">
                <a:solidFill>
                  <a:schemeClr val="accent1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連接伺服器</a:t>
            </a:r>
          </a:p>
          <a:p>
            <a:endParaRPr kumimoji="1" lang="zh-TW" altLang="en-US" sz="800" b="1" dirty="0">
              <a:solidFill>
                <a:schemeClr val="accent1">
                  <a:lumMod val="75000"/>
                </a:schemeClr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r>
              <a:rPr kumimoji="1" lang="en-US" altLang="zh-TW" b="1" dirty="0">
                <a:solidFill>
                  <a:schemeClr val="accent1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3.</a:t>
            </a:r>
            <a:r>
              <a:rPr kumimoji="1" lang="zh-TW" altLang="en-US" b="1" dirty="0">
                <a:solidFill>
                  <a:schemeClr val="accent1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使用</a:t>
            </a:r>
            <a:r>
              <a:rPr kumimoji="1" lang="en-US" altLang="zh-TW" b="1" dirty="0" err="1">
                <a:solidFill>
                  <a:schemeClr val="accent1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recv</a:t>
            </a:r>
            <a:r>
              <a:rPr kumimoji="1" lang="en-US" altLang="zh-TW" b="1" dirty="0">
                <a:solidFill>
                  <a:schemeClr val="accent1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()</a:t>
            </a:r>
            <a:r>
              <a:rPr kumimoji="1" lang="zh-TW" altLang="en-US" b="1" dirty="0">
                <a:solidFill>
                  <a:schemeClr val="accent1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接收資料，</a:t>
            </a:r>
            <a:r>
              <a:rPr kumimoji="1" lang="en-US" altLang="zh-TW" b="1" dirty="0">
                <a:solidFill>
                  <a:schemeClr val="accent1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send()</a:t>
            </a:r>
            <a:r>
              <a:rPr kumimoji="1" lang="zh-TW" altLang="en-US" b="1" dirty="0">
                <a:solidFill>
                  <a:schemeClr val="accent1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發送資料與伺服器進行</a:t>
            </a:r>
            <a:r>
              <a:rPr kumimoji="1" lang="zh-TW" altLang="en-US" b="1" dirty="0" smtClean="0">
                <a:solidFill>
                  <a:schemeClr val="accent1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交流</a:t>
            </a:r>
            <a:endParaRPr kumimoji="1" lang="zh-TW" altLang="en-US" b="1" dirty="0">
              <a:solidFill>
                <a:schemeClr val="accent1">
                  <a:lumMod val="75000"/>
                </a:schemeClr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7" name="圓角矩形 16"/>
          <p:cNvSpPr/>
          <p:nvPr/>
        </p:nvSpPr>
        <p:spPr>
          <a:xfrm>
            <a:off x="443805" y="5258827"/>
            <a:ext cx="1666702" cy="677008"/>
          </a:xfrm>
          <a:prstGeom prst="roundRect">
            <a:avLst/>
          </a:prstGeom>
          <a:solidFill>
            <a:srgbClr val="8FAA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TW" altLang="en-US" b="1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傳</a:t>
            </a:r>
            <a:r>
              <a:rPr kumimoji="1" lang="en-US" altLang="zh-TW" b="1" dirty="0" smtClean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list(</a:t>
            </a:r>
            <a:r>
              <a:rPr kumimoji="1" lang="zh-TW" altLang="en-US" b="1" dirty="0" smtClean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序列化</a:t>
            </a:r>
            <a:r>
              <a:rPr kumimoji="1" lang="en-US" altLang="zh-TW" b="1" dirty="0" smtClean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)</a:t>
            </a:r>
            <a:r>
              <a:rPr kumimoji="1" lang="zh-TW" altLang="en-US" b="1" dirty="0" smtClean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的</a:t>
            </a:r>
            <a:r>
              <a:rPr kumimoji="1" lang="zh-TW" altLang="en-US" b="1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方式</a:t>
            </a:r>
          </a:p>
        </p:txBody>
      </p:sp>
      <p:sp>
        <p:nvSpPr>
          <p:cNvPr id="4" name="矩形 3"/>
          <p:cNvSpPr/>
          <p:nvPr/>
        </p:nvSpPr>
        <p:spPr>
          <a:xfrm>
            <a:off x="2637183" y="5212611"/>
            <a:ext cx="6096000" cy="76944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kumimoji="1" lang="en-US" altLang="zh-TW" b="1" dirty="0" smtClean="0">
                <a:solidFill>
                  <a:schemeClr val="accent1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1.</a:t>
            </a:r>
            <a:r>
              <a:rPr kumimoji="1" lang="zh-TW" altLang="en-US" b="1" dirty="0" smtClean="0">
                <a:solidFill>
                  <a:schemeClr val="accent1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利用</a:t>
            </a:r>
            <a:r>
              <a:rPr kumimoji="1" lang="en-US" altLang="zh-TW" b="1" dirty="0" smtClean="0">
                <a:solidFill>
                  <a:schemeClr val="accent1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pickle</a:t>
            </a:r>
            <a:r>
              <a:rPr kumimoji="1" lang="zh-TW" altLang="en-US" b="1" dirty="0" smtClean="0">
                <a:solidFill>
                  <a:schemeClr val="accent1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（）將</a:t>
            </a:r>
            <a:r>
              <a:rPr kumimoji="1" lang="en-US" altLang="zh-TW" b="1" dirty="0" smtClean="0">
                <a:solidFill>
                  <a:schemeClr val="accent1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list</a:t>
            </a:r>
            <a:r>
              <a:rPr kumimoji="1" lang="zh-TW" altLang="en-US" b="1" dirty="0" smtClean="0">
                <a:solidFill>
                  <a:schemeClr val="accent1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格式化</a:t>
            </a:r>
            <a:endParaRPr kumimoji="1" lang="zh-TW" altLang="en-US" b="1" dirty="0">
              <a:solidFill>
                <a:schemeClr val="accent1">
                  <a:lumMod val="75000"/>
                </a:schemeClr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endParaRPr kumimoji="1" lang="zh-TW" altLang="en-US" sz="800" b="1" dirty="0">
              <a:solidFill>
                <a:schemeClr val="accent1">
                  <a:lumMod val="75000"/>
                </a:schemeClr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r>
              <a:rPr kumimoji="1" lang="en-US" altLang="zh-TW" b="1" dirty="0" smtClean="0">
                <a:solidFill>
                  <a:schemeClr val="accent1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2.</a:t>
            </a:r>
            <a:r>
              <a:rPr kumimoji="1" lang="zh-TW" altLang="en-US" b="1" dirty="0" smtClean="0">
                <a:solidFill>
                  <a:schemeClr val="accent1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利用</a:t>
            </a:r>
            <a:r>
              <a:rPr kumimoji="1" lang="en-US" altLang="zh-TW" b="1" dirty="0" err="1" smtClean="0">
                <a:solidFill>
                  <a:schemeClr val="accent1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pickle.loads</a:t>
            </a:r>
            <a:r>
              <a:rPr kumimoji="1" lang="zh-TW" altLang="en-US" b="1" dirty="0" smtClean="0">
                <a:solidFill>
                  <a:schemeClr val="accent1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（）將收到的資料轉為</a:t>
            </a:r>
            <a:r>
              <a:rPr kumimoji="1" lang="en-US" altLang="zh-TW" b="1" dirty="0" smtClean="0">
                <a:solidFill>
                  <a:schemeClr val="accent1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list</a:t>
            </a:r>
            <a:endParaRPr kumimoji="1" lang="zh-TW" altLang="en-US" sz="800" b="1" dirty="0">
              <a:solidFill>
                <a:schemeClr val="accent1">
                  <a:lumMod val="75000"/>
                </a:schemeClr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02499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5E5D51F5-8899-0E42-9A20-3933B4CD2A91}"/>
              </a:ext>
            </a:extLst>
          </p:cNvPr>
          <p:cNvCxnSpPr>
            <a:cxnSpLocks/>
          </p:cNvCxnSpPr>
          <p:nvPr/>
        </p:nvCxnSpPr>
        <p:spPr>
          <a:xfrm>
            <a:off x="443705" y="413892"/>
            <a:ext cx="0" cy="917970"/>
          </a:xfrm>
          <a:prstGeom prst="line">
            <a:avLst/>
          </a:prstGeom>
          <a:ln w="666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06BC815-146A-BA4D-9862-8BC9D092D5A7}"/>
              </a:ext>
            </a:extLst>
          </p:cNvPr>
          <p:cNvSpPr txBox="1"/>
          <p:nvPr/>
        </p:nvSpPr>
        <p:spPr>
          <a:xfrm>
            <a:off x="564728" y="518934"/>
            <a:ext cx="8579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4000" b="1" dirty="0" smtClean="0">
                <a:solidFill>
                  <a:schemeClr val="accent1">
                    <a:lumMod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UI</a:t>
            </a:r>
            <a:r>
              <a:rPr kumimoji="1" lang="zh-TW" altLang="en-US" sz="4000" b="1" dirty="0" smtClean="0">
                <a:solidFill>
                  <a:schemeClr val="accent1">
                    <a:lumMod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</a:t>
            </a:r>
            <a:endParaRPr kumimoji="1" lang="zh-TW" altLang="en-US" sz="4000" b="1" dirty="0">
              <a:solidFill>
                <a:schemeClr val="accent1">
                  <a:lumMod val="50000"/>
                </a:schemeClr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51587D7-C0A7-CC45-AF4C-76C7CDC3B5C8}"/>
              </a:ext>
            </a:extLst>
          </p:cNvPr>
          <p:cNvSpPr/>
          <p:nvPr/>
        </p:nvSpPr>
        <p:spPr>
          <a:xfrm>
            <a:off x="0" y="0"/>
            <a:ext cx="3458817" cy="1892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FF5B859-BB39-484D-86AD-F779237553F7}"/>
              </a:ext>
            </a:extLst>
          </p:cNvPr>
          <p:cNvSpPr/>
          <p:nvPr/>
        </p:nvSpPr>
        <p:spPr>
          <a:xfrm>
            <a:off x="3458817" y="0"/>
            <a:ext cx="5274368" cy="1892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FB1B7B3-E7A4-D54C-9CE3-EAFDFFE07120}"/>
              </a:ext>
            </a:extLst>
          </p:cNvPr>
          <p:cNvSpPr/>
          <p:nvPr/>
        </p:nvSpPr>
        <p:spPr>
          <a:xfrm>
            <a:off x="8733185" y="-1"/>
            <a:ext cx="3458817" cy="1892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AD6E8FB-6415-0C46-95EC-F5C0927AD0A3}"/>
              </a:ext>
            </a:extLst>
          </p:cNvPr>
          <p:cNvSpPr/>
          <p:nvPr/>
        </p:nvSpPr>
        <p:spPr>
          <a:xfrm>
            <a:off x="-2" y="6720065"/>
            <a:ext cx="3458817" cy="1892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AFABEB8-2004-F849-B7EA-91AB449ED1F5}"/>
              </a:ext>
            </a:extLst>
          </p:cNvPr>
          <p:cNvSpPr/>
          <p:nvPr/>
        </p:nvSpPr>
        <p:spPr>
          <a:xfrm>
            <a:off x="3458815" y="6720065"/>
            <a:ext cx="5274368" cy="1892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4575C08-C002-B84B-A7D5-A6B5E7A28FD9}"/>
              </a:ext>
            </a:extLst>
          </p:cNvPr>
          <p:cNvSpPr/>
          <p:nvPr/>
        </p:nvSpPr>
        <p:spPr>
          <a:xfrm>
            <a:off x="8733183" y="6720064"/>
            <a:ext cx="3458817" cy="1892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pic>
        <p:nvPicPr>
          <p:cNvPr id="3" name="內容版面配置區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705" y="1661587"/>
            <a:ext cx="6402747" cy="3734935"/>
          </a:xfr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BCFD8C96-F85E-8346-8D84-FCDC775F5F6F}"/>
              </a:ext>
            </a:extLst>
          </p:cNvPr>
          <p:cNvSpPr/>
          <p:nvPr/>
        </p:nvSpPr>
        <p:spPr>
          <a:xfrm>
            <a:off x="2792753" y="5577412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b="1" dirty="0" smtClean="0">
                <a:solidFill>
                  <a:schemeClr val="accent1">
                    <a:lumMod val="75000"/>
                  </a:schemeClr>
                </a:solidFill>
              </a:rPr>
              <a:t>遊戲介面</a:t>
            </a:r>
            <a:endParaRPr lang="zh-TW" altLang="en-US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3509" y="420864"/>
            <a:ext cx="3404851" cy="3404851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3069" y="402162"/>
            <a:ext cx="3405600" cy="3405600"/>
          </a:xfrm>
          <a:prstGeom prst="rect">
            <a:avLst/>
          </a:prstGeom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BCFD8C96-F85E-8346-8D84-FCDC775F5F6F}"/>
              </a:ext>
            </a:extLst>
          </p:cNvPr>
          <p:cNvSpPr/>
          <p:nvPr/>
        </p:nvSpPr>
        <p:spPr>
          <a:xfrm>
            <a:off x="8237055" y="3114454"/>
            <a:ext cx="6976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b="1" dirty="0" smtClean="0">
                <a:solidFill>
                  <a:schemeClr val="accent1">
                    <a:lumMod val="75000"/>
                  </a:schemeClr>
                </a:solidFill>
              </a:rPr>
              <a:t>卡</a:t>
            </a:r>
            <a:r>
              <a:rPr lang="zh-TW" altLang="en-US" sz="2000" b="1" dirty="0">
                <a:solidFill>
                  <a:schemeClr val="accent1">
                    <a:lumMod val="75000"/>
                  </a:schemeClr>
                </a:solidFill>
              </a:rPr>
              <a:t>背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BCFD8C96-F85E-8346-8D84-FCDC775F5F6F}"/>
              </a:ext>
            </a:extLst>
          </p:cNvPr>
          <p:cNvSpPr/>
          <p:nvPr/>
        </p:nvSpPr>
        <p:spPr>
          <a:xfrm>
            <a:off x="9840275" y="3114930"/>
            <a:ext cx="185178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b="1" dirty="0" smtClean="0">
                <a:solidFill>
                  <a:schemeClr val="accent1">
                    <a:lumMod val="75000"/>
                  </a:schemeClr>
                </a:solidFill>
              </a:rPr>
              <a:t>卡牌正面*</a:t>
            </a:r>
            <a:r>
              <a:rPr lang="en-US" altLang="zh-TW" sz="2000" b="1" dirty="0" smtClean="0">
                <a:solidFill>
                  <a:schemeClr val="accent1">
                    <a:lumMod val="75000"/>
                  </a:schemeClr>
                </a:solidFill>
              </a:rPr>
              <a:t>60</a:t>
            </a:r>
            <a:r>
              <a:rPr lang="zh-TW" altLang="en-US" sz="2000" b="1" dirty="0" smtClean="0">
                <a:solidFill>
                  <a:schemeClr val="accent1">
                    <a:lumMod val="75000"/>
                  </a:schemeClr>
                </a:solidFill>
              </a:rPr>
              <a:t>張</a:t>
            </a:r>
            <a:endParaRPr lang="zh-TW" altLang="en-US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7" name="圖片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6587" y="3925758"/>
            <a:ext cx="1676190" cy="1676190"/>
          </a:xfrm>
          <a:prstGeom prst="rect">
            <a:avLst/>
          </a:prstGeom>
        </p:spPr>
      </p:pic>
      <p:pic>
        <p:nvPicPr>
          <p:cNvPr id="22" name="圖片 2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3235" y="3938729"/>
            <a:ext cx="1676190" cy="1676190"/>
          </a:xfrm>
          <a:prstGeom prst="rect">
            <a:avLst/>
          </a:prstGeom>
        </p:spPr>
      </p:pic>
      <p:sp>
        <p:nvSpPr>
          <p:cNvPr id="23" name="矩形 22">
            <a:extLst>
              <a:ext uri="{FF2B5EF4-FFF2-40B4-BE49-F238E27FC236}">
                <a16:creationId xmlns:a16="http://schemas.microsoft.com/office/drawing/2014/main" id="{BCFD8C96-F85E-8346-8D84-FCDC775F5F6F}"/>
              </a:ext>
            </a:extLst>
          </p:cNvPr>
          <p:cNvSpPr/>
          <p:nvPr/>
        </p:nvSpPr>
        <p:spPr>
          <a:xfrm>
            <a:off x="10507585" y="4919908"/>
            <a:ext cx="6976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b="1" dirty="0">
                <a:solidFill>
                  <a:schemeClr val="accent1">
                    <a:lumMod val="75000"/>
                  </a:schemeClr>
                </a:solidFill>
              </a:rPr>
              <a:t>旗幟</a:t>
            </a:r>
          </a:p>
        </p:txBody>
      </p:sp>
    </p:spTree>
    <p:extLst>
      <p:ext uri="{BB962C8B-B14F-4D97-AF65-F5344CB8AC3E}">
        <p14:creationId xmlns:p14="http://schemas.microsoft.com/office/powerpoint/2010/main" val="1536965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D45C763-1E94-1E44-85AC-BF1C742B4F2B}"/>
              </a:ext>
            </a:extLst>
          </p:cNvPr>
          <p:cNvSpPr/>
          <p:nvPr/>
        </p:nvSpPr>
        <p:spPr>
          <a:xfrm>
            <a:off x="0" y="0"/>
            <a:ext cx="3458817" cy="1892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35D2CD7-47A1-BB45-987E-549D04DA4DF0}"/>
              </a:ext>
            </a:extLst>
          </p:cNvPr>
          <p:cNvSpPr/>
          <p:nvPr/>
        </p:nvSpPr>
        <p:spPr>
          <a:xfrm>
            <a:off x="3458817" y="0"/>
            <a:ext cx="5274368" cy="1892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B677C32-A4A7-354D-A953-DD426C97DFC3}"/>
              </a:ext>
            </a:extLst>
          </p:cNvPr>
          <p:cNvSpPr/>
          <p:nvPr/>
        </p:nvSpPr>
        <p:spPr>
          <a:xfrm>
            <a:off x="8733185" y="-1"/>
            <a:ext cx="3458817" cy="1892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80A4656-4A64-314A-9623-2FDC43242BB3}"/>
              </a:ext>
            </a:extLst>
          </p:cNvPr>
          <p:cNvSpPr/>
          <p:nvPr/>
        </p:nvSpPr>
        <p:spPr>
          <a:xfrm>
            <a:off x="0" y="6668791"/>
            <a:ext cx="3458817" cy="1892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177C5B4-112F-BB41-8116-9BC275CAE483}"/>
              </a:ext>
            </a:extLst>
          </p:cNvPr>
          <p:cNvSpPr/>
          <p:nvPr/>
        </p:nvSpPr>
        <p:spPr>
          <a:xfrm>
            <a:off x="3458817" y="6668791"/>
            <a:ext cx="5274368" cy="1892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1F1FF27-2B7C-A549-8F51-228945A2631A}"/>
              </a:ext>
            </a:extLst>
          </p:cNvPr>
          <p:cNvSpPr/>
          <p:nvPr/>
        </p:nvSpPr>
        <p:spPr>
          <a:xfrm>
            <a:off x="8733185" y="6668790"/>
            <a:ext cx="3458817" cy="1892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508B6FF-3B5C-7B4F-BEEF-5D1D5B38DE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8817" y="2639967"/>
            <a:ext cx="1121790" cy="112179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DE1CB30-F321-2545-97E1-3C1518A1CD39}"/>
              </a:ext>
            </a:extLst>
          </p:cNvPr>
          <p:cNvSpPr txBox="1"/>
          <p:nvPr/>
        </p:nvSpPr>
        <p:spPr>
          <a:xfrm>
            <a:off x="4580607" y="2658051"/>
            <a:ext cx="357020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6600" b="1" dirty="0" smtClean="0">
                <a:solidFill>
                  <a:schemeClr val="accent1">
                    <a:lumMod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作品呈現</a:t>
            </a:r>
            <a:endParaRPr kumimoji="1" lang="en-US" altLang="zh-TW" sz="6600" b="1" dirty="0">
              <a:solidFill>
                <a:schemeClr val="accent1">
                  <a:lumMod val="50000"/>
                </a:schemeClr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33087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9957</TotalTime>
  <Words>439</Words>
  <Application>Microsoft Office PowerPoint</Application>
  <PresentationFormat>寬螢幕</PresentationFormat>
  <Paragraphs>67</Paragraphs>
  <Slides>5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6" baseType="lpstr">
      <vt:lpstr>adobe-clean-han-traditional</vt:lpstr>
      <vt:lpstr>等线</vt:lpstr>
      <vt:lpstr>等线</vt:lpstr>
      <vt:lpstr>inherit</vt:lpstr>
      <vt:lpstr>Microsoft GothicNeo</vt:lpstr>
      <vt:lpstr>Microsoft JhengHei UI</vt:lpstr>
      <vt:lpstr>微軟正黑體</vt:lpstr>
      <vt:lpstr>新細明體</vt:lpstr>
      <vt:lpstr>Arial</vt:lpstr>
      <vt:lpstr>Calibri</vt:lpstr>
      <vt:lpstr>Office Theme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Camila Lin (ADECCO PERSONNEL CO., LTD.)</dc:creator>
  <cp:lastModifiedBy>晟 高</cp:lastModifiedBy>
  <cp:revision>171</cp:revision>
  <dcterms:created xsi:type="dcterms:W3CDTF">2018-12-11T06:35:33Z</dcterms:created>
  <dcterms:modified xsi:type="dcterms:W3CDTF">2019-06-09T15:21:34Z</dcterms:modified>
</cp:coreProperties>
</file>