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197" y="3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32ACE-445A-4E8E-93EA-C76902A41ED7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9D3FD-DF9D-4626-8CFB-4440D86E1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785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09D3FD-DF9D-4626-8CFB-4440D86E1B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126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C5AD9-0090-47B9-BB76-C0BDA1E17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080ACB-4D0D-49DF-9951-5D6130ECE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00D1B0-3E6E-4974-88A1-4670CA0D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6FC4-9B22-4077-A0A0-B7B75388A35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350DFD-72D4-4422-AAB8-76E11167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5BC5E-DD8C-485F-BCFE-0D4906A4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EF15-CDC1-48A9-9F85-4576FE9FA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63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480AD-6E04-4BAC-8498-7BD38D2C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B4B708-97BC-4FFF-B13C-242531A41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4080C-274C-44C1-9866-1E315F2E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6FC4-9B22-4077-A0A0-B7B75388A35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53EED-0F1D-4B64-9D2F-6690B8D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D3FF94-0673-4318-83AD-0F25F6E1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EF15-CDC1-48A9-9F85-4576FE9FA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76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2215A0-0164-425E-8B33-5A1DC0DA1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F9EB3A-0826-4ABD-92E4-CDA5BF9EF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E34B9-6295-4DCF-9A63-2CE4E38D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6FC4-9B22-4077-A0A0-B7B75388A35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2815B-5B7A-43B7-B172-B5BE4471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2B0C75-F6D3-41B0-8E01-1799FE89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EF15-CDC1-48A9-9F85-4576FE9FA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47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84B0E-A6B3-4903-A297-70C96A7D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DFC310-F74E-4E3E-88EC-4E934D303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3B3B98-D4ED-45A7-AB8F-CC4548C6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6FC4-9B22-4077-A0A0-B7B75388A35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BE2E3-4C4A-49D4-818F-E85C7ED5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6B274-42F8-4511-AF92-74D96688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EF15-CDC1-48A9-9F85-4576FE9FA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36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5B11D-F145-4500-8005-A4B07E26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F96533-1444-4EFD-A7BB-2F8C0D545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861D35-336E-4FBC-A239-34F1978E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6FC4-9B22-4077-A0A0-B7B75388A35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94223-06B9-40C9-BB2B-7DB9F9A9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A41D69-71FC-45AB-A8ED-FE7E395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EF15-CDC1-48A9-9F85-4576FE9FA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96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2C21E-06BA-48DD-BFED-001F60F2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41DCB-F68F-4EDC-B070-1B6342721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CF61D8-F9C8-4C8F-A924-1A9CD5CF3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90DA79-1EB3-4D5E-93B5-6CAEE968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6FC4-9B22-4077-A0A0-B7B75388A35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89A278-0FC2-4C8A-A61B-623C56FDF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9F653F-5152-4151-B639-D7C9663C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EF15-CDC1-48A9-9F85-4576FE9FA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51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1ADA8-A12B-40F4-922D-D48D9404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D4516F-7709-4ADE-A824-B924AE71F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62AFA8-1B4F-4A51-8722-F93686735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A0A2A9-0D3C-44E0-9458-94F26E961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09CD75-C617-43FD-A8C1-9F97C20EF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8EE0FB-D113-4682-B249-6E27BA1A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6FC4-9B22-4077-A0A0-B7B75388A35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BC74F0-7686-45E1-9D95-2CFF9C42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105540-62F2-4260-B5B3-8F761A32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EF15-CDC1-48A9-9F85-4576FE9FA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37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53A5E-5C50-4AC4-AA69-C629D0CF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76F54E-E009-4A00-84F5-90BC7F97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6FC4-9B22-4077-A0A0-B7B75388A35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589ABC-0E97-484F-8FD4-A6A48C46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5291C6-EBE9-4DE4-83C4-ACDFC13E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EF15-CDC1-48A9-9F85-4576FE9FA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84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FFD598-778E-4BBB-8153-8AF0330A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6FC4-9B22-4077-A0A0-B7B75388A35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A5A5AF-D8D8-40D8-A72E-8543BF7A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6B0439-FCE6-4090-90CB-D950C8E6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EF15-CDC1-48A9-9F85-4576FE9FA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95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56178-F1C0-4B53-AF7D-F92BBDB2F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9EEE7-7285-44EF-A831-1D58D4EB7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71D0B-4DEB-44EE-AA50-A1373FC4E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48298B-ED7A-47DF-B661-4E56468E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6FC4-9B22-4077-A0A0-B7B75388A35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C78D8D-BC3C-43B1-9D8A-AFCC0C45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7FB8C0-D7F4-4475-9A55-5BC8B0C3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EF15-CDC1-48A9-9F85-4576FE9FA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3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746990-0CCA-4A19-B8DE-487FD592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28FCB6-BCBE-45FF-9D12-086732E4C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0846A6-B76A-4803-96C0-9BE88A4B5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541B9E-3DDC-42B9-93DE-A3D3D8EF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66FC4-9B22-4077-A0A0-B7B75388A35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9C7E9E-0CED-43CE-88CF-F696EBE38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2349D7-5581-4678-A54E-7D3A3D04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CEF15-CDC1-48A9-9F85-4576FE9FA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96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D0FDA3-3AF8-4B33-8D1F-AD7F0A0A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A8ED60-3F0B-492A-A3E4-5F9D92F7F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900E1-5230-47FC-AF8A-40380E45D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66FC4-9B22-4077-A0A0-B7B75388A35C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014D5-0E16-4F6D-9BD9-909C7984D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365B53-E74A-4CA2-91A0-55A92FE5F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CEF15-CDC1-48A9-9F85-4576FE9FAB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0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E4B85-1404-43ED-88A4-4BB40562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C7F2B640-7CC1-4795-9979-945447F301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8403583"/>
              </p:ext>
            </p:extLst>
          </p:nvPr>
        </p:nvGraphicFramePr>
        <p:xfrm>
          <a:off x="1489682" y="1981200"/>
          <a:ext cx="2648100" cy="259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40">
                  <a:extLst>
                    <a:ext uri="{9D8B030D-6E8A-4147-A177-3AD203B41FA5}">
                      <a16:colId xmlns:a16="http://schemas.microsoft.com/office/drawing/2014/main" val="3492674380"/>
                    </a:ext>
                  </a:extLst>
                </a:gridCol>
                <a:gridCol w="176540">
                  <a:extLst>
                    <a:ext uri="{9D8B030D-6E8A-4147-A177-3AD203B41FA5}">
                      <a16:colId xmlns:a16="http://schemas.microsoft.com/office/drawing/2014/main" val="3511368492"/>
                    </a:ext>
                  </a:extLst>
                </a:gridCol>
                <a:gridCol w="176540">
                  <a:extLst>
                    <a:ext uri="{9D8B030D-6E8A-4147-A177-3AD203B41FA5}">
                      <a16:colId xmlns:a16="http://schemas.microsoft.com/office/drawing/2014/main" val="1411269262"/>
                    </a:ext>
                  </a:extLst>
                </a:gridCol>
                <a:gridCol w="176540">
                  <a:extLst>
                    <a:ext uri="{9D8B030D-6E8A-4147-A177-3AD203B41FA5}">
                      <a16:colId xmlns:a16="http://schemas.microsoft.com/office/drawing/2014/main" val="2545034595"/>
                    </a:ext>
                  </a:extLst>
                </a:gridCol>
                <a:gridCol w="176540">
                  <a:extLst>
                    <a:ext uri="{9D8B030D-6E8A-4147-A177-3AD203B41FA5}">
                      <a16:colId xmlns:a16="http://schemas.microsoft.com/office/drawing/2014/main" val="4223861113"/>
                    </a:ext>
                  </a:extLst>
                </a:gridCol>
                <a:gridCol w="176540">
                  <a:extLst>
                    <a:ext uri="{9D8B030D-6E8A-4147-A177-3AD203B41FA5}">
                      <a16:colId xmlns:a16="http://schemas.microsoft.com/office/drawing/2014/main" val="1209708869"/>
                    </a:ext>
                  </a:extLst>
                </a:gridCol>
                <a:gridCol w="176540">
                  <a:extLst>
                    <a:ext uri="{9D8B030D-6E8A-4147-A177-3AD203B41FA5}">
                      <a16:colId xmlns:a16="http://schemas.microsoft.com/office/drawing/2014/main" val="3121631691"/>
                    </a:ext>
                  </a:extLst>
                </a:gridCol>
                <a:gridCol w="176540">
                  <a:extLst>
                    <a:ext uri="{9D8B030D-6E8A-4147-A177-3AD203B41FA5}">
                      <a16:colId xmlns:a16="http://schemas.microsoft.com/office/drawing/2014/main" val="265403205"/>
                    </a:ext>
                  </a:extLst>
                </a:gridCol>
                <a:gridCol w="176540">
                  <a:extLst>
                    <a:ext uri="{9D8B030D-6E8A-4147-A177-3AD203B41FA5}">
                      <a16:colId xmlns:a16="http://schemas.microsoft.com/office/drawing/2014/main" val="102485031"/>
                    </a:ext>
                  </a:extLst>
                </a:gridCol>
                <a:gridCol w="176540">
                  <a:extLst>
                    <a:ext uri="{9D8B030D-6E8A-4147-A177-3AD203B41FA5}">
                      <a16:colId xmlns:a16="http://schemas.microsoft.com/office/drawing/2014/main" val="4058551941"/>
                    </a:ext>
                  </a:extLst>
                </a:gridCol>
                <a:gridCol w="176540">
                  <a:extLst>
                    <a:ext uri="{9D8B030D-6E8A-4147-A177-3AD203B41FA5}">
                      <a16:colId xmlns:a16="http://schemas.microsoft.com/office/drawing/2014/main" val="3282117393"/>
                    </a:ext>
                  </a:extLst>
                </a:gridCol>
                <a:gridCol w="176540">
                  <a:extLst>
                    <a:ext uri="{9D8B030D-6E8A-4147-A177-3AD203B41FA5}">
                      <a16:colId xmlns:a16="http://schemas.microsoft.com/office/drawing/2014/main" val="574099584"/>
                    </a:ext>
                  </a:extLst>
                </a:gridCol>
                <a:gridCol w="176540">
                  <a:extLst>
                    <a:ext uri="{9D8B030D-6E8A-4147-A177-3AD203B41FA5}">
                      <a16:colId xmlns:a16="http://schemas.microsoft.com/office/drawing/2014/main" val="3023957054"/>
                    </a:ext>
                  </a:extLst>
                </a:gridCol>
                <a:gridCol w="176540">
                  <a:extLst>
                    <a:ext uri="{9D8B030D-6E8A-4147-A177-3AD203B41FA5}">
                      <a16:colId xmlns:a16="http://schemas.microsoft.com/office/drawing/2014/main" val="870711443"/>
                    </a:ext>
                  </a:extLst>
                </a:gridCol>
                <a:gridCol w="176540">
                  <a:extLst>
                    <a:ext uri="{9D8B030D-6E8A-4147-A177-3AD203B41FA5}">
                      <a16:colId xmlns:a16="http://schemas.microsoft.com/office/drawing/2014/main" val="3974715388"/>
                    </a:ext>
                  </a:extLst>
                </a:gridCol>
              </a:tblGrid>
              <a:tr h="18530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009410"/>
                  </a:ext>
                </a:extLst>
              </a:tr>
              <a:tr h="18530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42958"/>
                  </a:ext>
                </a:extLst>
              </a:tr>
              <a:tr h="18530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491927"/>
                  </a:ext>
                </a:extLst>
              </a:tr>
              <a:tr h="18530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8080"/>
                  </a:ext>
                </a:extLst>
              </a:tr>
              <a:tr h="18530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584569"/>
                  </a:ext>
                </a:extLst>
              </a:tr>
              <a:tr h="18530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717148"/>
                  </a:ext>
                </a:extLst>
              </a:tr>
              <a:tr h="18530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329581"/>
                  </a:ext>
                </a:extLst>
              </a:tr>
              <a:tr h="18530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793878"/>
                  </a:ext>
                </a:extLst>
              </a:tr>
              <a:tr h="18530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23753"/>
                  </a:ext>
                </a:extLst>
              </a:tr>
              <a:tr h="18530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075826"/>
                  </a:ext>
                </a:extLst>
              </a:tr>
              <a:tr h="18530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931437"/>
                  </a:ext>
                </a:extLst>
              </a:tr>
              <a:tr h="18530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918888"/>
                  </a:ext>
                </a:extLst>
              </a:tr>
              <a:tr h="18530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986875"/>
                  </a:ext>
                </a:extLst>
              </a:tr>
              <a:tr h="185305"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900" dirty="0"/>
                    </a:p>
                  </a:txBody>
                  <a:tcPr marL="75570" marR="75570" marT="21328" marB="2132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373338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6C23DF6-2C93-4CE0-A3DE-F34C63076E91}"/>
              </a:ext>
            </a:extLst>
          </p:cNvPr>
          <p:cNvSpPr/>
          <p:nvPr/>
        </p:nvSpPr>
        <p:spPr>
          <a:xfrm>
            <a:off x="2189844" y="3352801"/>
            <a:ext cx="1410606" cy="40005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CE1D988-8F1D-4B4A-BD48-541C731F4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437" y="683973"/>
            <a:ext cx="5008325" cy="562974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37BBF33-2B04-49F7-8F50-865532D4CA41}"/>
              </a:ext>
            </a:extLst>
          </p:cNvPr>
          <p:cNvSpPr/>
          <p:nvPr/>
        </p:nvSpPr>
        <p:spPr>
          <a:xfrm>
            <a:off x="4581958" y="1828693"/>
            <a:ext cx="294842" cy="152507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EB10479-988F-44CC-A5C7-71DF7761CD87}"/>
              </a:ext>
            </a:extLst>
          </p:cNvPr>
          <p:cNvSpPr txBox="1"/>
          <p:nvPr/>
        </p:nvSpPr>
        <p:spPr>
          <a:xfrm>
            <a:off x="4974105" y="178424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障碍物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B538FEA-A13E-4250-808F-38CBD515F010}"/>
              </a:ext>
            </a:extLst>
          </p:cNvPr>
          <p:cNvSpPr/>
          <p:nvPr/>
        </p:nvSpPr>
        <p:spPr>
          <a:xfrm>
            <a:off x="4581958" y="2119205"/>
            <a:ext cx="294842" cy="152507"/>
          </a:xfrm>
          <a:prstGeom prst="rect">
            <a:avLst/>
          </a:prstGeom>
          <a:pattFill prst="pct20">
            <a:fgClr>
              <a:schemeClr val="bg2">
                <a:lumMod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590D856-B032-42A4-8672-9A19F27CB440}"/>
              </a:ext>
            </a:extLst>
          </p:cNvPr>
          <p:cNvSpPr txBox="1"/>
          <p:nvPr/>
        </p:nvSpPr>
        <p:spPr>
          <a:xfrm>
            <a:off x="5111245" y="2064653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路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70DAB16-82E8-42A5-8C67-EBD576EA993C}"/>
              </a:ext>
            </a:extLst>
          </p:cNvPr>
          <p:cNvSpPr/>
          <p:nvPr/>
        </p:nvSpPr>
        <p:spPr>
          <a:xfrm>
            <a:off x="1489682" y="3193736"/>
            <a:ext cx="2648100" cy="145001"/>
          </a:xfrm>
          <a:prstGeom prst="rect">
            <a:avLst/>
          </a:prstGeom>
          <a:pattFill prst="pct20">
            <a:fgClr>
              <a:schemeClr val="bg2">
                <a:lumMod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395C7D3-ED4C-4E4C-BB27-773603538DCD}"/>
              </a:ext>
            </a:extLst>
          </p:cNvPr>
          <p:cNvSpPr/>
          <p:nvPr/>
        </p:nvSpPr>
        <p:spPr>
          <a:xfrm rot="5400000">
            <a:off x="1914442" y="3477450"/>
            <a:ext cx="400052" cy="150751"/>
          </a:xfrm>
          <a:prstGeom prst="rect">
            <a:avLst/>
          </a:prstGeom>
          <a:pattFill prst="pct20">
            <a:fgClr>
              <a:schemeClr val="bg2">
                <a:lumMod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B285FC1-98BB-471C-B18F-6CF971293804}"/>
              </a:ext>
            </a:extLst>
          </p:cNvPr>
          <p:cNvSpPr/>
          <p:nvPr/>
        </p:nvSpPr>
        <p:spPr>
          <a:xfrm>
            <a:off x="4581958" y="2409717"/>
            <a:ext cx="294842" cy="1525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18F5E72-E364-47B0-B8C6-B1C578477447}"/>
              </a:ext>
            </a:extLst>
          </p:cNvPr>
          <p:cNvSpPr/>
          <p:nvPr/>
        </p:nvSpPr>
        <p:spPr>
          <a:xfrm>
            <a:off x="1489682" y="3753352"/>
            <a:ext cx="2648100" cy="145001"/>
          </a:xfrm>
          <a:prstGeom prst="rect">
            <a:avLst/>
          </a:prstGeom>
          <a:pattFill prst="pct20">
            <a:fgClr>
              <a:schemeClr val="bg2">
                <a:lumMod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0D3892C-C1AF-4F74-89B7-DEA0212C6A19}"/>
              </a:ext>
            </a:extLst>
          </p:cNvPr>
          <p:cNvSpPr/>
          <p:nvPr/>
        </p:nvSpPr>
        <p:spPr>
          <a:xfrm rot="5400000">
            <a:off x="3473445" y="3470669"/>
            <a:ext cx="400052" cy="150751"/>
          </a:xfrm>
          <a:prstGeom prst="rect">
            <a:avLst/>
          </a:prstGeom>
          <a:pattFill prst="pct20">
            <a:fgClr>
              <a:schemeClr val="bg2">
                <a:lumMod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3AA59FF-38F0-489E-9E95-3763412F38F3}"/>
              </a:ext>
            </a:extLst>
          </p:cNvPr>
          <p:cNvGrpSpPr/>
          <p:nvPr/>
        </p:nvGrpSpPr>
        <p:grpSpPr>
          <a:xfrm>
            <a:off x="1485058" y="3385728"/>
            <a:ext cx="2648098" cy="1128088"/>
            <a:chOff x="1532931" y="3362161"/>
            <a:chExt cx="2133506" cy="1128088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052B327-DC13-49AA-BE90-47B1A9C2998E}"/>
                </a:ext>
              </a:extLst>
            </p:cNvPr>
            <p:cNvSpPr/>
            <p:nvPr/>
          </p:nvSpPr>
          <p:spPr>
            <a:xfrm>
              <a:off x="1536656" y="3362161"/>
              <a:ext cx="444544" cy="15250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A8226F6-0357-415C-9FC4-2E629C7894C9}"/>
                </a:ext>
              </a:extLst>
            </p:cNvPr>
            <p:cNvSpPr/>
            <p:nvPr/>
          </p:nvSpPr>
          <p:spPr>
            <a:xfrm>
              <a:off x="1536656" y="3520951"/>
              <a:ext cx="444544" cy="15250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04120746-7156-4EEB-A654-309D774E3CF2}"/>
                </a:ext>
              </a:extLst>
            </p:cNvPr>
            <p:cNvSpPr/>
            <p:nvPr/>
          </p:nvSpPr>
          <p:spPr>
            <a:xfrm>
              <a:off x="1532931" y="4345248"/>
              <a:ext cx="2133506" cy="14500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EAB2BEA-5502-440B-93E8-AFA0B56CFFEB}"/>
              </a:ext>
            </a:extLst>
          </p:cNvPr>
          <p:cNvGrpSpPr/>
          <p:nvPr/>
        </p:nvGrpSpPr>
        <p:grpSpPr>
          <a:xfrm rot="5400000">
            <a:off x="1214161" y="2436679"/>
            <a:ext cx="1202818" cy="311297"/>
            <a:chOff x="1536656" y="3362161"/>
            <a:chExt cx="444544" cy="311297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65C8181-5D57-4D74-BB0D-AF41711DEB16}"/>
                </a:ext>
              </a:extLst>
            </p:cNvPr>
            <p:cNvSpPr/>
            <p:nvPr/>
          </p:nvSpPr>
          <p:spPr>
            <a:xfrm>
              <a:off x="1536656" y="3362161"/>
              <a:ext cx="444544" cy="15250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6AC3678-F7A7-478A-BEA4-B096F890D5D5}"/>
                </a:ext>
              </a:extLst>
            </p:cNvPr>
            <p:cNvSpPr/>
            <p:nvPr/>
          </p:nvSpPr>
          <p:spPr>
            <a:xfrm>
              <a:off x="1536656" y="3520951"/>
              <a:ext cx="444544" cy="15250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DD323A23-6392-4CC0-9DA0-3FC9AD7F19E0}"/>
              </a:ext>
            </a:extLst>
          </p:cNvPr>
          <p:cNvSpPr/>
          <p:nvPr/>
        </p:nvSpPr>
        <p:spPr>
          <a:xfrm>
            <a:off x="3082843" y="3026867"/>
            <a:ext cx="1054940" cy="1525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9E7D28E-BB15-41F8-AE36-ACA4A7CE5E3A}"/>
              </a:ext>
            </a:extLst>
          </p:cNvPr>
          <p:cNvSpPr/>
          <p:nvPr/>
        </p:nvSpPr>
        <p:spPr>
          <a:xfrm rot="5400000">
            <a:off x="972946" y="2515634"/>
            <a:ext cx="1205455" cy="150751"/>
          </a:xfrm>
          <a:prstGeom prst="rect">
            <a:avLst/>
          </a:prstGeom>
          <a:pattFill prst="pct20">
            <a:fgClr>
              <a:schemeClr val="bg2">
                <a:lumMod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20C4EF8-63C2-4434-8BD6-E06FEBD0A48A}"/>
              </a:ext>
            </a:extLst>
          </p:cNvPr>
          <p:cNvGrpSpPr/>
          <p:nvPr/>
        </p:nvGrpSpPr>
        <p:grpSpPr>
          <a:xfrm rot="5400000">
            <a:off x="1689357" y="2436178"/>
            <a:ext cx="1202818" cy="311297"/>
            <a:chOff x="1536656" y="3362161"/>
            <a:chExt cx="444544" cy="311297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68BE776-8D24-4083-BBC8-234EA55D4FEC}"/>
                </a:ext>
              </a:extLst>
            </p:cNvPr>
            <p:cNvSpPr/>
            <p:nvPr/>
          </p:nvSpPr>
          <p:spPr>
            <a:xfrm>
              <a:off x="1536656" y="3362161"/>
              <a:ext cx="444544" cy="15250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FD4A594-A292-42BA-899D-1C91FE9199BE}"/>
                </a:ext>
              </a:extLst>
            </p:cNvPr>
            <p:cNvSpPr/>
            <p:nvPr/>
          </p:nvSpPr>
          <p:spPr>
            <a:xfrm>
              <a:off x="1536656" y="3520951"/>
              <a:ext cx="444544" cy="15250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E56D14DD-23F6-4371-AD0D-C5A57E25DACE}"/>
              </a:ext>
            </a:extLst>
          </p:cNvPr>
          <p:cNvSpPr/>
          <p:nvPr/>
        </p:nvSpPr>
        <p:spPr>
          <a:xfrm rot="5400000">
            <a:off x="1448142" y="2515133"/>
            <a:ext cx="1205455" cy="150751"/>
          </a:xfrm>
          <a:prstGeom prst="rect">
            <a:avLst/>
          </a:prstGeom>
          <a:pattFill prst="pct20">
            <a:fgClr>
              <a:schemeClr val="bg2">
                <a:lumMod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BDBE1A0-11AA-4201-BC72-B2189D09EFEC}"/>
              </a:ext>
            </a:extLst>
          </p:cNvPr>
          <p:cNvGrpSpPr/>
          <p:nvPr/>
        </p:nvGrpSpPr>
        <p:grpSpPr>
          <a:xfrm rot="5400000">
            <a:off x="2160003" y="2426961"/>
            <a:ext cx="1202818" cy="311297"/>
            <a:chOff x="1536656" y="3362161"/>
            <a:chExt cx="444544" cy="311297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0FFE5F0E-A086-47EE-9A27-5FF9D2E82FC9}"/>
                </a:ext>
              </a:extLst>
            </p:cNvPr>
            <p:cNvSpPr/>
            <p:nvPr/>
          </p:nvSpPr>
          <p:spPr>
            <a:xfrm>
              <a:off x="1536656" y="3362161"/>
              <a:ext cx="444544" cy="15250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1C8D351-572A-42EA-B3FE-672434458713}"/>
                </a:ext>
              </a:extLst>
            </p:cNvPr>
            <p:cNvSpPr/>
            <p:nvPr/>
          </p:nvSpPr>
          <p:spPr>
            <a:xfrm>
              <a:off x="1536656" y="3520951"/>
              <a:ext cx="444544" cy="15250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08662DD0-C9E3-459C-984E-E500A5FCB4E4}"/>
              </a:ext>
            </a:extLst>
          </p:cNvPr>
          <p:cNvSpPr/>
          <p:nvPr/>
        </p:nvSpPr>
        <p:spPr>
          <a:xfrm rot="5400000">
            <a:off x="1918788" y="2505916"/>
            <a:ext cx="1205455" cy="150751"/>
          </a:xfrm>
          <a:prstGeom prst="rect">
            <a:avLst/>
          </a:prstGeom>
          <a:pattFill prst="pct20">
            <a:fgClr>
              <a:schemeClr val="bg2">
                <a:lumMod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711704F-9971-4FB2-BC25-4990E26D028B}"/>
              </a:ext>
            </a:extLst>
          </p:cNvPr>
          <p:cNvSpPr/>
          <p:nvPr/>
        </p:nvSpPr>
        <p:spPr>
          <a:xfrm rot="5400000">
            <a:off x="2393984" y="2501271"/>
            <a:ext cx="1205455" cy="150751"/>
          </a:xfrm>
          <a:prstGeom prst="rect">
            <a:avLst/>
          </a:prstGeom>
          <a:pattFill prst="pct20">
            <a:fgClr>
              <a:schemeClr val="bg2">
                <a:lumMod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C871E794-D68B-40E5-ACE1-B7995ED36CD0}"/>
              </a:ext>
            </a:extLst>
          </p:cNvPr>
          <p:cNvGrpSpPr/>
          <p:nvPr/>
        </p:nvGrpSpPr>
        <p:grpSpPr>
          <a:xfrm rot="16200000">
            <a:off x="3740991" y="3394878"/>
            <a:ext cx="404648" cy="311297"/>
            <a:chOff x="1536656" y="3362161"/>
            <a:chExt cx="444544" cy="311297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A24282A-45BA-4E41-BA5F-CDAA53C0C3FD}"/>
                </a:ext>
              </a:extLst>
            </p:cNvPr>
            <p:cNvSpPr/>
            <p:nvPr/>
          </p:nvSpPr>
          <p:spPr>
            <a:xfrm>
              <a:off x="1536656" y="3362161"/>
              <a:ext cx="444544" cy="15250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14ECD639-EDFD-4142-8CB7-D05C201AFF7A}"/>
                </a:ext>
              </a:extLst>
            </p:cNvPr>
            <p:cNvSpPr/>
            <p:nvPr/>
          </p:nvSpPr>
          <p:spPr>
            <a:xfrm>
              <a:off x="1536656" y="3520951"/>
              <a:ext cx="444544" cy="15250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D1C8D26-36D7-4B6B-8073-DD41914C5E70}"/>
              </a:ext>
            </a:extLst>
          </p:cNvPr>
          <p:cNvGrpSpPr/>
          <p:nvPr/>
        </p:nvGrpSpPr>
        <p:grpSpPr>
          <a:xfrm>
            <a:off x="1489680" y="3905634"/>
            <a:ext cx="2648099" cy="311297"/>
            <a:chOff x="1536656" y="3362161"/>
            <a:chExt cx="444544" cy="311297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0BEEBC8-86CB-4EDB-B5F4-B860B0A6180B}"/>
                </a:ext>
              </a:extLst>
            </p:cNvPr>
            <p:cNvSpPr/>
            <p:nvPr/>
          </p:nvSpPr>
          <p:spPr>
            <a:xfrm>
              <a:off x="1536656" y="3362161"/>
              <a:ext cx="444544" cy="15250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92BD62C0-A482-407A-B7D6-4718C409BD16}"/>
                </a:ext>
              </a:extLst>
            </p:cNvPr>
            <p:cNvSpPr/>
            <p:nvPr/>
          </p:nvSpPr>
          <p:spPr>
            <a:xfrm>
              <a:off x="1536656" y="3520951"/>
              <a:ext cx="444544" cy="15250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矩形 50">
            <a:extLst>
              <a:ext uri="{FF2B5EF4-FFF2-40B4-BE49-F238E27FC236}">
                <a16:creationId xmlns:a16="http://schemas.microsoft.com/office/drawing/2014/main" id="{B2F95FE3-2DED-4949-AB96-0124B94087E5}"/>
              </a:ext>
            </a:extLst>
          </p:cNvPr>
          <p:cNvSpPr/>
          <p:nvPr/>
        </p:nvSpPr>
        <p:spPr>
          <a:xfrm>
            <a:off x="1489680" y="4223814"/>
            <a:ext cx="2648100" cy="145001"/>
          </a:xfrm>
          <a:prstGeom prst="rect">
            <a:avLst/>
          </a:prstGeom>
          <a:pattFill prst="pct20">
            <a:fgClr>
              <a:schemeClr val="bg2">
                <a:lumMod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8B260F6-7C40-4250-8CF5-3D1FB0DF8223}"/>
              </a:ext>
            </a:extLst>
          </p:cNvPr>
          <p:cNvSpPr txBox="1"/>
          <p:nvPr/>
        </p:nvSpPr>
        <p:spPr>
          <a:xfrm>
            <a:off x="5128227" y="2350111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车</a:t>
            </a:r>
          </a:p>
        </p:txBody>
      </p:sp>
    </p:spTree>
    <p:extLst>
      <p:ext uri="{BB962C8B-B14F-4D97-AF65-F5344CB8AC3E}">
        <p14:creationId xmlns:p14="http://schemas.microsoft.com/office/powerpoint/2010/main" val="421168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31820F69-50BD-4502-98DA-BD481325F243}"/>
              </a:ext>
            </a:extLst>
          </p:cNvPr>
          <p:cNvGrpSpPr/>
          <p:nvPr/>
        </p:nvGrpSpPr>
        <p:grpSpPr>
          <a:xfrm>
            <a:off x="683010" y="7801647"/>
            <a:ext cx="10735317" cy="5569666"/>
            <a:chOff x="683010" y="7801647"/>
            <a:chExt cx="10735317" cy="556966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9DE17DA8-84CA-4B44-92F9-E2F4CB81F7A9}"/>
                </a:ext>
              </a:extLst>
            </p:cNvPr>
            <p:cNvGrpSpPr/>
            <p:nvPr/>
          </p:nvGrpSpPr>
          <p:grpSpPr>
            <a:xfrm>
              <a:off x="683010" y="7801647"/>
              <a:ext cx="10735317" cy="4999949"/>
              <a:chOff x="683010" y="7801647"/>
              <a:chExt cx="10735317" cy="4999949"/>
            </a:xfrm>
          </p:grpSpPr>
          <p:pic>
            <p:nvPicPr>
              <p:cNvPr id="257" name="图片 256">
                <a:extLst>
                  <a:ext uri="{FF2B5EF4-FFF2-40B4-BE49-F238E27FC236}">
                    <a16:creationId xmlns:a16="http://schemas.microsoft.com/office/drawing/2014/main" id="{3851A224-202D-48D8-A85A-AD0CC630E7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9813" y="10444370"/>
                <a:ext cx="4129106" cy="2084917"/>
              </a:xfrm>
              <a:prstGeom prst="rect">
                <a:avLst/>
              </a:prstGeom>
            </p:spPr>
          </p:pic>
          <p:graphicFrame>
            <p:nvGraphicFramePr>
              <p:cNvPr id="258" name="表格 7">
                <a:extLst>
                  <a:ext uri="{FF2B5EF4-FFF2-40B4-BE49-F238E27FC236}">
                    <a16:creationId xmlns:a16="http://schemas.microsoft.com/office/drawing/2014/main" id="{4E06D757-65D0-47E5-9584-8319569CC43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05822049"/>
                  </p:ext>
                </p:extLst>
              </p:nvPr>
            </p:nvGraphicFramePr>
            <p:xfrm>
              <a:off x="853790" y="8108248"/>
              <a:ext cx="2648100" cy="2594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540">
                      <a:extLst>
                        <a:ext uri="{9D8B030D-6E8A-4147-A177-3AD203B41FA5}">
                          <a16:colId xmlns:a16="http://schemas.microsoft.com/office/drawing/2014/main" val="3492674380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511368492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1411269262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2545034595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4223861113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1209708869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121631691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265403205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102485031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4058551941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282117393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574099584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023957054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870711443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974715388"/>
                        </a:ext>
                      </a:extLst>
                    </a:gridCol>
                  </a:tblGrid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009410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4295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491927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798080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3584569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971714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4329581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679387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123753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075826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4931437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91888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1986875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373338"/>
                      </a:ext>
                    </a:extLst>
                  </a:tr>
                </a:tbl>
              </a:graphicData>
            </a:graphic>
          </p:graphicFrame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6F9F26CA-A5B7-41F2-A56E-16DCBFAE8F0E}"/>
                  </a:ext>
                </a:extLst>
              </p:cNvPr>
              <p:cNvSpPr/>
              <p:nvPr/>
            </p:nvSpPr>
            <p:spPr>
              <a:xfrm>
                <a:off x="1553952" y="9479849"/>
                <a:ext cx="1410606" cy="400050"/>
              </a:xfrm>
              <a:prstGeom prst="rect">
                <a:avLst/>
              </a:prstGeom>
              <a:pattFill prst="wd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756D3AFC-8F99-46FF-A5AF-B965647C4191}"/>
                  </a:ext>
                </a:extLst>
              </p:cNvPr>
              <p:cNvSpPr/>
              <p:nvPr/>
            </p:nvSpPr>
            <p:spPr>
              <a:xfrm>
                <a:off x="3946066" y="7955741"/>
                <a:ext cx="294842" cy="152507"/>
              </a:xfrm>
              <a:prstGeom prst="rect">
                <a:avLst/>
              </a:prstGeom>
              <a:pattFill prst="wd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0E252D05-2C03-4AB5-B7A9-84DFB68B7B44}"/>
                  </a:ext>
                </a:extLst>
              </p:cNvPr>
              <p:cNvSpPr txBox="1"/>
              <p:nvPr/>
            </p:nvSpPr>
            <p:spPr>
              <a:xfrm>
                <a:off x="4338213" y="7911291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障碍物</a:t>
                </a:r>
              </a:p>
            </p:txBody>
          </p:sp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71418D15-C95A-4C4D-BB38-0B2A150D9BBA}"/>
                  </a:ext>
                </a:extLst>
              </p:cNvPr>
              <p:cNvSpPr/>
              <p:nvPr/>
            </p:nvSpPr>
            <p:spPr>
              <a:xfrm>
                <a:off x="3946066" y="8246253"/>
                <a:ext cx="294842" cy="152507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文本框 262">
                <a:extLst>
                  <a:ext uri="{FF2B5EF4-FFF2-40B4-BE49-F238E27FC236}">
                    <a16:creationId xmlns:a16="http://schemas.microsoft.com/office/drawing/2014/main" id="{FE8F7CCE-57E8-4029-A738-1BFBFEA055D0}"/>
                  </a:ext>
                </a:extLst>
              </p:cNvPr>
              <p:cNvSpPr txBox="1"/>
              <p:nvPr/>
            </p:nvSpPr>
            <p:spPr>
              <a:xfrm>
                <a:off x="4475353" y="8191701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路</a:t>
                </a:r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274B5782-C9D3-4761-B3B1-D21000D0A4A6}"/>
                  </a:ext>
                </a:extLst>
              </p:cNvPr>
              <p:cNvSpPr/>
              <p:nvPr/>
            </p:nvSpPr>
            <p:spPr>
              <a:xfrm>
                <a:off x="853790" y="9320784"/>
                <a:ext cx="2648100" cy="14500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348C8E40-3FC7-4A09-88DE-727315A6D78B}"/>
                  </a:ext>
                </a:extLst>
              </p:cNvPr>
              <p:cNvSpPr/>
              <p:nvPr/>
            </p:nvSpPr>
            <p:spPr>
              <a:xfrm rot="5400000">
                <a:off x="1278550" y="9604498"/>
                <a:ext cx="400052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509BC1EC-AF98-415B-AA40-F2BFD2E96033}"/>
                  </a:ext>
                </a:extLst>
              </p:cNvPr>
              <p:cNvSpPr/>
              <p:nvPr/>
            </p:nvSpPr>
            <p:spPr>
              <a:xfrm>
                <a:off x="3946066" y="8536765"/>
                <a:ext cx="294842" cy="15250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6DF96478-2F0A-41A5-A7F8-BB4F1D4F290B}"/>
                  </a:ext>
                </a:extLst>
              </p:cNvPr>
              <p:cNvSpPr/>
              <p:nvPr/>
            </p:nvSpPr>
            <p:spPr>
              <a:xfrm>
                <a:off x="853790" y="9880400"/>
                <a:ext cx="2648100" cy="14500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" name="矩形 267">
                <a:extLst>
                  <a:ext uri="{FF2B5EF4-FFF2-40B4-BE49-F238E27FC236}">
                    <a16:creationId xmlns:a16="http://schemas.microsoft.com/office/drawing/2014/main" id="{CC786AFA-CB6D-4674-A11A-0DBF22FA8B8E}"/>
                  </a:ext>
                </a:extLst>
              </p:cNvPr>
              <p:cNvSpPr/>
              <p:nvPr/>
            </p:nvSpPr>
            <p:spPr>
              <a:xfrm rot="5400000">
                <a:off x="2837553" y="9597717"/>
                <a:ext cx="400052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69" name="组合 268">
                <a:extLst>
                  <a:ext uri="{FF2B5EF4-FFF2-40B4-BE49-F238E27FC236}">
                    <a16:creationId xmlns:a16="http://schemas.microsoft.com/office/drawing/2014/main" id="{490DA37F-1196-4895-9464-C709362E862B}"/>
                  </a:ext>
                </a:extLst>
              </p:cNvPr>
              <p:cNvGrpSpPr/>
              <p:nvPr/>
            </p:nvGrpSpPr>
            <p:grpSpPr>
              <a:xfrm>
                <a:off x="849166" y="9512776"/>
                <a:ext cx="2648098" cy="1128088"/>
                <a:chOff x="1532931" y="3362161"/>
                <a:chExt cx="2133506" cy="1128088"/>
              </a:xfrm>
            </p:grpSpPr>
            <p:sp>
              <p:nvSpPr>
                <p:cNvPr id="270" name="矩形 269">
                  <a:extLst>
                    <a:ext uri="{FF2B5EF4-FFF2-40B4-BE49-F238E27FC236}">
                      <a16:creationId xmlns:a16="http://schemas.microsoft.com/office/drawing/2014/main" id="{E8625400-DF09-49F2-8B8F-C68BC4EB9ADC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1" name="矩形 270">
                  <a:extLst>
                    <a:ext uri="{FF2B5EF4-FFF2-40B4-BE49-F238E27FC236}">
                      <a16:creationId xmlns:a16="http://schemas.microsoft.com/office/drawing/2014/main" id="{B6C7851F-23EF-491F-8459-4BF9E5606BC9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2" name="矩形 271">
                  <a:extLst>
                    <a:ext uri="{FF2B5EF4-FFF2-40B4-BE49-F238E27FC236}">
                      <a16:creationId xmlns:a16="http://schemas.microsoft.com/office/drawing/2014/main" id="{C8105698-2C65-4A8D-98C8-98C5B792DBE7}"/>
                    </a:ext>
                  </a:extLst>
                </p:cNvPr>
                <p:cNvSpPr/>
                <p:nvPr/>
              </p:nvSpPr>
              <p:spPr>
                <a:xfrm>
                  <a:off x="1532931" y="4345248"/>
                  <a:ext cx="2133506" cy="14500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3" name="组合 272">
                <a:extLst>
                  <a:ext uri="{FF2B5EF4-FFF2-40B4-BE49-F238E27FC236}">
                    <a16:creationId xmlns:a16="http://schemas.microsoft.com/office/drawing/2014/main" id="{9E1C7EDE-D64F-403F-B19A-4C64EC2A01B6}"/>
                  </a:ext>
                </a:extLst>
              </p:cNvPr>
              <p:cNvGrpSpPr/>
              <p:nvPr/>
            </p:nvGrpSpPr>
            <p:grpSpPr>
              <a:xfrm rot="5400000">
                <a:off x="578269" y="8563727"/>
                <a:ext cx="1202818" cy="311297"/>
                <a:chOff x="1536656" y="3362161"/>
                <a:chExt cx="444544" cy="311297"/>
              </a:xfrm>
            </p:grpSpPr>
            <p:sp>
              <p:nvSpPr>
                <p:cNvPr id="274" name="矩形 273">
                  <a:extLst>
                    <a:ext uri="{FF2B5EF4-FFF2-40B4-BE49-F238E27FC236}">
                      <a16:creationId xmlns:a16="http://schemas.microsoft.com/office/drawing/2014/main" id="{D5B6084A-4B09-4458-B673-54704BC8A6AF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5" name="矩形 274">
                  <a:extLst>
                    <a:ext uri="{FF2B5EF4-FFF2-40B4-BE49-F238E27FC236}">
                      <a16:creationId xmlns:a16="http://schemas.microsoft.com/office/drawing/2014/main" id="{36738F2E-97C8-4573-A974-85E421CE761B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1F8EED79-D43D-4BDE-9354-9B4A95B127F5}"/>
                  </a:ext>
                </a:extLst>
              </p:cNvPr>
              <p:cNvSpPr/>
              <p:nvPr/>
            </p:nvSpPr>
            <p:spPr>
              <a:xfrm>
                <a:off x="2446951" y="9153915"/>
                <a:ext cx="1054940" cy="15250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0F92DD38-CC4C-408F-A4D8-F56CA1A8CB83}"/>
                  </a:ext>
                </a:extLst>
              </p:cNvPr>
              <p:cNvSpPr/>
              <p:nvPr/>
            </p:nvSpPr>
            <p:spPr>
              <a:xfrm rot="5400000">
                <a:off x="337054" y="8642682"/>
                <a:ext cx="1205455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78" name="组合 277">
                <a:extLst>
                  <a:ext uri="{FF2B5EF4-FFF2-40B4-BE49-F238E27FC236}">
                    <a16:creationId xmlns:a16="http://schemas.microsoft.com/office/drawing/2014/main" id="{AAE08849-12CF-475C-9E31-D5E44E2346D5}"/>
                  </a:ext>
                </a:extLst>
              </p:cNvPr>
              <p:cNvGrpSpPr/>
              <p:nvPr/>
            </p:nvGrpSpPr>
            <p:grpSpPr>
              <a:xfrm rot="5400000">
                <a:off x="1053465" y="8563226"/>
                <a:ext cx="1202818" cy="311297"/>
                <a:chOff x="1536656" y="3362161"/>
                <a:chExt cx="444544" cy="311297"/>
              </a:xfrm>
            </p:grpSpPr>
            <p:sp>
              <p:nvSpPr>
                <p:cNvPr id="279" name="矩形 278">
                  <a:extLst>
                    <a:ext uri="{FF2B5EF4-FFF2-40B4-BE49-F238E27FC236}">
                      <a16:creationId xmlns:a16="http://schemas.microsoft.com/office/drawing/2014/main" id="{797BF2E6-C71E-4FB7-9B10-BB0BC0F17034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0" name="矩形 279">
                  <a:extLst>
                    <a:ext uri="{FF2B5EF4-FFF2-40B4-BE49-F238E27FC236}">
                      <a16:creationId xmlns:a16="http://schemas.microsoft.com/office/drawing/2014/main" id="{17CEBEBA-8613-43D0-A6E6-5AF18FBE1E3C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C8F11706-6481-475D-8A9A-3AB401EA73F5}"/>
                  </a:ext>
                </a:extLst>
              </p:cNvPr>
              <p:cNvSpPr/>
              <p:nvPr/>
            </p:nvSpPr>
            <p:spPr>
              <a:xfrm rot="5400000">
                <a:off x="812250" y="8642181"/>
                <a:ext cx="1205455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82" name="组合 281">
                <a:extLst>
                  <a:ext uri="{FF2B5EF4-FFF2-40B4-BE49-F238E27FC236}">
                    <a16:creationId xmlns:a16="http://schemas.microsoft.com/office/drawing/2014/main" id="{577C0447-CA44-4BEA-BD3B-E0FCD41578C8}"/>
                  </a:ext>
                </a:extLst>
              </p:cNvPr>
              <p:cNvGrpSpPr/>
              <p:nvPr/>
            </p:nvGrpSpPr>
            <p:grpSpPr>
              <a:xfrm rot="5400000">
                <a:off x="1723242" y="8354878"/>
                <a:ext cx="1202818" cy="709558"/>
                <a:chOff x="1536656" y="2963900"/>
                <a:chExt cx="444544" cy="709558"/>
              </a:xfrm>
            </p:grpSpPr>
            <p:sp>
              <p:nvSpPr>
                <p:cNvPr id="283" name="矩形 282">
                  <a:extLst>
                    <a:ext uri="{FF2B5EF4-FFF2-40B4-BE49-F238E27FC236}">
                      <a16:creationId xmlns:a16="http://schemas.microsoft.com/office/drawing/2014/main" id="{AA2E91A5-22E1-4CB4-AD67-1B4C4F4A27FA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id="{F53DA4C7-8045-4533-B58E-6BA5BBFB2392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3" name="矩形 482">
                  <a:extLst>
                    <a:ext uri="{FF2B5EF4-FFF2-40B4-BE49-F238E27FC236}">
                      <a16:creationId xmlns:a16="http://schemas.microsoft.com/office/drawing/2014/main" id="{EF6A08EB-BCEF-47CA-9DB9-A78539D409E7}"/>
                    </a:ext>
                  </a:extLst>
                </p:cNvPr>
                <p:cNvSpPr/>
                <p:nvPr/>
              </p:nvSpPr>
              <p:spPr>
                <a:xfrm rot="20297676">
                  <a:off x="1682621" y="2963900"/>
                  <a:ext cx="181742" cy="143735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0F81EC0D-B210-41A1-ACD7-FF1AFFC7205A}"/>
                  </a:ext>
                </a:extLst>
              </p:cNvPr>
              <p:cNvSpPr/>
              <p:nvPr/>
            </p:nvSpPr>
            <p:spPr>
              <a:xfrm rot="5400000">
                <a:off x="1282896" y="8632964"/>
                <a:ext cx="1205455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0C3046D5-5AE4-4473-935D-3F733B6A7297}"/>
                  </a:ext>
                </a:extLst>
              </p:cNvPr>
              <p:cNvSpPr/>
              <p:nvPr/>
            </p:nvSpPr>
            <p:spPr>
              <a:xfrm rot="5400000">
                <a:off x="1758092" y="8628319"/>
                <a:ext cx="1205455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87" name="组合 286">
                <a:extLst>
                  <a:ext uri="{FF2B5EF4-FFF2-40B4-BE49-F238E27FC236}">
                    <a16:creationId xmlns:a16="http://schemas.microsoft.com/office/drawing/2014/main" id="{A06247C7-D4A7-469A-90F0-D6A89D5278D9}"/>
                  </a:ext>
                </a:extLst>
              </p:cNvPr>
              <p:cNvGrpSpPr/>
              <p:nvPr/>
            </p:nvGrpSpPr>
            <p:grpSpPr>
              <a:xfrm rot="16200000">
                <a:off x="3105099" y="9521926"/>
                <a:ext cx="404648" cy="311297"/>
                <a:chOff x="1536656" y="3362161"/>
                <a:chExt cx="444544" cy="311297"/>
              </a:xfrm>
            </p:grpSpPr>
            <p:sp>
              <p:nvSpPr>
                <p:cNvPr id="288" name="矩形 287">
                  <a:extLst>
                    <a:ext uri="{FF2B5EF4-FFF2-40B4-BE49-F238E27FC236}">
                      <a16:creationId xmlns:a16="http://schemas.microsoft.com/office/drawing/2014/main" id="{22E7FF6A-4698-4DF1-AA50-FFFCBECF149D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9" name="矩形 288">
                  <a:extLst>
                    <a:ext uri="{FF2B5EF4-FFF2-40B4-BE49-F238E27FC236}">
                      <a16:creationId xmlns:a16="http://schemas.microsoft.com/office/drawing/2014/main" id="{37204E0A-18C8-42FF-A8FD-5AC7B3F3655A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90" name="组合 289">
                <a:extLst>
                  <a:ext uri="{FF2B5EF4-FFF2-40B4-BE49-F238E27FC236}">
                    <a16:creationId xmlns:a16="http://schemas.microsoft.com/office/drawing/2014/main" id="{F60E513E-AE78-4E0B-86B6-5A37244416A5}"/>
                  </a:ext>
                </a:extLst>
              </p:cNvPr>
              <p:cNvGrpSpPr/>
              <p:nvPr/>
            </p:nvGrpSpPr>
            <p:grpSpPr>
              <a:xfrm>
                <a:off x="853788" y="10032682"/>
                <a:ext cx="2648099" cy="311297"/>
                <a:chOff x="1536656" y="3362161"/>
                <a:chExt cx="444544" cy="311297"/>
              </a:xfrm>
            </p:grpSpPr>
            <p:sp>
              <p:nvSpPr>
                <p:cNvPr id="291" name="矩形 290">
                  <a:extLst>
                    <a:ext uri="{FF2B5EF4-FFF2-40B4-BE49-F238E27FC236}">
                      <a16:creationId xmlns:a16="http://schemas.microsoft.com/office/drawing/2014/main" id="{7B05B227-F915-4A41-B6FD-A651192F569B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2" name="矩形 291">
                  <a:extLst>
                    <a:ext uri="{FF2B5EF4-FFF2-40B4-BE49-F238E27FC236}">
                      <a16:creationId xmlns:a16="http://schemas.microsoft.com/office/drawing/2014/main" id="{1D6BFB28-E4C3-4E80-94E7-4AF1DF4D70D6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5D2BD185-73FD-4918-BB3C-10B329944FEE}"/>
                  </a:ext>
                </a:extLst>
              </p:cNvPr>
              <p:cNvSpPr/>
              <p:nvPr/>
            </p:nvSpPr>
            <p:spPr>
              <a:xfrm>
                <a:off x="853788" y="10350862"/>
                <a:ext cx="2648100" cy="14500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14CF99A0-F96D-4B18-A4FA-7DE6BC6627B9}"/>
                  </a:ext>
                </a:extLst>
              </p:cNvPr>
              <p:cNvSpPr txBox="1"/>
              <p:nvPr/>
            </p:nvSpPr>
            <p:spPr>
              <a:xfrm>
                <a:off x="4492335" y="8477159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车</a:t>
                </a:r>
              </a:p>
            </p:txBody>
          </p:sp>
          <p:cxnSp>
            <p:nvCxnSpPr>
              <p:cNvPr id="295" name="直接箭头连接符 294">
                <a:extLst>
                  <a:ext uri="{FF2B5EF4-FFF2-40B4-BE49-F238E27FC236}">
                    <a16:creationId xmlns:a16="http://schemas.microsoft.com/office/drawing/2014/main" id="{8602FB36-71D0-426D-A91B-2CC85CA9EB2A}"/>
                  </a:ext>
                </a:extLst>
              </p:cNvPr>
              <p:cNvCxnSpPr>
                <a:cxnSpLocks/>
                <a:stCxn id="268" idx="2"/>
                <a:endCxn id="296" idx="1"/>
              </p:cNvCxnSpPr>
              <p:nvPr/>
            </p:nvCxnSpPr>
            <p:spPr>
              <a:xfrm flipV="1">
                <a:off x="2962204" y="9005072"/>
                <a:ext cx="3427609" cy="668021"/>
              </a:xfrm>
              <a:prstGeom prst="straightConnector1">
                <a:avLst/>
              </a:prstGeom>
              <a:ln w="508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6" name="图片 295">
                <a:extLst>
                  <a:ext uri="{FF2B5EF4-FFF2-40B4-BE49-F238E27FC236}">
                    <a16:creationId xmlns:a16="http://schemas.microsoft.com/office/drawing/2014/main" id="{7C78B9E8-4A8E-4B0D-8A9C-B61338E7B1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9813" y="7962613"/>
                <a:ext cx="4129106" cy="2084917"/>
              </a:xfrm>
              <a:prstGeom prst="rect">
                <a:avLst/>
              </a:prstGeom>
            </p:spPr>
          </p:pic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2AAF4B13-231B-4594-9F31-36E002921D57}"/>
                  </a:ext>
                </a:extLst>
              </p:cNvPr>
              <p:cNvSpPr/>
              <p:nvPr/>
            </p:nvSpPr>
            <p:spPr>
              <a:xfrm>
                <a:off x="6772216" y="10444370"/>
                <a:ext cx="455908" cy="85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9913F828-7505-4926-9C3B-0E596D14B059}"/>
                  </a:ext>
                </a:extLst>
              </p:cNvPr>
              <p:cNvSpPr/>
              <p:nvPr/>
            </p:nvSpPr>
            <p:spPr>
              <a:xfrm>
                <a:off x="9043245" y="10444370"/>
                <a:ext cx="455908" cy="85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E5E05180-2CE8-49DF-8D01-45164BB082E6}"/>
                  </a:ext>
                </a:extLst>
              </p:cNvPr>
              <p:cNvSpPr/>
              <p:nvPr/>
            </p:nvSpPr>
            <p:spPr>
              <a:xfrm>
                <a:off x="9645517" y="10444370"/>
                <a:ext cx="455908" cy="85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CE67376A-44E7-4B6E-B889-62F17A75737A}"/>
                  </a:ext>
                </a:extLst>
              </p:cNvPr>
              <p:cNvSpPr/>
              <p:nvPr/>
            </p:nvSpPr>
            <p:spPr>
              <a:xfrm>
                <a:off x="6772216" y="11679023"/>
                <a:ext cx="455908" cy="85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1" name="矩形 300">
                <a:extLst>
                  <a:ext uri="{FF2B5EF4-FFF2-40B4-BE49-F238E27FC236}">
                    <a16:creationId xmlns:a16="http://schemas.microsoft.com/office/drawing/2014/main" id="{281818CD-EB67-4B31-82E9-DC8B991E1192}"/>
                  </a:ext>
                </a:extLst>
              </p:cNvPr>
              <p:cNvSpPr/>
              <p:nvPr/>
            </p:nvSpPr>
            <p:spPr>
              <a:xfrm>
                <a:off x="7382573" y="11650664"/>
                <a:ext cx="455908" cy="85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2" name="矩形 301">
                <a:extLst>
                  <a:ext uri="{FF2B5EF4-FFF2-40B4-BE49-F238E27FC236}">
                    <a16:creationId xmlns:a16="http://schemas.microsoft.com/office/drawing/2014/main" id="{19CB7386-DD52-4493-A6B9-96BFCBD91935}"/>
                  </a:ext>
                </a:extLst>
              </p:cNvPr>
              <p:cNvSpPr/>
              <p:nvPr/>
            </p:nvSpPr>
            <p:spPr>
              <a:xfrm>
                <a:off x="8189659" y="11650664"/>
                <a:ext cx="455908" cy="85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6958A0DB-71B9-49BF-B546-B7B6CA835789}"/>
                  </a:ext>
                </a:extLst>
              </p:cNvPr>
              <p:cNvSpPr/>
              <p:nvPr/>
            </p:nvSpPr>
            <p:spPr>
              <a:xfrm>
                <a:off x="9005283" y="11650664"/>
                <a:ext cx="455908" cy="85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4" name="矩形 303">
                <a:extLst>
                  <a:ext uri="{FF2B5EF4-FFF2-40B4-BE49-F238E27FC236}">
                    <a16:creationId xmlns:a16="http://schemas.microsoft.com/office/drawing/2014/main" id="{4382A56F-E499-477D-9928-9C10796623B9}"/>
                  </a:ext>
                </a:extLst>
              </p:cNvPr>
              <p:cNvSpPr/>
              <p:nvPr/>
            </p:nvSpPr>
            <p:spPr>
              <a:xfrm>
                <a:off x="9645517" y="11650664"/>
                <a:ext cx="455908" cy="85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5" name="矩形 304">
                <a:extLst>
                  <a:ext uri="{FF2B5EF4-FFF2-40B4-BE49-F238E27FC236}">
                    <a16:creationId xmlns:a16="http://schemas.microsoft.com/office/drawing/2014/main" id="{41924C7F-7B74-4224-8D19-FCDA5570ADC5}"/>
                  </a:ext>
                </a:extLst>
              </p:cNvPr>
              <p:cNvSpPr/>
              <p:nvPr/>
            </p:nvSpPr>
            <p:spPr>
              <a:xfrm>
                <a:off x="683010" y="7801647"/>
                <a:ext cx="10735317" cy="4999949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08" name="直接箭头连接符 307">
                <a:extLst>
                  <a:ext uri="{FF2B5EF4-FFF2-40B4-BE49-F238E27FC236}">
                    <a16:creationId xmlns:a16="http://schemas.microsoft.com/office/drawing/2014/main" id="{7A34B146-0BD5-46B2-82F6-0013B414ADAE}"/>
                  </a:ext>
                </a:extLst>
              </p:cNvPr>
              <p:cNvCxnSpPr>
                <a:cxnSpLocks/>
                <a:stCxn id="296" idx="2"/>
                <a:endCxn id="257" idx="0"/>
              </p:cNvCxnSpPr>
              <p:nvPr/>
            </p:nvCxnSpPr>
            <p:spPr>
              <a:xfrm>
                <a:off x="8454366" y="10047530"/>
                <a:ext cx="0" cy="396840"/>
              </a:xfrm>
              <a:prstGeom prst="straightConnector1">
                <a:avLst/>
              </a:prstGeom>
              <a:ln w="508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2" name="文本框 311">
              <a:extLst>
                <a:ext uri="{FF2B5EF4-FFF2-40B4-BE49-F238E27FC236}">
                  <a16:creationId xmlns:a16="http://schemas.microsoft.com/office/drawing/2014/main" id="{2245E650-CD3E-4F7F-A546-3017E41D44F1}"/>
                </a:ext>
              </a:extLst>
            </p:cNvPr>
            <p:cNvSpPr txBox="1"/>
            <p:nvPr/>
          </p:nvSpPr>
          <p:spPr>
            <a:xfrm>
              <a:off x="5301259" y="12909648"/>
              <a:ext cx="1415772" cy="461665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第四阶段</a:t>
              </a:r>
            </a:p>
          </p:txBody>
        </p:sp>
      </p:grp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8FADF72-306A-4C30-A757-44C1D215A9DA}"/>
              </a:ext>
            </a:extLst>
          </p:cNvPr>
          <p:cNvCxnSpPr>
            <a:cxnSpLocks/>
          </p:cNvCxnSpPr>
          <p:nvPr/>
        </p:nvCxnSpPr>
        <p:spPr>
          <a:xfrm>
            <a:off x="2433113" y="-3005699"/>
            <a:ext cx="377644" cy="9489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5" name="矩形 414">
            <a:extLst>
              <a:ext uri="{FF2B5EF4-FFF2-40B4-BE49-F238E27FC236}">
                <a16:creationId xmlns:a16="http://schemas.microsoft.com/office/drawing/2014/main" id="{FB7C7B96-89CD-444F-90BA-5CB967857D15}"/>
              </a:ext>
            </a:extLst>
          </p:cNvPr>
          <p:cNvSpPr/>
          <p:nvPr/>
        </p:nvSpPr>
        <p:spPr>
          <a:xfrm rot="5400000">
            <a:off x="9012731" y="-2993698"/>
            <a:ext cx="931258" cy="87023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矩形 415">
            <a:extLst>
              <a:ext uri="{FF2B5EF4-FFF2-40B4-BE49-F238E27FC236}">
                <a16:creationId xmlns:a16="http://schemas.microsoft.com/office/drawing/2014/main" id="{7FBC0497-EE4E-417B-BB6A-67A77F30039E}"/>
              </a:ext>
            </a:extLst>
          </p:cNvPr>
          <p:cNvSpPr/>
          <p:nvPr/>
        </p:nvSpPr>
        <p:spPr>
          <a:xfrm rot="5400000">
            <a:off x="8764512" y="-2930282"/>
            <a:ext cx="350248" cy="185194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2" name="直接连接符 481">
            <a:extLst>
              <a:ext uri="{FF2B5EF4-FFF2-40B4-BE49-F238E27FC236}">
                <a16:creationId xmlns:a16="http://schemas.microsoft.com/office/drawing/2014/main" id="{7330D3A1-3FBA-429A-8389-CC020F48BF5B}"/>
              </a:ext>
            </a:extLst>
          </p:cNvPr>
          <p:cNvCxnSpPr>
            <a:cxnSpLocks/>
          </p:cNvCxnSpPr>
          <p:nvPr/>
        </p:nvCxnSpPr>
        <p:spPr>
          <a:xfrm>
            <a:off x="2435920" y="8087704"/>
            <a:ext cx="377644" cy="9489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19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>
            <a:extLst>
              <a:ext uri="{FF2B5EF4-FFF2-40B4-BE49-F238E27FC236}">
                <a16:creationId xmlns:a16="http://schemas.microsoft.com/office/drawing/2014/main" id="{FCAF88F2-B6FA-4005-878B-23CC296C4ED3}"/>
              </a:ext>
            </a:extLst>
          </p:cNvPr>
          <p:cNvGrpSpPr/>
          <p:nvPr/>
        </p:nvGrpSpPr>
        <p:grpSpPr>
          <a:xfrm>
            <a:off x="683010" y="2428612"/>
            <a:ext cx="10735317" cy="5569666"/>
            <a:chOff x="683010" y="7801647"/>
            <a:chExt cx="10735317" cy="5569666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098E58A-087B-424A-A788-392FC9EC8EF6}"/>
                </a:ext>
              </a:extLst>
            </p:cNvPr>
            <p:cNvGrpSpPr/>
            <p:nvPr/>
          </p:nvGrpSpPr>
          <p:grpSpPr>
            <a:xfrm>
              <a:off x="683010" y="7801647"/>
              <a:ext cx="10735317" cy="4999949"/>
              <a:chOff x="683010" y="7801647"/>
              <a:chExt cx="10735317" cy="4999949"/>
            </a:xfrm>
          </p:grpSpPr>
          <p:pic>
            <p:nvPicPr>
              <p:cNvPr id="57" name="图片 56">
                <a:extLst>
                  <a:ext uri="{FF2B5EF4-FFF2-40B4-BE49-F238E27FC236}">
                    <a16:creationId xmlns:a16="http://schemas.microsoft.com/office/drawing/2014/main" id="{A064568A-93B1-42CA-B7C3-1309FAD22B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9813" y="10444370"/>
                <a:ext cx="4129106" cy="2084917"/>
              </a:xfrm>
              <a:prstGeom prst="rect">
                <a:avLst/>
              </a:prstGeom>
            </p:spPr>
          </p:pic>
          <p:graphicFrame>
            <p:nvGraphicFramePr>
              <p:cNvPr id="58" name="表格 7">
                <a:extLst>
                  <a:ext uri="{FF2B5EF4-FFF2-40B4-BE49-F238E27FC236}">
                    <a16:creationId xmlns:a16="http://schemas.microsoft.com/office/drawing/2014/main" id="{CA53E3FA-530C-4B4D-8B1A-2F870E34364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65976958"/>
                  </p:ext>
                </p:extLst>
              </p:nvPr>
            </p:nvGraphicFramePr>
            <p:xfrm>
              <a:off x="853790" y="8108248"/>
              <a:ext cx="2648100" cy="2594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540">
                      <a:extLst>
                        <a:ext uri="{9D8B030D-6E8A-4147-A177-3AD203B41FA5}">
                          <a16:colId xmlns:a16="http://schemas.microsoft.com/office/drawing/2014/main" val="3492674380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511368492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1411269262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2545034595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4223861113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1209708869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121631691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265403205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102485031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4058551941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282117393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574099584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023957054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870711443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974715388"/>
                        </a:ext>
                      </a:extLst>
                    </a:gridCol>
                  </a:tblGrid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009410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4295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491927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798080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3584569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971714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4329581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679387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123753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075826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4931437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91888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1986875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373338"/>
                      </a:ext>
                    </a:extLst>
                  </a:tr>
                </a:tbl>
              </a:graphicData>
            </a:graphic>
          </p:graphicFrame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DE598AA1-9A1C-42E7-9808-FA33D56C8B44}"/>
                  </a:ext>
                </a:extLst>
              </p:cNvPr>
              <p:cNvSpPr/>
              <p:nvPr/>
            </p:nvSpPr>
            <p:spPr>
              <a:xfrm>
                <a:off x="1553952" y="9479849"/>
                <a:ext cx="1410606" cy="400050"/>
              </a:xfrm>
              <a:prstGeom prst="rect">
                <a:avLst/>
              </a:prstGeom>
              <a:pattFill prst="wd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2196F7E-236F-45D8-93EC-4BE804CE7219}"/>
                  </a:ext>
                </a:extLst>
              </p:cNvPr>
              <p:cNvSpPr/>
              <p:nvPr/>
            </p:nvSpPr>
            <p:spPr>
              <a:xfrm>
                <a:off x="3946066" y="7955741"/>
                <a:ext cx="294842" cy="152507"/>
              </a:xfrm>
              <a:prstGeom prst="rect">
                <a:avLst/>
              </a:prstGeom>
              <a:pattFill prst="wd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05A2B7DE-4B33-4ACF-96F0-066ADBB57416}"/>
                  </a:ext>
                </a:extLst>
              </p:cNvPr>
              <p:cNvSpPr txBox="1"/>
              <p:nvPr/>
            </p:nvSpPr>
            <p:spPr>
              <a:xfrm>
                <a:off x="4338213" y="7911291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障碍物</a:t>
                </a: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56EE1394-C8BC-4EA9-ABB7-557D9DBBE6B9}"/>
                  </a:ext>
                </a:extLst>
              </p:cNvPr>
              <p:cNvSpPr/>
              <p:nvPr/>
            </p:nvSpPr>
            <p:spPr>
              <a:xfrm>
                <a:off x="3946066" y="8246253"/>
                <a:ext cx="294842" cy="152507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56558CDD-504D-4367-A8F5-2CC6B0C7D667}"/>
                  </a:ext>
                </a:extLst>
              </p:cNvPr>
              <p:cNvSpPr txBox="1"/>
              <p:nvPr/>
            </p:nvSpPr>
            <p:spPr>
              <a:xfrm>
                <a:off x="4475353" y="8191701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路</a:t>
                </a: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387396F5-60D6-4029-A169-0726538D9B6C}"/>
                  </a:ext>
                </a:extLst>
              </p:cNvPr>
              <p:cNvSpPr/>
              <p:nvPr/>
            </p:nvSpPr>
            <p:spPr>
              <a:xfrm>
                <a:off x="853790" y="9320784"/>
                <a:ext cx="2648100" cy="14500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B678D2AC-633C-4AF1-9FE4-13220F1265E9}"/>
                  </a:ext>
                </a:extLst>
              </p:cNvPr>
              <p:cNvSpPr/>
              <p:nvPr/>
            </p:nvSpPr>
            <p:spPr>
              <a:xfrm rot="5400000">
                <a:off x="1278550" y="9604498"/>
                <a:ext cx="400052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70D36D5C-90E9-4DBB-9695-0C3CBAFC9768}"/>
                  </a:ext>
                </a:extLst>
              </p:cNvPr>
              <p:cNvSpPr/>
              <p:nvPr/>
            </p:nvSpPr>
            <p:spPr>
              <a:xfrm>
                <a:off x="3946066" y="8536765"/>
                <a:ext cx="294842" cy="15250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529E0125-418D-4AF1-A884-5C0AFB159A91}"/>
                  </a:ext>
                </a:extLst>
              </p:cNvPr>
              <p:cNvSpPr/>
              <p:nvPr/>
            </p:nvSpPr>
            <p:spPr>
              <a:xfrm>
                <a:off x="853790" y="9880400"/>
                <a:ext cx="2648100" cy="14500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2879FC5E-DCCF-4D11-982D-2B87B5D20108}"/>
                  </a:ext>
                </a:extLst>
              </p:cNvPr>
              <p:cNvSpPr/>
              <p:nvPr/>
            </p:nvSpPr>
            <p:spPr>
              <a:xfrm rot="5400000">
                <a:off x="2837553" y="9597717"/>
                <a:ext cx="400052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1D327A24-07EC-44BB-913B-90FCDFBC0A0B}"/>
                  </a:ext>
                </a:extLst>
              </p:cNvPr>
              <p:cNvGrpSpPr/>
              <p:nvPr/>
            </p:nvGrpSpPr>
            <p:grpSpPr>
              <a:xfrm>
                <a:off x="849166" y="9512776"/>
                <a:ext cx="2648098" cy="1128088"/>
                <a:chOff x="1532931" y="3362161"/>
                <a:chExt cx="2133506" cy="1128088"/>
              </a:xfrm>
            </p:grpSpPr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06DBC660-A2D2-4865-A5E0-E02AFCF944B1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7FFBECD3-D4AE-4FA8-91E2-E6C51768925A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09111AEE-EF33-4610-92B7-713AE7A8F30A}"/>
                    </a:ext>
                  </a:extLst>
                </p:cNvPr>
                <p:cNvSpPr/>
                <p:nvPr/>
              </p:nvSpPr>
              <p:spPr>
                <a:xfrm>
                  <a:off x="1532931" y="4345248"/>
                  <a:ext cx="2133506" cy="14500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4F9966F1-9E7E-4820-9223-6CB4157AECD0}"/>
                  </a:ext>
                </a:extLst>
              </p:cNvPr>
              <p:cNvGrpSpPr/>
              <p:nvPr/>
            </p:nvGrpSpPr>
            <p:grpSpPr>
              <a:xfrm rot="5400000">
                <a:off x="578269" y="8563727"/>
                <a:ext cx="1202818" cy="311297"/>
                <a:chOff x="1536656" y="3362161"/>
                <a:chExt cx="444544" cy="311297"/>
              </a:xfrm>
            </p:grpSpPr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B247B129-AB33-4CFD-9923-12128785B928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F7AB546E-C26D-4817-9148-1089239C1C8F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0D73430E-34E4-4209-9C6A-03EEA3F5E43E}"/>
                  </a:ext>
                </a:extLst>
              </p:cNvPr>
              <p:cNvSpPr/>
              <p:nvPr/>
            </p:nvSpPr>
            <p:spPr>
              <a:xfrm>
                <a:off x="2446951" y="9153915"/>
                <a:ext cx="1054940" cy="15250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54A98AED-22AE-44C0-AB68-FB96BC96036A}"/>
                  </a:ext>
                </a:extLst>
              </p:cNvPr>
              <p:cNvSpPr/>
              <p:nvPr/>
            </p:nvSpPr>
            <p:spPr>
              <a:xfrm rot="5400000">
                <a:off x="337054" y="8642682"/>
                <a:ext cx="1205455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33FA9888-DF3C-4230-AEE3-4EB43D60FCCB}"/>
                  </a:ext>
                </a:extLst>
              </p:cNvPr>
              <p:cNvGrpSpPr/>
              <p:nvPr/>
            </p:nvGrpSpPr>
            <p:grpSpPr>
              <a:xfrm rot="5400000">
                <a:off x="1053465" y="8563226"/>
                <a:ext cx="1202818" cy="311297"/>
                <a:chOff x="1536656" y="3362161"/>
                <a:chExt cx="444544" cy="311297"/>
              </a:xfrm>
            </p:grpSpPr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42A91E98-9440-49A0-9151-D481F136447D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A6F19D43-7545-4ADA-A5D0-F75366BC764E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87FD8769-51B2-44BC-B715-74AC85FC2A69}"/>
                  </a:ext>
                </a:extLst>
              </p:cNvPr>
              <p:cNvSpPr/>
              <p:nvPr/>
            </p:nvSpPr>
            <p:spPr>
              <a:xfrm rot="5400000">
                <a:off x="812250" y="8642181"/>
                <a:ext cx="1205455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EDA0F753-31F6-494D-ADCA-284ACDF82C01}"/>
                  </a:ext>
                </a:extLst>
              </p:cNvPr>
              <p:cNvGrpSpPr/>
              <p:nvPr/>
            </p:nvGrpSpPr>
            <p:grpSpPr>
              <a:xfrm rot="5400000">
                <a:off x="1524112" y="8554009"/>
                <a:ext cx="1202818" cy="311297"/>
                <a:chOff x="1536656" y="3362161"/>
                <a:chExt cx="444544" cy="311297"/>
              </a:xfrm>
            </p:grpSpPr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D2661D77-F4C4-4F96-90A4-0B2F3EDB9A32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1850B7F8-30BD-4BC4-9747-104D4B0D3B9A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A6C4602-EBC3-4198-B28E-90508CF8456A}"/>
                  </a:ext>
                </a:extLst>
              </p:cNvPr>
              <p:cNvSpPr/>
              <p:nvPr/>
            </p:nvSpPr>
            <p:spPr>
              <a:xfrm rot="5400000">
                <a:off x="1282896" y="8632964"/>
                <a:ext cx="1205455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AFB4D557-A4E1-49A8-A60B-FB61F45BC381}"/>
                  </a:ext>
                </a:extLst>
              </p:cNvPr>
              <p:cNvSpPr/>
              <p:nvPr/>
            </p:nvSpPr>
            <p:spPr>
              <a:xfrm rot="5400000">
                <a:off x="1758092" y="8628319"/>
                <a:ext cx="1205455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D96B6227-61CE-4C32-8651-0CEAB3128EE1}"/>
                  </a:ext>
                </a:extLst>
              </p:cNvPr>
              <p:cNvGrpSpPr/>
              <p:nvPr/>
            </p:nvGrpSpPr>
            <p:grpSpPr>
              <a:xfrm rot="16200000">
                <a:off x="3105099" y="9521926"/>
                <a:ext cx="404648" cy="311297"/>
                <a:chOff x="1536656" y="3362161"/>
                <a:chExt cx="444544" cy="311297"/>
              </a:xfrm>
            </p:grpSpPr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0B1A7902-B67A-4F8D-A6A9-4C58C0D16BE0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67F726C4-EF32-454A-A52C-F42B77C5D773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0BCFC10A-20FA-4E88-A8D9-C308AF82A2C4}"/>
                  </a:ext>
                </a:extLst>
              </p:cNvPr>
              <p:cNvGrpSpPr/>
              <p:nvPr/>
            </p:nvGrpSpPr>
            <p:grpSpPr>
              <a:xfrm>
                <a:off x="853788" y="10032682"/>
                <a:ext cx="2648099" cy="311297"/>
                <a:chOff x="1536656" y="3362161"/>
                <a:chExt cx="444544" cy="311297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82239D5A-7420-48E7-B7F8-5C6A07ABD21F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ED93FB5B-D792-42FE-94CA-696BF7B411B5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C1203F8B-0708-470F-A4D1-E4CB09198103}"/>
                  </a:ext>
                </a:extLst>
              </p:cNvPr>
              <p:cNvSpPr/>
              <p:nvPr/>
            </p:nvSpPr>
            <p:spPr>
              <a:xfrm>
                <a:off x="853788" y="10350862"/>
                <a:ext cx="2648100" cy="14500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3FE2F32-D994-410C-B76B-000256DBBA90}"/>
                  </a:ext>
                </a:extLst>
              </p:cNvPr>
              <p:cNvSpPr txBox="1"/>
              <p:nvPr/>
            </p:nvSpPr>
            <p:spPr>
              <a:xfrm>
                <a:off x="4492335" y="8477159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车</a:t>
                </a:r>
              </a:p>
            </p:txBody>
          </p:sp>
          <p:cxnSp>
            <p:nvCxnSpPr>
              <p:cNvPr id="82" name="直接箭头连接符 81">
                <a:extLst>
                  <a:ext uri="{FF2B5EF4-FFF2-40B4-BE49-F238E27FC236}">
                    <a16:creationId xmlns:a16="http://schemas.microsoft.com/office/drawing/2014/main" id="{AD8B730C-57C3-4D75-A7A7-86105A8CA44C}"/>
                  </a:ext>
                </a:extLst>
              </p:cNvPr>
              <p:cNvCxnSpPr>
                <a:cxnSpLocks/>
                <a:stCxn id="68" idx="2"/>
                <a:endCxn id="83" idx="1"/>
              </p:cNvCxnSpPr>
              <p:nvPr/>
            </p:nvCxnSpPr>
            <p:spPr>
              <a:xfrm flipV="1">
                <a:off x="2962204" y="9005072"/>
                <a:ext cx="3427609" cy="668021"/>
              </a:xfrm>
              <a:prstGeom prst="straightConnector1">
                <a:avLst/>
              </a:prstGeom>
              <a:ln w="508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3" name="图片 82">
                <a:extLst>
                  <a:ext uri="{FF2B5EF4-FFF2-40B4-BE49-F238E27FC236}">
                    <a16:creationId xmlns:a16="http://schemas.microsoft.com/office/drawing/2014/main" id="{005279EA-2D41-4368-8765-B66CDACE0B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9813" y="7962613"/>
                <a:ext cx="4129106" cy="2084917"/>
              </a:xfrm>
              <a:prstGeom prst="rect">
                <a:avLst/>
              </a:prstGeom>
            </p:spPr>
          </p:pic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F5AB8EBD-3831-4F38-B119-D3C1447676BD}"/>
                  </a:ext>
                </a:extLst>
              </p:cNvPr>
              <p:cNvSpPr/>
              <p:nvPr/>
            </p:nvSpPr>
            <p:spPr>
              <a:xfrm>
                <a:off x="6772216" y="10444370"/>
                <a:ext cx="455908" cy="85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D6D4811E-49E1-45E0-ADC9-819826ABEC2D}"/>
                  </a:ext>
                </a:extLst>
              </p:cNvPr>
              <p:cNvSpPr/>
              <p:nvPr/>
            </p:nvSpPr>
            <p:spPr>
              <a:xfrm>
                <a:off x="9043245" y="10444370"/>
                <a:ext cx="455908" cy="85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7BFA918B-F179-4EAF-97E6-5B231CB66B1C}"/>
                  </a:ext>
                </a:extLst>
              </p:cNvPr>
              <p:cNvSpPr/>
              <p:nvPr/>
            </p:nvSpPr>
            <p:spPr>
              <a:xfrm>
                <a:off x="9645517" y="10444370"/>
                <a:ext cx="455908" cy="85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F1910C74-C949-4660-B9BB-62CAB8CD5D07}"/>
                  </a:ext>
                </a:extLst>
              </p:cNvPr>
              <p:cNvSpPr/>
              <p:nvPr/>
            </p:nvSpPr>
            <p:spPr>
              <a:xfrm>
                <a:off x="6772216" y="11679023"/>
                <a:ext cx="455908" cy="85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E9C9EC47-5011-452E-84A9-AFF56D43064B}"/>
                  </a:ext>
                </a:extLst>
              </p:cNvPr>
              <p:cNvSpPr/>
              <p:nvPr/>
            </p:nvSpPr>
            <p:spPr>
              <a:xfrm>
                <a:off x="7382573" y="11650664"/>
                <a:ext cx="455908" cy="85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D67E1D89-D0AC-4A47-84E7-4416EEB07620}"/>
                  </a:ext>
                </a:extLst>
              </p:cNvPr>
              <p:cNvSpPr/>
              <p:nvPr/>
            </p:nvSpPr>
            <p:spPr>
              <a:xfrm>
                <a:off x="8189659" y="11650664"/>
                <a:ext cx="455908" cy="85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97247A4B-7829-4B52-BAA0-D5D991960D07}"/>
                  </a:ext>
                </a:extLst>
              </p:cNvPr>
              <p:cNvSpPr/>
              <p:nvPr/>
            </p:nvSpPr>
            <p:spPr>
              <a:xfrm>
                <a:off x="9005283" y="11650664"/>
                <a:ext cx="455908" cy="85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1595A3DC-089C-47C6-AE3A-291D4A3CED0D}"/>
                  </a:ext>
                </a:extLst>
              </p:cNvPr>
              <p:cNvSpPr/>
              <p:nvPr/>
            </p:nvSpPr>
            <p:spPr>
              <a:xfrm>
                <a:off x="9645517" y="11650664"/>
                <a:ext cx="455908" cy="85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4AB7E269-2DCC-4EB2-B171-BED6720136EF}"/>
                  </a:ext>
                </a:extLst>
              </p:cNvPr>
              <p:cNvSpPr/>
              <p:nvPr/>
            </p:nvSpPr>
            <p:spPr>
              <a:xfrm>
                <a:off x="683010" y="7801647"/>
                <a:ext cx="10735317" cy="4999949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D2112301-7A66-4466-B64D-2238EAC24224}"/>
                  </a:ext>
                </a:extLst>
              </p:cNvPr>
              <p:cNvCxnSpPr>
                <a:cxnSpLocks/>
                <a:stCxn id="83" idx="2"/>
                <a:endCxn id="57" idx="0"/>
              </p:cNvCxnSpPr>
              <p:nvPr/>
            </p:nvCxnSpPr>
            <p:spPr>
              <a:xfrm>
                <a:off x="8454366" y="10047530"/>
                <a:ext cx="0" cy="396840"/>
              </a:xfrm>
              <a:prstGeom prst="straightConnector1">
                <a:avLst/>
              </a:prstGeom>
              <a:ln w="508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6938637C-001B-4505-BF14-1C77B6785114}"/>
                </a:ext>
              </a:extLst>
            </p:cNvPr>
            <p:cNvSpPr txBox="1"/>
            <p:nvPr/>
          </p:nvSpPr>
          <p:spPr>
            <a:xfrm>
              <a:off x="5301259" y="12909648"/>
              <a:ext cx="1415772" cy="461665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第四阶段</a:t>
              </a: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2A5F6452-7833-4411-B97C-9C1EDFDD4D4C}"/>
              </a:ext>
            </a:extLst>
          </p:cNvPr>
          <p:cNvGrpSpPr/>
          <p:nvPr/>
        </p:nvGrpSpPr>
        <p:grpSpPr>
          <a:xfrm>
            <a:off x="666697" y="-1220465"/>
            <a:ext cx="10735317" cy="3514826"/>
            <a:chOff x="759042" y="4135376"/>
            <a:chExt cx="10583252" cy="3514826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E0092B49-0902-4751-943C-5D35199233CD}"/>
                </a:ext>
              </a:extLst>
            </p:cNvPr>
            <p:cNvGrpSpPr/>
            <p:nvPr/>
          </p:nvGrpSpPr>
          <p:grpSpPr>
            <a:xfrm>
              <a:off x="759042" y="4135376"/>
              <a:ext cx="10583252" cy="2861608"/>
              <a:chOff x="804374" y="4173373"/>
              <a:chExt cx="10583252" cy="2861608"/>
            </a:xfrm>
          </p:grpSpPr>
          <p:graphicFrame>
            <p:nvGraphicFramePr>
              <p:cNvPr id="112" name="表格 7">
                <a:extLst>
                  <a:ext uri="{FF2B5EF4-FFF2-40B4-BE49-F238E27FC236}">
                    <a16:creationId xmlns:a16="http://schemas.microsoft.com/office/drawing/2014/main" id="{5AB959D4-54FC-40C1-BE56-F6B3A3C62D3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3384243"/>
                  </p:ext>
                </p:extLst>
              </p:nvPr>
            </p:nvGraphicFramePr>
            <p:xfrm>
              <a:off x="901811" y="4369769"/>
              <a:ext cx="2610590" cy="2594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540">
                      <a:extLst>
                        <a:ext uri="{9D8B030D-6E8A-4147-A177-3AD203B41FA5}">
                          <a16:colId xmlns:a16="http://schemas.microsoft.com/office/drawing/2014/main" val="3492674380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511368492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1411269262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2545034595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4223861113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1209708869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121631691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265403205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102485031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4058551941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282117393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574099584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023957054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870711443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974715388"/>
                        </a:ext>
                      </a:extLst>
                    </a:gridCol>
                  </a:tblGrid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009410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4295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491927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798080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3584569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971714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4329581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679387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123753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075826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4931437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91888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1986875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373338"/>
                      </a:ext>
                    </a:extLst>
                  </a:tr>
                </a:tbl>
              </a:graphicData>
            </a:graphic>
          </p:graphicFrame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8F85E1E8-1748-4BA7-91B0-8ADEF154E969}"/>
                  </a:ext>
                </a:extLst>
              </p:cNvPr>
              <p:cNvSpPr/>
              <p:nvPr/>
            </p:nvSpPr>
            <p:spPr>
              <a:xfrm>
                <a:off x="1601973" y="5741370"/>
                <a:ext cx="1410606" cy="400050"/>
              </a:xfrm>
              <a:prstGeom prst="rect">
                <a:avLst/>
              </a:prstGeom>
              <a:pattFill prst="wd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71BA30C7-3F8A-4F34-A2CC-6362E93C6D1C}"/>
                  </a:ext>
                </a:extLst>
              </p:cNvPr>
              <p:cNvSpPr/>
              <p:nvPr/>
            </p:nvSpPr>
            <p:spPr>
              <a:xfrm>
                <a:off x="3994087" y="4260804"/>
                <a:ext cx="294842" cy="152507"/>
              </a:xfrm>
              <a:prstGeom prst="rect">
                <a:avLst/>
              </a:prstGeom>
              <a:pattFill prst="wd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480A138F-7ADC-4E8A-9D27-D0A1762D8A85}"/>
                  </a:ext>
                </a:extLst>
              </p:cNvPr>
              <p:cNvSpPr txBox="1"/>
              <p:nvPr/>
            </p:nvSpPr>
            <p:spPr>
              <a:xfrm>
                <a:off x="4386234" y="4216354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障碍物</a:t>
                </a: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8033CE4B-1E41-4133-9724-B1AE10B523EA}"/>
                  </a:ext>
                </a:extLst>
              </p:cNvPr>
              <p:cNvSpPr/>
              <p:nvPr/>
            </p:nvSpPr>
            <p:spPr>
              <a:xfrm>
                <a:off x="3994087" y="4551316"/>
                <a:ext cx="294842" cy="152507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1526AA41-CF47-4F57-898B-90C60545DE9D}"/>
                  </a:ext>
                </a:extLst>
              </p:cNvPr>
              <p:cNvSpPr txBox="1"/>
              <p:nvPr/>
            </p:nvSpPr>
            <p:spPr>
              <a:xfrm>
                <a:off x="4523374" y="4496764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路</a:t>
                </a: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DEADA92B-0AC1-4ECC-A951-FAC3F0A0CF69}"/>
                  </a:ext>
                </a:extLst>
              </p:cNvPr>
              <p:cNvSpPr/>
              <p:nvPr/>
            </p:nvSpPr>
            <p:spPr>
              <a:xfrm>
                <a:off x="901811" y="5582305"/>
                <a:ext cx="2648100" cy="14500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1238192D-EFFE-416A-9B7E-2382E9AEF84B}"/>
                  </a:ext>
                </a:extLst>
              </p:cNvPr>
              <p:cNvSpPr/>
              <p:nvPr/>
            </p:nvSpPr>
            <p:spPr>
              <a:xfrm rot="5400000">
                <a:off x="1312057" y="5866019"/>
                <a:ext cx="400052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C43CDD2C-5636-4553-8DAF-412BC06EF890}"/>
                  </a:ext>
                </a:extLst>
              </p:cNvPr>
              <p:cNvSpPr/>
              <p:nvPr/>
            </p:nvSpPr>
            <p:spPr>
              <a:xfrm>
                <a:off x="3994087" y="4841828"/>
                <a:ext cx="294842" cy="15250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A7127CCD-1F12-403E-9A9E-BE404415B819}"/>
                  </a:ext>
                </a:extLst>
              </p:cNvPr>
              <p:cNvSpPr/>
              <p:nvPr/>
            </p:nvSpPr>
            <p:spPr>
              <a:xfrm>
                <a:off x="901811" y="6141921"/>
                <a:ext cx="2648100" cy="14500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D232EA7C-3A66-4D01-ABA0-202464E66504}"/>
                  </a:ext>
                </a:extLst>
              </p:cNvPr>
              <p:cNvSpPr/>
              <p:nvPr/>
            </p:nvSpPr>
            <p:spPr>
              <a:xfrm rot="5400000">
                <a:off x="2900088" y="5859238"/>
                <a:ext cx="400052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9CA98B88-25A4-4F90-81D2-7C8B242F767D}"/>
                  </a:ext>
                </a:extLst>
              </p:cNvPr>
              <p:cNvSpPr/>
              <p:nvPr/>
            </p:nvSpPr>
            <p:spPr>
              <a:xfrm>
                <a:off x="901809" y="6612383"/>
                <a:ext cx="2648100" cy="14500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307BCEF7-A4B8-4336-BD29-ED03C1AF9952}"/>
                  </a:ext>
                </a:extLst>
              </p:cNvPr>
              <p:cNvSpPr/>
              <p:nvPr/>
            </p:nvSpPr>
            <p:spPr>
              <a:xfrm rot="5400000">
                <a:off x="860271" y="4903702"/>
                <a:ext cx="1205455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BF35CEEE-175C-4036-AD68-10AB705D9271}"/>
                  </a:ext>
                </a:extLst>
              </p:cNvPr>
              <p:cNvSpPr/>
              <p:nvPr/>
            </p:nvSpPr>
            <p:spPr>
              <a:xfrm rot="5400000">
                <a:off x="1330917" y="4900835"/>
                <a:ext cx="1205455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7170A4F9-A0AC-4488-A437-E04EF83A926E}"/>
                  </a:ext>
                </a:extLst>
              </p:cNvPr>
              <p:cNvSpPr/>
              <p:nvPr/>
            </p:nvSpPr>
            <p:spPr>
              <a:xfrm rot="5400000">
                <a:off x="1782052" y="4901999"/>
                <a:ext cx="1243341" cy="150753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38F10A29-3BF5-499D-9A74-B58C5D6F3F13}"/>
                  </a:ext>
                </a:extLst>
              </p:cNvPr>
              <p:cNvSpPr txBox="1"/>
              <p:nvPr/>
            </p:nvSpPr>
            <p:spPr>
              <a:xfrm>
                <a:off x="4540356" y="4782222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车</a:t>
                </a:r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9BCA43D4-D2F3-4FB0-A73C-193C89E802E9}"/>
                  </a:ext>
                </a:extLst>
              </p:cNvPr>
              <p:cNvSpPr/>
              <p:nvPr/>
            </p:nvSpPr>
            <p:spPr>
              <a:xfrm rot="5400000">
                <a:off x="-309334" y="5598610"/>
                <a:ext cx="2594269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箭头: 右 128">
                <a:extLst>
                  <a:ext uri="{FF2B5EF4-FFF2-40B4-BE49-F238E27FC236}">
                    <a16:creationId xmlns:a16="http://schemas.microsoft.com/office/drawing/2014/main" id="{AAAD0E57-A97E-4DD5-A05E-FC823D17EDEC}"/>
                  </a:ext>
                </a:extLst>
              </p:cNvPr>
              <p:cNvSpPr/>
              <p:nvPr/>
            </p:nvSpPr>
            <p:spPr>
              <a:xfrm>
                <a:off x="4844827" y="5466195"/>
                <a:ext cx="1640621" cy="677828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9B941361-8F20-46CD-BCF7-61AB3DEEBA6D}"/>
                  </a:ext>
                </a:extLst>
              </p:cNvPr>
              <p:cNvSpPr txBox="1"/>
              <p:nvPr/>
            </p:nvSpPr>
            <p:spPr>
              <a:xfrm>
                <a:off x="5279445" y="624151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排车</a:t>
                </a:r>
              </a:p>
            </p:txBody>
          </p:sp>
          <p:graphicFrame>
            <p:nvGraphicFramePr>
              <p:cNvPr id="131" name="表格 7">
                <a:extLst>
                  <a:ext uri="{FF2B5EF4-FFF2-40B4-BE49-F238E27FC236}">
                    <a16:creationId xmlns:a16="http://schemas.microsoft.com/office/drawing/2014/main" id="{206C3187-ED3F-422C-AAED-E73821BAFB5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42624963"/>
                  </p:ext>
                </p:extLst>
              </p:nvPr>
            </p:nvGraphicFramePr>
            <p:xfrm>
              <a:off x="7292342" y="4408766"/>
              <a:ext cx="2610590" cy="2594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540">
                      <a:extLst>
                        <a:ext uri="{9D8B030D-6E8A-4147-A177-3AD203B41FA5}">
                          <a16:colId xmlns:a16="http://schemas.microsoft.com/office/drawing/2014/main" val="3492674380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511368492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1411269262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2545034595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4223861113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1209708869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121631691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265403205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102485031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4058551941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282117393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574099584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023957054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870711443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974715388"/>
                        </a:ext>
                      </a:extLst>
                    </a:gridCol>
                  </a:tblGrid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009410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4295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491927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798080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3584569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971714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4329581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679387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123753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075826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4931437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91888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1986875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373338"/>
                      </a:ext>
                    </a:extLst>
                  </a:tr>
                </a:tbl>
              </a:graphicData>
            </a:graphic>
          </p:graphicFrame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A2125398-AA7A-4F07-BDD9-5124C020A478}"/>
                  </a:ext>
                </a:extLst>
              </p:cNvPr>
              <p:cNvSpPr/>
              <p:nvPr/>
            </p:nvSpPr>
            <p:spPr>
              <a:xfrm>
                <a:off x="7992504" y="5780367"/>
                <a:ext cx="1410606" cy="400050"/>
              </a:xfrm>
              <a:prstGeom prst="rect">
                <a:avLst/>
              </a:prstGeom>
              <a:pattFill prst="wd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DF792AA4-3907-4111-8185-ACE3C7F034CD}"/>
                  </a:ext>
                </a:extLst>
              </p:cNvPr>
              <p:cNvSpPr/>
              <p:nvPr/>
            </p:nvSpPr>
            <p:spPr>
              <a:xfrm>
                <a:off x="10384618" y="4256259"/>
                <a:ext cx="294842" cy="152507"/>
              </a:xfrm>
              <a:prstGeom prst="rect">
                <a:avLst/>
              </a:prstGeom>
              <a:pattFill prst="wd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7D589757-C289-4B9E-858F-35CD7481133A}"/>
                  </a:ext>
                </a:extLst>
              </p:cNvPr>
              <p:cNvSpPr txBox="1"/>
              <p:nvPr/>
            </p:nvSpPr>
            <p:spPr>
              <a:xfrm>
                <a:off x="10776765" y="4211809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障碍物</a:t>
                </a: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01BDF5EC-2667-4FAF-8B90-7E56C5C66380}"/>
                  </a:ext>
                </a:extLst>
              </p:cNvPr>
              <p:cNvSpPr/>
              <p:nvPr/>
            </p:nvSpPr>
            <p:spPr>
              <a:xfrm>
                <a:off x="10384618" y="4546771"/>
                <a:ext cx="294842" cy="152507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A2F273C-461D-4AAF-85A3-2A0398241F2D}"/>
                  </a:ext>
                </a:extLst>
              </p:cNvPr>
              <p:cNvSpPr txBox="1"/>
              <p:nvPr/>
            </p:nvSpPr>
            <p:spPr>
              <a:xfrm>
                <a:off x="10913905" y="4492219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路</a:t>
                </a: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BD8F4F92-B639-4499-BBDE-35D058E6B726}"/>
                  </a:ext>
                </a:extLst>
              </p:cNvPr>
              <p:cNvSpPr/>
              <p:nvPr/>
            </p:nvSpPr>
            <p:spPr>
              <a:xfrm>
                <a:off x="7292342" y="5621302"/>
                <a:ext cx="2648100" cy="14500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7D8E2475-D3D2-4547-92DF-1628FD24F225}"/>
                  </a:ext>
                </a:extLst>
              </p:cNvPr>
              <p:cNvSpPr/>
              <p:nvPr/>
            </p:nvSpPr>
            <p:spPr>
              <a:xfrm rot="5400000">
                <a:off x="7717102" y="5905016"/>
                <a:ext cx="400052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671E38DC-AC52-45F2-811A-0A39C293DD94}"/>
                  </a:ext>
                </a:extLst>
              </p:cNvPr>
              <p:cNvSpPr/>
              <p:nvPr/>
            </p:nvSpPr>
            <p:spPr>
              <a:xfrm>
                <a:off x="10384618" y="4837283"/>
                <a:ext cx="294842" cy="15250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916E4199-74D1-4DC7-BA9E-6C93D04C1A01}"/>
                  </a:ext>
                </a:extLst>
              </p:cNvPr>
              <p:cNvSpPr/>
              <p:nvPr/>
            </p:nvSpPr>
            <p:spPr>
              <a:xfrm>
                <a:off x="7292342" y="6180918"/>
                <a:ext cx="2648100" cy="14500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280B197E-D563-4937-B9AE-D19C02282CEE}"/>
                  </a:ext>
                </a:extLst>
              </p:cNvPr>
              <p:cNvSpPr/>
              <p:nvPr/>
            </p:nvSpPr>
            <p:spPr>
              <a:xfrm rot="5400000">
                <a:off x="9276105" y="5898235"/>
                <a:ext cx="400052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2" name="组合 141">
                <a:extLst>
                  <a:ext uri="{FF2B5EF4-FFF2-40B4-BE49-F238E27FC236}">
                    <a16:creationId xmlns:a16="http://schemas.microsoft.com/office/drawing/2014/main" id="{1B5A4B85-4AA5-42AA-84A2-8E06C2185BC6}"/>
                  </a:ext>
                </a:extLst>
              </p:cNvPr>
              <p:cNvGrpSpPr/>
              <p:nvPr/>
            </p:nvGrpSpPr>
            <p:grpSpPr>
              <a:xfrm>
                <a:off x="7287718" y="5813294"/>
                <a:ext cx="2648098" cy="1128088"/>
                <a:chOff x="1532931" y="3362161"/>
                <a:chExt cx="2133506" cy="1128088"/>
              </a:xfrm>
            </p:grpSpPr>
            <p:sp>
              <p:nvSpPr>
                <p:cNvPr id="166" name="矩形 165">
                  <a:extLst>
                    <a:ext uri="{FF2B5EF4-FFF2-40B4-BE49-F238E27FC236}">
                      <a16:creationId xmlns:a16="http://schemas.microsoft.com/office/drawing/2014/main" id="{807390A6-99E8-4931-BD52-657F9C707103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845FC78B-F31F-4BDB-8BC9-F86B689300D5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05E0494C-271E-4CAF-85D2-9C58CC6206CF}"/>
                    </a:ext>
                  </a:extLst>
                </p:cNvPr>
                <p:cNvSpPr/>
                <p:nvPr/>
              </p:nvSpPr>
              <p:spPr>
                <a:xfrm>
                  <a:off x="1532931" y="4345248"/>
                  <a:ext cx="2133506" cy="14500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3" name="组合 142">
                <a:extLst>
                  <a:ext uri="{FF2B5EF4-FFF2-40B4-BE49-F238E27FC236}">
                    <a16:creationId xmlns:a16="http://schemas.microsoft.com/office/drawing/2014/main" id="{9B42428A-C028-481A-9C31-3AAD6DCA6ADE}"/>
                  </a:ext>
                </a:extLst>
              </p:cNvPr>
              <p:cNvGrpSpPr/>
              <p:nvPr/>
            </p:nvGrpSpPr>
            <p:grpSpPr>
              <a:xfrm rot="5400000">
                <a:off x="7016821" y="4864245"/>
                <a:ext cx="1202818" cy="311297"/>
                <a:chOff x="1536656" y="3362161"/>
                <a:chExt cx="444544" cy="311297"/>
              </a:xfrm>
            </p:grpSpPr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47E8B279-7727-496D-B565-5D10A8836632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E279D8D3-0626-44BD-A818-C2C9BB0FD1DA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6FA917A9-19D0-440A-BCB1-866D2189953C}"/>
                  </a:ext>
                </a:extLst>
              </p:cNvPr>
              <p:cNvSpPr/>
              <p:nvPr/>
            </p:nvSpPr>
            <p:spPr>
              <a:xfrm>
                <a:off x="8885503" y="5454433"/>
                <a:ext cx="1054940" cy="15250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BF433D69-7E4C-40E1-B81A-11C8266A70AA}"/>
                  </a:ext>
                </a:extLst>
              </p:cNvPr>
              <p:cNvSpPr/>
              <p:nvPr/>
            </p:nvSpPr>
            <p:spPr>
              <a:xfrm rot="5400000">
                <a:off x="6775606" y="4943200"/>
                <a:ext cx="1205455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6" name="组合 145">
                <a:extLst>
                  <a:ext uri="{FF2B5EF4-FFF2-40B4-BE49-F238E27FC236}">
                    <a16:creationId xmlns:a16="http://schemas.microsoft.com/office/drawing/2014/main" id="{D669AEB9-5430-42F5-A1A5-9A828F38A2CE}"/>
                  </a:ext>
                </a:extLst>
              </p:cNvPr>
              <p:cNvGrpSpPr/>
              <p:nvPr/>
            </p:nvGrpSpPr>
            <p:grpSpPr>
              <a:xfrm rot="5400000">
                <a:off x="7492017" y="4863744"/>
                <a:ext cx="1202818" cy="311297"/>
                <a:chOff x="1536656" y="3362161"/>
                <a:chExt cx="444544" cy="311297"/>
              </a:xfrm>
            </p:grpSpPr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1DB65A86-6F29-4BEE-B147-9D5C71E5252F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3" name="矩形 162">
                  <a:extLst>
                    <a:ext uri="{FF2B5EF4-FFF2-40B4-BE49-F238E27FC236}">
                      <a16:creationId xmlns:a16="http://schemas.microsoft.com/office/drawing/2014/main" id="{0B479F25-77B3-47C0-835F-33DCC640B57E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BF484750-9DF8-4322-B980-DB81B1E91EC3}"/>
                  </a:ext>
                </a:extLst>
              </p:cNvPr>
              <p:cNvSpPr/>
              <p:nvPr/>
            </p:nvSpPr>
            <p:spPr>
              <a:xfrm rot="5400000">
                <a:off x="7250802" y="4942699"/>
                <a:ext cx="1205455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8" name="组合 147">
                <a:extLst>
                  <a:ext uri="{FF2B5EF4-FFF2-40B4-BE49-F238E27FC236}">
                    <a16:creationId xmlns:a16="http://schemas.microsoft.com/office/drawing/2014/main" id="{C9B0214C-AAC3-4941-8B4A-CB8E1AFEC891}"/>
                  </a:ext>
                </a:extLst>
              </p:cNvPr>
              <p:cNvGrpSpPr/>
              <p:nvPr/>
            </p:nvGrpSpPr>
            <p:grpSpPr>
              <a:xfrm rot="5400000">
                <a:off x="7962663" y="4854527"/>
                <a:ext cx="1202818" cy="311297"/>
                <a:chOff x="1536656" y="3362161"/>
                <a:chExt cx="444544" cy="311297"/>
              </a:xfrm>
            </p:grpSpPr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D5108484-47D2-457D-B013-DF4D2EF9876E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BD147A61-3C81-48FF-BA04-516A974A417E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8AC4CEB8-6BD0-4007-85E9-722D2658B83B}"/>
                  </a:ext>
                </a:extLst>
              </p:cNvPr>
              <p:cNvSpPr/>
              <p:nvPr/>
            </p:nvSpPr>
            <p:spPr>
              <a:xfrm rot="5400000">
                <a:off x="7721448" y="4933482"/>
                <a:ext cx="1205455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7020BEFD-11C3-4F92-AF66-AF00A21151AB}"/>
                  </a:ext>
                </a:extLst>
              </p:cNvPr>
              <p:cNvSpPr/>
              <p:nvPr/>
            </p:nvSpPr>
            <p:spPr>
              <a:xfrm rot="5400000">
                <a:off x="8196644" y="4928837"/>
                <a:ext cx="1205455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1" name="组合 150">
                <a:extLst>
                  <a:ext uri="{FF2B5EF4-FFF2-40B4-BE49-F238E27FC236}">
                    <a16:creationId xmlns:a16="http://schemas.microsoft.com/office/drawing/2014/main" id="{CC4C1359-B56F-46C4-A438-6964E217DDD9}"/>
                  </a:ext>
                </a:extLst>
              </p:cNvPr>
              <p:cNvGrpSpPr/>
              <p:nvPr/>
            </p:nvGrpSpPr>
            <p:grpSpPr>
              <a:xfrm rot="16200000">
                <a:off x="9543651" y="5822444"/>
                <a:ext cx="404648" cy="311297"/>
                <a:chOff x="1536656" y="3362161"/>
                <a:chExt cx="444544" cy="311297"/>
              </a:xfrm>
            </p:grpSpPr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970A566C-7E8D-4AB9-970E-0BB1BE96F46B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62B61BBD-64EB-44A2-8546-D047C4C31740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5CD21219-0E8C-4368-B9AA-5AB29130A998}"/>
                  </a:ext>
                </a:extLst>
              </p:cNvPr>
              <p:cNvGrpSpPr/>
              <p:nvPr/>
            </p:nvGrpSpPr>
            <p:grpSpPr>
              <a:xfrm>
                <a:off x="7292340" y="6333200"/>
                <a:ext cx="2648099" cy="311297"/>
                <a:chOff x="1536656" y="3362161"/>
                <a:chExt cx="444544" cy="311297"/>
              </a:xfrm>
            </p:grpSpPr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95CB4B2B-2EC2-43D9-AF86-E1A5C88E3046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7AF3D22D-6360-45BB-9AD6-017D29D6F9D4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662E02BC-596E-4479-B4D6-1CA99E6ECB4F}"/>
                  </a:ext>
                </a:extLst>
              </p:cNvPr>
              <p:cNvSpPr/>
              <p:nvPr/>
            </p:nvSpPr>
            <p:spPr>
              <a:xfrm>
                <a:off x="7292340" y="6651380"/>
                <a:ext cx="2648100" cy="14500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4484F224-145E-4A05-A0DE-A013A4DE5773}"/>
                  </a:ext>
                </a:extLst>
              </p:cNvPr>
              <p:cNvSpPr txBox="1"/>
              <p:nvPr/>
            </p:nvSpPr>
            <p:spPr>
              <a:xfrm>
                <a:off x="10930887" y="4777677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车</a:t>
                </a:r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7944760C-FD1C-4E49-8F90-2C05AAFA2609}"/>
                  </a:ext>
                </a:extLst>
              </p:cNvPr>
              <p:cNvSpPr/>
              <p:nvPr/>
            </p:nvSpPr>
            <p:spPr>
              <a:xfrm>
                <a:off x="804374" y="4173373"/>
                <a:ext cx="10583252" cy="2861608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7D1D688C-1245-4366-B8C2-6586213EB7E2}"/>
                </a:ext>
              </a:extLst>
            </p:cNvPr>
            <p:cNvSpPr txBox="1"/>
            <p:nvPr/>
          </p:nvSpPr>
          <p:spPr>
            <a:xfrm>
              <a:off x="5406751" y="7188537"/>
              <a:ext cx="1415772" cy="461665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第三阶段</a:t>
              </a:r>
            </a:p>
          </p:txBody>
        </p:sp>
      </p:grp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DEA1C8CA-CDE0-41A1-9C96-7208838C264F}"/>
              </a:ext>
            </a:extLst>
          </p:cNvPr>
          <p:cNvCxnSpPr>
            <a:cxnSpLocks/>
          </p:cNvCxnSpPr>
          <p:nvPr/>
        </p:nvCxnSpPr>
        <p:spPr>
          <a:xfrm>
            <a:off x="2340886" y="-1034087"/>
            <a:ext cx="377644" cy="9489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直接连接符 223">
            <a:extLst>
              <a:ext uri="{FF2B5EF4-FFF2-40B4-BE49-F238E27FC236}">
                <a16:creationId xmlns:a16="http://schemas.microsoft.com/office/drawing/2014/main" id="{329656E1-6CE3-4666-90B8-6FB52A622E6C}"/>
              </a:ext>
            </a:extLst>
          </p:cNvPr>
          <p:cNvCxnSpPr>
            <a:cxnSpLocks/>
          </p:cNvCxnSpPr>
          <p:nvPr/>
        </p:nvCxnSpPr>
        <p:spPr>
          <a:xfrm>
            <a:off x="8835897" y="-1004851"/>
            <a:ext cx="377644" cy="9489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矩形 224">
            <a:extLst>
              <a:ext uri="{FF2B5EF4-FFF2-40B4-BE49-F238E27FC236}">
                <a16:creationId xmlns:a16="http://schemas.microsoft.com/office/drawing/2014/main" id="{A9CD41A9-CEED-460A-AC9E-74FBBE1B6BAF}"/>
              </a:ext>
            </a:extLst>
          </p:cNvPr>
          <p:cNvSpPr/>
          <p:nvPr/>
        </p:nvSpPr>
        <p:spPr>
          <a:xfrm rot="4097676">
            <a:off x="8790674" y="-375718"/>
            <a:ext cx="491746" cy="1437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222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3589E964-6A92-4650-9DCF-EEA62B46C065}"/>
              </a:ext>
            </a:extLst>
          </p:cNvPr>
          <p:cNvGrpSpPr/>
          <p:nvPr/>
        </p:nvGrpSpPr>
        <p:grpSpPr>
          <a:xfrm>
            <a:off x="640996" y="-3274657"/>
            <a:ext cx="10730705" cy="2876334"/>
            <a:chOff x="643792" y="501592"/>
            <a:chExt cx="10730705" cy="2876334"/>
          </a:xfrm>
        </p:grpSpPr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76805462-C3CB-4B0C-889E-78CB4F421880}"/>
                </a:ext>
              </a:extLst>
            </p:cNvPr>
            <p:cNvGrpSpPr/>
            <p:nvPr/>
          </p:nvGrpSpPr>
          <p:grpSpPr>
            <a:xfrm>
              <a:off x="826418" y="659582"/>
              <a:ext cx="10526524" cy="2718344"/>
              <a:chOff x="13083704" y="-319467"/>
              <a:chExt cx="10526524" cy="2718344"/>
            </a:xfrm>
          </p:grpSpPr>
          <p:graphicFrame>
            <p:nvGraphicFramePr>
              <p:cNvPr id="59" name="表格 7">
                <a:extLst>
                  <a:ext uri="{FF2B5EF4-FFF2-40B4-BE49-F238E27FC236}">
                    <a16:creationId xmlns:a16="http://schemas.microsoft.com/office/drawing/2014/main" id="{C05E5657-7F00-402A-8C16-B4392977DAB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18497454"/>
                  </p:ext>
                </p:extLst>
              </p:nvPr>
            </p:nvGraphicFramePr>
            <p:xfrm>
              <a:off x="19526722" y="-222417"/>
              <a:ext cx="2648100" cy="2594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540">
                      <a:extLst>
                        <a:ext uri="{9D8B030D-6E8A-4147-A177-3AD203B41FA5}">
                          <a16:colId xmlns:a16="http://schemas.microsoft.com/office/drawing/2014/main" val="3492674380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511368492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1411269262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2545034595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4223861113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1209708869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121631691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265403205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102485031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4058551941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282117393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574099584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023957054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870711443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974715388"/>
                        </a:ext>
                      </a:extLst>
                    </a:gridCol>
                  </a:tblGrid>
                  <a:tr h="185305"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009410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4295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491927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798080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3584569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971714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4329581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679387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123753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075826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4931437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91888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1986875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373338"/>
                      </a:ext>
                    </a:extLst>
                  </a:tr>
                </a:tbl>
              </a:graphicData>
            </a:graphic>
          </p:graphicFrame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651CDA6-14ED-417B-B962-FEF086161DA7}"/>
                  </a:ext>
                </a:extLst>
              </p:cNvPr>
              <p:cNvSpPr/>
              <p:nvPr/>
            </p:nvSpPr>
            <p:spPr>
              <a:xfrm>
                <a:off x="20208102" y="1174707"/>
                <a:ext cx="1433823" cy="400050"/>
              </a:xfrm>
              <a:prstGeom prst="rect">
                <a:avLst/>
              </a:prstGeom>
              <a:pattFill prst="wd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693D31B-67E4-42C3-A968-9DC8F8786F79}"/>
                  </a:ext>
                </a:extLst>
              </p:cNvPr>
              <p:cNvSpPr/>
              <p:nvPr/>
            </p:nvSpPr>
            <p:spPr>
              <a:xfrm>
                <a:off x="22600216" y="-275017"/>
                <a:ext cx="299695" cy="152507"/>
              </a:xfrm>
              <a:prstGeom prst="rect">
                <a:avLst/>
              </a:prstGeom>
              <a:pattFill prst="wd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F563D49-B35C-4717-8205-E758712AC42B}"/>
                  </a:ext>
                </a:extLst>
              </p:cNvPr>
              <p:cNvSpPr txBox="1"/>
              <p:nvPr/>
            </p:nvSpPr>
            <p:spPr>
              <a:xfrm>
                <a:off x="22992364" y="-319467"/>
                <a:ext cx="61786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障碍物</a:t>
                </a: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13554533-C8D3-4A99-B3AD-F80050A620E6}"/>
                  </a:ext>
                </a:extLst>
              </p:cNvPr>
              <p:cNvSpPr/>
              <p:nvPr/>
            </p:nvSpPr>
            <p:spPr>
              <a:xfrm>
                <a:off x="22600216" y="15495"/>
                <a:ext cx="299695" cy="152507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6F7BBCB6-1D24-4B2C-AC91-18665C307DAB}"/>
                  </a:ext>
                </a:extLst>
              </p:cNvPr>
              <p:cNvSpPr txBox="1"/>
              <p:nvPr/>
            </p:nvSpPr>
            <p:spPr>
              <a:xfrm>
                <a:off x="23129503" y="-39057"/>
                <a:ext cx="3310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路</a:t>
                </a: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E00664C2-9C91-486D-8106-909357BA1CF7}"/>
                  </a:ext>
                </a:extLst>
              </p:cNvPr>
              <p:cNvSpPr/>
              <p:nvPr/>
            </p:nvSpPr>
            <p:spPr>
              <a:xfrm>
                <a:off x="22600216" y="306007"/>
                <a:ext cx="299695" cy="15250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B8F60A3-E2F8-4DED-9B3A-40FE77892C0E}"/>
                  </a:ext>
                </a:extLst>
              </p:cNvPr>
              <p:cNvSpPr txBox="1"/>
              <p:nvPr/>
            </p:nvSpPr>
            <p:spPr>
              <a:xfrm>
                <a:off x="23146485" y="246401"/>
                <a:ext cx="3310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车</a:t>
                </a:r>
              </a:p>
            </p:txBody>
          </p:sp>
          <p:graphicFrame>
            <p:nvGraphicFramePr>
              <p:cNvPr id="67" name="表格 7">
                <a:extLst>
                  <a:ext uri="{FF2B5EF4-FFF2-40B4-BE49-F238E27FC236}">
                    <a16:creationId xmlns:a16="http://schemas.microsoft.com/office/drawing/2014/main" id="{E8AE1051-5E43-4A78-8CAF-54FE14A5D08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300259"/>
                  </p:ext>
                </p:extLst>
              </p:nvPr>
            </p:nvGraphicFramePr>
            <p:xfrm>
              <a:off x="13083704" y="-195393"/>
              <a:ext cx="2691690" cy="2594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446">
                      <a:extLst>
                        <a:ext uri="{9D8B030D-6E8A-4147-A177-3AD203B41FA5}">
                          <a16:colId xmlns:a16="http://schemas.microsoft.com/office/drawing/2014/main" val="3492674380"/>
                        </a:ext>
                      </a:extLst>
                    </a:gridCol>
                    <a:gridCol w="179446">
                      <a:extLst>
                        <a:ext uri="{9D8B030D-6E8A-4147-A177-3AD203B41FA5}">
                          <a16:colId xmlns:a16="http://schemas.microsoft.com/office/drawing/2014/main" val="3511368492"/>
                        </a:ext>
                      </a:extLst>
                    </a:gridCol>
                    <a:gridCol w="179446">
                      <a:extLst>
                        <a:ext uri="{9D8B030D-6E8A-4147-A177-3AD203B41FA5}">
                          <a16:colId xmlns:a16="http://schemas.microsoft.com/office/drawing/2014/main" val="1411269262"/>
                        </a:ext>
                      </a:extLst>
                    </a:gridCol>
                    <a:gridCol w="179446">
                      <a:extLst>
                        <a:ext uri="{9D8B030D-6E8A-4147-A177-3AD203B41FA5}">
                          <a16:colId xmlns:a16="http://schemas.microsoft.com/office/drawing/2014/main" val="2545034595"/>
                        </a:ext>
                      </a:extLst>
                    </a:gridCol>
                    <a:gridCol w="179446">
                      <a:extLst>
                        <a:ext uri="{9D8B030D-6E8A-4147-A177-3AD203B41FA5}">
                          <a16:colId xmlns:a16="http://schemas.microsoft.com/office/drawing/2014/main" val="4223861113"/>
                        </a:ext>
                      </a:extLst>
                    </a:gridCol>
                    <a:gridCol w="179446">
                      <a:extLst>
                        <a:ext uri="{9D8B030D-6E8A-4147-A177-3AD203B41FA5}">
                          <a16:colId xmlns:a16="http://schemas.microsoft.com/office/drawing/2014/main" val="1209708869"/>
                        </a:ext>
                      </a:extLst>
                    </a:gridCol>
                    <a:gridCol w="179446">
                      <a:extLst>
                        <a:ext uri="{9D8B030D-6E8A-4147-A177-3AD203B41FA5}">
                          <a16:colId xmlns:a16="http://schemas.microsoft.com/office/drawing/2014/main" val="3121631691"/>
                        </a:ext>
                      </a:extLst>
                    </a:gridCol>
                    <a:gridCol w="179446">
                      <a:extLst>
                        <a:ext uri="{9D8B030D-6E8A-4147-A177-3AD203B41FA5}">
                          <a16:colId xmlns:a16="http://schemas.microsoft.com/office/drawing/2014/main" val="265403205"/>
                        </a:ext>
                      </a:extLst>
                    </a:gridCol>
                    <a:gridCol w="179446">
                      <a:extLst>
                        <a:ext uri="{9D8B030D-6E8A-4147-A177-3AD203B41FA5}">
                          <a16:colId xmlns:a16="http://schemas.microsoft.com/office/drawing/2014/main" val="102485031"/>
                        </a:ext>
                      </a:extLst>
                    </a:gridCol>
                    <a:gridCol w="179446">
                      <a:extLst>
                        <a:ext uri="{9D8B030D-6E8A-4147-A177-3AD203B41FA5}">
                          <a16:colId xmlns:a16="http://schemas.microsoft.com/office/drawing/2014/main" val="4058551941"/>
                        </a:ext>
                      </a:extLst>
                    </a:gridCol>
                    <a:gridCol w="179446">
                      <a:extLst>
                        <a:ext uri="{9D8B030D-6E8A-4147-A177-3AD203B41FA5}">
                          <a16:colId xmlns:a16="http://schemas.microsoft.com/office/drawing/2014/main" val="3282117393"/>
                        </a:ext>
                      </a:extLst>
                    </a:gridCol>
                    <a:gridCol w="179446">
                      <a:extLst>
                        <a:ext uri="{9D8B030D-6E8A-4147-A177-3AD203B41FA5}">
                          <a16:colId xmlns:a16="http://schemas.microsoft.com/office/drawing/2014/main" val="574099584"/>
                        </a:ext>
                      </a:extLst>
                    </a:gridCol>
                    <a:gridCol w="179446">
                      <a:extLst>
                        <a:ext uri="{9D8B030D-6E8A-4147-A177-3AD203B41FA5}">
                          <a16:colId xmlns:a16="http://schemas.microsoft.com/office/drawing/2014/main" val="3023957054"/>
                        </a:ext>
                      </a:extLst>
                    </a:gridCol>
                    <a:gridCol w="179446">
                      <a:extLst>
                        <a:ext uri="{9D8B030D-6E8A-4147-A177-3AD203B41FA5}">
                          <a16:colId xmlns:a16="http://schemas.microsoft.com/office/drawing/2014/main" val="870711443"/>
                        </a:ext>
                      </a:extLst>
                    </a:gridCol>
                    <a:gridCol w="179446">
                      <a:extLst>
                        <a:ext uri="{9D8B030D-6E8A-4147-A177-3AD203B41FA5}">
                          <a16:colId xmlns:a16="http://schemas.microsoft.com/office/drawing/2014/main" val="3974715388"/>
                        </a:ext>
                      </a:extLst>
                    </a:gridCol>
                  </a:tblGrid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009410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4295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491927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798080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3584569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971714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4329581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679387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123753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075826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4931437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91888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1986875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373338"/>
                      </a:ext>
                    </a:extLst>
                  </a:tr>
                </a:tbl>
              </a:graphicData>
            </a:graphic>
          </p:graphicFrame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F66F85C2-4F16-42A9-B01E-A18BBC79724F}"/>
                  </a:ext>
                </a:extLst>
              </p:cNvPr>
              <p:cNvSpPr/>
              <p:nvPr/>
            </p:nvSpPr>
            <p:spPr>
              <a:xfrm>
                <a:off x="13783865" y="1176208"/>
                <a:ext cx="1433823" cy="400050"/>
              </a:xfrm>
              <a:prstGeom prst="rect">
                <a:avLst/>
              </a:prstGeom>
              <a:pattFill prst="wd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C1265F27-2345-44AF-BB0F-D4D0E90B2DC9}"/>
                  </a:ext>
                </a:extLst>
              </p:cNvPr>
              <p:cNvSpPr/>
              <p:nvPr/>
            </p:nvSpPr>
            <p:spPr>
              <a:xfrm>
                <a:off x="16175979" y="-259002"/>
                <a:ext cx="299695" cy="152507"/>
              </a:xfrm>
              <a:prstGeom prst="rect">
                <a:avLst/>
              </a:prstGeom>
              <a:pattFill prst="wd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78342724-B918-4E2B-ABC5-0A3AA8CC170A}"/>
                  </a:ext>
                </a:extLst>
              </p:cNvPr>
              <p:cNvSpPr txBox="1"/>
              <p:nvPr/>
            </p:nvSpPr>
            <p:spPr>
              <a:xfrm>
                <a:off x="16568127" y="-303452"/>
                <a:ext cx="61786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障碍物</a:t>
                </a: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115485E8-3FD8-4013-A36B-9AB2105555BD}"/>
                  </a:ext>
                </a:extLst>
              </p:cNvPr>
              <p:cNvSpPr/>
              <p:nvPr/>
            </p:nvSpPr>
            <p:spPr>
              <a:xfrm>
                <a:off x="16175979" y="31510"/>
                <a:ext cx="299695" cy="152507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8B7AAC84-2DE9-4173-A75B-DC8A7B2285D4}"/>
                  </a:ext>
                </a:extLst>
              </p:cNvPr>
              <p:cNvSpPr txBox="1"/>
              <p:nvPr/>
            </p:nvSpPr>
            <p:spPr>
              <a:xfrm>
                <a:off x="16705266" y="-23042"/>
                <a:ext cx="3310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路</a:t>
                </a: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951709A6-68D3-4831-AF15-8EDB77FDFC74}"/>
                  </a:ext>
                </a:extLst>
              </p:cNvPr>
              <p:cNvSpPr/>
              <p:nvPr/>
            </p:nvSpPr>
            <p:spPr>
              <a:xfrm>
                <a:off x="16175979" y="322022"/>
                <a:ext cx="299695" cy="15250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5A3B3159-853E-4BE1-866F-5BC4BAE0DBEC}"/>
                  </a:ext>
                </a:extLst>
              </p:cNvPr>
              <p:cNvSpPr txBox="1"/>
              <p:nvPr/>
            </p:nvSpPr>
            <p:spPr>
              <a:xfrm>
                <a:off x="16722248" y="262416"/>
                <a:ext cx="33109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/>
                  <a:t>车</a:t>
                </a:r>
              </a:p>
            </p:txBody>
          </p:sp>
          <p:sp>
            <p:nvSpPr>
              <p:cNvPr id="75" name="箭头: 右 74">
                <a:extLst>
                  <a:ext uri="{FF2B5EF4-FFF2-40B4-BE49-F238E27FC236}">
                    <a16:creationId xmlns:a16="http://schemas.microsoft.com/office/drawing/2014/main" id="{E9ABF954-72B7-4A12-A0E5-B1F811BCCDA1}"/>
                  </a:ext>
                </a:extLst>
              </p:cNvPr>
              <p:cNvSpPr/>
              <p:nvPr/>
            </p:nvSpPr>
            <p:spPr>
              <a:xfrm>
                <a:off x="17030997" y="896929"/>
                <a:ext cx="1667623" cy="677828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804EC669-83BB-4A11-AED8-C31390E3D184}"/>
                  </a:ext>
                </a:extLst>
              </p:cNvPr>
              <p:cNvSpPr txBox="1"/>
              <p:nvPr/>
            </p:nvSpPr>
            <p:spPr>
              <a:xfrm>
                <a:off x="17331585" y="1663660"/>
                <a:ext cx="89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网格化</a:t>
                </a:r>
              </a:p>
            </p:txBody>
          </p:sp>
        </p:grp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FBDCC69-8449-4C95-91B0-97ADAA28DCD7}"/>
                </a:ext>
              </a:extLst>
            </p:cNvPr>
            <p:cNvSpPr/>
            <p:nvPr/>
          </p:nvSpPr>
          <p:spPr>
            <a:xfrm>
              <a:off x="643792" y="501592"/>
              <a:ext cx="10730705" cy="2861608"/>
            </a:xfrm>
            <a:prstGeom prst="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7BB21E1A-EB55-43CD-8A2C-8EF8D2E4C47F}"/>
              </a:ext>
            </a:extLst>
          </p:cNvPr>
          <p:cNvGrpSpPr/>
          <p:nvPr/>
        </p:nvGrpSpPr>
        <p:grpSpPr>
          <a:xfrm>
            <a:off x="643792" y="501592"/>
            <a:ext cx="10730707" cy="2861608"/>
            <a:chOff x="804374" y="601679"/>
            <a:chExt cx="10583252" cy="2861608"/>
          </a:xfrm>
        </p:grpSpPr>
        <p:graphicFrame>
          <p:nvGraphicFramePr>
            <p:cNvPr id="78" name="表格 7">
              <a:extLst>
                <a:ext uri="{FF2B5EF4-FFF2-40B4-BE49-F238E27FC236}">
                  <a16:creationId xmlns:a16="http://schemas.microsoft.com/office/drawing/2014/main" id="{029BCA53-3DE1-465D-896D-50591B9A2A9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98959133"/>
                </p:ext>
              </p:extLst>
            </p:nvPr>
          </p:nvGraphicFramePr>
          <p:xfrm>
            <a:off x="910269" y="814647"/>
            <a:ext cx="2611711" cy="259427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76540">
                    <a:extLst>
                      <a:ext uri="{9D8B030D-6E8A-4147-A177-3AD203B41FA5}">
                        <a16:colId xmlns:a16="http://schemas.microsoft.com/office/drawing/2014/main" val="3492674380"/>
                      </a:ext>
                    </a:extLst>
                  </a:gridCol>
                  <a:gridCol w="176540">
                    <a:extLst>
                      <a:ext uri="{9D8B030D-6E8A-4147-A177-3AD203B41FA5}">
                        <a16:colId xmlns:a16="http://schemas.microsoft.com/office/drawing/2014/main" val="3511368492"/>
                      </a:ext>
                    </a:extLst>
                  </a:gridCol>
                  <a:gridCol w="176540">
                    <a:extLst>
                      <a:ext uri="{9D8B030D-6E8A-4147-A177-3AD203B41FA5}">
                        <a16:colId xmlns:a16="http://schemas.microsoft.com/office/drawing/2014/main" val="1411269262"/>
                      </a:ext>
                    </a:extLst>
                  </a:gridCol>
                  <a:gridCol w="176540">
                    <a:extLst>
                      <a:ext uri="{9D8B030D-6E8A-4147-A177-3AD203B41FA5}">
                        <a16:colId xmlns:a16="http://schemas.microsoft.com/office/drawing/2014/main" val="2545034595"/>
                      </a:ext>
                    </a:extLst>
                  </a:gridCol>
                  <a:gridCol w="176540">
                    <a:extLst>
                      <a:ext uri="{9D8B030D-6E8A-4147-A177-3AD203B41FA5}">
                        <a16:colId xmlns:a16="http://schemas.microsoft.com/office/drawing/2014/main" val="4223861113"/>
                      </a:ext>
                    </a:extLst>
                  </a:gridCol>
                  <a:gridCol w="176540">
                    <a:extLst>
                      <a:ext uri="{9D8B030D-6E8A-4147-A177-3AD203B41FA5}">
                        <a16:colId xmlns:a16="http://schemas.microsoft.com/office/drawing/2014/main" val="1209708869"/>
                      </a:ext>
                    </a:extLst>
                  </a:gridCol>
                  <a:gridCol w="176540">
                    <a:extLst>
                      <a:ext uri="{9D8B030D-6E8A-4147-A177-3AD203B41FA5}">
                        <a16:colId xmlns:a16="http://schemas.microsoft.com/office/drawing/2014/main" val="3121631691"/>
                      </a:ext>
                    </a:extLst>
                  </a:gridCol>
                  <a:gridCol w="176540">
                    <a:extLst>
                      <a:ext uri="{9D8B030D-6E8A-4147-A177-3AD203B41FA5}">
                        <a16:colId xmlns:a16="http://schemas.microsoft.com/office/drawing/2014/main" val="265403205"/>
                      </a:ext>
                    </a:extLst>
                  </a:gridCol>
                  <a:gridCol w="176540">
                    <a:extLst>
                      <a:ext uri="{9D8B030D-6E8A-4147-A177-3AD203B41FA5}">
                        <a16:colId xmlns:a16="http://schemas.microsoft.com/office/drawing/2014/main" val="102485031"/>
                      </a:ext>
                    </a:extLst>
                  </a:gridCol>
                  <a:gridCol w="176540">
                    <a:extLst>
                      <a:ext uri="{9D8B030D-6E8A-4147-A177-3AD203B41FA5}">
                        <a16:colId xmlns:a16="http://schemas.microsoft.com/office/drawing/2014/main" val="4058551941"/>
                      </a:ext>
                    </a:extLst>
                  </a:gridCol>
                  <a:gridCol w="176540">
                    <a:extLst>
                      <a:ext uri="{9D8B030D-6E8A-4147-A177-3AD203B41FA5}">
                        <a16:colId xmlns:a16="http://schemas.microsoft.com/office/drawing/2014/main" val="3282117393"/>
                      </a:ext>
                    </a:extLst>
                  </a:gridCol>
                  <a:gridCol w="176540">
                    <a:extLst>
                      <a:ext uri="{9D8B030D-6E8A-4147-A177-3AD203B41FA5}">
                        <a16:colId xmlns:a16="http://schemas.microsoft.com/office/drawing/2014/main" val="574099584"/>
                      </a:ext>
                    </a:extLst>
                  </a:gridCol>
                  <a:gridCol w="176540">
                    <a:extLst>
                      <a:ext uri="{9D8B030D-6E8A-4147-A177-3AD203B41FA5}">
                        <a16:colId xmlns:a16="http://schemas.microsoft.com/office/drawing/2014/main" val="3023957054"/>
                      </a:ext>
                    </a:extLst>
                  </a:gridCol>
                  <a:gridCol w="176540">
                    <a:extLst>
                      <a:ext uri="{9D8B030D-6E8A-4147-A177-3AD203B41FA5}">
                        <a16:colId xmlns:a16="http://schemas.microsoft.com/office/drawing/2014/main" val="870711443"/>
                      </a:ext>
                    </a:extLst>
                  </a:gridCol>
                  <a:gridCol w="176540">
                    <a:extLst>
                      <a:ext uri="{9D8B030D-6E8A-4147-A177-3AD203B41FA5}">
                        <a16:colId xmlns:a16="http://schemas.microsoft.com/office/drawing/2014/main" val="3974715388"/>
                      </a:ext>
                    </a:extLst>
                  </a:gridCol>
                </a:tblGrid>
                <a:tr h="185305"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663009410"/>
                    </a:ext>
                  </a:extLst>
                </a:tr>
                <a:tr h="185305"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7542958"/>
                    </a:ext>
                  </a:extLst>
                </a:tr>
                <a:tr h="185305"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05491927"/>
                    </a:ext>
                  </a:extLst>
                </a:tr>
                <a:tr h="185305"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7798080"/>
                    </a:ext>
                  </a:extLst>
                </a:tr>
                <a:tr h="185305"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43584569"/>
                    </a:ext>
                  </a:extLst>
                </a:tr>
                <a:tr h="185305"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739717148"/>
                    </a:ext>
                  </a:extLst>
                </a:tr>
                <a:tr h="185305"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994329581"/>
                    </a:ext>
                  </a:extLst>
                </a:tr>
                <a:tr h="185305"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76793878"/>
                    </a:ext>
                  </a:extLst>
                </a:tr>
                <a:tr h="185305"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75123753"/>
                    </a:ext>
                  </a:extLst>
                </a:tr>
                <a:tr h="185305"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140075826"/>
                    </a:ext>
                  </a:extLst>
                </a:tr>
                <a:tr h="185305"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984931437"/>
                    </a:ext>
                  </a:extLst>
                </a:tr>
                <a:tr h="185305"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567918888"/>
                    </a:ext>
                  </a:extLst>
                </a:tr>
                <a:tr h="185305"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71986875"/>
                    </a:ext>
                  </a:extLst>
                </a:tr>
                <a:tr h="185305"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465373338"/>
                    </a:ext>
                  </a:extLst>
                </a:tr>
              </a:tbl>
            </a:graphicData>
          </a:graphic>
        </p:graphicFrame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77B8894F-BEA7-4E24-959C-E753E8892471}"/>
                </a:ext>
              </a:extLst>
            </p:cNvPr>
            <p:cNvSpPr/>
            <p:nvPr/>
          </p:nvSpPr>
          <p:spPr>
            <a:xfrm>
              <a:off x="1610431" y="2186248"/>
              <a:ext cx="1410606" cy="400050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C3F9F4C-4E6C-4783-B161-8CAB755383E3}"/>
                </a:ext>
              </a:extLst>
            </p:cNvPr>
            <p:cNvSpPr/>
            <p:nvPr/>
          </p:nvSpPr>
          <p:spPr>
            <a:xfrm>
              <a:off x="4002545" y="687540"/>
              <a:ext cx="294842" cy="152507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3F19E0B-7EC3-49AC-A855-276205832FDC}"/>
                </a:ext>
              </a:extLst>
            </p:cNvPr>
            <p:cNvSpPr txBox="1"/>
            <p:nvPr/>
          </p:nvSpPr>
          <p:spPr>
            <a:xfrm>
              <a:off x="4394692" y="64309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障碍物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B0963DE3-EF26-45A9-A972-4793687126CC}"/>
                </a:ext>
              </a:extLst>
            </p:cNvPr>
            <p:cNvSpPr/>
            <p:nvPr/>
          </p:nvSpPr>
          <p:spPr>
            <a:xfrm>
              <a:off x="4002545" y="978052"/>
              <a:ext cx="294842" cy="152507"/>
            </a:xfrm>
            <a:prstGeom prst="rect">
              <a:avLst/>
            </a:prstGeom>
            <a:pattFill prst="pct20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423BE617-8498-476E-88EA-5A767FD872B9}"/>
                </a:ext>
              </a:extLst>
            </p:cNvPr>
            <p:cNvSpPr txBox="1"/>
            <p:nvPr/>
          </p:nvSpPr>
          <p:spPr>
            <a:xfrm>
              <a:off x="4531832" y="923500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路</a:t>
              </a: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6AFF8BBD-2E12-4889-9136-9F4FA483D4A2}"/>
                </a:ext>
              </a:extLst>
            </p:cNvPr>
            <p:cNvSpPr/>
            <p:nvPr/>
          </p:nvSpPr>
          <p:spPr>
            <a:xfrm>
              <a:off x="4002545" y="1268564"/>
              <a:ext cx="294842" cy="15250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A24828C7-B468-49D6-8EC3-1AFE686D734C}"/>
                </a:ext>
              </a:extLst>
            </p:cNvPr>
            <p:cNvSpPr txBox="1"/>
            <p:nvPr/>
          </p:nvSpPr>
          <p:spPr>
            <a:xfrm>
              <a:off x="4548814" y="120895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车</a:t>
              </a:r>
            </a:p>
          </p:txBody>
        </p:sp>
        <p:sp>
          <p:nvSpPr>
            <p:cNvPr id="86" name="箭头: 右 85">
              <a:extLst>
                <a:ext uri="{FF2B5EF4-FFF2-40B4-BE49-F238E27FC236}">
                  <a16:creationId xmlns:a16="http://schemas.microsoft.com/office/drawing/2014/main" id="{FDBB82E7-7497-4930-95A0-71B7A8932E35}"/>
                </a:ext>
              </a:extLst>
            </p:cNvPr>
            <p:cNvSpPr/>
            <p:nvPr/>
          </p:nvSpPr>
          <p:spPr>
            <a:xfrm>
              <a:off x="4895454" y="1990003"/>
              <a:ext cx="1640621" cy="677828"/>
            </a:xfrm>
            <a:prstGeom prst="rightArrow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A04731ED-D531-448C-A2E1-FD09DCA47F5D}"/>
                </a:ext>
              </a:extLst>
            </p:cNvPr>
            <p:cNvSpPr txBox="1"/>
            <p:nvPr/>
          </p:nvSpPr>
          <p:spPr>
            <a:xfrm>
              <a:off x="5306185" y="275154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铺路</a:t>
              </a:r>
            </a:p>
          </p:txBody>
        </p:sp>
        <p:graphicFrame>
          <p:nvGraphicFramePr>
            <p:cNvPr id="88" name="表格 7">
              <a:extLst>
                <a:ext uri="{FF2B5EF4-FFF2-40B4-BE49-F238E27FC236}">
                  <a16:creationId xmlns:a16="http://schemas.microsoft.com/office/drawing/2014/main" id="{36073406-102C-49B9-96CE-02DE747448D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06500321"/>
                </p:ext>
              </p:extLst>
            </p:nvPr>
          </p:nvGraphicFramePr>
          <p:xfrm>
            <a:off x="7326046" y="814647"/>
            <a:ext cx="2611711" cy="259427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76540">
                    <a:extLst>
                      <a:ext uri="{9D8B030D-6E8A-4147-A177-3AD203B41FA5}">
                        <a16:colId xmlns:a16="http://schemas.microsoft.com/office/drawing/2014/main" val="3492674380"/>
                      </a:ext>
                    </a:extLst>
                  </a:gridCol>
                  <a:gridCol w="176540">
                    <a:extLst>
                      <a:ext uri="{9D8B030D-6E8A-4147-A177-3AD203B41FA5}">
                        <a16:colId xmlns:a16="http://schemas.microsoft.com/office/drawing/2014/main" val="3511368492"/>
                      </a:ext>
                    </a:extLst>
                  </a:gridCol>
                  <a:gridCol w="176540">
                    <a:extLst>
                      <a:ext uri="{9D8B030D-6E8A-4147-A177-3AD203B41FA5}">
                        <a16:colId xmlns:a16="http://schemas.microsoft.com/office/drawing/2014/main" val="1411269262"/>
                      </a:ext>
                    </a:extLst>
                  </a:gridCol>
                  <a:gridCol w="176540">
                    <a:extLst>
                      <a:ext uri="{9D8B030D-6E8A-4147-A177-3AD203B41FA5}">
                        <a16:colId xmlns:a16="http://schemas.microsoft.com/office/drawing/2014/main" val="2545034595"/>
                      </a:ext>
                    </a:extLst>
                  </a:gridCol>
                  <a:gridCol w="176540">
                    <a:extLst>
                      <a:ext uri="{9D8B030D-6E8A-4147-A177-3AD203B41FA5}">
                        <a16:colId xmlns:a16="http://schemas.microsoft.com/office/drawing/2014/main" val="4223861113"/>
                      </a:ext>
                    </a:extLst>
                  </a:gridCol>
                  <a:gridCol w="176540">
                    <a:extLst>
                      <a:ext uri="{9D8B030D-6E8A-4147-A177-3AD203B41FA5}">
                        <a16:colId xmlns:a16="http://schemas.microsoft.com/office/drawing/2014/main" val="1209708869"/>
                      </a:ext>
                    </a:extLst>
                  </a:gridCol>
                  <a:gridCol w="176540">
                    <a:extLst>
                      <a:ext uri="{9D8B030D-6E8A-4147-A177-3AD203B41FA5}">
                        <a16:colId xmlns:a16="http://schemas.microsoft.com/office/drawing/2014/main" val="3121631691"/>
                      </a:ext>
                    </a:extLst>
                  </a:gridCol>
                  <a:gridCol w="176540">
                    <a:extLst>
                      <a:ext uri="{9D8B030D-6E8A-4147-A177-3AD203B41FA5}">
                        <a16:colId xmlns:a16="http://schemas.microsoft.com/office/drawing/2014/main" val="265403205"/>
                      </a:ext>
                    </a:extLst>
                  </a:gridCol>
                  <a:gridCol w="176540">
                    <a:extLst>
                      <a:ext uri="{9D8B030D-6E8A-4147-A177-3AD203B41FA5}">
                        <a16:colId xmlns:a16="http://schemas.microsoft.com/office/drawing/2014/main" val="102485031"/>
                      </a:ext>
                    </a:extLst>
                  </a:gridCol>
                  <a:gridCol w="176540">
                    <a:extLst>
                      <a:ext uri="{9D8B030D-6E8A-4147-A177-3AD203B41FA5}">
                        <a16:colId xmlns:a16="http://schemas.microsoft.com/office/drawing/2014/main" val="4058551941"/>
                      </a:ext>
                    </a:extLst>
                  </a:gridCol>
                  <a:gridCol w="176540">
                    <a:extLst>
                      <a:ext uri="{9D8B030D-6E8A-4147-A177-3AD203B41FA5}">
                        <a16:colId xmlns:a16="http://schemas.microsoft.com/office/drawing/2014/main" val="3282117393"/>
                      </a:ext>
                    </a:extLst>
                  </a:gridCol>
                  <a:gridCol w="176540">
                    <a:extLst>
                      <a:ext uri="{9D8B030D-6E8A-4147-A177-3AD203B41FA5}">
                        <a16:colId xmlns:a16="http://schemas.microsoft.com/office/drawing/2014/main" val="574099584"/>
                      </a:ext>
                    </a:extLst>
                  </a:gridCol>
                  <a:gridCol w="176540">
                    <a:extLst>
                      <a:ext uri="{9D8B030D-6E8A-4147-A177-3AD203B41FA5}">
                        <a16:colId xmlns:a16="http://schemas.microsoft.com/office/drawing/2014/main" val="3023957054"/>
                      </a:ext>
                    </a:extLst>
                  </a:gridCol>
                  <a:gridCol w="176540">
                    <a:extLst>
                      <a:ext uri="{9D8B030D-6E8A-4147-A177-3AD203B41FA5}">
                        <a16:colId xmlns:a16="http://schemas.microsoft.com/office/drawing/2014/main" val="870711443"/>
                      </a:ext>
                    </a:extLst>
                  </a:gridCol>
                  <a:gridCol w="176540">
                    <a:extLst>
                      <a:ext uri="{9D8B030D-6E8A-4147-A177-3AD203B41FA5}">
                        <a16:colId xmlns:a16="http://schemas.microsoft.com/office/drawing/2014/main" val="3974715388"/>
                      </a:ext>
                    </a:extLst>
                  </a:gridCol>
                </a:tblGrid>
                <a:tr h="185305"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81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663009410"/>
                    </a:ext>
                  </a:extLst>
                </a:tr>
                <a:tr h="185305"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81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7542958"/>
                    </a:ext>
                  </a:extLst>
                </a:tr>
                <a:tr h="185305"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305491927"/>
                    </a:ext>
                  </a:extLst>
                </a:tr>
                <a:tr h="185305"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mpd="sng">
                        <a:noFill/>
                      </a:lnT>
                      <a:lnB w="12700" cmpd="sng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7798080"/>
                    </a:ext>
                  </a:extLst>
                </a:tr>
                <a:tr h="185305"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mpd="sng">
                        <a:noFill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243584569"/>
                    </a:ext>
                  </a:extLst>
                </a:tr>
                <a:tr h="185305"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739717148"/>
                    </a:ext>
                  </a:extLst>
                </a:tr>
                <a:tr h="185305"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994329581"/>
                    </a:ext>
                  </a:extLst>
                </a:tr>
                <a:tr h="185305"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76793878"/>
                    </a:ext>
                  </a:extLst>
                </a:tr>
                <a:tr h="185305"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275123753"/>
                    </a:ext>
                  </a:extLst>
                </a:tr>
                <a:tr h="185305"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140075826"/>
                    </a:ext>
                  </a:extLst>
                </a:tr>
                <a:tr h="185305"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984931437"/>
                    </a:ext>
                  </a:extLst>
                </a:tr>
                <a:tr h="185305"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567918888"/>
                    </a:ext>
                  </a:extLst>
                </a:tr>
                <a:tr h="185305"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71986875"/>
                    </a:ext>
                  </a:extLst>
                </a:tr>
                <a:tr h="185305"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endParaRPr lang="zh-CN" altLang="en-US" sz="900" dirty="0"/>
                      </a:p>
                    </a:txBody>
                    <a:tcPr marL="75570" marR="75570" marT="21328" marB="21328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465373338"/>
                    </a:ext>
                  </a:extLst>
                </a:tr>
              </a:tbl>
            </a:graphicData>
          </a:graphic>
        </p:graphicFrame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0C4C985E-A73B-4F4A-B4A9-67E3D91E7F76}"/>
                </a:ext>
              </a:extLst>
            </p:cNvPr>
            <p:cNvSpPr/>
            <p:nvPr/>
          </p:nvSpPr>
          <p:spPr>
            <a:xfrm>
              <a:off x="8026208" y="2186248"/>
              <a:ext cx="1410606" cy="400050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C0D43BB5-3DFF-426E-AC65-A143E0350B4C}"/>
                </a:ext>
              </a:extLst>
            </p:cNvPr>
            <p:cNvSpPr/>
            <p:nvPr/>
          </p:nvSpPr>
          <p:spPr>
            <a:xfrm>
              <a:off x="10360170" y="800256"/>
              <a:ext cx="294842" cy="152507"/>
            </a:xfrm>
            <a:prstGeom prst="rect">
              <a:avLst/>
            </a:prstGeom>
            <a:pattFill prst="wdUpDiag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6320D3B8-B9F7-4302-BB4B-BF6BABCC9F0C}"/>
                </a:ext>
              </a:extLst>
            </p:cNvPr>
            <p:cNvSpPr txBox="1"/>
            <p:nvPr/>
          </p:nvSpPr>
          <p:spPr>
            <a:xfrm>
              <a:off x="10745275" y="762950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障碍物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D360D81-CB51-48DF-A51E-B3AD01017201}"/>
                </a:ext>
              </a:extLst>
            </p:cNvPr>
            <p:cNvSpPr/>
            <p:nvPr/>
          </p:nvSpPr>
          <p:spPr>
            <a:xfrm>
              <a:off x="10360171" y="1090768"/>
              <a:ext cx="294842" cy="152507"/>
            </a:xfrm>
            <a:prstGeom prst="rect">
              <a:avLst/>
            </a:prstGeom>
            <a:pattFill prst="pct20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A90BCEF8-434B-4789-B6C9-D9EF350F80E9}"/>
                </a:ext>
              </a:extLst>
            </p:cNvPr>
            <p:cNvSpPr txBox="1"/>
            <p:nvPr/>
          </p:nvSpPr>
          <p:spPr>
            <a:xfrm>
              <a:off x="10882413" y="1043360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路</a:t>
              </a: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881BC322-5988-4851-BBF1-A5463652618B}"/>
                </a:ext>
              </a:extLst>
            </p:cNvPr>
            <p:cNvSpPr/>
            <p:nvPr/>
          </p:nvSpPr>
          <p:spPr>
            <a:xfrm>
              <a:off x="7326046" y="2027183"/>
              <a:ext cx="2648100" cy="145001"/>
            </a:xfrm>
            <a:prstGeom prst="rect">
              <a:avLst/>
            </a:prstGeom>
            <a:pattFill prst="pct20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1E032679-2A8A-4DFB-ABE9-C113612587B9}"/>
                </a:ext>
              </a:extLst>
            </p:cNvPr>
            <p:cNvSpPr/>
            <p:nvPr/>
          </p:nvSpPr>
          <p:spPr>
            <a:xfrm rot="5400000">
              <a:off x="7736292" y="2310897"/>
              <a:ext cx="400052" cy="150751"/>
            </a:xfrm>
            <a:prstGeom prst="rect">
              <a:avLst/>
            </a:prstGeom>
            <a:pattFill prst="pct20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F40C66F6-4615-4213-ADB2-553012F4860E}"/>
                </a:ext>
              </a:extLst>
            </p:cNvPr>
            <p:cNvSpPr/>
            <p:nvPr/>
          </p:nvSpPr>
          <p:spPr>
            <a:xfrm>
              <a:off x="10360171" y="1381280"/>
              <a:ext cx="294842" cy="15250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2B557344-09E2-42CA-AB89-93343F04901D}"/>
                </a:ext>
              </a:extLst>
            </p:cNvPr>
            <p:cNvSpPr/>
            <p:nvPr/>
          </p:nvSpPr>
          <p:spPr>
            <a:xfrm>
              <a:off x="7326046" y="2586799"/>
              <a:ext cx="2648100" cy="145001"/>
            </a:xfrm>
            <a:prstGeom prst="rect">
              <a:avLst/>
            </a:prstGeom>
            <a:pattFill prst="pct20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D75C0257-949D-44E1-B2DC-4C8C75FCBB44}"/>
                </a:ext>
              </a:extLst>
            </p:cNvPr>
            <p:cNvSpPr/>
            <p:nvPr/>
          </p:nvSpPr>
          <p:spPr>
            <a:xfrm rot="5400000">
              <a:off x="9324323" y="2304116"/>
              <a:ext cx="400052" cy="150751"/>
            </a:xfrm>
            <a:prstGeom prst="rect">
              <a:avLst/>
            </a:prstGeom>
            <a:pattFill prst="pct20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EBB51505-6992-492F-AC13-5F1279BDEC14}"/>
                </a:ext>
              </a:extLst>
            </p:cNvPr>
            <p:cNvSpPr/>
            <p:nvPr/>
          </p:nvSpPr>
          <p:spPr>
            <a:xfrm>
              <a:off x="7326044" y="3057261"/>
              <a:ext cx="2648100" cy="145001"/>
            </a:xfrm>
            <a:prstGeom prst="rect">
              <a:avLst/>
            </a:prstGeom>
            <a:pattFill prst="pct20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47C3F730-228D-400E-8EFB-63892F0DD712}"/>
                </a:ext>
              </a:extLst>
            </p:cNvPr>
            <p:cNvSpPr/>
            <p:nvPr/>
          </p:nvSpPr>
          <p:spPr>
            <a:xfrm rot="5400000">
              <a:off x="7284506" y="1348580"/>
              <a:ext cx="1205455" cy="150751"/>
            </a:xfrm>
            <a:prstGeom prst="rect">
              <a:avLst/>
            </a:prstGeom>
            <a:pattFill prst="pct20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0DA4777B-B5CE-4918-82AF-96606A8D914A}"/>
                </a:ext>
              </a:extLst>
            </p:cNvPr>
            <p:cNvSpPr/>
            <p:nvPr/>
          </p:nvSpPr>
          <p:spPr>
            <a:xfrm rot="5400000">
              <a:off x="7755152" y="1345713"/>
              <a:ext cx="1205455" cy="150751"/>
            </a:xfrm>
            <a:prstGeom prst="rect">
              <a:avLst/>
            </a:prstGeom>
            <a:pattFill prst="pct20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6D0325C2-1FC4-4E15-927D-6C21AFC3F090}"/>
                </a:ext>
              </a:extLst>
            </p:cNvPr>
            <p:cNvSpPr/>
            <p:nvPr/>
          </p:nvSpPr>
          <p:spPr>
            <a:xfrm rot="5400000">
              <a:off x="8206287" y="1346877"/>
              <a:ext cx="1243341" cy="150753"/>
            </a:xfrm>
            <a:prstGeom prst="rect">
              <a:avLst/>
            </a:prstGeom>
            <a:pattFill prst="pct20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584FCE0C-9344-4F79-BFA0-2D13B3883037}"/>
                </a:ext>
              </a:extLst>
            </p:cNvPr>
            <p:cNvSpPr txBox="1"/>
            <p:nvPr/>
          </p:nvSpPr>
          <p:spPr>
            <a:xfrm>
              <a:off x="10899394" y="1328818"/>
              <a:ext cx="325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车</a:t>
              </a: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1CFEF037-1996-42E3-B888-0B96B4B95B3D}"/>
                </a:ext>
              </a:extLst>
            </p:cNvPr>
            <p:cNvSpPr/>
            <p:nvPr/>
          </p:nvSpPr>
          <p:spPr>
            <a:xfrm rot="5400000">
              <a:off x="6114901" y="2043488"/>
              <a:ext cx="2594269" cy="150751"/>
            </a:xfrm>
            <a:prstGeom prst="rect">
              <a:avLst/>
            </a:prstGeom>
            <a:pattFill prst="pct20">
              <a:fgClr>
                <a:schemeClr val="bg2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BD6310E5-030C-4CB2-9C97-0F9A3B8F93F0}"/>
                </a:ext>
              </a:extLst>
            </p:cNvPr>
            <p:cNvSpPr/>
            <p:nvPr/>
          </p:nvSpPr>
          <p:spPr>
            <a:xfrm>
              <a:off x="804374" y="601679"/>
              <a:ext cx="10583252" cy="2861608"/>
            </a:xfrm>
            <a:prstGeom prst="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C6C4A51-F3AB-4AC1-893A-C7E7A02148C6}"/>
              </a:ext>
            </a:extLst>
          </p:cNvPr>
          <p:cNvSpPr txBox="1"/>
          <p:nvPr/>
        </p:nvSpPr>
        <p:spPr>
          <a:xfrm>
            <a:off x="5388114" y="-184953"/>
            <a:ext cx="1415772" cy="46166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第一阶段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87234D22-6A9C-4150-9E5E-2A2EE91AD47F}"/>
              </a:ext>
            </a:extLst>
          </p:cNvPr>
          <p:cNvSpPr txBox="1"/>
          <p:nvPr/>
        </p:nvSpPr>
        <p:spPr>
          <a:xfrm>
            <a:off x="5383708" y="3587217"/>
            <a:ext cx="1415772" cy="46166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第二阶段</a:t>
            </a: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8F3D785-EDB2-4C36-9C27-F5DFBB036E8C}"/>
              </a:ext>
            </a:extLst>
          </p:cNvPr>
          <p:cNvGrpSpPr/>
          <p:nvPr/>
        </p:nvGrpSpPr>
        <p:grpSpPr>
          <a:xfrm>
            <a:off x="683010" y="4135878"/>
            <a:ext cx="10735317" cy="3514826"/>
            <a:chOff x="759042" y="4135376"/>
            <a:chExt cx="10583252" cy="3514826"/>
          </a:xfrm>
        </p:grpSpPr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1F0FB8E2-6741-49AD-97AC-211C4B4595F2}"/>
                </a:ext>
              </a:extLst>
            </p:cNvPr>
            <p:cNvGrpSpPr/>
            <p:nvPr/>
          </p:nvGrpSpPr>
          <p:grpSpPr>
            <a:xfrm>
              <a:off x="759042" y="4135376"/>
              <a:ext cx="10583252" cy="2861608"/>
              <a:chOff x="804374" y="4173373"/>
              <a:chExt cx="10583252" cy="2861608"/>
            </a:xfrm>
          </p:grpSpPr>
          <p:graphicFrame>
            <p:nvGraphicFramePr>
              <p:cNvPr id="111" name="表格 7">
                <a:extLst>
                  <a:ext uri="{FF2B5EF4-FFF2-40B4-BE49-F238E27FC236}">
                    <a16:creationId xmlns:a16="http://schemas.microsoft.com/office/drawing/2014/main" id="{838FCD2E-E98E-4E47-BB2B-86D09899231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215199072"/>
                  </p:ext>
                </p:extLst>
              </p:nvPr>
            </p:nvGraphicFramePr>
            <p:xfrm>
              <a:off x="901811" y="4369769"/>
              <a:ext cx="2610590" cy="2594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540">
                      <a:extLst>
                        <a:ext uri="{9D8B030D-6E8A-4147-A177-3AD203B41FA5}">
                          <a16:colId xmlns:a16="http://schemas.microsoft.com/office/drawing/2014/main" val="3492674380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511368492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1411269262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2545034595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4223861113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1209708869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121631691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265403205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102485031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4058551941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282117393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574099584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023957054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870711443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974715388"/>
                        </a:ext>
                      </a:extLst>
                    </a:gridCol>
                  </a:tblGrid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009410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4295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491927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798080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3584569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971714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4329581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679387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123753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075826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4931437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91888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1986875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373338"/>
                      </a:ext>
                    </a:extLst>
                  </a:tr>
                </a:tbl>
              </a:graphicData>
            </a:graphic>
          </p:graphicFrame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571FF569-5225-47C5-9CB8-FA735F790127}"/>
                  </a:ext>
                </a:extLst>
              </p:cNvPr>
              <p:cNvSpPr/>
              <p:nvPr/>
            </p:nvSpPr>
            <p:spPr>
              <a:xfrm>
                <a:off x="1601973" y="5741370"/>
                <a:ext cx="1410606" cy="400050"/>
              </a:xfrm>
              <a:prstGeom prst="rect">
                <a:avLst/>
              </a:prstGeom>
              <a:pattFill prst="wd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2520D225-BC6D-4663-A377-3C37244D3BDB}"/>
                  </a:ext>
                </a:extLst>
              </p:cNvPr>
              <p:cNvSpPr/>
              <p:nvPr/>
            </p:nvSpPr>
            <p:spPr>
              <a:xfrm>
                <a:off x="3994087" y="4260804"/>
                <a:ext cx="294842" cy="152507"/>
              </a:xfrm>
              <a:prstGeom prst="rect">
                <a:avLst/>
              </a:prstGeom>
              <a:pattFill prst="wd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4BC8BB93-3FE1-4590-8E36-A6E31FAC1EBA}"/>
                  </a:ext>
                </a:extLst>
              </p:cNvPr>
              <p:cNvSpPr txBox="1"/>
              <p:nvPr/>
            </p:nvSpPr>
            <p:spPr>
              <a:xfrm>
                <a:off x="4386234" y="4216354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障碍物</a:t>
                </a: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D3E5F3EC-FE60-4897-B2F5-52806B3441F1}"/>
                  </a:ext>
                </a:extLst>
              </p:cNvPr>
              <p:cNvSpPr/>
              <p:nvPr/>
            </p:nvSpPr>
            <p:spPr>
              <a:xfrm>
                <a:off x="3994087" y="4551316"/>
                <a:ext cx="294842" cy="152507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D3CE213A-128C-4358-B3BC-D8413EDE72A3}"/>
                  </a:ext>
                </a:extLst>
              </p:cNvPr>
              <p:cNvSpPr txBox="1"/>
              <p:nvPr/>
            </p:nvSpPr>
            <p:spPr>
              <a:xfrm>
                <a:off x="4523374" y="4496764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路</a:t>
                </a: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9F92BFCE-9E9A-40B9-8D61-5091E570E038}"/>
                  </a:ext>
                </a:extLst>
              </p:cNvPr>
              <p:cNvSpPr/>
              <p:nvPr/>
            </p:nvSpPr>
            <p:spPr>
              <a:xfrm>
                <a:off x="901811" y="5582305"/>
                <a:ext cx="2648100" cy="14500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CB7CB6B5-05AE-4347-A4E9-7DC4FF5AF146}"/>
                  </a:ext>
                </a:extLst>
              </p:cNvPr>
              <p:cNvSpPr/>
              <p:nvPr/>
            </p:nvSpPr>
            <p:spPr>
              <a:xfrm rot="5400000">
                <a:off x="1312057" y="5866019"/>
                <a:ext cx="400052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4D5CAF21-F1A6-4D07-8EEA-C852C01D8FD3}"/>
                  </a:ext>
                </a:extLst>
              </p:cNvPr>
              <p:cNvSpPr/>
              <p:nvPr/>
            </p:nvSpPr>
            <p:spPr>
              <a:xfrm>
                <a:off x="3994087" y="4841828"/>
                <a:ext cx="294842" cy="15250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B8CB080F-E69A-4B86-8EA9-C479AE6A4263}"/>
                  </a:ext>
                </a:extLst>
              </p:cNvPr>
              <p:cNvSpPr/>
              <p:nvPr/>
            </p:nvSpPr>
            <p:spPr>
              <a:xfrm>
                <a:off x="901811" y="6141921"/>
                <a:ext cx="2648100" cy="14500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CF63FEDA-8EF1-40F0-AA24-665897DE0D3A}"/>
                  </a:ext>
                </a:extLst>
              </p:cNvPr>
              <p:cNvSpPr/>
              <p:nvPr/>
            </p:nvSpPr>
            <p:spPr>
              <a:xfrm rot="5400000">
                <a:off x="2900088" y="5859238"/>
                <a:ext cx="400052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6725AE3A-E7DA-44AE-A2A3-7D847605D095}"/>
                  </a:ext>
                </a:extLst>
              </p:cNvPr>
              <p:cNvSpPr/>
              <p:nvPr/>
            </p:nvSpPr>
            <p:spPr>
              <a:xfrm>
                <a:off x="901809" y="6612383"/>
                <a:ext cx="2648100" cy="14500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1B692A88-3EC7-4BD3-BA5C-A94102390EB2}"/>
                  </a:ext>
                </a:extLst>
              </p:cNvPr>
              <p:cNvSpPr/>
              <p:nvPr/>
            </p:nvSpPr>
            <p:spPr>
              <a:xfrm rot="5400000">
                <a:off x="860271" y="4903702"/>
                <a:ext cx="1205455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D3E8DF84-DFE9-4363-9AD2-7B95DB66B6E2}"/>
                  </a:ext>
                </a:extLst>
              </p:cNvPr>
              <p:cNvSpPr/>
              <p:nvPr/>
            </p:nvSpPr>
            <p:spPr>
              <a:xfrm rot="5400000">
                <a:off x="1330917" y="4900835"/>
                <a:ext cx="1205455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87747B4D-7887-4F89-80DE-DE1934568640}"/>
                  </a:ext>
                </a:extLst>
              </p:cNvPr>
              <p:cNvSpPr/>
              <p:nvPr/>
            </p:nvSpPr>
            <p:spPr>
              <a:xfrm rot="5400000">
                <a:off x="1782052" y="4901999"/>
                <a:ext cx="1243341" cy="150753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55EA8338-5739-4675-BEB9-1FA1D139EAB2}"/>
                  </a:ext>
                </a:extLst>
              </p:cNvPr>
              <p:cNvSpPr txBox="1"/>
              <p:nvPr/>
            </p:nvSpPr>
            <p:spPr>
              <a:xfrm>
                <a:off x="4540356" y="4782222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车</a:t>
                </a: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EDC95793-B30E-42A8-98FA-5AC15E8D35A9}"/>
                  </a:ext>
                </a:extLst>
              </p:cNvPr>
              <p:cNvSpPr/>
              <p:nvPr/>
            </p:nvSpPr>
            <p:spPr>
              <a:xfrm rot="5400000">
                <a:off x="-309334" y="5598610"/>
                <a:ext cx="2594269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箭头: 右 127">
                <a:extLst>
                  <a:ext uri="{FF2B5EF4-FFF2-40B4-BE49-F238E27FC236}">
                    <a16:creationId xmlns:a16="http://schemas.microsoft.com/office/drawing/2014/main" id="{50143361-3800-4B9D-A2A9-CB6B3423D0E2}"/>
                  </a:ext>
                </a:extLst>
              </p:cNvPr>
              <p:cNvSpPr/>
              <p:nvPr/>
            </p:nvSpPr>
            <p:spPr>
              <a:xfrm>
                <a:off x="4844827" y="5466195"/>
                <a:ext cx="1640621" cy="677828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A344211E-2931-4195-8F93-FA0174E23EB3}"/>
                  </a:ext>
                </a:extLst>
              </p:cNvPr>
              <p:cNvSpPr txBox="1"/>
              <p:nvPr/>
            </p:nvSpPr>
            <p:spPr>
              <a:xfrm>
                <a:off x="5279445" y="624151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排车</a:t>
                </a:r>
              </a:p>
            </p:txBody>
          </p:sp>
          <p:graphicFrame>
            <p:nvGraphicFramePr>
              <p:cNvPr id="130" name="表格 7">
                <a:extLst>
                  <a:ext uri="{FF2B5EF4-FFF2-40B4-BE49-F238E27FC236}">
                    <a16:creationId xmlns:a16="http://schemas.microsoft.com/office/drawing/2014/main" id="{8AA484A9-8C41-4172-96B0-FB9FE1C9354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86018472"/>
                  </p:ext>
                </p:extLst>
              </p:nvPr>
            </p:nvGraphicFramePr>
            <p:xfrm>
              <a:off x="7292342" y="4408766"/>
              <a:ext cx="2610590" cy="2594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540">
                      <a:extLst>
                        <a:ext uri="{9D8B030D-6E8A-4147-A177-3AD203B41FA5}">
                          <a16:colId xmlns:a16="http://schemas.microsoft.com/office/drawing/2014/main" val="3492674380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511368492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1411269262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2545034595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4223861113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1209708869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121631691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265403205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102485031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4058551941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282117393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574099584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023957054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870711443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974715388"/>
                        </a:ext>
                      </a:extLst>
                    </a:gridCol>
                  </a:tblGrid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009410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4295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491927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798080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3584569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971714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4329581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679387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123753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075826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4931437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91888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1986875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373338"/>
                      </a:ext>
                    </a:extLst>
                  </a:tr>
                </a:tbl>
              </a:graphicData>
            </a:graphic>
          </p:graphicFrame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E3080A60-B4F7-4ACC-8B73-83D782EA1764}"/>
                  </a:ext>
                </a:extLst>
              </p:cNvPr>
              <p:cNvSpPr/>
              <p:nvPr/>
            </p:nvSpPr>
            <p:spPr>
              <a:xfrm>
                <a:off x="7992504" y="5780367"/>
                <a:ext cx="1410606" cy="400050"/>
              </a:xfrm>
              <a:prstGeom prst="rect">
                <a:avLst/>
              </a:prstGeom>
              <a:pattFill prst="wd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D1F4D99C-416B-4AB7-AE71-295F8A28C26E}"/>
                  </a:ext>
                </a:extLst>
              </p:cNvPr>
              <p:cNvSpPr/>
              <p:nvPr/>
            </p:nvSpPr>
            <p:spPr>
              <a:xfrm>
                <a:off x="10384618" y="4256259"/>
                <a:ext cx="294842" cy="152507"/>
              </a:xfrm>
              <a:prstGeom prst="rect">
                <a:avLst/>
              </a:prstGeom>
              <a:pattFill prst="wd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33983441-192C-42CE-B035-5787DCD72808}"/>
                  </a:ext>
                </a:extLst>
              </p:cNvPr>
              <p:cNvSpPr txBox="1"/>
              <p:nvPr/>
            </p:nvSpPr>
            <p:spPr>
              <a:xfrm>
                <a:off x="10776765" y="4211809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障碍物</a:t>
                </a:r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3D8B4E4A-429C-4056-BED9-057529673A56}"/>
                  </a:ext>
                </a:extLst>
              </p:cNvPr>
              <p:cNvSpPr/>
              <p:nvPr/>
            </p:nvSpPr>
            <p:spPr>
              <a:xfrm>
                <a:off x="10384618" y="4546771"/>
                <a:ext cx="294842" cy="152507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8C07B150-C647-4781-98F8-EC4E4498976E}"/>
                  </a:ext>
                </a:extLst>
              </p:cNvPr>
              <p:cNvSpPr txBox="1"/>
              <p:nvPr/>
            </p:nvSpPr>
            <p:spPr>
              <a:xfrm>
                <a:off x="10913905" y="4492219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路</a:t>
                </a: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F273E728-D7A2-40AE-BEC2-36DBABE8852C}"/>
                  </a:ext>
                </a:extLst>
              </p:cNvPr>
              <p:cNvSpPr/>
              <p:nvPr/>
            </p:nvSpPr>
            <p:spPr>
              <a:xfrm>
                <a:off x="7292342" y="5621302"/>
                <a:ext cx="2648100" cy="14500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72465A15-FF83-4665-8123-E5000BA29D21}"/>
                  </a:ext>
                </a:extLst>
              </p:cNvPr>
              <p:cNvSpPr/>
              <p:nvPr/>
            </p:nvSpPr>
            <p:spPr>
              <a:xfrm rot="5400000">
                <a:off x="7717102" y="5905016"/>
                <a:ext cx="400052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C07BE5DF-7F14-4A6F-AC0D-0F1FF21DB757}"/>
                  </a:ext>
                </a:extLst>
              </p:cNvPr>
              <p:cNvSpPr/>
              <p:nvPr/>
            </p:nvSpPr>
            <p:spPr>
              <a:xfrm>
                <a:off x="10384618" y="4837283"/>
                <a:ext cx="294842" cy="15250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6A86335F-BC2F-4942-BC80-795F786126E8}"/>
                  </a:ext>
                </a:extLst>
              </p:cNvPr>
              <p:cNvSpPr/>
              <p:nvPr/>
            </p:nvSpPr>
            <p:spPr>
              <a:xfrm>
                <a:off x="7292342" y="6180918"/>
                <a:ext cx="2648100" cy="14500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F4EBDA52-4F39-4059-84C0-642AAB9F5F2F}"/>
                  </a:ext>
                </a:extLst>
              </p:cNvPr>
              <p:cNvSpPr/>
              <p:nvPr/>
            </p:nvSpPr>
            <p:spPr>
              <a:xfrm rot="5400000">
                <a:off x="9276105" y="5898235"/>
                <a:ext cx="400052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1" name="组合 140">
                <a:extLst>
                  <a:ext uri="{FF2B5EF4-FFF2-40B4-BE49-F238E27FC236}">
                    <a16:creationId xmlns:a16="http://schemas.microsoft.com/office/drawing/2014/main" id="{82EF8E70-8BC0-4AA9-B7A3-8772B6D9BBDF}"/>
                  </a:ext>
                </a:extLst>
              </p:cNvPr>
              <p:cNvGrpSpPr/>
              <p:nvPr/>
            </p:nvGrpSpPr>
            <p:grpSpPr>
              <a:xfrm>
                <a:off x="7287718" y="5813294"/>
                <a:ext cx="2648098" cy="1128088"/>
                <a:chOff x="1532931" y="3362161"/>
                <a:chExt cx="2133506" cy="1128088"/>
              </a:xfrm>
            </p:grpSpPr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29946178-3C3B-40AA-9379-87E8BF2513B9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6" name="矩形 165">
                  <a:extLst>
                    <a:ext uri="{FF2B5EF4-FFF2-40B4-BE49-F238E27FC236}">
                      <a16:creationId xmlns:a16="http://schemas.microsoft.com/office/drawing/2014/main" id="{7C5F86EA-E857-4ACA-86B3-FEB3D505987A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11AD8EAA-0BEB-45DD-9462-4520329ECEF6}"/>
                    </a:ext>
                  </a:extLst>
                </p:cNvPr>
                <p:cNvSpPr/>
                <p:nvPr/>
              </p:nvSpPr>
              <p:spPr>
                <a:xfrm>
                  <a:off x="1532931" y="4345248"/>
                  <a:ext cx="2133506" cy="14500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2" name="组合 141">
                <a:extLst>
                  <a:ext uri="{FF2B5EF4-FFF2-40B4-BE49-F238E27FC236}">
                    <a16:creationId xmlns:a16="http://schemas.microsoft.com/office/drawing/2014/main" id="{E4074509-04EA-46E9-A777-01A086D912EA}"/>
                  </a:ext>
                </a:extLst>
              </p:cNvPr>
              <p:cNvGrpSpPr/>
              <p:nvPr/>
            </p:nvGrpSpPr>
            <p:grpSpPr>
              <a:xfrm rot="5400000">
                <a:off x="7016821" y="4864245"/>
                <a:ext cx="1202818" cy="311297"/>
                <a:chOff x="1536656" y="3362161"/>
                <a:chExt cx="444544" cy="311297"/>
              </a:xfrm>
            </p:grpSpPr>
            <p:sp>
              <p:nvSpPr>
                <p:cNvPr id="163" name="矩形 162">
                  <a:extLst>
                    <a:ext uri="{FF2B5EF4-FFF2-40B4-BE49-F238E27FC236}">
                      <a16:creationId xmlns:a16="http://schemas.microsoft.com/office/drawing/2014/main" id="{90C806F7-C9CA-478F-9B54-17D75CFEFE75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FA717945-7E9C-4784-84EA-610BDE7E84CC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9B138050-95C5-4605-962F-563349A456AC}"/>
                  </a:ext>
                </a:extLst>
              </p:cNvPr>
              <p:cNvSpPr/>
              <p:nvPr/>
            </p:nvSpPr>
            <p:spPr>
              <a:xfrm>
                <a:off x="8885503" y="5454433"/>
                <a:ext cx="1054940" cy="15250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92D27AC9-022B-4E51-A4FC-60D1A0B3D597}"/>
                  </a:ext>
                </a:extLst>
              </p:cNvPr>
              <p:cNvSpPr/>
              <p:nvPr/>
            </p:nvSpPr>
            <p:spPr>
              <a:xfrm rot="5400000">
                <a:off x="6775606" y="4943200"/>
                <a:ext cx="1205455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5" name="组合 144">
                <a:extLst>
                  <a:ext uri="{FF2B5EF4-FFF2-40B4-BE49-F238E27FC236}">
                    <a16:creationId xmlns:a16="http://schemas.microsoft.com/office/drawing/2014/main" id="{DBA48D4E-9324-431B-9750-8B34D748039F}"/>
                  </a:ext>
                </a:extLst>
              </p:cNvPr>
              <p:cNvGrpSpPr/>
              <p:nvPr/>
            </p:nvGrpSpPr>
            <p:grpSpPr>
              <a:xfrm rot="5400000">
                <a:off x="7492017" y="4863744"/>
                <a:ext cx="1202818" cy="311297"/>
                <a:chOff x="1536656" y="3362161"/>
                <a:chExt cx="444544" cy="311297"/>
              </a:xfrm>
            </p:grpSpPr>
            <p:sp>
              <p:nvSpPr>
                <p:cNvPr id="161" name="矩形 160">
                  <a:extLst>
                    <a:ext uri="{FF2B5EF4-FFF2-40B4-BE49-F238E27FC236}">
                      <a16:creationId xmlns:a16="http://schemas.microsoft.com/office/drawing/2014/main" id="{2BB76735-5FCC-4086-9A4F-DFD277B34C84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438045C0-3A9D-4F05-ACA6-365D1CC5DB45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ABA7696F-74D6-4D76-A4E3-2CC605B02631}"/>
                  </a:ext>
                </a:extLst>
              </p:cNvPr>
              <p:cNvSpPr/>
              <p:nvPr/>
            </p:nvSpPr>
            <p:spPr>
              <a:xfrm rot="5400000">
                <a:off x="7250802" y="4942699"/>
                <a:ext cx="1205455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7" name="组合 146">
                <a:extLst>
                  <a:ext uri="{FF2B5EF4-FFF2-40B4-BE49-F238E27FC236}">
                    <a16:creationId xmlns:a16="http://schemas.microsoft.com/office/drawing/2014/main" id="{A4359F4B-20D8-429D-9017-1731CB132AEB}"/>
                  </a:ext>
                </a:extLst>
              </p:cNvPr>
              <p:cNvGrpSpPr/>
              <p:nvPr/>
            </p:nvGrpSpPr>
            <p:grpSpPr>
              <a:xfrm rot="5400000">
                <a:off x="7962663" y="4854527"/>
                <a:ext cx="1202818" cy="311297"/>
                <a:chOff x="1536656" y="3362161"/>
                <a:chExt cx="444544" cy="311297"/>
              </a:xfrm>
            </p:grpSpPr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97F10F59-0C0E-4884-99EA-74A621E7B1F4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0" name="矩形 159">
                  <a:extLst>
                    <a:ext uri="{FF2B5EF4-FFF2-40B4-BE49-F238E27FC236}">
                      <a16:creationId xmlns:a16="http://schemas.microsoft.com/office/drawing/2014/main" id="{8BA54254-AE3D-42B6-BC7A-44FC9D33D5CD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3D286336-0D8D-4553-BEA2-47D61B098322}"/>
                  </a:ext>
                </a:extLst>
              </p:cNvPr>
              <p:cNvSpPr/>
              <p:nvPr/>
            </p:nvSpPr>
            <p:spPr>
              <a:xfrm rot="5400000">
                <a:off x="7721448" y="4933482"/>
                <a:ext cx="1205455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EF374E01-D79A-4D65-AA55-6B8702DD7FDE}"/>
                  </a:ext>
                </a:extLst>
              </p:cNvPr>
              <p:cNvSpPr/>
              <p:nvPr/>
            </p:nvSpPr>
            <p:spPr>
              <a:xfrm rot="5400000">
                <a:off x="8196644" y="4928837"/>
                <a:ext cx="1205455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0" name="组合 149">
                <a:extLst>
                  <a:ext uri="{FF2B5EF4-FFF2-40B4-BE49-F238E27FC236}">
                    <a16:creationId xmlns:a16="http://schemas.microsoft.com/office/drawing/2014/main" id="{3E9C5FFD-1833-4AAF-B12D-BD4DE8703643}"/>
                  </a:ext>
                </a:extLst>
              </p:cNvPr>
              <p:cNvGrpSpPr/>
              <p:nvPr/>
            </p:nvGrpSpPr>
            <p:grpSpPr>
              <a:xfrm rot="16200000">
                <a:off x="9543651" y="5822444"/>
                <a:ext cx="404648" cy="311297"/>
                <a:chOff x="1536656" y="3362161"/>
                <a:chExt cx="444544" cy="311297"/>
              </a:xfrm>
            </p:grpSpPr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2FA6259C-0E46-4472-8BA4-0344A8DD48B5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A967932E-66F7-4AC0-9221-20056E15E29B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1" name="组合 150">
                <a:extLst>
                  <a:ext uri="{FF2B5EF4-FFF2-40B4-BE49-F238E27FC236}">
                    <a16:creationId xmlns:a16="http://schemas.microsoft.com/office/drawing/2014/main" id="{86130D68-3A87-4BA3-80C2-394B4C8EB5AF}"/>
                  </a:ext>
                </a:extLst>
              </p:cNvPr>
              <p:cNvGrpSpPr/>
              <p:nvPr/>
            </p:nvGrpSpPr>
            <p:grpSpPr>
              <a:xfrm>
                <a:off x="7292340" y="6333200"/>
                <a:ext cx="2648099" cy="311297"/>
                <a:chOff x="1536656" y="3362161"/>
                <a:chExt cx="444544" cy="311297"/>
              </a:xfrm>
            </p:grpSpPr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B571AAA4-BB81-450C-B4CD-0548C7B98E9F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6" name="矩形 155">
                  <a:extLst>
                    <a:ext uri="{FF2B5EF4-FFF2-40B4-BE49-F238E27FC236}">
                      <a16:creationId xmlns:a16="http://schemas.microsoft.com/office/drawing/2014/main" id="{17A74C97-2C88-4FE9-8159-3AF8520DE3F6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EF7A0725-1C05-4188-BE01-3FACAED77FBA}"/>
                  </a:ext>
                </a:extLst>
              </p:cNvPr>
              <p:cNvSpPr/>
              <p:nvPr/>
            </p:nvSpPr>
            <p:spPr>
              <a:xfrm>
                <a:off x="7292340" y="6651380"/>
                <a:ext cx="2648100" cy="14500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7130AC50-122C-41F1-B1F9-9B1232D734A9}"/>
                  </a:ext>
                </a:extLst>
              </p:cNvPr>
              <p:cNvSpPr txBox="1"/>
              <p:nvPr/>
            </p:nvSpPr>
            <p:spPr>
              <a:xfrm>
                <a:off x="10930887" y="4777677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车</a:t>
                </a:r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345F7605-D669-48E7-AFC2-CC6E39C8F904}"/>
                  </a:ext>
                </a:extLst>
              </p:cNvPr>
              <p:cNvSpPr/>
              <p:nvPr/>
            </p:nvSpPr>
            <p:spPr>
              <a:xfrm>
                <a:off x="804374" y="4173373"/>
                <a:ext cx="10583252" cy="2861608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9A5DFE93-9CBC-4525-86D1-65E2A18DE8CD}"/>
                </a:ext>
              </a:extLst>
            </p:cNvPr>
            <p:cNvSpPr txBox="1"/>
            <p:nvPr/>
          </p:nvSpPr>
          <p:spPr>
            <a:xfrm>
              <a:off x="4812023" y="7188537"/>
              <a:ext cx="2605227" cy="461665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第三阶段（非边界）</a:t>
              </a:r>
            </a:p>
          </p:txBody>
        </p:sp>
      </p:grpSp>
      <p:sp>
        <p:nvSpPr>
          <p:cNvPr id="168" name="矩形 167">
            <a:extLst>
              <a:ext uri="{FF2B5EF4-FFF2-40B4-BE49-F238E27FC236}">
                <a16:creationId xmlns:a16="http://schemas.microsoft.com/office/drawing/2014/main" id="{FA1C8791-D5DE-4C73-AACA-4A02D45C9C69}"/>
              </a:ext>
            </a:extLst>
          </p:cNvPr>
          <p:cNvSpPr/>
          <p:nvPr/>
        </p:nvSpPr>
        <p:spPr>
          <a:xfrm rot="5400000">
            <a:off x="2495227" y="737793"/>
            <a:ext cx="931258" cy="87023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047AFDAD-6E50-4AF2-BD3C-F2DF62179FEA}"/>
              </a:ext>
            </a:extLst>
          </p:cNvPr>
          <p:cNvSpPr/>
          <p:nvPr/>
        </p:nvSpPr>
        <p:spPr>
          <a:xfrm rot="5400000">
            <a:off x="2247008" y="801209"/>
            <a:ext cx="350248" cy="185194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AC47598C-9332-4DAD-BC17-5D76891F4C59}"/>
              </a:ext>
            </a:extLst>
          </p:cNvPr>
          <p:cNvSpPr/>
          <p:nvPr/>
        </p:nvSpPr>
        <p:spPr>
          <a:xfrm rot="5400000">
            <a:off x="8999636" y="751655"/>
            <a:ext cx="931258" cy="87023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72FEAF63-FF2D-4CA9-BFD7-61B294D4CDA4}"/>
              </a:ext>
            </a:extLst>
          </p:cNvPr>
          <p:cNvSpPr/>
          <p:nvPr/>
        </p:nvSpPr>
        <p:spPr>
          <a:xfrm rot="5400000">
            <a:off x="8751417" y="815071"/>
            <a:ext cx="350248" cy="185194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C6F73970-9A55-4A3D-AB19-042CD2406365}"/>
              </a:ext>
            </a:extLst>
          </p:cNvPr>
          <p:cNvSpPr/>
          <p:nvPr/>
        </p:nvSpPr>
        <p:spPr>
          <a:xfrm rot="5400000">
            <a:off x="9025280" y="4401492"/>
            <a:ext cx="931258" cy="87023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2EECF991-605E-4ECC-A819-BECB80D884B5}"/>
              </a:ext>
            </a:extLst>
          </p:cNvPr>
          <p:cNvSpPr/>
          <p:nvPr/>
        </p:nvSpPr>
        <p:spPr>
          <a:xfrm rot="5400000">
            <a:off x="8781966" y="4466613"/>
            <a:ext cx="350248" cy="185194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9895DC9-1484-49AA-8718-90F58E295F6F}"/>
              </a:ext>
            </a:extLst>
          </p:cNvPr>
          <p:cNvSpPr/>
          <p:nvPr/>
        </p:nvSpPr>
        <p:spPr>
          <a:xfrm rot="5400000">
            <a:off x="2518049" y="4354265"/>
            <a:ext cx="931258" cy="87023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9197A08-5134-4F07-AB80-26A97752FD75}"/>
              </a:ext>
            </a:extLst>
          </p:cNvPr>
          <p:cNvSpPr/>
          <p:nvPr/>
        </p:nvSpPr>
        <p:spPr>
          <a:xfrm rot="5400000">
            <a:off x="2274735" y="4419386"/>
            <a:ext cx="350248" cy="185194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5E81BF11-D60F-4FCB-9368-ADCA1BCA7185}"/>
              </a:ext>
            </a:extLst>
          </p:cNvPr>
          <p:cNvGrpSpPr/>
          <p:nvPr/>
        </p:nvGrpSpPr>
        <p:grpSpPr>
          <a:xfrm>
            <a:off x="683010" y="11468806"/>
            <a:ext cx="10735317" cy="5569666"/>
            <a:chOff x="683010" y="7801647"/>
            <a:chExt cx="10735317" cy="5569666"/>
          </a:xfrm>
        </p:grpSpPr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D0D48E2E-6680-4582-BAAB-AE2796803DB0}"/>
                </a:ext>
              </a:extLst>
            </p:cNvPr>
            <p:cNvGrpSpPr/>
            <p:nvPr/>
          </p:nvGrpSpPr>
          <p:grpSpPr>
            <a:xfrm>
              <a:off x="683010" y="7801647"/>
              <a:ext cx="10735317" cy="4999949"/>
              <a:chOff x="683010" y="7801647"/>
              <a:chExt cx="10735317" cy="4999949"/>
            </a:xfrm>
          </p:grpSpPr>
          <p:pic>
            <p:nvPicPr>
              <p:cNvPr id="179" name="图片 178">
                <a:extLst>
                  <a:ext uri="{FF2B5EF4-FFF2-40B4-BE49-F238E27FC236}">
                    <a16:creationId xmlns:a16="http://schemas.microsoft.com/office/drawing/2014/main" id="{83BF4266-F2F8-47FD-8B85-1C2C6061D1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9813" y="10444370"/>
                <a:ext cx="4129106" cy="2084917"/>
              </a:xfrm>
              <a:prstGeom prst="rect">
                <a:avLst/>
              </a:prstGeom>
            </p:spPr>
          </p:pic>
          <p:graphicFrame>
            <p:nvGraphicFramePr>
              <p:cNvPr id="180" name="表格 7">
                <a:extLst>
                  <a:ext uri="{FF2B5EF4-FFF2-40B4-BE49-F238E27FC236}">
                    <a16:creationId xmlns:a16="http://schemas.microsoft.com/office/drawing/2014/main" id="{5110C645-6139-40AA-A9D3-EA6F88AD630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17876335"/>
                  </p:ext>
                </p:extLst>
              </p:nvPr>
            </p:nvGraphicFramePr>
            <p:xfrm>
              <a:off x="853790" y="8108248"/>
              <a:ext cx="2648100" cy="2594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540">
                      <a:extLst>
                        <a:ext uri="{9D8B030D-6E8A-4147-A177-3AD203B41FA5}">
                          <a16:colId xmlns:a16="http://schemas.microsoft.com/office/drawing/2014/main" val="3492674380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511368492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1411269262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2545034595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4223861113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1209708869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121631691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265403205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102485031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4058551941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282117393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574099584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023957054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870711443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974715388"/>
                        </a:ext>
                      </a:extLst>
                    </a:gridCol>
                  </a:tblGrid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009410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4295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491927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798080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3584569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971714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4329581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679387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123753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075826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4931437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91888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1986875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373338"/>
                      </a:ext>
                    </a:extLst>
                  </a:tr>
                </a:tbl>
              </a:graphicData>
            </a:graphic>
          </p:graphicFrame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81D5D965-FA0A-48E1-AF24-862F0773A848}"/>
                  </a:ext>
                </a:extLst>
              </p:cNvPr>
              <p:cNvSpPr/>
              <p:nvPr/>
            </p:nvSpPr>
            <p:spPr>
              <a:xfrm>
                <a:off x="1553952" y="9479849"/>
                <a:ext cx="1410606" cy="400050"/>
              </a:xfrm>
              <a:prstGeom prst="rect">
                <a:avLst/>
              </a:prstGeom>
              <a:pattFill prst="wd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0A6E4E2B-7CBD-41D2-8713-CB5962233D64}"/>
                  </a:ext>
                </a:extLst>
              </p:cNvPr>
              <p:cNvSpPr/>
              <p:nvPr/>
            </p:nvSpPr>
            <p:spPr>
              <a:xfrm>
                <a:off x="3946066" y="7955741"/>
                <a:ext cx="294842" cy="152507"/>
              </a:xfrm>
              <a:prstGeom prst="rect">
                <a:avLst/>
              </a:prstGeom>
              <a:pattFill prst="wd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文本框 182">
                <a:extLst>
                  <a:ext uri="{FF2B5EF4-FFF2-40B4-BE49-F238E27FC236}">
                    <a16:creationId xmlns:a16="http://schemas.microsoft.com/office/drawing/2014/main" id="{9253C8D6-AD67-46C5-8AD1-0EC5B1B28648}"/>
                  </a:ext>
                </a:extLst>
              </p:cNvPr>
              <p:cNvSpPr txBox="1"/>
              <p:nvPr/>
            </p:nvSpPr>
            <p:spPr>
              <a:xfrm>
                <a:off x="4338213" y="7911291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障碍物</a:t>
                </a: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6487A482-72DB-401B-B89C-B295FB11C0C3}"/>
                  </a:ext>
                </a:extLst>
              </p:cNvPr>
              <p:cNvSpPr/>
              <p:nvPr/>
            </p:nvSpPr>
            <p:spPr>
              <a:xfrm>
                <a:off x="3946066" y="8246253"/>
                <a:ext cx="294842" cy="152507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0E583816-8DA2-4E36-8676-C48E9BA63CB1}"/>
                  </a:ext>
                </a:extLst>
              </p:cNvPr>
              <p:cNvSpPr txBox="1"/>
              <p:nvPr/>
            </p:nvSpPr>
            <p:spPr>
              <a:xfrm>
                <a:off x="4475353" y="8191701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路</a:t>
                </a: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A2A87760-3F86-447C-960F-940CE8D624F8}"/>
                  </a:ext>
                </a:extLst>
              </p:cNvPr>
              <p:cNvSpPr/>
              <p:nvPr/>
            </p:nvSpPr>
            <p:spPr>
              <a:xfrm>
                <a:off x="853790" y="9320784"/>
                <a:ext cx="2648100" cy="14500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D59C467D-10BB-4EA1-94AB-A836636C6EC1}"/>
                  </a:ext>
                </a:extLst>
              </p:cNvPr>
              <p:cNvSpPr/>
              <p:nvPr/>
            </p:nvSpPr>
            <p:spPr>
              <a:xfrm rot="5400000">
                <a:off x="1278550" y="9604498"/>
                <a:ext cx="400052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C9E176B3-A6F3-404A-8D2B-CB32F5BF5DB3}"/>
                  </a:ext>
                </a:extLst>
              </p:cNvPr>
              <p:cNvSpPr/>
              <p:nvPr/>
            </p:nvSpPr>
            <p:spPr>
              <a:xfrm>
                <a:off x="3946066" y="8536765"/>
                <a:ext cx="294842" cy="15250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66A174E5-BB0E-4DC3-A89D-76F312945874}"/>
                  </a:ext>
                </a:extLst>
              </p:cNvPr>
              <p:cNvSpPr/>
              <p:nvPr/>
            </p:nvSpPr>
            <p:spPr>
              <a:xfrm>
                <a:off x="853790" y="9880400"/>
                <a:ext cx="2648100" cy="14500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F6544C36-4DB3-40F1-9EFC-FDA23AA2221B}"/>
                  </a:ext>
                </a:extLst>
              </p:cNvPr>
              <p:cNvSpPr/>
              <p:nvPr/>
            </p:nvSpPr>
            <p:spPr>
              <a:xfrm rot="5400000">
                <a:off x="2837553" y="9597717"/>
                <a:ext cx="400052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CED9706D-F7C9-4389-862A-27CE86D9AF37}"/>
                  </a:ext>
                </a:extLst>
              </p:cNvPr>
              <p:cNvGrpSpPr/>
              <p:nvPr/>
            </p:nvGrpSpPr>
            <p:grpSpPr>
              <a:xfrm>
                <a:off x="849166" y="9512776"/>
                <a:ext cx="2648098" cy="1128088"/>
                <a:chOff x="1532931" y="3362161"/>
                <a:chExt cx="2133506" cy="1128088"/>
              </a:xfrm>
            </p:grpSpPr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E032FC5A-EB65-4260-BF1B-DADCC1C9CB1D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C9E54466-EFFB-48AD-9845-65E162DBCC51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EB362C68-F65F-4FB4-B74B-4FC9127831FD}"/>
                    </a:ext>
                  </a:extLst>
                </p:cNvPr>
                <p:cNvSpPr/>
                <p:nvPr/>
              </p:nvSpPr>
              <p:spPr>
                <a:xfrm>
                  <a:off x="1532931" y="4345248"/>
                  <a:ext cx="2133506" cy="14500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2" name="组合 191">
                <a:extLst>
                  <a:ext uri="{FF2B5EF4-FFF2-40B4-BE49-F238E27FC236}">
                    <a16:creationId xmlns:a16="http://schemas.microsoft.com/office/drawing/2014/main" id="{B1806483-AE81-4D11-AAEB-2BA7A037696B}"/>
                  </a:ext>
                </a:extLst>
              </p:cNvPr>
              <p:cNvGrpSpPr/>
              <p:nvPr/>
            </p:nvGrpSpPr>
            <p:grpSpPr>
              <a:xfrm rot="5400000">
                <a:off x="578269" y="8563727"/>
                <a:ext cx="1202818" cy="311297"/>
                <a:chOff x="1536656" y="3362161"/>
                <a:chExt cx="444544" cy="311297"/>
              </a:xfrm>
            </p:grpSpPr>
            <p:sp>
              <p:nvSpPr>
                <p:cNvPr id="224" name="矩形 223">
                  <a:extLst>
                    <a:ext uri="{FF2B5EF4-FFF2-40B4-BE49-F238E27FC236}">
                      <a16:creationId xmlns:a16="http://schemas.microsoft.com/office/drawing/2014/main" id="{AD919BF3-752D-42DD-AE05-0E6A23E1C682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05A546AD-865E-4AC0-BED8-E6E5553C29B9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4DDFB8F8-7963-46CB-9D06-4E19F9AAB611}"/>
                  </a:ext>
                </a:extLst>
              </p:cNvPr>
              <p:cNvSpPr/>
              <p:nvPr/>
            </p:nvSpPr>
            <p:spPr>
              <a:xfrm>
                <a:off x="2446951" y="9153915"/>
                <a:ext cx="1054940" cy="15250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F43115F7-2C0B-4F64-860C-DFE53FAFFC86}"/>
                  </a:ext>
                </a:extLst>
              </p:cNvPr>
              <p:cNvSpPr/>
              <p:nvPr/>
            </p:nvSpPr>
            <p:spPr>
              <a:xfrm rot="5400000">
                <a:off x="337054" y="8642682"/>
                <a:ext cx="1205455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5" name="组合 194">
                <a:extLst>
                  <a:ext uri="{FF2B5EF4-FFF2-40B4-BE49-F238E27FC236}">
                    <a16:creationId xmlns:a16="http://schemas.microsoft.com/office/drawing/2014/main" id="{BD976F1F-1DB7-43C4-B471-62A22AE7AF8E}"/>
                  </a:ext>
                </a:extLst>
              </p:cNvPr>
              <p:cNvGrpSpPr/>
              <p:nvPr/>
            </p:nvGrpSpPr>
            <p:grpSpPr>
              <a:xfrm rot="5400000">
                <a:off x="1053465" y="8563226"/>
                <a:ext cx="1202818" cy="311297"/>
                <a:chOff x="1536656" y="3362161"/>
                <a:chExt cx="444544" cy="311297"/>
              </a:xfrm>
            </p:grpSpPr>
            <p:sp>
              <p:nvSpPr>
                <p:cNvPr id="222" name="矩形 221">
                  <a:extLst>
                    <a:ext uri="{FF2B5EF4-FFF2-40B4-BE49-F238E27FC236}">
                      <a16:creationId xmlns:a16="http://schemas.microsoft.com/office/drawing/2014/main" id="{605A5DBA-4F1C-4767-BD6B-9AD55C34CF54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579F3E53-A132-4AEE-9794-048831273847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BF27618D-65E9-4B79-996E-53F6886CCE30}"/>
                  </a:ext>
                </a:extLst>
              </p:cNvPr>
              <p:cNvSpPr/>
              <p:nvPr/>
            </p:nvSpPr>
            <p:spPr>
              <a:xfrm rot="5400000">
                <a:off x="812250" y="8642181"/>
                <a:ext cx="1205455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7" name="组合 196">
                <a:extLst>
                  <a:ext uri="{FF2B5EF4-FFF2-40B4-BE49-F238E27FC236}">
                    <a16:creationId xmlns:a16="http://schemas.microsoft.com/office/drawing/2014/main" id="{0FDB2E2B-5FB3-4B69-889D-99661541D18F}"/>
                  </a:ext>
                </a:extLst>
              </p:cNvPr>
              <p:cNvGrpSpPr/>
              <p:nvPr/>
            </p:nvGrpSpPr>
            <p:grpSpPr>
              <a:xfrm rot="5400000">
                <a:off x="1524112" y="8554009"/>
                <a:ext cx="1202818" cy="311297"/>
                <a:chOff x="1536656" y="3362161"/>
                <a:chExt cx="444544" cy="311297"/>
              </a:xfrm>
            </p:grpSpPr>
            <p:sp>
              <p:nvSpPr>
                <p:cNvPr id="220" name="矩形 219">
                  <a:extLst>
                    <a:ext uri="{FF2B5EF4-FFF2-40B4-BE49-F238E27FC236}">
                      <a16:creationId xmlns:a16="http://schemas.microsoft.com/office/drawing/2014/main" id="{CCAC3956-CA96-4620-8A77-B85BFDB5B414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1" name="矩形 220">
                  <a:extLst>
                    <a:ext uri="{FF2B5EF4-FFF2-40B4-BE49-F238E27FC236}">
                      <a16:creationId xmlns:a16="http://schemas.microsoft.com/office/drawing/2014/main" id="{156D542A-C244-4318-BC32-FE10D5997392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BC649CF4-0F6F-484D-AA11-2EF02170558F}"/>
                  </a:ext>
                </a:extLst>
              </p:cNvPr>
              <p:cNvSpPr/>
              <p:nvPr/>
            </p:nvSpPr>
            <p:spPr>
              <a:xfrm rot="5400000">
                <a:off x="1282896" y="8632964"/>
                <a:ext cx="1205455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B563376A-9E28-4AD2-9475-2A7A5B7D6E2A}"/>
                  </a:ext>
                </a:extLst>
              </p:cNvPr>
              <p:cNvSpPr/>
              <p:nvPr/>
            </p:nvSpPr>
            <p:spPr>
              <a:xfrm rot="5400000">
                <a:off x="1758092" y="8628319"/>
                <a:ext cx="1205455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0" name="组合 199">
                <a:extLst>
                  <a:ext uri="{FF2B5EF4-FFF2-40B4-BE49-F238E27FC236}">
                    <a16:creationId xmlns:a16="http://schemas.microsoft.com/office/drawing/2014/main" id="{9A501E76-598B-4CC3-9F1F-D84AE6524074}"/>
                  </a:ext>
                </a:extLst>
              </p:cNvPr>
              <p:cNvGrpSpPr/>
              <p:nvPr/>
            </p:nvGrpSpPr>
            <p:grpSpPr>
              <a:xfrm rot="16200000">
                <a:off x="3105099" y="9521926"/>
                <a:ext cx="404648" cy="311297"/>
                <a:chOff x="1536656" y="3362161"/>
                <a:chExt cx="444544" cy="311297"/>
              </a:xfrm>
            </p:grpSpPr>
            <p:sp>
              <p:nvSpPr>
                <p:cNvPr id="218" name="矩形 217">
                  <a:extLst>
                    <a:ext uri="{FF2B5EF4-FFF2-40B4-BE49-F238E27FC236}">
                      <a16:creationId xmlns:a16="http://schemas.microsoft.com/office/drawing/2014/main" id="{70C9A0DF-D0BA-465F-AB38-2AB2FF0DF924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9" name="矩形 218">
                  <a:extLst>
                    <a:ext uri="{FF2B5EF4-FFF2-40B4-BE49-F238E27FC236}">
                      <a16:creationId xmlns:a16="http://schemas.microsoft.com/office/drawing/2014/main" id="{9A9041CB-8324-4825-9A2E-BD39C97DEC45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C720A6D2-0ED2-4208-A313-886916EDFE6B}"/>
                  </a:ext>
                </a:extLst>
              </p:cNvPr>
              <p:cNvGrpSpPr/>
              <p:nvPr/>
            </p:nvGrpSpPr>
            <p:grpSpPr>
              <a:xfrm>
                <a:off x="853788" y="10032682"/>
                <a:ext cx="2648099" cy="311297"/>
                <a:chOff x="1536656" y="3362161"/>
                <a:chExt cx="444544" cy="311297"/>
              </a:xfrm>
            </p:grpSpPr>
            <p:sp>
              <p:nvSpPr>
                <p:cNvPr id="216" name="矩形 215">
                  <a:extLst>
                    <a:ext uri="{FF2B5EF4-FFF2-40B4-BE49-F238E27FC236}">
                      <a16:creationId xmlns:a16="http://schemas.microsoft.com/office/drawing/2014/main" id="{A9E6782A-E96D-4D04-863B-6A604C3AD5A2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7" name="矩形 216">
                  <a:extLst>
                    <a:ext uri="{FF2B5EF4-FFF2-40B4-BE49-F238E27FC236}">
                      <a16:creationId xmlns:a16="http://schemas.microsoft.com/office/drawing/2014/main" id="{536F050D-A1B0-42A0-A7EF-0DB6A9B35F36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8144228C-C4EC-4589-9F6F-293431DC1AF0}"/>
                  </a:ext>
                </a:extLst>
              </p:cNvPr>
              <p:cNvSpPr/>
              <p:nvPr/>
            </p:nvSpPr>
            <p:spPr>
              <a:xfrm>
                <a:off x="853788" y="10350862"/>
                <a:ext cx="2648100" cy="14500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文本框 202">
                <a:extLst>
                  <a:ext uri="{FF2B5EF4-FFF2-40B4-BE49-F238E27FC236}">
                    <a16:creationId xmlns:a16="http://schemas.microsoft.com/office/drawing/2014/main" id="{7A40EB96-0468-45B7-A7D0-F411040B95B7}"/>
                  </a:ext>
                </a:extLst>
              </p:cNvPr>
              <p:cNvSpPr txBox="1"/>
              <p:nvPr/>
            </p:nvSpPr>
            <p:spPr>
              <a:xfrm>
                <a:off x="4492335" y="8477159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车</a:t>
                </a:r>
              </a:p>
            </p:txBody>
          </p:sp>
          <p:cxnSp>
            <p:nvCxnSpPr>
              <p:cNvPr id="204" name="直接箭头连接符 203">
                <a:extLst>
                  <a:ext uri="{FF2B5EF4-FFF2-40B4-BE49-F238E27FC236}">
                    <a16:creationId xmlns:a16="http://schemas.microsoft.com/office/drawing/2014/main" id="{60AB3572-9744-4CA0-B5C0-704A388529E8}"/>
                  </a:ext>
                </a:extLst>
              </p:cNvPr>
              <p:cNvCxnSpPr>
                <a:cxnSpLocks/>
                <a:stCxn id="190" idx="2"/>
                <a:endCxn id="205" idx="1"/>
              </p:cNvCxnSpPr>
              <p:nvPr/>
            </p:nvCxnSpPr>
            <p:spPr>
              <a:xfrm flipV="1">
                <a:off x="2962204" y="9005072"/>
                <a:ext cx="3427609" cy="668021"/>
              </a:xfrm>
              <a:prstGeom prst="straightConnector1">
                <a:avLst/>
              </a:prstGeom>
              <a:ln w="508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5" name="图片 204">
                <a:extLst>
                  <a:ext uri="{FF2B5EF4-FFF2-40B4-BE49-F238E27FC236}">
                    <a16:creationId xmlns:a16="http://schemas.microsoft.com/office/drawing/2014/main" id="{52882200-7157-4EA8-AD16-336AE95417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89813" y="7962613"/>
                <a:ext cx="4129106" cy="2084917"/>
              </a:xfrm>
              <a:prstGeom prst="rect">
                <a:avLst/>
              </a:prstGeom>
            </p:spPr>
          </p:pic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8A1E8195-01E8-488B-9C15-6B4E2A4A057E}"/>
                  </a:ext>
                </a:extLst>
              </p:cNvPr>
              <p:cNvSpPr/>
              <p:nvPr/>
            </p:nvSpPr>
            <p:spPr>
              <a:xfrm>
                <a:off x="6772216" y="10444370"/>
                <a:ext cx="455908" cy="85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35EB0C4E-1A27-4A63-9500-7D42357D5AE7}"/>
                  </a:ext>
                </a:extLst>
              </p:cNvPr>
              <p:cNvSpPr/>
              <p:nvPr/>
            </p:nvSpPr>
            <p:spPr>
              <a:xfrm>
                <a:off x="9043245" y="10444370"/>
                <a:ext cx="455908" cy="85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1702CD05-9626-4A9C-8EA9-FD699DDE0708}"/>
                  </a:ext>
                </a:extLst>
              </p:cNvPr>
              <p:cNvSpPr/>
              <p:nvPr/>
            </p:nvSpPr>
            <p:spPr>
              <a:xfrm>
                <a:off x="9645517" y="10444370"/>
                <a:ext cx="455908" cy="85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DA53F4BD-495C-4C04-94A9-C9F647B5B77B}"/>
                  </a:ext>
                </a:extLst>
              </p:cNvPr>
              <p:cNvSpPr/>
              <p:nvPr/>
            </p:nvSpPr>
            <p:spPr>
              <a:xfrm>
                <a:off x="6772216" y="11679023"/>
                <a:ext cx="455908" cy="85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C9342205-D1E4-428B-B575-C22674547343}"/>
                  </a:ext>
                </a:extLst>
              </p:cNvPr>
              <p:cNvSpPr/>
              <p:nvPr/>
            </p:nvSpPr>
            <p:spPr>
              <a:xfrm>
                <a:off x="7382573" y="11650664"/>
                <a:ext cx="455908" cy="85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4801F42D-08AE-477B-9BBF-DA6122FE8603}"/>
                  </a:ext>
                </a:extLst>
              </p:cNvPr>
              <p:cNvSpPr/>
              <p:nvPr/>
            </p:nvSpPr>
            <p:spPr>
              <a:xfrm>
                <a:off x="8189659" y="11650664"/>
                <a:ext cx="455908" cy="85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935D2F99-1A9C-47F3-A16C-FEC5F8BA469B}"/>
                  </a:ext>
                </a:extLst>
              </p:cNvPr>
              <p:cNvSpPr/>
              <p:nvPr/>
            </p:nvSpPr>
            <p:spPr>
              <a:xfrm>
                <a:off x="9005283" y="11650664"/>
                <a:ext cx="455908" cy="85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1202A965-9156-43A9-BD49-41D8EEAFF03D}"/>
                  </a:ext>
                </a:extLst>
              </p:cNvPr>
              <p:cNvSpPr/>
              <p:nvPr/>
            </p:nvSpPr>
            <p:spPr>
              <a:xfrm>
                <a:off x="9645517" y="11650664"/>
                <a:ext cx="455908" cy="85026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0D100D7D-0988-4FBE-A10F-106FFE6CD1CA}"/>
                  </a:ext>
                </a:extLst>
              </p:cNvPr>
              <p:cNvSpPr/>
              <p:nvPr/>
            </p:nvSpPr>
            <p:spPr>
              <a:xfrm>
                <a:off x="683010" y="7801647"/>
                <a:ext cx="10735317" cy="4999949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5" name="直接箭头连接符 214">
                <a:extLst>
                  <a:ext uri="{FF2B5EF4-FFF2-40B4-BE49-F238E27FC236}">
                    <a16:creationId xmlns:a16="http://schemas.microsoft.com/office/drawing/2014/main" id="{AF631A21-6583-4CEE-8B7B-F08D68254DF0}"/>
                  </a:ext>
                </a:extLst>
              </p:cNvPr>
              <p:cNvCxnSpPr>
                <a:cxnSpLocks/>
                <a:stCxn id="205" idx="2"/>
                <a:endCxn id="179" idx="0"/>
              </p:cNvCxnSpPr>
              <p:nvPr/>
            </p:nvCxnSpPr>
            <p:spPr>
              <a:xfrm>
                <a:off x="8454366" y="10047530"/>
                <a:ext cx="0" cy="396840"/>
              </a:xfrm>
              <a:prstGeom prst="straightConnector1">
                <a:avLst/>
              </a:prstGeom>
              <a:ln w="50800">
                <a:solidFill>
                  <a:schemeClr val="tx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619FFCC3-3600-44D5-A3A2-6E3D994614DE}"/>
                </a:ext>
              </a:extLst>
            </p:cNvPr>
            <p:cNvSpPr txBox="1"/>
            <p:nvPr/>
          </p:nvSpPr>
          <p:spPr>
            <a:xfrm>
              <a:off x="4790166" y="12909648"/>
              <a:ext cx="2437958" cy="461665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第三阶段（障碍）</a:t>
              </a:r>
            </a:p>
          </p:txBody>
        </p:sp>
      </p:grp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A457D88B-9361-4A02-A5EC-A27DFB109EC6}"/>
              </a:ext>
            </a:extLst>
          </p:cNvPr>
          <p:cNvGrpSpPr/>
          <p:nvPr/>
        </p:nvGrpSpPr>
        <p:grpSpPr>
          <a:xfrm>
            <a:off x="666697" y="7819729"/>
            <a:ext cx="10735317" cy="3514826"/>
            <a:chOff x="759042" y="4135376"/>
            <a:chExt cx="10583252" cy="3514826"/>
          </a:xfrm>
        </p:grpSpPr>
        <p:grpSp>
          <p:nvGrpSpPr>
            <p:cNvPr id="230" name="组合 229">
              <a:extLst>
                <a:ext uri="{FF2B5EF4-FFF2-40B4-BE49-F238E27FC236}">
                  <a16:creationId xmlns:a16="http://schemas.microsoft.com/office/drawing/2014/main" id="{66494302-4B00-4B94-A42B-DF7AF293FDF3}"/>
                </a:ext>
              </a:extLst>
            </p:cNvPr>
            <p:cNvGrpSpPr/>
            <p:nvPr/>
          </p:nvGrpSpPr>
          <p:grpSpPr>
            <a:xfrm>
              <a:off x="759042" y="4135376"/>
              <a:ext cx="10583252" cy="2861608"/>
              <a:chOff x="804374" y="4173373"/>
              <a:chExt cx="10583252" cy="2861608"/>
            </a:xfrm>
          </p:grpSpPr>
          <p:graphicFrame>
            <p:nvGraphicFramePr>
              <p:cNvPr id="232" name="表格 7">
                <a:extLst>
                  <a:ext uri="{FF2B5EF4-FFF2-40B4-BE49-F238E27FC236}">
                    <a16:creationId xmlns:a16="http://schemas.microsoft.com/office/drawing/2014/main" id="{3A9423BC-3B87-4F4D-B98B-C39D7A6C1D2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17670066"/>
                  </p:ext>
                </p:extLst>
              </p:nvPr>
            </p:nvGraphicFramePr>
            <p:xfrm>
              <a:off x="901811" y="4369769"/>
              <a:ext cx="2610590" cy="2594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540">
                      <a:extLst>
                        <a:ext uri="{9D8B030D-6E8A-4147-A177-3AD203B41FA5}">
                          <a16:colId xmlns:a16="http://schemas.microsoft.com/office/drawing/2014/main" val="3492674380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511368492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1411269262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2545034595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4223861113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1209708869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121631691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265403205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102485031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4058551941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282117393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574099584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023957054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870711443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974715388"/>
                        </a:ext>
                      </a:extLst>
                    </a:gridCol>
                  </a:tblGrid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009410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4295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491927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798080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3584569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971714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4329581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679387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123753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075826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4931437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91888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1986875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373338"/>
                      </a:ext>
                    </a:extLst>
                  </a:tr>
                </a:tbl>
              </a:graphicData>
            </a:graphic>
          </p:graphicFrame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3D43ADF6-6427-4D36-AD82-1DC03DA29D64}"/>
                  </a:ext>
                </a:extLst>
              </p:cNvPr>
              <p:cNvSpPr/>
              <p:nvPr/>
            </p:nvSpPr>
            <p:spPr>
              <a:xfrm>
                <a:off x="1601973" y="5741370"/>
                <a:ext cx="1410606" cy="400050"/>
              </a:xfrm>
              <a:prstGeom prst="rect">
                <a:avLst/>
              </a:prstGeom>
              <a:pattFill prst="wd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022558E7-77A0-4708-9292-0870C1BC57B1}"/>
                  </a:ext>
                </a:extLst>
              </p:cNvPr>
              <p:cNvSpPr/>
              <p:nvPr/>
            </p:nvSpPr>
            <p:spPr>
              <a:xfrm>
                <a:off x="3994087" y="4260804"/>
                <a:ext cx="294842" cy="152507"/>
              </a:xfrm>
              <a:prstGeom prst="rect">
                <a:avLst/>
              </a:prstGeom>
              <a:pattFill prst="wd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D3E5CDF7-67BE-4E68-BDA6-7778BE88D28D}"/>
                  </a:ext>
                </a:extLst>
              </p:cNvPr>
              <p:cNvSpPr txBox="1"/>
              <p:nvPr/>
            </p:nvSpPr>
            <p:spPr>
              <a:xfrm>
                <a:off x="4386234" y="4216354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障碍物</a:t>
                </a:r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CC3CDB5A-30B8-4893-8677-660DD10AFE8C}"/>
                  </a:ext>
                </a:extLst>
              </p:cNvPr>
              <p:cNvSpPr/>
              <p:nvPr/>
            </p:nvSpPr>
            <p:spPr>
              <a:xfrm>
                <a:off x="3994087" y="4551316"/>
                <a:ext cx="294842" cy="152507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" name="文本框 236">
                <a:extLst>
                  <a:ext uri="{FF2B5EF4-FFF2-40B4-BE49-F238E27FC236}">
                    <a16:creationId xmlns:a16="http://schemas.microsoft.com/office/drawing/2014/main" id="{E6DCFA3C-40E7-4AB8-BD67-8961AB48EAA5}"/>
                  </a:ext>
                </a:extLst>
              </p:cNvPr>
              <p:cNvSpPr txBox="1"/>
              <p:nvPr/>
            </p:nvSpPr>
            <p:spPr>
              <a:xfrm>
                <a:off x="4523374" y="4496764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路</a:t>
                </a:r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13C248CD-F121-4341-87B0-4F3C39C9E44D}"/>
                  </a:ext>
                </a:extLst>
              </p:cNvPr>
              <p:cNvSpPr/>
              <p:nvPr/>
            </p:nvSpPr>
            <p:spPr>
              <a:xfrm>
                <a:off x="901811" y="5582305"/>
                <a:ext cx="2648100" cy="14500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74CADF88-E790-4832-860D-F308490E3217}"/>
                  </a:ext>
                </a:extLst>
              </p:cNvPr>
              <p:cNvSpPr/>
              <p:nvPr/>
            </p:nvSpPr>
            <p:spPr>
              <a:xfrm rot="5400000">
                <a:off x="1312057" y="5866019"/>
                <a:ext cx="400052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3D7B0088-EAB6-483D-A75A-3EEB2B61521B}"/>
                  </a:ext>
                </a:extLst>
              </p:cNvPr>
              <p:cNvSpPr/>
              <p:nvPr/>
            </p:nvSpPr>
            <p:spPr>
              <a:xfrm>
                <a:off x="3994087" y="4841828"/>
                <a:ext cx="294842" cy="15250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6DB78451-74CA-4B70-B577-53C7BFB1BD63}"/>
                  </a:ext>
                </a:extLst>
              </p:cNvPr>
              <p:cNvSpPr/>
              <p:nvPr/>
            </p:nvSpPr>
            <p:spPr>
              <a:xfrm>
                <a:off x="901811" y="6141921"/>
                <a:ext cx="2648100" cy="14500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02A23E01-AA5E-4239-B0D4-FE8ED9FB381F}"/>
                  </a:ext>
                </a:extLst>
              </p:cNvPr>
              <p:cNvSpPr/>
              <p:nvPr/>
            </p:nvSpPr>
            <p:spPr>
              <a:xfrm rot="5400000">
                <a:off x="2900088" y="5859238"/>
                <a:ext cx="400052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6CCD26D5-20BA-4376-BDD0-8AB3838A8DBE}"/>
                  </a:ext>
                </a:extLst>
              </p:cNvPr>
              <p:cNvSpPr/>
              <p:nvPr/>
            </p:nvSpPr>
            <p:spPr>
              <a:xfrm>
                <a:off x="901809" y="6612383"/>
                <a:ext cx="2648100" cy="14500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1E9B4B61-3D96-4F84-B8E3-3EA3472FFC62}"/>
                  </a:ext>
                </a:extLst>
              </p:cNvPr>
              <p:cNvSpPr/>
              <p:nvPr/>
            </p:nvSpPr>
            <p:spPr>
              <a:xfrm rot="5400000">
                <a:off x="860271" y="4903702"/>
                <a:ext cx="1205455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F19EF735-8091-48F7-AC8E-7CB1B7CF289E}"/>
                  </a:ext>
                </a:extLst>
              </p:cNvPr>
              <p:cNvSpPr/>
              <p:nvPr/>
            </p:nvSpPr>
            <p:spPr>
              <a:xfrm rot="5400000">
                <a:off x="1330917" y="4900835"/>
                <a:ext cx="1205455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68A16ED9-9342-4817-8B73-902F7CE3903F}"/>
                  </a:ext>
                </a:extLst>
              </p:cNvPr>
              <p:cNvSpPr/>
              <p:nvPr/>
            </p:nvSpPr>
            <p:spPr>
              <a:xfrm rot="5400000">
                <a:off x="1782052" y="4901999"/>
                <a:ext cx="1243341" cy="150753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9F28E722-7FB7-4CD9-A290-257BC2FECD54}"/>
                  </a:ext>
                </a:extLst>
              </p:cNvPr>
              <p:cNvSpPr txBox="1"/>
              <p:nvPr/>
            </p:nvSpPr>
            <p:spPr>
              <a:xfrm>
                <a:off x="4540356" y="4782222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车</a:t>
                </a:r>
              </a:p>
            </p:txBody>
          </p:sp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BD6111D6-0AAC-43B7-A091-71D8D316B4F2}"/>
                  </a:ext>
                </a:extLst>
              </p:cNvPr>
              <p:cNvSpPr/>
              <p:nvPr/>
            </p:nvSpPr>
            <p:spPr>
              <a:xfrm rot="5400000">
                <a:off x="-309334" y="5598610"/>
                <a:ext cx="2594269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" name="箭头: 右 248">
                <a:extLst>
                  <a:ext uri="{FF2B5EF4-FFF2-40B4-BE49-F238E27FC236}">
                    <a16:creationId xmlns:a16="http://schemas.microsoft.com/office/drawing/2014/main" id="{BFBF9310-95C5-42C9-A7F1-C0417F6FE718}"/>
                  </a:ext>
                </a:extLst>
              </p:cNvPr>
              <p:cNvSpPr/>
              <p:nvPr/>
            </p:nvSpPr>
            <p:spPr>
              <a:xfrm>
                <a:off x="4844827" y="5466195"/>
                <a:ext cx="1640621" cy="677828"/>
              </a:xfrm>
              <a:prstGeom prst="rightArrow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29562CCF-9624-4732-A819-C0733D2B81A6}"/>
                  </a:ext>
                </a:extLst>
              </p:cNvPr>
              <p:cNvSpPr txBox="1"/>
              <p:nvPr/>
            </p:nvSpPr>
            <p:spPr>
              <a:xfrm>
                <a:off x="5279445" y="6241512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排车</a:t>
                </a:r>
              </a:p>
            </p:txBody>
          </p:sp>
          <p:graphicFrame>
            <p:nvGraphicFramePr>
              <p:cNvPr id="251" name="表格 7">
                <a:extLst>
                  <a:ext uri="{FF2B5EF4-FFF2-40B4-BE49-F238E27FC236}">
                    <a16:creationId xmlns:a16="http://schemas.microsoft.com/office/drawing/2014/main" id="{39A8F5CB-BA12-4CB5-BFBC-9DB6D5B2071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19590619"/>
                  </p:ext>
                </p:extLst>
              </p:nvPr>
            </p:nvGraphicFramePr>
            <p:xfrm>
              <a:off x="7292342" y="4408766"/>
              <a:ext cx="2610590" cy="2594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6540">
                      <a:extLst>
                        <a:ext uri="{9D8B030D-6E8A-4147-A177-3AD203B41FA5}">
                          <a16:colId xmlns:a16="http://schemas.microsoft.com/office/drawing/2014/main" val="3492674380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511368492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1411269262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2545034595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4223861113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1209708869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121631691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265403205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102485031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4058551941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282117393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574099584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023957054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870711443"/>
                        </a:ext>
                      </a:extLst>
                    </a:gridCol>
                    <a:gridCol w="176540">
                      <a:extLst>
                        <a:ext uri="{9D8B030D-6E8A-4147-A177-3AD203B41FA5}">
                          <a16:colId xmlns:a16="http://schemas.microsoft.com/office/drawing/2014/main" val="3974715388"/>
                        </a:ext>
                      </a:extLst>
                    </a:gridCol>
                  </a:tblGrid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3009410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4295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5491927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798080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3584569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971714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4329581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679387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123753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075826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4931437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918888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1986875"/>
                      </a:ext>
                    </a:extLst>
                  </a:tr>
                  <a:tr h="185305"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sz="900" dirty="0"/>
                        </a:p>
                      </a:txBody>
                      <a:tcPr marL="75570" marR="75570" marT="21328" marB="21328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373338"/>
                      </a:ext>
                    </a:extLst>
                  </a:tr>
                </a:tbl>
              </a:graphicData>
            </a:graphic>
          </p:graphicFrame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54D914CD-A7D7-4885-BF62-C77F22E1B631}"/>
                  </a:ext>
                </a:extLst>
              </p:cNvPr>
              <p:cNvSpPr/>
              <p:nvPr/>
            </p:nvSpPr>
            <p:spPr>
              <a:xfrm>
                <a:off x="7992504" y="5780367"/>
                <a:ext cx="1410606" cy="400050"/>
              </a:xfrm>
              <a:prstGeom prst="rect">
                <a:avLst/>
              </a:prstGeom>
              <a:pattFill prst="wd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030D83D6-7921-4E4D-B1B9-2ABBA86FAD8E}"/>
                  </a:ext>
                </a:extLst>
              </p:cNvPr>
              <p:cNvSpPr/>
              <p:nvPr/>
            </p:nvSpPr>
            <p:spPr>
              <a:xfrm>
                <a:off x="10384618" y="4256259"/>
                <a:ext cx="294842" cy="152507"/>
              </a:xfrm>
              <a:prstGeom prst="rect">
                <a:avLst/>
              </a:prstGeom>
              <a:pattFill prst="wdUpDiag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928CE7C5-77B5-4307-A88E-456DA706F78F}"/>
                  </a:ext>
                </a:extLst>
              </p:cNvPr>
              <p:cNvSpPr txBox="1"/>
              <p:nvPr/>
            </p:nvSpPr>
            <p:spPr>
              <a:xfrm>
                <a:off x="10776765" y="4211809"/>
                <a:ext cx="6078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障碍物</a:t>
                </a:r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48F8C570-CA12-405F-9064-7516C5C08581}"/>
                  </a:ext>
                </a:extLst>
              </p:cNvPr>
              <p:cNvSpPr/>
              <p:nvPr/>
            </p:nvSpPr>
            <p:spPr>
              <a:xfrm>
                <a:off x="10384618" y="4546771"/>
                <a:ext cx="294842" cy="152507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C5F90200-8326-4C74-967C-6DB20B24D975}"/>
                  </a:ext>
                </a:extLst>
              </p:cNvPr>
              <p:cNvSpPr txBox="1"/>
              <p:nvPr/>
            </p:nvSpPr>
            <p:spPr>
              <a:xfrm>
                <a:off x="10913905" y="4492219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路</a:t>
                </a:r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D7A9822E-5A2B-41DE-B921-2D00FE756651}"/>
                  </a:ext>
                </a:extLst>
              </p:cNvPr>
              <p:cNvSpPr/>
              <p:nvPr/>
            </p:nvSpPr>
            <p:spPr>
              <a:xfrm>
                <a:off x="7292342" y="5621302"/>
                <a:ext cx="2648100" cy="14500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88813CC7-4329-4410-98C9-3C8452091465}"/>
                  </a:ext>
                </a:extLst>
              </p:cNvPr>
              <p:cNvSpPr/>
              <p:nvPr/>
            </p:nvSpPr>
            <p:spPr>
              <a:xfrm rot="5400000">
                <a:off x="7717102" y="5905016"/>
                <a:ext cx="400052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AAB2A185-2EDE-49D2-95B9-22B26E1A9935}"/>
                  </a:ext>
                </a:extLst>
              </p:cNvPr>
              <p:cNvSpPr/>
              <p:nvPr/>
            </p:nvSpPr>
            <p:spPr>
              <a:xfrm>
                <a:off x="10384618" y="4837283"/>
                <a:ext cx="294842" cy="15250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9F62105-0AA9-4449-B393-6958690DDFE2}"/>
                  </a:ext>
                </a:extLst>
              </p:cNvPr>
              <p:cNvSpPr/>
              <p:nvPr/>
            </p:nvSpPr>
            <p:spPr>
              <a:xfrm>
                <a:off x="7292342" y="6180918"/>
                <a:ext cx="2648100" cy="14500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34F91B86-B1E5-49B0-B7E3-68FFE8BA4831}"/>
                  </a:ext>
                </a:extLst>
              </p:cNvPr>
              <p:cNvSpPr/>
              <p:nvPr/>
            </p:nvSpPr>
            <p:spPr>
              <a:xfrm rot="5400000">
                <a:off x="9276105" y="5898235"/>
                <a:ext cx="400052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62" name="组合 261">
                <a:extLst>
                  <a:ext uri="{FF2B5EF4-FFF2-40B4-BE49-F238E27FC236}">
                    <a16:creationId xmlns:a16="http://schemas.microsoft.com/office/drawing/2014/main" id="{DA8AACAA-DA01-4FF2-BCD1-86283D492160}"/>
                  </a:ext>
                </a:extLst>
              </p:cNvPr>
              <p:cNvGrpSpPr/>
              <p:nvPr/>
            </p:nvGrpSpPr>
            <p:grpSpPr>
              <a:xfrm>
                <a:off x="7287718" y="5813294"/>
                <a:ext cx="2648098" cy="1128088"/>
                <a:chOff x="1532931" y="3362161"/>
                <a:chExt cx="2133506" cy="1128088"/>
              </a:xfrm>
            </p:grpSpPr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id="{B6473D0A-8B47-4155-B436-C5EC127DE793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7" name="矩形 286">
                  <a:extLst>
                    <a:ext uri="{FF2B5EF4-FFF2-40B4-BE49-F238E27FC236}">
                      <a16:creationId xmlns:a16="http://schemas.microsoft.com/office/drawing/2014/main" id="{695C136D-8A36-4FA3-8D56-B165484F7C6C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8" name="矩形 287">
                  <a:extLst>
                    <a:ext uri="{FF2B5EF4-FFF2-40B4-BE49-F238E27FC236}">
                      <a16:creationId xmlns:a16="http://schemas.microsoft.com/office/drawing/2014/main" id="{ABB3B6CC-6C85-4732-9F9D-622A7FAEFAAF}"/>
                    </a:ext>
                  </a:extLst>
                </p:cNvPr>
                <p:cNvSpPr/>
                <p:nvPr/>
              </p:nvSpPr>
              <p:spPr>
                <a:xfrm>
                  <a:off x="1532931" y="4345248"/>
                  <a:ext cx="2133506" cy="145001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3" name="组合 262">
                <a:extLst>
                  <a:ext uri="{FF2B5EF4-FFF2-40B4-BE49-F238E27FC236}">
                    <a16:creationId xmlns:a16="http://schemas.microsoft.com/office/drawing/2014/main" id="{1FA50C3D-BA00-4BA6-AAA5-C2DC96A0586D}"/>
                  </a:ext>
                </a:extLst>
              </p:cNvPr>
              <p:cNvGrpSpPr/>
              <p:nvPr/>
            </p:nvGrpSpPr>
            <p:grpSpPr>
              <a:xfrm rot="5400000">
                <a:off x="7016821" y="4864245"/>
                <a:ext cx="1202818" cy="311297"/>
                <a:chOff x="1536656" y="3362161"/>
                <a:chExt cx="444544" cy="311297"/>
              </a:xfrm>
            </p:grpSpPr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id="{3C32FF7C-4C14-435A-A067-986E1E99CF47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5" name="矩形 284">
                  <a:extLst>
                    <a:ext uri="{FF2B5EF4-FFF2-40B4-BE49-F238E27FC236}">
                      <a16:creationId xmlns:a16="http://schemas.microsoft.com/office/drawing/2014/main" id="{C52CBFD7-61B1-4F04-B381-AD69CB5662E6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54433D22-9C2A-4AEA-94DA-8741D9726A79}"/>
                  </a:ext>
                </a:extLst>
              </p:cNvPr>
              <p:cNvSpPr/>
              <p:nvPr/>
            </p:nvSpPr>
            <p:spPr>
              <a:xfrm>
                <a:off x="8885503" y="5454433"/>
                <a:ext cx="1054940" cy="152507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98F5F81B-3F4B-4260-9441-6E3273746F5E}"/>
                  </a:ext>
                </a:extLst>
              </p:cNvPr>
              <p:cNvSpPr/>
              <p:nvPr/>
            </p:nvSpPr>
            <p:spPr>
              <a:xfrm rot="5400000">
                <a:off x="6775606" y="4943200"/>
                <a:ext cx="1205455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66" name="组合 265">
                <a:extLst>
                  <a:ext uri="{FF2B5EF4-FFF2-40B4-BE49-F238E27FC236}">
                    <a16:creationId xmlns:a16="http://schemas.microsoft.com/office/drawing/2014/main" id="{2881A4F5-3DED-43F1-BBC4-3F2FFABFD339}"/>
                  </a:ext>
                </a:extLst>
              </p:cNvPr>
              <p:cNvGrpSpPr/>
              <p:nvPr/>
            </p:nvGrpSpPr>
            <p:grpSpPr>
              <a:xfrm rot="5400000">
                <a:off x="7492017" y="4863744"/>
                <a:ext cx="1202818" cy="311297"/>
                <a:chOff x="1536656" y="3362161"/>
                <a:chExt cx="444544" cy="311297"/>
              </a:xfrm>
            </p:grpSpPr>
            <p:sp>
              <p:nvSpPr>
                <p:cNvPr id="282" name="矩形 281">
                  <a:extLst>
                    <a:ext uri="{FF2B5EF4-FFF2-40B4-BE49-F238E27FC236}">
                      <a16:creationId xmlns:a16="http://schemas.microsoft.com/office/drawing/2014/main" id="{1FEDEEAC-8B5D-48D0-B090-9D794843FA3C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3" name="矩形 282">
                  <a:extLst>
                    <a:ext uri="{FF2B5EF4-FFF2-40B4-BE49-F238E27FC236}">
                      <a16:creationId xmlns:a16="http://schemas.microsoft.com/office/drawing/2014/main" id="{06111ACA-EBF5-455E-ADEB-25B84E4EA394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ACBCB7D5-D3E2-46E9-93A6-6BBD122BD60E}"/>
                  </a:ext>
                </a:extLst>
              </p:cNvPr>
              <p:cNvSpPr/>
              <p:nvPr/>
            </p:nvSpPr>
            <p:spPr>
              <a:xfrm rot="5400000">
                <a:off x="7250802" y="4942699"/>
                <a:ext cx="1205455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68" name="组合 267">
                <a:extLst>
                  <a:ext uri="{FF2B5EF4-FFF2-40B4-BE49-F238E27FC236}">
                    <a16:creationId xmlns:a16="http://schemas.microsoft.com/office/drawing/2014/main" id="{87595BE9-A43A-448C-A2CE-EF8976EEBBBC}"/>
                  </a:ext>
                </a:extLst>
              </p:cNvPr>
              <p:cNvGrpSpPr/>
              <p:nvPr/>
            </p:nvGrpSpPr>
            <p:grpSpPr>
              <a:xfrm rot="5400000">
                <a:off x="7962663" y="4854527"/>
                <a:ext cx="1202818" cy="311297"/>
                <a:chOff x="1536656" y="3362161"/>
                <a:chExt cx="444544" cy="311297"/>
              </a:xfrm>
            </p:grpSpPr>
            <p:sp>
              <p:nvSpPr>
                <p:cNvPr id="280" name="矩形 279">
                  <a:extLst>
                    <a:ext uri="{FF2B5EF4-FFF2-40B4-BE49-F238E27FC236}">
                      <a16:creationId xmlns:a16="http://schemas.microsoft.com/office/drawing/2014/main" id="{141622D1-1D1D-4BD5-BC0A-5BB0FB976293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1" name="矩形 280">
                  <a:extLst>
                    <a:ext uri="{FF2B5EF4-FFF2-40B4-BE49-F238E27FC236}">
                      <a16:creationId xmlns:a16="http://schemas.microsoft.com/office/drawing/2014/main" id="{9F541569-48BC-49BE-B289-9947BD7BA517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69" name="矩形 268">
                <a:extLst>
                  <a:ext uri="{FF2B5EF4-FFF2-40B4-BE49-F238E27FC236}">
                    <a16:creationId xmlns:a16="http://schemas.microsoft.com/office/drawing/2014/main" id="{E6692F96-8A15-409A-A1B9-92090BFB89BA}"/>
                  </a:ext>
                </a:extLst>
              </p:cNvPr>
              <p:cNvSpPr/>
              <p:nvPr/>
            </p:nvSpPr>
            <p:spPr>
              <a:xfrm rot="5400000">
                <a:off x="7721448" y="4933482"/>
                <a:ext cx="1205455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0" name="矩形 269">
                <a:extLst>
                  <a:ext uri="{FF2B5EF4-FFF2-40B4-BE49-F238E27FC236}">
                    <a16:creationId xmlns:a16="http://schemas.microsoft.com/office/drawing/2014/main" id="{245C8899-A087-406B-9B33-03D01FBE5896}"/>
                  </a:ext>
                </a:extLst>
              </p:cNvPr>
              <p:cNvSpPr/>
              <p:nvPr/>
            </p:nvSpPr>
            <p:spPr>
              <a:xfrm rot="5400000">
                <a:off x="8196644" y="4928837"/>
                <a:ext cx="1205455" cy="15075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71" name="组合 270">
                <a:extLst>
                  <a:ext uri="{FF2B5EF4-FFF2-40B4-BE49-F238E27FC236}">
                    <a16:creationId xmlns:a16="http://schemas.microsoft.com/office/drawing/2014/main" id="{136F70F4-5863-4F13-A76E-B1FCD34DF3C8}"/>
                  </a:ext>
                </a:extLst>
              </p:cNvPr>
              <p:cNvGrpSpPr/>
              <p:nvPr/>
            </p:nvGrpSpPr>
            <p:grpSpPr>
              <a:xfrm rot="16200000">
                <a:off x="9543651" y="5822444"/>
                <a:ext cx="404648" cy="311297"/>
                <a:chOff x="1536656" y="3362161"/>
                <a:chExt cx="444544" cy="311297"/>
              </a:xfrm>
            </p:grpSpPr>
            <p:sp>
              <p:nvSpPr>
                <p:cNvPr id="278" name="矩形 277">
                  <a:extLst>
                    <a:ext uri="{FF2B5EF4-FFF2-40B4-BE49-F238E27FC236}">
                      <a16:creationId xmlns:a16="http://schemas.microsoft.com/office/drawing/2014/main" id="{701A9524-2443-4631-AFF0-6F5BCB0CCDB8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9" name="矩形 278">
                  <a:extLst>
                    <a:ext uri="{FF2B5EF4-FFF2-40B4-BE49-F238E27FC236}">
                      <a16:creationId xmlns:a16="http://schemas.microsoft.com/office/drawing/2014/main" id="{DD1F894F-66C2-46EB-9BFB-98B0BA2E1C1E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2" name="组合 271">
                <a:extLst>
                  <a:ext uri="{FF2B5EF4-FFF2-40B4-BE49-F238E27FC236}">
                    <a16:creationId xmlns:a16="http://schemas.microsoft.com/office/drawing/2014/main" id="{61D64D49-DB6B-45CD-BB23-CF0394311C0C}"/>
                  </a:ext>
                </a:extLst>
              </p:cNvPr>
              <p:cNvGrpSpPr/>
              <p:nvPr/>
            </p:nvGrpSpPr>
            <p:grpSpPr>
              <a:xfrm>
                <a:off x="7292340" y="6333200"/>
                <a:ext cx="2648099" cy="311297"/>
                <a:chOff x="1536656" y="3362161"/>
                <a:chExt cx="444544" cy="311297"/>
              </a:xfrm>
            </p:grpSpPr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DB6DFD18-7EAD-4EF3-9B61-143A6AE16447}"/>
                    </a:ext>
                  </a:extLst>
                </p:cNvPr>
                <p:cNvSpPr/>
                <p:nvPr/>
              </p:nvSpPr>
              <p:spPr>
                <a:xfrm>
                  <a:off x="1536656" y="336216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63BEB329-D9EF-48D2-A65B-0DE1E2204441}"/>
                    </a:ext>
                  </a:extLst>
                </p:cNvPr>
                <p:cNvSpPr/>
                <p:nvPr/>
              </p:nvSpPr>
              <p:spPr>
                <a:xfrm>
                  <a:off x="1536656" y="3520951"/>
                  <a:ext cx="444544" cy="152507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73" name="矩形 272">
                <a:extLst>
                  <a:ext uri="{FF2B5EF4-FFF2-40B4-BE49-F238E27FC236}">
                    <a16:creationId xmlns:a16="http://schemas.microsoft.com/office/drawing/2014/main" id="{229675E1-214C-4E50-9E8F-B0F95099289F}"/>
                  </a:ext>
                </a:extLst>
              </p:cNvPr>
              <p:cNvSpPr/>
              <p:nvPr/>
            </p:nvSpPr>
            <p:spPr>
              <a:xfrm>
                <a:off x="7292340" y="6651380"/>
                <a:ext cx="2648100" cy="145001"/>
              </a:xfrm>
              <a:prstGeom prst="rect">
                <a:avLst/>
              </a:prstGeom>
              <a:pattFill prst="pct20">
                <a:fgClr>
                  <a:schemeClr val="bg2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A3F78C55-25B4-40BA-A439-E0268C82B21B}"/>
                  </a:ext>
                </a:extLst>
              </p:cNvPr>
              <p:cNvSpPr txBox="1"/>
              <p:nvPr/>
            </p:nvSpPr>
            <p:spPr>
              <a:xfrm>
                <a:off x="10930887" y="4777677"/>
                <a:ext cx="3257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车</a:t>
                </a:r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667F1E98-5279-493D-9DDE-F069903C90D5}"/>
                  </a:ext>
                </a:extLst>
              </p:cNvPr>
              <p:cNvSpPr/>
              <p:nvPr/>
            </p:nvSpPr>
            <p:spPr>
              <a:xfrm>
                <a:off x="804374" y="4173373"/>
                <a:ext cx="10583252" cy="2861608"/>
              </a:xfrm>
              <a:prstGeom prst="rect">
                <a:avLst/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9777D2BB-CF84-485D-B258-C8B9F25AD9A9}"/>
                </a:ext>
              </a:extLst>
            </p:cNvPr>
            <p:cNvSpPr txBox="1"/>
            <p:nvPr/>
          </p:nvSpPr>
          <p:spPr>
            <a:xfrm>
              <a:off x="4935511" y="7188537"/>
              <a:ext cx="2338198" cy="461665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400" dirty="0"/>
                <a:t>第三阶段（边界）</a:t>
              </a:r>
            </a:p>
          </p:txBody>
        </p:sp>
      </p:grpSp>
      <p:cxnSp>
        <p:nvCxnSpPr>
          <p:cNvPr id="289" name="直接连接符 288">
            <a:extLst>
              <a:ext uri="{FF2B5EF4-FFF2-40B4-BE49-F238E27FC236}">
                <a16:creationId xmlns:a16="http://schemas.microsoft.com/office/drawing/2014/main" id="{6D9F4244-9EB5-404A-B768-A9618B2B33D6}"/>
              </a:ext>
            </a:extLst>
          </p:cNvPr>
          <p:cNvCxnSpPr>
            <a:cxnSpLocks/>
          </p:cNvCxnSpPr>
          <p:nvPr/>
        </p:nvCxnSpPr>
        <p:spPr>
          <a:xfrm>
            <a:off x="2340886" y="8006107"/>
            <a:ext cx="377644" cy="9489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0" name="直接连接符 289">
            <a:extLst>
              <a:ext uri="{FF2B5EF4-FFF2-40B4-BE49-F238E27FC236}">
                <a16:creationId xmlns:a16="http://schemas.microsoft.com/office/drawing/2014/main" id="{92082A67-10ED-4DCD-96AE-547547736C79}"/>
              </a:ext>
            </a:extLst>
          </p:cNvPr>
          <p:cNvCxnSpPr>
            <a:cxnSpLocks/>
          </p:cNvCxnSpPr>
          <p:nvPr/>
        </p:nvCxnSpPr>
        <p:spPr>
          <a:xfrm>
            <a:off x="8835897" y="8035343"/>
            <a:ext cx="377644" cy="9489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1" name="矩形 290">
            <a:extLst>
              <a:ext uri="{FF2B5EF4-FFF2-40B4-BE49-F238E27FC236}">
                <a16:creationId xmlns:a16="http://schemas.microsoft.com/office/drawing/2014/main" id="{D9D53548-9D2B-46A5-AA0B-1A239AC42563}"/>
              </a:ext>
            </a:extLst>
          </p:cNvPr>
          <p:cNvSpPr/>
          <p:nvPr/>
        </p:nvSpPr>
        <p:spPr>
          <a:xfrm rot="4097676">
            <a:off x="8790674" y="8664476"/>
            <a:ext cx="491746" cy="1437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2" name="直接连接符 291">
            <a:extLst>
              <a:ext uri="{FF2B5EF4-FFF2-40B4-BE49-F238E27FC236}">
                <a16:creationId xmlns:a16="http://schemas.microsoft.com/office/drawing/2014/main" id="{51E3AEC1-7E5B-4202-AC71-240089FC5360}"/>
              </a:ext>
            </a:extLst>
          </p:cNvPr>
          <p:cNvCxnSpPr>
            <a:cxnSpLocks/>
          </p:cNvCxnSpPr>
          <p:nvPr/>
        </p:nvCxnSpPr>
        <p:spPr>
          <a:xfrm>
            <a:off x="2434709" y="11779214"/>
            <a:ext cx="377644" cy="9489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3" name="矩形 292">
            <a:extLst>
              <a:ext uri="{FF2B5EF4-FFF2-40B4-BE49-F238E27FC236}">
                <a16:creationId xmlns:a16="http://schemas.microsoft.com/office/drawing/2014/main" id="{10673273-0589-4D47-94A2-2C0FECBCA295}"/>
              </a:ext>
            </a:extLst>
          </p:cNvPr>
          <p:cNvSpPr/>
          <p:nvPr/>
        </p:nvSpPr>
        <p:spPr>
          <a:xfrm rot="4097676">
            <a:off x="2389486" y="12408347"/>
            <a:ext cx="491746" cy="1437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7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30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25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5979</TotalTime>
  <Words>78</Words>
  <Application>Microsoft Office PowerPoint</Application>
  <PresentationFormat>宽屏</PresentationFormat>
  <Paragraphs>56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斓绮 孙</dc:creator>
  <cp:lastModifiedBy>斓绮 孙</cp:lastModifiedBy>
  <cp:revision>16</cp:revision>
  <dcterms:created xsi:type="dcterms:W3CDTF">2024-01-04T14:06:33Z</dcterms:created>
  <dcterms:modified xsi:type="dcterms:W3CDTF">2024-01-19T15:41:38Z</dcterms:modified>
</cp:coreProperties>
</file>