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43"/>
  </p:handoutMasterIdLst>
  <p:sldIdLst>
    <p:sldId id="358" r:id="rId3"/>
    <p:sldId id="291" r:id="rId4"/>
    <p:sldId id="264" r:id="rId5"/>
    <p:sldId id="269" r:id="rId6"/>
    <p:sldId id="293" r:id="rId7"/>
    <p:sldId id="270" r:id="rId8"/>
    <p:sldId id="303" r:id="rId9"/>
    <p:sldId id="312" r:id="rId10"/>
    <p:sldId id="328" r:id="rId11"/>
    <p:sldId id="292" r:id="rId12"/>
    <p:sldId id="329" r:id="rId13"/>
    <p:sldId id="330" r:id="rId14"/>
    <p:sldId id="332" r:id="rId15"/>
    <p:sldId id="297" r:id="rId16"/>
    <p:sldId id="333" r:id="rId18"/>
    <p:sldId id="347" r:id="rId19"/>
    <p:sldId id="272" r:id="rId20"/>
    <p:sldId id="273" r:id="rId21"/>
    <p:sldId id="304" r:id="rId22"/>
    <p:sldId id="305" r:id="rId23"/>
    <p:sldId id="279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FF9966"/>
    <a:srgbClr val="CCCC00"/>
    <a:srgbClr val="FFCC99"/>
    <a:srgbClr val="003300"/>
    <a:srgbClr val="00FF00"/>
    <a:srgbClr val="00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840"/>
    <p:restoredTop sz="90929"/>
  </p:normalViewPr>
  <p:slideViewPr>
    <p:cSldViewPr showGuides="1">
      <p:cViewPr varScale="1">
        <p:scale>
          <a:sx n="84" d="100"/>
          <a:sy n="84" d="100"/>
        </p:scale>
        <p:origin x="1098" y="54"/>
      </p:cViewPr>
      <p:guideLst>
        <p:guide orient="horz" pos="418"/>
        <p:guide pos="1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0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4.e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emf"/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emf"/><Relationship Id="rId8" Type="http://schemas.openxmlformats.org/officeDocument/2006/relationships/image" Target="../media/image136.emf"/><Relationship Id="rId7" Type="http://schemas.openxmlformats.org/officeDocument/2006/relationships/image" Target="../media/image135.emf"/><Relationship Id="rId6" Type="http://schemas.openxmlformats.org/officeDocument/2006/relationships/image" Target="../media/image134.emf"/><Relationship Id="rId5" Type="http://schemas.openxmlformats.org/officeDocument/2006/relationships/image" Target="../media/image133.emf"/><Relationship Id="rId4" Type="http://schemas.openxmlformats.org/officeDocument/2006/relationships/image" Target="../media/image132.emf"/><Relationship Id="rId3" Type="http://schemas.openxmlformats.org/officeDocument/2006/relationships/image" Target="../media/image131.emf"/><Relationship Id="rId2" Type="http://schemas.openxmlformats.org/officeDocument/2006/relationships/image" Target="../media/image130.emf"/><Relationship Id="rId13" Type="http://schemas.openxmlformats.org/officeDocument/2006/relationships/image" Target="../media/image141.wmf"/><Relationship Id="rId12" Type="http://schemas.openxmlformats.org/officeDocument/2006/relationships/image" Target="../media/image140.emf"/><Relationship Id="rId11" Type="http://schemas.openxmlformats.org/officeDocument/2006/relationships/image" Target="../media/image139.emf"/><Relationship Id="rId10" Type="http://schemas.openxmlformats.org/officeDocument/2006/relationships/image" Target="../media/image138.emf"/><Relationship Id="rId1" Type="http://schemas.openxmlformats.org/officeDocument/2006/relationships/image" Target="../media/image129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emf"/><Relationship Id="rId8" Type="http://schemas.openxmlformats.org/officeDocument/2006/relationships/image" Target="../media/image149.emf"/><Relationship Id="rId7" Type="http://schemas.openxmlformats.org/officeDocument/2006/relationships/image" Target="../media/image148.emf"/><Relationship Id="rId6" Type="http://schemas.openxmlformats.org/officeDocument/2006/relationships/image" Target="../media/image147.emf"/><Relationship Id="rId5" Type="http://schemas.openxmlformats.org/officeDocument/2006/relationships/image" Target="../media/image146.emf"/><Relationship Id="rId4" Type="http://schemas.openxmlformats.org/officeDocument/2006/relationships/image" Target="../media/image145.emf"/><Relationship Id="rId3" Type="http://schemas.openxmlformats.org/officeDocument/2006/relationships/image" Target="../media/image144.emf"/><Relationship Id="rId2" Type="http://schemas.openxmlformats.org/officeDocument/2006/relationships/image" Target="../media/image143.emf"/><Relationship Id="rId13" Type="http://schemas.openxmlformats.org/officeDocument/2006/relationships/image" Target="../media/image154.emf"/><Relationship Id="rId12" Type="http://schemas.openxmlformats.org/officeDocument/2006/relationships/image" Target="../media/image153.emf"/><Relationship Id="rId11" Type="http://schemas.openxmlformats.org/officeDocument/2006/relationships/image" Target="../media/image152.emf"/><Relationship Id="rId10" Type="http://schemas.openxmlformats.org/officeDocument/2006/relationships/image" Target="../media/image151.emf"/><Relationship Id="rId1" Type="http://schemas.openxmlformats.org/officeDocument/2006/relationships/image" Target="../media/image142.e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3.emf"/><Relationship Id="rId8" Type="http://schemas.openxmlformats.org/officeDocument/2006/relationships/image" Target="../media/image162.emf"/><Relationship Id="rId7" Type="http://schemas.openxmlformats.org/officeDocument/2006/relationships/image" Target="../media/image161.wmf"/><Relationship Id="rId6" Type="http://schemas.openxmlformats.org/officeDocument/2006/relationships/image" Target="../media/image160.emf"/><Relationship Id="rId5" Type="http://schemas.openxmlformats.org/officeDocument/2006/relationships/image" Target="../media/image159.emf"/><Relationship Id="rId4" Type="http://schemas.openxmlformats.org/officeDocument/2006/relationships/image" Target="../media/image158.emf"/><Relationship Id="rId3" Type="http://schemas.openxmlformats.org/officeDocument/2006/relationships/image" Target="../media/image157.emf"/><Relationship Id="rId2" Type="http://schemas.openxmlformats.org/officeDocument/2006/relationships/image" Target="../media/image156.emf"/><Relationship Id="rId18" Type="http://schemas.openxmlformats.org/officeDocument/2006/relationships/image" Target="../media/image172.emf"/><Relationship Id="rId17" Type="http://schemas.openxmlformats.org/officeDocument/2006/relationships/image" Target="../media/image171.emf"/><Relationship Id="rId16" Type="http://schemas.openxmlformats.org/officeDocument/2006/relationships/image" Target="../media/image170.emf"/><Relationship Id="rId15" Type="http://schemas.openxmlformats.org/officeDocument/2006/relationships/image" Target="../media/image169.emf"/><Relationship Id="rId14" Type="http://schemas.openxmlformats.org/officeDocument/2006/relationships/image" Target="../media/image168.emf"/><Relationship Id="rId13" Type="http://schemas.openxmlformats.org/officeDocument/2006/relationships/image" Target="../media/image167.emf"/><Relationship Id="rId12" Type="http://schemas.openxmlformats.org/officeDocument/2006/relationships/image" Target="../media/image166.emf"/><Relationship Id="rId11" Type="http://schemas.openxmlformats.org/officeDocument/2006/relationships/image" Target="../media/image165.emf"/><Relationship Id="rId10" Type="http://schemas.openxmlformats.org/officeDocument/2006/relationships/image" Target="../media/image164.emf"/><Relationship Id="rId1" Type="http://schemas.openxmlformats.org/officeDocument/2006/relationships/image" Target="../media/image155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emf"/><Relationship Id="rId8" Type="http://schemas.openxmlformats.org/officeDocument/2006/relationships/image" Target="../media/image181.emf"/><Relationship Id="rId7" Type="http://schemas.openxmlformats.org/officeDocument/2006/relationships/image" Target="../media/image180.emf"/><Relationship Id="rId6" Type="http://schemas.openxmlformats.org/officeDocument/2006/relationships/image" Target="../media/image179.emf"/><Relationship Id="rId5" Type="http://schemas.openxmlformats.org/officeDocument/2006/relationships/image" Target="../media/image178.emf"/><Relationship Id="rId4" Type="http://schemas.openxmlformats.org/officeDocument/2006/relationships/image" Target="../media/image177.emf"/><Relationship Id="rId3" Type="http://schemas.openxmlformats.org/officeDocument/2006/relationships/image" Target="../media/image176.emf"/><Relationship Id="rId27" Type="http://schemas.openxmlformats.org/officeDocument/2006/relationships/image" Target="../media/image200.emf"/><Relationship Id="rId26" Type="http://schemas.openxmlformats.org/officeDocument/2006/relationships/image" Target="../media/image199.emf"/><Relationship Id="rId25" Type="http://schemas.openxmlformats.org/officeDocument/2006/relationships/image" Target="../media/image198.emf"/><Relationship Id="rId24" Type="http://schemas.openxmlformats.org/officeDocument/2006/relationships/image" Target="../media/image197.emf"/><Relationship Id="rId23" Type="http://schemas.openxmlformats.org/officeDocument/2006/relationships/image" Target="../media/image196.emf"/><Relationship Id="rId22" Type="http://schemas.openxmlformats.org/officeDocument/2006/relationships/image" Target="../media/image195.emf"/><Relationship Id="rId21" Type="http://schemas.openxmlformats.org/officeDocument/2006/relationships/image" Target="../media/image194.emf"/><Relationship Id="rId20" Type="http://schemas.openxmlformats.org/officeDocument/2006/relationships/image" Target="../media/image193.emf"/><Relationship Id="rId2" Type="http://schemas.openxmlformats.org/officeDocument/2006/relationships/image" Target="../media/image175.emf"/><Relationship Id="rId19" Type="http://schemas.openxmlformats.org/officeDocument/2006/relationships/image" Target="../media/image192.emf"/><Relationship Id="rId18" Type="http://schemas.openxmlformats.org/officeDocument/2006/relationships/image" Target="../media/image191.emf"/><Relationship Id="rId17" Type="http://schemas.openxmlformats.org/officeDocument/2006/relationships/image" Target="../media/image190.emf"/><Relationship Id="rId16" Type="http://schemas.openxmlformats.org/officeDocument/2006/relationships/image" Target="../media/image189.emf"/><Relationship Id="rId15" Type="http://schemas.openxmlformats.org/officeDocument/2006/relationships/image" Target="../media/image188.emf"/><Relationship Id="rId14" Type="http://schemas.openxmlformats.org/officeDocument/2006/relationships/image" Target="../media/image187.emf"/><Relationship Id="rId13" Type="http://schemas.openxmlformats.org/officeDocument/2006/relationships/image" Target="../media/image186.emf"/><Relationship Id="rId12" Type="http://schemas.openxmlformats.org/officeDocument/2006/relationships/image" Target="../media/image185.emf"/><Relationship Id="rId11" Type="http://schemas.openxmlformats.org/officeDocument/2006/relationships/image" Target="../media/image184.emf"/><Relationship Id="rId10" Type="http://schemas.openxmlformats.org/officeDocument/2006/relationships/image" Target="../media/image183.emf"/><Relationship Id="rId1" Type="http://schemas.openxmlformats.org/officeDocument/2006/relationships/image" Target="../media/image17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9.emf"/><Relationship Id="rId8" Type="http://schemas.openxmlformats.org/officeDocument/2006/relationships/image" Target="../media/image208.emf"/><Relationship Id="rId7" Type="http://schemas.openxmlformats.org/officeDocument/2006/relationships/image" Target="../media/image207.emf"/><Relationship Id="rId6" Type="http://schemas.openxmlformats.org/officeDocument/2006/relationships/image" Target="../media/image206.emf"/><Relationship Id="rId5" Type="http://schemas.openxmlformats.org/officeDocument/2006/relationships/image" Target="../media/image205.emf"/><Relationship Id="rId4" Type="http://schemas.openxmlformats.org/officeDocument/2006/relationships/image" Target="../media/image204.emf"/><Relationship Id="rId3" Type="http://schemas.openxmlformats.org/officeDocument/2006/relationships/image" Target="../media/image203.emf"/><Relationship Id="rId2" Type="http://schemas.openxmlformats.org/officeDocument/2006/relationships/image" Target="../media/image202.emf"/><Relationship Id="rId15" Type="http://schemas.openxmlformats.org/officeDocument/2006/relationships/image" Target="../media/image215.emf"/><Relationship Id="rId14" Type="http://schemas.openxmlformats.org/officeDocument/2006/relationships/image" Target="../media/image214.emf"/><Relationship Id="rId13" Type="http://schemas.openxmlformats.org/officeDocument/2006/relationships/image" Target="../media/image213.emf"/><Relationship Id="rId12" Type="http://schemas.openxmlformats.org/officeDocument/2006/relationships/image" Target="../media/image212.emf"/><Relationship Id="rId11" Type="http://schemas.openxmlformats.org/officeDocument/2006/relationships/image" Target="../media/image211.emf"/><Relationship Id="rId10" Type="http://schemas.openxmlformats.org/officeDocument/2006/relationships/image" Target="../media/image210.emf"/><Relationship Id="rId1" Type="http://schemas.openxmlformats.org/officeDocument/2006/relationships/image" Target="../media/image201.png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emf"/><Relationship Id="rId7" Type="http://schemas.openxmlformats.org/officeDocument/2006/relationships/image" Target="../media/image222.emf"/><Relationship Id="rId6" Type="http://schemas.openxmlformats.org/officeDocument/2006/relationships/image" Target="../media/image221.emf"/><Relationship Id="rId5" Type="http://schemas.openxmlformats.org/officeDocument/2006/relationships/image" Target="../media/image220.emf"/><Relationship Id="rId4" Type="http://schemas.openxmlformats.org/officeDocument/2006/relationships/image" Target="../media/image219.emf"/><Relationship Id="rId3" Type="http://schemas.openxmlformats.org/officeDocument/2006/relationships/image" Target="../media/image218.emf"/><Relationship Id="rId2" Type="http://schemas.openxmlformats.org/officeDocument/2006/relationships/image" Target="../media/image217.wmf"/><Relationship Id="rId1" Type="http://schemas.openxmlformats.org/officeDocument/2006/relationships/image" Target="../media/image216.e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9.emf"/><Relationship Id="rId5" Type="http://schemas.openxmlformats.org/officeDocument/2006/relationships/image" Target="../media/image228.emf"/><Relationship Id="rId4" Type="http://schemas.openxmlformats.org/officeDocument/2006/relationships/image" Target="../media/image227.emf"/><Relationship Id="rId3" Type="http://schemas.openxmlformats.org/officeDocument/2006/relationships/image" Target="../media/image226.emf"/><Relationship Id="rId2" Type="http://schemas.openxmlformats.org/officeDocument/2006/relationships/image" Target="../media/image225.emf"/><Relationship Id="rId1" Type="http://schemas.openxmlformats.org/officeDocument/2006/relationships/image" Target="../media/image224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emf"/><Relationship Id="rId8" Type="http://schemas.openxmlformats.org/officeDocument/2006/relationships/image" Target="../media/image15.emf"/><Relationship Id="rId7" Type="http://schemas.openxmlformats.org/officeDocument/2006/relationships/image" Target="../media/image14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3" Type="http://schemas.openxmlformats.org/officeDocument/2006/relationships/image" Target="../media/image10.wmf"/><Relationship Id="rId22" Type="http://schemas.openxmlformats.org/officeDocument/2006/relationships/image" Target="../media/image29.emf"/><Relationship Id="rId21" Type="http://schemas.openxmlformats.org/officeDocument/2006/relationships/image" Target="../media/image28.emf"/><Relationship Id="rId20" Type="http://schemas.openxmlformats.org/officeDocument/2006/relationships/image" Target="../media/image27.emf"/><Relationship Id="rId2" Type="http://schemas.openxmlformats.org/officeDocument/2006/relationships/image" Target="../media/image9.emf"/><Relationship Id="rId19" Type="http://schemas.openxmlformats.org/officeDocument/2006/relationships/image" Target="../media/image26.emf"/><Relationship Id="rId18" Type="http://schemas.openxmlformats.org/officeDocument/2006/relationships/image" Target="../media/image25.emf"/><Relationship Id="rId17" Type="http://schemas.openxmlformats.org/officeDocument/2006/relationships/image" Target="../media/image24.emf"/><Relationship Id="rId16" Type="http://schemas.openxmlformats.org/officeDocument/2006/relationships/image" Target="../media/image23.emf"/><Relationship Id="rId15" Type="http://schemas.openxmlformats.org/officeDocument/2006/relationships/image" Target="../media/image22.emf"/><Relationship Id="rId14" Type="http://schemas.openxmlformats.org/officeDocument/2006/relationships/image" Target="../media/image21.emf"/><Relationship Id="rId13" Type="http://schemas.openxmlformats.org/officeDocument/2006/relationships/image" Target="../media/image20.emf"/><Relationship Id="rId12" Type="http://schemas.openxmlformats.org/officeDocument/2006/relationships/image" Target="../media/image19.emf"/><Relationship Id="rId11" Type="http://schemas.openxmlformats.org/officeDocument/2006/relationships/image" Target="../media/image18.emf"/><Relationship Id="rId10" Type="http://schemas.openxmlformats.org/officeDocument/2006/relationships/image" Target="../media/image17.w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8.emf"/><Relationship Id="rId8" Type="http://schemas.openxmlformats.org/officeDocument/2006/relationships/image" Target="../media/image237.emf"/><Relationship Id="rId7" Type="http://schemas.openxmlformats.org/officeDocument/2006/relationships/image" Target="../media/image236.emf"/><Relationship Id="rId6" Type="http://schemas.openxmlformats.org/officeDocument/2006/relationships/image" Target="../media/image235.emf"/><Relationship Id="rId5" Type="http://schemas.openxmlformats.org/officeDocument/2006/relationships/image" Target="../media/image234.emf"/><Relationship Id="rId4" Type="http://schemas.openxmlformats.org/officeDocument/2006/relationships/image" Target="../media/image233.emf"/><Relationship Id="rId3" Type="http://schemas.openxmlformats.org/officeDocument/2006/relationships/image" Target="../media/image232.emf"/><Relationship Id="rId2" Type="http://schemas.openxmlformats.org/officeDocument/2006/relationships/image" Target="../media/image231.emf"/><Relationship Id="rId15" Type="http://schemas.openxmlformats.org/officeDocument/2006/relationships/image" Target="../media/image244.emf"/><Relationship Id="rId14" Type="http://schemas.openxmlformats.org/officeDocument/2006/relationships/image" Target="../media/image243.emf"/><Relationship Id="rId13" Type="http://schemas.openxmlformats.org/officeDocument/2006/relationships/image" Target="../media/image242.emf"/><Relationship Id="rId12" Type="http://schemas.openxmlformats.org/officeDocument/2006/relationships/image" Target="../media/image241.emf"/><Relationship Id="rId11" Type="http://schemas.openxmlformats.org/officeDocument/2006/relationships/image" Target="../media/image240.emf"/><Relationship Id="rId10" Type="http://schemas.openxmlformats.org/officeDocument/2006/relationships/image" Target="../media/image239.emf"/><Relationship Id="rId1" Type="http://schemas.openxmlformats.org/officeDocument/2006/relationships/image" Target="../media/image230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3.emf"/><Relationship Id="rId8" Type="http://schemas.openxmlformats.org/officeDocument/2006/relationships/image" Target="../media/image252.emf"/><Relationship Id="rId7" Type="http://schemas.openxmlformats.org/officeDocument/2006/relationships/image" Target="../media/image251.png"/><Relationship Id="rId6" Type="http://schemas.openxmlformats.org/officeDocument/2006/relationships/image" Target="../media/image250.emf"/><Relationship Id="rId5" Type="http://schemas.openxmlformats.org/officeDocument/2006/relationships/image" Target="../media/image249.emf"/><Relationship Id="rId4" Type="http://schemas.openxmlformats.org/officeDocument/2006/relationships/image" Target="../media/image248.emf"/><Relationship Id="rId3" Type="http://schemas.openxmlformats.org/officeDocument/2006/relationships/image" Target="../media/image247.emf"/><Relationship Id="rId2" Type="http://schemas.openxmlformats.org/officeDocument/2006/relationships/image" Target="../media/image246.emf"/><Relationship Id="rId13" Type="http://schemas.openxmlformats.org/officeDocument/2006/relationships/image" Target="../media/image257.emf"/><Relationship Id="rId12" Type="http://schemas.openxmlformats.org/officeDocument/2006/relationships/image" Target="../media/image256.emf"/><Relationship Id="rId11" Type="http://schemas.openxmlformats.org/officeDocument/2006/relationships/image" Target="../media/image255.emf"/><Relationship Id="rId10" Type="http://schemas.openxmlformats.org/officeDocument/2006/relationships/image" Target="../media/image254.emf"/><Relationship Id="rId1" Type="http://schemas.openxmlformats.org/officeDocument/2006/relationships/image" Target="../media/image245.e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6.emf"/><Relationship Id="rId8" Type="http://schemas.openxmlformats.org/officeDocument/2006/relationships/image" Target="../media/image265.emf"/><Relationship Id="rId7" Type="http://schemas.openxmlformats.org/officeDocument/2006/relationships/image" Target="../media/image264.emf"/><Relationship Id="rId6" Type="http://schemas.openxmlformats.org/officeDocument/2006/relationships/image" Target="../media/image263.emf"/><Relationship Id="rId5" Type="http://schemas.openxmlformats.org/officeDocument/2006/relationships/image" Target="../media/image262.emf"/><Relationship Id="rId4" Type="http://schemas.openxmlformats.org/officeDocument/2006/relationships/image" Target="../media/image261.emf"/><Relationship Id="rId3" Type="http://schemas.openxmlformats.org/officeDocument/2006/relationships/image" Target="../media/image260.emf"/><Relationship Id="rId2" Type="http://schemas.openxmlformats.org/officeDocument/2006/relationships/image" Target="../media/image259.emf"/><Relationship Id="rId12" Type="http://schemas.openxmlformats.org/officeDocument/2006/relationships/image" Target="../media/image269.emf"/><Relationship Id="rId11" Type="http://schemas.openxmlformats.org/officeDocument/2006/relationships/image" Target="../media/image268.emf"/><Relationship Id="rId10" Type="http://schemas.openxmlformats.org/officeDocument/2006/relationships/image" Target="../media/image267.emf"/><Relationship Id="rId1" Type="http://schemas.openxmlformats.org/officeDocument/2006/relationships/image" Target="../media/image258.e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76.emf"/><Relationship Id="rId6" Type="http://schemas.openxmlformats.org/officeDocument/2006/relationships/image" Target="../media/image275.emf"/><Relationship Id="rId5" Type="http://schemas.openxmlformats.org/officeDocument/2006/relationships/image" Target="../media/image274.emf"/><Relationship Id="rId4" Type="http://schemas.openxmlformats.org/officeDocument/2006/relationships/image" Target="../media/image273.emf"/><Relationship Id="rId3" Type="http://schemas.openxmlformats.org/officeDocument/2006/relationships/image" Target="../media/image272.emf"/><Relationship Id="rId2" Type="http://schemas.openxmlformats.org/officeDocument/2006/relationships/image" Target="../media/image271.emf"/><Relationship Id="rId1" Type="http://schemas.openxmlformats.org/officeDocument/2006/relationships/image" Target="../media/image270.e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5.emf"/><Relationship Id="rId8" Type="http://schemas.openxmlformats.org/officeDocument/2006/relationships/image" Target="../media/image284.png"/><Relationship Id="rId7" Type="http://schemas.openxmlformats.org/officeDocument/2006/relationships/image" Target="../media/image283.emf"/><Relationship Id="rId6" Type="http://schemas.openxmlformats.org/officeDocument/2006/relationships/image" Target="../media/image282.emf"/><Relationship Id="rId5" Type="http://schemas.openxmlformats.org/officeDocument/2006/relationships/image" Target="../media/image281.emf"/><Relationship Id="rId4" Type="http://schemas.openxmlformats.org/officeDocument/2006/relationships/image" Target="../media/image280.emf"/><Relationship Id="rId3" Type="http://schemas.openxmlformats.org/officeDocument/2006/relationships/image" Target="../media/image279.emf"/><Relationship Id="rId2" Type="http://schemas.openxmlformats.org/officeDocument/2006/relationships/image" Target="../media/image278.emf"/><Relationship Id="rId15" Type="http://schemas.openxmlformats.org/officeDocument/2006/relationships/image" Target="../media/image291.emf"/><Relationship Id="rId14" Type="http://schemas.openxmlformats.org/officeDocument/2006/relationships/image" Target="../media/image290.emf"/><Relationship Id="rId13" Type="http://schemas.openxmlformats.org/officeDocument/2006/relationships/image" Target="../media/image289.emf"/><Relationship Id="rId12" Type="http://schemas.openxmlformats.org/officeDocument/2006/relationships/image" Target="../media/image288.emf"/><Relationship Id="rId11" Type="http://schemas.openxmlformats.org/officeDocument/2006/relationships/image" Target="../media/image287.emf"/><Relationship Id="rId10" Type="http://schemas.openxmlformats.org/officeDocument/2006/relationships/image" Target="../media/image286.emf"/><Relationship Id="rId1" Type="http://schemas.openxmlformats.org/officeDocument/2006/relationships/image" Target="../media/image277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emf"/><Relationship Id="rId7" Type="http://schemas.openxmlformats.org/officeDocument/2006/relationships/image" Target="../media/image298.emf"/><Relationship Id="rId6" Type="http://schemas.openxmlformats.org/officeDocument/2006/relationships/image" Target="../media/image297.emf"/><Relationship Id="rId5" Type="http://schemas.openxmlformats.org/officeDocument/2006/relationships/image" Target="../media/image296.emf"/><Relationship Id="rId4" Type="http://schemas.openxmlformats.org/officeDocument/2006/relationships/image" Target="../media/image295.emf"/><Relationship Id="rId3" Type="http://schemas.openxmlformats.org/officeDocument/2006/relationships/image" Target="../media/image294.emf"/><Relationship Id="rId2" Type="http://schemas.openxmlformats.org/officeDocument/2006/relationships/image" Target="../media/image293.emf"/><Relationship Id="rId1" Type="http://schemas.openxmlformats.org/officeDocument/2006/relationships/image" Target="../media/image292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emf"/><Relationship Id="rId7" Type="http://schemas.openxmlformats.org/officeDocument/2006/relationships/image" Target="../media/image306.emf"/><Relationship Id="rId6" Type="http://schemas.openxmlformats.org/officeDocument/2006/relationships/image" Target="../media/image305.emf"/><Relationship Id="rId5" Type="http://schemas.openxmlformats.org/officeDocument/2006/relationships/image" Target="../media/image304.emf"/><Relationship Id="rId4" Type="http://schemas.openxmlformats.org/officeDocument/2006/relationships/image" Target="../media/image303.emf"/><Relationship Id="rId3" Type="http://schemas.openxmlformats.org/officeDocument/2006/relationships/image" Target="../media/image302.emf"/><Relationship Id="rId2" Type="http://schemas.openxmlformats.org/officeDocument/2006/relationships/image" Target="../media/image301.emf"/><Relationship Id="rId1" Type="http://schemas.openxmlformats.org/officeDocument/2006/relationships/image" Target="../media/image300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6.emf"/><Relationship Id="rId8" Type="http://schemas.openxmlformats.org/officeDocument/2006/relationships/image" Target="../media/image315.emf"/><Relationship Id="rId7" Type="http://schemas.openxmlformats.org/officeDocument/2006/relationships/image" Target="../media/image314.emf"/><Relationship Id="rId6" Type="http://schemas.openxmlformats.org/officeDocument/2006/relationships/image" Target="../media/image313.emf"/><Relationship Id="rId5" Type="http://schemas.openxmlformats.org/officeDocument/2006/relationships/image" Target="../media/image312.emf"/><Relationship Id="rId4" Type="http://schemas.openxmlformats.org/officeDocument/2006/relationships/image" Target="../media/image311.emf"/><Relationship Id="rId3" Type="http://schemas.openxmlformats.org/officeDocument/2006/relationships/image" Target="../media/image310.emf"/><Relationship Id="rId2" Type="http://schemas.openxmlformats.org/officeDocument/2006/relationships/image" Target="../media/image309.emf"/><Relationship Id="rId11" Type="http://schemas.openxmlformats.org/officeDocument/2006/relationships/image" Target="../media/image318.emf"/><Relationship Id="rId10" Type="http://schemas.openxmlformats.org/officeDocument/2006/relationships/image" Target="../media/image317.emf"/><Relationship Id="rId1" Type="http://schemas.openxmlformats.org/officeDocument/2006/relationships/image" Target="../media/image308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7.emf"/><Relationship Id="rId8" Type="http://schemas.openxmlformats.org/officeDocument/2006/relationships/image" Target="../media/image326.emf"/><Relationship Id="rId7" Type="http://schemas.openxmlformats.org/officeDocument/2006/relationships/image" Target="../media/image325.emf"/><Relationship Id="rId6" Type="http://schemas.openxmlformats.org/officeDocument/2006/relationships/image" Target="../media/image324.emf"/><Relationship Id="rId5" Type="http://schemas.openxmlformats.org/officeDocument/2006/relationships/image" Target="../media/image323.emf"/><Relationship Id="rId4" Type="http://schemas.openxmlformats.org/officeDocument/2006/relationships/image" Target="../media/image322.emf"/><Relationship Id="rId3" Type="http://schemas.openxmlformats.org/officeDocument/2006/relationships/image" Target="../media/image321.emf"/><Relationship Id="rId2" Type="http://schemas.openxmlformats.org/officeDocument/2006/relationships/image" Target="../media/image320.emf"/><Relationship Id="rId15" Type="http://schemas.openxmlformats.org/officeDocument/2006/relationships/image" Target="../media/image333.emf"/><Relationship Id="rId14" Type="http://schemas.openxmlformats.org/officeDocument/2006/relationships/image" Target="../media/image332.emf"/><Relationship Id="rId13" Type="http://schemas.openxmlformats.org/officeDocument/2006/relationships/image" Target="../media/image331.emf"/><Relationship Id="rId12" Type="http://schemas.openxmlformats.org/officeDocument/2006/relationships/image" Target="../media/image330.emf"/><Relationship Id="rId11" Type="http://schemas.openxmlformats.org/officeDocument/2006/relationships/image" Target="../media/image329.emf"/><Relationship Id="rId10" Type="http://schemas.openxmlformats.org/officeDocument/2006/relationships/image" Target="../media/image328.emf"/><Relationship Id="rId1" Type="http://schemas.openxmlformats.org/officeDocument/2006/relationships/image" Target="../media/image319.e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2.emf"/><Relationship Id="rId8" Type="http://schemas.openxmlformats.org/officeDocument/2006/relationships/image" Target="../media/image341.emf"/><Relationship Id="rId7" Type="http://schemas.openxmlformats.org/officeDocument/2006/relationships/image" Target="../media/image340.emf"/><Relationship Id="rId6" Type="http://schemas.openxmlformats.org/officeDocument/2006/relationships/image" Target="../media/image339.emf"/><Relationship Id="rId5" Type="http://schemas.openxmlformats.org/officeDocument/2006/relationships/image" Target="../media/image338.emf"/><Relationship Id="rId4" Type="http://schemas.openxmlformats.org/officeDocument/2006/relationships/image" Target="../media/image337.emf"/><Relationship Id="rId3" Type="http://schemas.openxmlformats.org/officeDocument/2006/relationships/image" Target="../media/image336.emf"/><Relationship Id="rId2" Type="http://schemas.openxmlformats.org/officeDocument/2006/relationships/image" Target="../media/image335.emf"/><Relationship Id="rId12" Type="http://schemas.openxmlformats.org/officeDocument/2006/relationships/image" Target="../media/image345.emf"/><Relationship Id="rId11" Type="http://schemas.openxmlformats.org/officeDocument/2006/relationships/image" Target="../media/image344.emf"/><Relationship Id="rId10" Type="http://schemas.openxmlformats.org/officeDocument/2006/relationships/image" Target="../media/image343.emf"/><Relationship Id="rId1" Type="http://schemas.openxmlformats.org/officeDocument/2006/relationships/image" Target="../media/image334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emf"/><Relationship Id="rId8" Type="http://schemas.openxmlformats.org/officeDocument/2006/relationships/image" Target="../media/image37.emf"/><Relationship Id="rId7" Type="http://schemas.openxmlformats.org/officeDocument/2006/relationships/image" Target="../media/image36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5" Type="http://schemas.openxmlformats.org/officeDocument/2006/relationships/image" Target="../media/image44.emf"/><Relationship Id="rId14" Type="http://schemas.openxmlformats.org/officeDocument/2006/relationships/image" Target="../media/image43.emf"/><Relationship Id="rId13" Type="http://schemas.openxmlformats.org/officeDocument/2006/relationships/image" Target="../media/image42.emf"/><Relationship Id="rId12" Type="http://schemas.openxmlformats.org/officeDocument/2006/relationships/image" Target="../media/image41.emf"/><Relationship Id="rId11" Type="http://schemas.openxmlformats.org/officeDocument/2006/relationships/image" Target="../media/image40.emf"/><Relationship Id="rId10" Type="http://schemas.openxmlformats.org/officeDocument/2006/relationships/image" Target="../media/image39.emf"/><Relationship Id="rId1" Type="http://schemas.openxmlformats.org/officeDocument/2006/relationships/image" Target="../media/image30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4.emf"/><Relationship Id="rId8" Type="http://schemas.openxmlformats.org/officeDocument/2006/relationships/image" Target="../media/image353.emf"/><Relationship Id="rId7" Type="http://schemas.openxmlformats.org/officeDocument/2006/relationships/image" Target="../media/image352.emf"/><Relationship Id="rId6" Type="http://schemas.openxmlformats.org/officeDocument/2006/relationships/image" Target="../media/image351.emf"/><Relationship Id="rId5" Type="http://schemas.openxmlformats.org/officeDocument/2006/relationships/image" Target="../media/image350.emf"/><Relationship Id="rId4" Type="http://schemas.openxmlformats.org/officeDocument/2006/relationships/image" Target="../media/image349.emf"/><Relationship Id="rId3" Type="http://schemas.openxmlformats.org/officeDocument/2006/relationships/image" Target="../media/image348.emf"/><Relationship Id="rId2" Type="http://schemas.openxmlformats.org/officeDocument/2006/relationships/image" Target="../media/image347.wmf"/><Relationship Id="rId12" Type="http://schemas.openxmlformats.org/officeDocument/2006/relationships/image" Target="../media/image357.emf"/><Relationship Id="rId11" Type="http://schemas.openxmlformats.org/officeDocument/2006/relationships/image" Target="../media/image356.emf"/><Relationship Id="rId10" Type="http://schemas.openxmlformats.org/officeDocument/2006/relationships/image" Target="../media/image355.emf"/><Relationship Id="rId1" Type="http://schemas.openxmlformats.org/officeDocument/2006/relationships/image" Target="../media/image346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emf"/><Relationship Id="rId7" Type="http://schemas.openxmlformats.org/officeDocument/2006/relationships/image" Target="../media/image364.emf"/><Relationship Id="rId6" Type="http://schemas.openxmlformats.org/officeDocument/2006/relationships/image" Target="../media/image363.emf"/><Relationship Id="rId5" Type="http://schemas.openxmlformats.org/officeDocument/2006/relationships/image" Target="../media/image362.emf"/><Relationship Id="rId4" Type="http://schemas.openxmlformats.org/officeDocument/2006/relationships/image" Target="../media/image361.emf"/><Relationship Id="rId3" Type="http://schemas.openxmlformats.org/officeDocument/2006/relationships/image" Target="../media/image360.emf"/><Relationship Id="rId2" Type="http://schemas.openxmlformats.org/officeDocument/2006/relationships/image" Target="../media/image359.emf"/><Relationship Id="rId1" Type="http://schemas.openxmlformats.org/officeDocument/2006/relationships/image" Target="../media/image358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emf"/><Relationship Id="rId8" Type="http://schemas.openxmlformats.org/officeDocument/2006/relationships/image" Target="../media/image52.emf"/><Relationship Id="rId7" Type="http://schemas.openxmlformats.org/officeDocument/2006/relationships/image" Target="../media/image51.emf"/><Relationship Id="rId6" Type="http://schemas.openxmlformats.org/officeDocument/2006/relationships/image" Target="../media/image50.e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9" Type="http://schemas.openxmlformats.org/officeDocument/2006/relationships/image" Target="../media/image63.wmf"/><Relationship Id="rId18" Type="http://schemas.openxmlformats.org/officeDocument/2006/relationships/image" Target="../media/image62.emf"/><Relationship Id="rId17" Type="http://schemas.openxmlformats.org/officeDocument/2006/relationships/image" Target="../media/image61.emf"/><Relationship Id="rId16" Type="http://schemas.openxmlformats.org/officeDocument/2006/relationships/image" Target="../media/image60.emf"/><Relationship Id="rId15" Type="http://schemas.openxmlformats.org/officeDocument/2006/relationships/image" Target="../media/image59.emf"/><Relationship Id="rId14" Type="http://schemas.openxmlformats.org/officeDocument/2006/relationships/image" Target="../media/image58.emf"/><Relationship Id="rId13" Type="http://schemas.openxmlformats.org/officeDocument/2006/relationships/image" Target="../media/image57.emf"/><Relationship Id="rId12" Type="http://schemas.openxmlformats.org/officeDocument/2006/relationships/image" Target="../media/image56.emf"/><Relationship Id="rId11" Type="http://schemas.openxmlformats.org/officeDocument/2006/relationships/image" Target="../media/image55.emf"/><Relationship Id="rId10" Type="http://schemas.openxmlformats.org/officeDocument/2006/relationships/image" Target="../media/image54.emf"/><Relationship Id="rId1" Type="http://schemas.openxmlformats.org/officeDocument/2006/relationships/image" Target="../media/image45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72.emf"/><Relationship Id="rId8" Type="http://schemas.openxmlformats.org/officeDocument/2006/relationships/image" Target="../media/image71.emf"/><Relationship Id="rId7" Type="http://schemas.openxmlformats.org/officeDocument/2006/relationships/image" Target="../media/image70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2" Type="http://schemas.openxmlformats.org/officeDocument/2006/relationships/image" Target="../media/image75.emf"/><Relationship Id="rId11" Type="http://schemas.openxmlformats.org/officeDocument/2006/relationships/image" Target="../media/image74.emf"/><Relationship Id="rId10" Type="http://schemas.openxmlformats.org/officeDocument/2006/relationships/image" Target="../media/image73.emf"/><Relationship Id="rId1" Type="http://schemas.openxmlformats.org/officeDocument/2006/relationships/image" Target="../media/image64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95.emf"/><Relationship Id="rId8" Type="http://schemas.openxmlformats.org/officeDocument/2006/relationships/image" Target="../media/image94.emf"/><Relationship Id="rId7" Type="http://schemas.openxmlformats.org/officeDocument/2006/relationships/image" Target="../media/image93.emf"/><Relationship Id="rId6" Type="http://schemas.openxmlformats.org/officeDocument/2006/relationships/image" Target="../media/image92.wmf"/><Relationship Id="rId5" Type="http://schemas.openxmlformats.org/officeDocument/2006/relationships/image" Target="../media/image91.emf"/><Relationship Id="rId4" Type="http://schemas.openxmlformats.org/officeDocument/2006/relationships/image" Target="../media/image90.emf"/><Relationship Id="rId3" Type="http://schemas.openxmlformats.org/officeDocument/2006/relationships/image" Target="../media/image89.wmf"/><Relationship Id="rId2" Type="http://schemas.openxmlformats.org/officeDocument/2006/relationships/image" Target="../media/image88.emf"/><Relationship Id="rId17" Type="http://schemas.openxmlformats.org/officeDocument/2006/relationships/image" Target="../media/image103.emf"/><Relationship Id="rId16" Type="http://schemas.openxmlformats.org/officeDocument/2006/relationships/image" Target="../media/image102.emf"/><Relationship Id="rId15" Type="http://schemas.openxmlformats.org/officeDocument/2006/relationships/image" Target="../media/image101.emf"/><Relationship Id="rId14" Type="http://schemas.openxmlformats.org/officeDocument/2006/relationships/image" Target="../media/image100.emf"/><Relationship Id="rId13" Type="http://schemas.openxmlformats.org/officeDocument/2006/relationships/image" Target="../media/image99.emf"/><Relationship Id="rId12" Type="http://schemas.openxmlformats.org/officeDocument/2006/relationships/image" Target="../media/image98.emf"/><Relationship Id="rId11" Type="http://schemas.openxmlformats.org/officeDocument/2006/relationships/image" Target="../media/image97.emf"/><Relationship Id="rId10" Type="http://schemas.openxmlformats.org/officeDocument/2006/relationships/image" Target="../media/image96.emf"/><Relationship Id="rId1" Type="http://schemas.openxmlformats.org/officeDocument/2006/relationships/image" Target="../media/image87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8D4DAE-F223-41BC-8A7E-8C9F18BB68A6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599FD6-DB54-4647-9129-9062513F37EE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11268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sz="1400" dirty="0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>
              <a:spcBef>
                <a:spcPct val="50000"/>
              </a:spcBef>
            </a:pPr>
            <a:endParaRPr lang="zh-CN" altLang="zh-CN" sz="14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D109F9-1783-4A4B-94A7-4372C1B878A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D109F9-1783-4A4B-94A7-4372C1B878A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D109F9-1783-4A4B-94A7-4372C1B878A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D109F9-1783-4A4B-94A7-4372C1B878A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D109F9-1783-4A4B-94A7-4372C1B878A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D109F9-1783-4A4B-94A7-4372C1B878A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D109F9-1783-4A4B-94A7-4372C1B878A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D109F9-1783-4A4B-94A7-4372C1B878A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D109F9-1783-4A4B-94A7-4372C1B878A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D109F9-1783-4A4B-94A7-4372C1B878A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D109F9-1783-4A4B-94A7-4372C1B878A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D109F9-1783-4A4B-94A7-4372C1B878A1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目录   上页   下页   返回   结束 </a:t>
            </a:r>
            <a:endParaRPr kumimoji="0" lang="zh-CN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1032" name="Picture 8" descr="返回">
            <a:hlinkClick r:id="" action="ppaction://hlinkshowjump?jump=lastslideviewed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9" descr="目录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6431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10" descr="上一页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104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11" descr="退出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Picture 12" descr="下一页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456488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90.e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88.emf"/><Relationship Id="rId36" Type="http://schemas.openxmlformats.org/officeDocument/2006/relationships/vmlDrawing" Target="../drawings/vmlDrawing6.vml"/><Relationship Id="rId35" Type="http://schemas.openxmlformats.org/officeDocument/2006/relationships/slideLayout" Target="../slideLayouts/slideLayout6.xml"/><Relationship Id="rId34" Type="http://schemas.openxmlformats.org/officeDocument/2006/relationships/image" Target="../media/image103.emf"/><Relationship Id="rId33" Type="http://schemas.openxmlformats.org/officeDocument/2006/relationships/oleObject" Target="../embeddings/oleObject86.bin"/><Relationship Id="rId32" Type="http://schemas.openxmlformats.org/officeDocument/2006/relationships/image" Target="../media/image102.emf"/><Relationship Id="rId31" Type="http://schemas.openxmlformats.org/officeDocument/2006/relationships/oleObject" Target="../embeddings/oleObject85.bin"/><Relationship Id="rId30" Type="http://schemas.openxmlformats.org/officeDocument/2006/relationships/image" Target="../media/image101.emf"/><Relationship Id="rId3" Type="http://schemas.openxmlformats.org/officeDocument/2006/relationships/oleObject" Target="../embeddings/oleObject71.bin"/><Relationship Id="rId29" Type="http://schemas.openxmlformats.org/officeDocument/2006/relationships/oleObject" Target="../embeddings/oleObject84.bin"/><Relationship Id="rId28" Type="http://schemas.openxmlformats.org/officeDocument/2006/relationships/image" Target="../media/image100.emf"/><Relationship Id="rId27" Type="http://schemas.openxmlformats.org/officeDocument/2006/relationships/oleObject" Target="../embeddings/oleObject83.bin"/><Relationship Id="rId26" Type="http://schemas.openxmlformats.org/officeDocument/2006/relationships/image" Target="../media/image99.emf"/><Relationship Id="rId25" Type="http://schemas.openxmlformats.org/officeDocument/2006/relationships/oleObject" Target="../embeddings/oleObject82.bin"/><Relationship Id="rId24" Type="http://schemas.openxmlformats.org/officeDocument/2006/relationships/image" Target="../media/image98.emf"/><Relationship Id="rId23" Type="http://schemas.openxmlformats.org/officeDocument/2006/relationships/oleObject" Target="../embeddings/oleObject81.bin"/><Relationship Id="rId22" Type="http://schemas.openxmlformats.org/officeDocument/2006/relationships/image" Target="../media/image97.emf"/><Relationship Id="rId21" Type="http://schemas.openxmlformats.org/officeDocument/2006/relationships/oleObject" Target="../embeddings/oleObject80.bin"/><Relationship Id="rId20" Type="http://schemas.openxmlformats.org/officeDocument/2006/relationships/image" Target="../media/image96.emf"/><Relationship Id="rId2" Type="http://schemas.openxmlformats.org/officeDocument/2006/relationships/image" Target="../media/image87.wmf"/><Relationship Id="rId19" Type="http://schemas.openxmlformats.org/officeDocument/2006/relationships/oleObject" Target="../embeddings/oleObject79.bin"/><Relationship Id="rId18" Type="http://schemas.openxmlformats.org/officeDocument/2006/relationships/image" Target="../media/image95.emf"/><Relationship Id="rId17" Type="http://schemas.openxmlformats.org/officeDocument/2006/relationships/oleObject" Target="../embeddings/oleObject78.bin"/><Relationship Id="rId16" Type="http://schemas.openxmlformats.org/officeDocument/2006/relationships/image" Target="../media/image94.emf"/><Relationship Id="rId15" Type="http://schemas.openxmlformats.org/officeDocument/2006/relationships/oleObject" Target="../embeddings/oleObject77.bin"/><Relationship Id="rId14" Type="http://schemas.openxmlformats.org/officeDocument/2006/relationships/image" Target="../media/image93.emf"/><Relationship Id="rId13" Type="http://schemas.openxmlformats.org/officeDocument/2006/relationships/oleObject" Target="../embeddings/oleObject76.bin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91.emf"/><Relationship Id="rId1" Type="http://schemas.openxmlformats.org/officeDocument/2006/relationships/oleObject" Target="../embeddings/oleObject7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104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92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8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110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9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115.wmf"/><Relationship Id="rId1" Type="http://schemas.openxmlformats.org/officeDocument/2006/relationships/oleObject" Target="../embeddings/oleObject98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121.e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19.e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118.wmf"/><Relationship Id="rId17" Type="http://schemas.openxmlformats.org/officeDocument/2006/relationships/notesSlide" Target="../notesSlides/notesSlide1.xml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124.emf"/><Relationship Id="rId13" Type="http://schemas.openxmlformats.org/officeDocument/2006/relationships/oleObject" Target="../embeddings/oleObject107.bin"/><Relationship Id="rId12" Type="http://schemas.openxmlformats.org/officeDocument/2006/relationships/image" Target="../media/image123.w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101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125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10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32.e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31.e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30.emf"/><Relationship Id="rId3" Type="http://schemas.openxmlformats.org/officeDocument/2006/relationships/oleObject" Target="../embeddings/oleObject113.bin"/><Relationship Id="rId28" Type="http://schemas.openxmlformats.org/officeDocument/2006/relationships/vmlDrawing" Target="../drawings/vmlDrawing12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141.wmf"/><Relationship Id="rId25" Type="http://schemas.openxmlformats.org/officeDocument/2006/relationships/oleObject" Target="../embeddings/oleObject124.bin"/><Relationship Id="rId24" Type="http://schemas.openxmlformats.org/officeDocument/2006/relationships/image" Target="../media/image140.emf"/><Relationship Id="rId23" Type="http://schemas.openxmlformats.org/officeDocument/2006/relationships/oleObject" Target="../embeddings/oleObject123.bin"/><Relationship Id="rId22" Type="http://schemas.openxmlformats.org/officeDocument/2006/relationships/image" Target="../media/image139.emf"/><Relationship Id="rId21" Type="http://schemas.openxmlformats.org/officeDocument/2006/relationships/oleObject" Target="../embeddings/oleObject122.bin"/><Relationship Id="rId20" Type="http://schemas.openxmlformats.org/officeDocument/2006/relationships/image" Target="../media/image138.emf"/><Relationship Id="rId2" Type="http://schemas.openxmlformats.org/officeDocument/2006/relationships/image" Target="../media/image129.emf"/><Relationship Id="rId19" Type="http://schemas.openxmlformats.org/officeDocument/2006/relationships/oleObject" Target="../embeddings/oleObject121.bin"/><Relationship Id="rId18" Type="http://schemas.openxmlformats.org/officeDocument/2006/relationships/image" Target="../media/image137.emf"/><Relationship Id="rId17" Type="http://schemas.openxmlformats.org/officeDocument/2006/relationships/oleObject" Target="../embeddings/oleObject120.bin"/><Relationship Id="rId16" Type="http://schemas.openxmlformats.org/officeDocument/2006/relationships/image" Target="../media/image136.emf"/><Relationship Id="rId15" Type="http://schemas.openxmlformats.org/officeDocument/2006/relationships/oleObject" Target="../embeddings/oleObject119.bin"/><Relationship Id="rId14" Type="http://schemas.openxmlformats.org/officeDocument/2006/relationships/image" Target="../media/image135.e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134.e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33.emf"/><Relationship Id="rId1" Type="http://schemas.openxmlformats.org/officeDocument/2006/relationships/oleObject" Target="../embeddings/oleObject112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45.e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44.e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43.emf"/><Relationship Id="rId3" Type="http://schemas.openxmlformats.org/officeDocument/2006/relationships/oleObject" Target="../embeddings/oleObject126.bin"/><Relationship Id="rId28" Type="http://schemas.openxmlformats.org/officeDocument/2006/relationships/vmlDrawing" Target="../drawings/vmlDrawing13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154.emf"/><Relationship Id="rId25" Type="http://schemas.openxmlformats.org/officeDocument/2006/relationships/oleObject" Target="../embeddings/oleObject137.bin"/><Relationship Id="rId24" Type="http://schemas.openxmlformats.org/officeDocument/2006/relationships/image" Target="../media/image153.emf"/><Relationship Id="rId23" Type="http://schemas.openxmlformats.org/officeDocument/2006/relationships/oleObject" Target="../embeddings/oleObject136.bin"/><Relationship Id="rId22" Type="http://schemas.openxmlformats.org/officeDocument/2006/relationships/image" Target="../media/image152.emf"/><Relationship Id="rId21" Type="http://schemas.openxmlformats.org/officeDocument/2006/relationships/oleObject" Target="../embeddings/oleObject135.bin"/><Relationship Id="rId20" Type="http://schemas.openxmlformats.org/officeDocument/2006/relationships/image" Target="../media/image151.emf"/><Relationship Id="rId2" Type="http://schemas.openxmlformats.org/officeDocument/2006/relationships/image" Target="../media/image142.emf"/><Relationship Id="rId19" Type="http://schemas.openxmlformats.org/officeDocument/2006/relationships/oleObject" Target="../embeddings/oleObject134.bin"/><Relationship Id="rId18" Type="http://schemas.openxmlformats.org/officeDocument/2006/relationships/image" Target="../media/image150.emf"/><Relationship Id="rId17" Type="http://schemas.openxmlformats.org/officeDocument/2006/relationships/oleObject" Target="../embeddings/oleObject133.bin"/><Relationship Id="rId16" Type="http://schemas.openxmlformats.org/officeDocument/2006/relationships/image" Target="../media/image149.emf"/><Relationship Id="rId15" Type="http://schemas.openxmlformats.org/officeDocument/2006/relationships/oleObject" Target="../embeddings/oleObject132.bin"/><Relationship Id="rId14" Type="http://schemas.openxmlformats.org/officeDocument/2006/relationships/image" Target="../media/image148.emf"/><Relationship Id="rId13" Type="http://schemas.openxmlformats.org/officeDocument/2006/relationships/oleObject" Target="../embeddings/oleObject131.bin"/><Relationship Id="rId12" Type="http://schemas.openxmlformats.org/officeDocument/2006/relationships/image" Target="../media/image147.emf"/><Relationship Id="rId11" Type="http://schemas.openxmlformats.org/officeDocument/2006/relationships/oleObject" Target="../embeddings/oleObject130.bin"/><Relationship Id="rId10" Type="http://schemas.openxmlformats.org/officeDocument/2006/relationships/image" Target="../media/image146.emf"/><Relationship Id="rId1" Type="http://schemas.openxmlformats.org/officeDocument/2006/relationships/oleObject" Target="../embeddings/oleObject12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58.e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57.emf"/><Relationship Id="rId5" Type="http://schemas.openxmlformats.org/officeDocument/2006/relationships/oleObject" Target="../embeddings/oleObject140.bin"/><Relationship Id="rId45" Type="http://schemas.openxmlformats.org/officeDocument/2006/relationships/vmlDrawing" Target="../drawings/vmlDrawing14.vml"/><Relationship Id="rId44" Type="http://schemas.openxmlformats.org/officeDocument/2006/relationships/slideLayout" Target="../slideLayouts/slideLayout6.xml"/><Relationship Id="rId43" Type="http://schemas.openxmlformats.org/officeDocument/2006/relationships/image" Target="../media/image6.jpeg"/><Relationship Id="rId42" Type="http://schemas.openxmlformats.org/officeDocument/2006/relationships/image" Target="../media/image5.jpeg"/><Relationship Id="rId41" Type="http://schemas.openxmlformats.org/officeDocument/2006/relationships/image" Target="../media/image4.jpeg"/><Relationship Id="rId40" Type="http://schemas.openxmlformats.org/officeDocument/2006/relationships/image" Target="../media/image3.jpeg"/><Relationship Id="rId4" Type="http://schemas.openxmlformats.org/officeDocument/2006/relationships/image" Target="../media/image156.emf"/><Relationship Id="rId39" Type="http://schemas.openxmlformats.org/officeDocument/2006/relationships/slide" Target="slide1.xml"/><Relationship Id="rId38" Type="http://schemas.openxmlformats.org/officeDocument/2006/relationships/image" Target="../media/image173.jpeg"/><Relationship Id="rId37" Type="http://schemas.openxmlformats.org/officeDocument/2006/relationships/image" Target="../media/image2.jpeg"/><Relationship Id="rId36" Type="http://schemas.openxmlformats.org/officeDocument/2006/relationships/image" Target="../media/image172.emf"/><Relationship Id="rId35" Type="http://schemas.openxmlformats.org/officeDocument/2006/relationships/oleObject" Target="../embeddings/oleObject155.bin"/><Relationship Id="rId34" Type="http://schemas.openxmlformats.org/officeDocument/2006/relationships/image" Target="../media/image171.emf"/><Relationship Id="rId33" Type="http://schemas.openxmlformats.org/officeDocument/2006/relationships/oleObject" Target="../embeddings/oleObject154.bin"/><Relationship Id="rId32" Type="http://schemas.openxmlformats.org/officeDocument/2006/relationships/image" Target="../media/image170.emf"/><Relationship Id="rId31" Type="http://schemas.openxmlformats.org/officeDocument/2006/relationships/oleObject" Target="../embeddings/oleObject153.bin"/><Relationship Id="rId30" Type="http://schemas.openxmlformats.org/officeDocument/2006/relationships/image" Target="../media/image169.emf"/><Relationship Id="rId3" Type="http://schemas.openxmlformats.org/officeDocument/2006/relationships/oleObject" Target="../embeddings/oleObject139.bin"/><Relationship Id="rId29" Type="http://schemas.openxmlformats.org/officeDocument/2006/relationships/oleObject" Target="../embeddings/oleObject152.bin"/><Relationship Id="rId28" Type="http://schemas.openxmlformats.org/officeDocument/2006/relationships/image" Target="../media/image168.emf"/><Relationship Id="rId27" Type="http://schemas.openxmlformats.org/officeDocument/2006/relationships/oleObject" Target="../embeddings/oleObject151.bin"/><Relationship Id="rId26" Type="http://schemas.openxmlformats.org/officeDocument/2006/relationships/image" Target="../media/image167.emf"/><Relationship Id="rId25" Type="http://schemas.openxmlformats.org/officeDocument/2006/relationships/oleObject" Target="../embeddings/oleObject150.bin"/><Relationship Id="rId24" Type="http://schemas.openxmlformats.org/officeDocument/2006/relationships/image" Target="../media/image166.emf"/><Relationship Id="rId23" Type="http://schemas.openxmlformats.org/officeDocument/2006/relationships/oleObject" Target="../embeddings/oleObject149.bin"/><Relationship Id="rId22" Type="http://schemas.openxmlformats.org/officeDocument/2006/relationships/image" Target="../media/image165.emf"/><Relationship Id="rId21" Type="http://schemas.openxmlformats.org/officeDocument/2006/relationships/oleObject" Target="../embeddings/oleObject148.bin"/><Relationship Id="rId20" Type="http://schemas.openxmlformats.org/officeDocument/2006/relationships/image" Target="../media/image164.emf"/><Relationship Id="rId2" Type="http://schemas.openxmlformats.org/officeDocument/2006/relationships/image" Target="../media/image155.emf"/><Relationship Id="rId19" Type="http://schemas.openxmlformats.org/officeDocument/2006/relationships/oleObject" Target="../embeddings/oleObject147.bin"/><Relationship Id="rId18" Type="http://schemas.openxmlformats.org/officeDocument/2006/relationships/image" Target="../media/image163.emf"/><Relationship Id="rId17" Type="http://schemas.openxmlformats.org/officeDocument/2006/relationships/oleObject" Target="../embeddings/oleObject146.bin"/><Relationship Id="rId16" Type="http://schemas.openxmlformats.org/officeDocument/2006/relationships/image" Target="../media/image162.emf"/><Relationship Id="rId15" Type="http://schemas.openxmlformats.org/officeDocument/2006/relationships/oleObject" Target="../embeddings/oleObject145.bin"/><Relationship Id="rId14" Type="http://schemas.openxmlformats.org/officeDocument/2006/relationships/image" Target="../media/image161.w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160.e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159.emf"/><Relationship Id="rId1" Type="http://schemas.openxmlformats.org/officeDocument/2006/relationships/oleObject" Target="../embeddings/oleObject138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0.bin"/><Relationship Id="rId8" Type="http://schemas.openxmlformats.org/officeDocument/2006/relationships/image" Target="../media/image177.emf"/><Relationship Id="rId7" Type="http://schemas.openxmlformats.org/officeDocument/2006/relationships/oleObject" Target="../embeddings/oleObject159.bin"/><Relationship Id="rId63" Type="http://schemas.openxmlformats.org/officeDocument/2006/relationships/vmlDrawing" Target="../drawings/vmlDrawing15.vml"/><Relationship Id="rId62" Type="http://schemas.openxmlformats.org/officeDocument/2006/relationships/slideLayout" Target="../slideLayouts/slideLayout7.xml"/><Relationship Id="rId61" Type="http://schemas.openxmlformats.org/officeDocument/2006/relationships/image" Target="../media/image200.emf"/><Relationship Id="rId60" Type="http://schemas.openxmlformats.org/officeDocument/2006/relationships/oleObject" Target="../embeddings/oleObject182.bin"/><Relationship Id="rId6" Type="http://schemas.openxmlformats.org/officeDocument/2006/relationships/image" Target="../media/image176.emf"/><Relationship Id="rId59" Type="http://schemas.openxmlformats.org/officeDocument/2006/relationships/image" Target="../media/image199.emf"/><Relationship Id="rId58" Type="http://schemas.openxmlformats.org/officeDocument/2006/relationships/oleObject" Target="../embeddings/oleObject181.bin"/><Relationship Id="rId57" Type="http://schemas.openxmlformats.org/officeDocument/2006/relationships/image" Target="../media/image198.emf"/><Relationship Id="rId56" Type="http://schemas.openxmlformats.org/officeDocument/2006/relationships/oleObject" Target="../embeddings/oleObject180.bin"/><Relationship Id="rId55" Type="http://schemas.openxmlformats.org/officeDocument/2006/relationships/image" Target="../media/image197.emf"/><Relationship Id="rId54" Type="http://schemas.openxmlformats.org/officeDocument/2006/relationships/oleObject" Target="../embeddings/oleObject179.bin"/><Relationship Id="rId53" Type="http://schemas.openxmlformats.org/officeDocument/2006/relationships/image" Target="../media/image196.emf"/><Relationship Id="rId52" Type="http://schemas.openxmlformats.org/officeDocument/2006/relationships/oleObject" Target="../embeddings/oleObject178.bin"/><Relationship Id="rId51" Type="http://schemas.openxmlformats.org/officeDocument/2006/relationships/image" Target="../media/image195.emf"/><Relationship Id="rId50" Type="http://schemas.openxmlformats.org/officeDocument/2006/relationships/oleObject" Target="../embeddings/oleObject177.bin"/><Relationship Id="rId5" Type="http://schemas.openxmlformats.org/officeDocument/2006/relationships/oleObject" Target="../embeddings/oleObject158.bin"/><Relationship Id="rId49" Type="http://schemas.openxmlformats.org/officeDocument/2006/relationships/image" Target="../media/image194.emf"/><Relationship Id="rId48" Type="http://schemas.openxmlformats.org/officeDocument/2006/relationships/oleObject" Target="../embeddings/oleObject176.bin"/><Relationship Id="rId47" Type="http://schemas.openxmlformats.org/officeDocument/2006/relationships/image" Target="../media/image193.emf"/><Relationship Id="rId46" Type="http://schemas.openxmlformats.org/officeDocument/2006/relationships/oleObject" Target="../embeddings/oleObject175.bin"/><Relationship Id="rId45" Type="http://schemas.openxmlformats.org/officeDocument/2006/relationships/image" Target="../media/image192.emf"/><Relationship Id="rId44" Type="http://schemas.openxmlformats.org/officeDocument/2006/relationships/oleObject" Target="../embeddings/oleObject174.bin"/><Relationship Id="rId43" Type="http://schemas.openxmlformats.org/officeDocument/2006/relationships/image" Target="../media/image191.emf"/><Relationship Id="rId42" Type="http://schemas.openxmlformats.org/officeDocument/2006/relationships/oleObject" Target="../embeddings/oleObject173.bin"/><Relationship Id="rId41" Type="http://schemas.openxmlformats.org/officeDocument/2006/relationships/image" Target="../media/image6.jpeg"/><Relationship Id="rId40" Type="http://schemas.openxmlformats.org/officeDocument/2006/relationships/image" Target="../media/image5.jpeg"/><Relationship Id="rId4" Type="http://schemas.openxmlformats.org/officeDocument/2006/relationships/image" Target="../media/image175.emf"/><Relationship Id="rId39" Type="http://schemas.openxmlformats.org/officeDocument/2006/relationships/image" Target="../media/image4.jpeg"/><Relationship Id="rId38" Type="http://schemas.openxmlformats.org/officeDocument/2006/relationships/image" Target="../media/image3.jpeg"/><Relationship Id="rId37" Type="http://schemas.openxmlformats.org/officeDocument/2006/relationships/slide" Target="slide1.xml"/><Relationship Id="rId36" Type="http://schemas.openxmlformats.org/officeDocument/2006/relationships/image" Target="../media/image173.jpeg"/><Relationship Id="rId35" Type="http://schemas.openxmlformats.org/officeDocument/2006/relationships/image" Target="../media/image2.jpeg"/><Relationship Id="rId34" Type="http://schemas.openxmlformats.org/officeDocument/2006/relationships/image" Target="../media/image190.emf"/><Relationship Id="rId33" Type="http://schemas.openxmlformats.org/officeDocument/2006/relationships/oleObject" Target="../embeddings/oleObject172.bin"/><Relationship Id="rId32" Type="http://schemas.openxmlformats.org/officeDocument/2006/relationships/image" Target="../media/image189.emf"/><Relationship Id="rId31" Type="http://schemas.openxmlformats.org/officeDocument/2006/relationships/oleObject" Target="../embeddings/oleObject171.bin"/><Relationship Id="rId30" Type="http://schemas.openxmlformats.org/officeDocument/2006/relationships/image" Target="../media/image188.emf"/><Relationship Id="rId3" Type="http://schemas.openxmlformats.org/officeDocument/2006/relationships/oleObject" Target="../embeddings/oleObject157.bin"/><Relationship Id="rId29" Type="http://schemas.openxmlformats.org/officeDocument/2006/relationships/oleObject" Target="../embeddings/oleObject170.bin"/><Relationship Id="rId28" Type="http://schemas.openxmlformats.org/officeDocument/2006/relationships/image" Target="../media/image187.emf"/><Relationship Id="rId27" Type="http://schemas.openxmlformats.org/officeDocument/2006/relationships/oleObject" Target="../embeddings/oleObject169.bin"/><Relationship Id="rId26" Type="http://schemas.openxmlformats.org/officeDocument/2006/relationships/image" Target="../media/image186.emf"/><Relationship Id="rId25" Type="http://schemas.openxmlformats.org/officeDocument/2006/relationships/oleObject" Target="../embeddings/oleObject168.bin"/><Relationship Id="rId24" Type="http://schemas.openxmlformats.org/officeDocument/2006/relationships/image" Target="../media/image185.emf"/><Relationship Id="rId23" Type="http://schemas.openxmlformats.org/officeDocument/2006/relationships/oleObject" Target="../embeddings/oleObject167.bin"/><Relationship Id="rId22" Type="http://schemas.openxmlformats.org/officeDocument/2006/relationships/image" Target="../media/image184.emf"/><Relationship Id="rId21" Type="http://schemas.openxmlformats.org/officeDocument/2006/relationships/oleObject" Target="../embeddings/oleObject166.bin"/><Relationship Id="rId20" Type="http://schemas.openxmlformats.org/officeDocument/2006/relationships/image" Target="../media/image183.emf"/><Relationship Id="rId2" Type="http://schemas.openxmlformats.org/officeDocument/2006/relationships/image" Target="../media/image174.emf"/><Relationship Id="rId19" Type="http://schemas.openxmlformats.org/officeDocument/2006/relationships/oleObject" Target="../embeddings/oleObject165.bin"/><Relationship Id="rId18" Type="http://schemas.openxmlformats.org/officeDocument/2006/relationships/image" Target="../media/image182.emf"/><Relationship Id="rId17" Type="http://schemas.openxmlformats.org/officeDocument/2006/relationships/oleObject" Target="../embeddings/oleObject164.bin"/><Relationship Id="rId16" Type="http://schemas.openxmlformats.org/officeDocument/2006/relationships/image" Target="../media/image181.emf"/><Relationship Id="rId15" Type="http://schemas.openxmlformats.org/officeDocument/2006/relationships/oleObject" Target="../embeddings/oleObject163.bin"/><Relationship Id="rId14" Type="http://schemas.openxmlformats.org/officeDocument/2006/relationships/image" Target="../media/image180.emf"/><Relationship Id="rId13" Type="http://schemas.openxmlformats.org/officeDocument/2006/relationships/oleObject" Target="../embeddings/oleObject162.bin"/><Relationship Id="rId12" Type="http://schemas.openxmlformats.org/officeDocument/2006/relationships/image" Target="../media/image179.emf"/><Relationship Id="rId11" Type="http://schemas.openxmlformats.org/officeDocument/2006/relationships/oleObject" Target="../embeddings/oleObject161.bin"/><Relationship Id="rId10" Type="http://schemas.openxmlformats.org/officeDocument/2006/relationships/image" Target="../media/image178.emf"/><Relationship Id="rId1" Type="http://schemas.openxmlformats.org/officeDocument/2006/relationships/oleObject" Target="../embeddings/oleObject15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oleObject" Target="../embeddings/oleObject183.bin"/><Relationship Id="rId1" Type="http://schemas.openxmlformats.org/officeDocument/2006/relationships/slide" Target="slide10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204.e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203.e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202.emf"/><Relationship Id="rId32" Type="http://schemas.openxmlformats.org/officeDocument/2006/relationships/vmlDrawing" Target="../drawings/vmlDrawing17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215.emf"/><Relationship Id="rId3" Type="http://schemas.openxmlformats.org/officeDocument/2006/relationships/oleObject" Target="../embeddings/oleObject185.bin"/><Relationship Id="rId29" Type="http://schemas.openxmlformats.org/officeDocument/2006/relationships/oleObject" Target="../embeddings/oleObject198.bin"/><Relationship Id="rId28" Type="http://schemas.openxmlformats.org/officeDocument/2006/relationships/image" Target="../media/image214.emf"/><Relationship Id="rId27" Type="http://schemas.openxmlformats.org/officeDocument/2006/relationships/oleObject" Target="../embeddings/oleObject197.bin"/><Relationship Id="rId26" Type="http://schemas.openxmlformats.org/officeDocument/2006/relationships/image" Target="../media/image213.emf"/><Relationship Id="rId25" Type="http://schemas.openxmlformats.org/officeDocument/2006/relationships/oleObject" Target="../embeddings/oleObject196.bin"/><Relationship Id="rId24" Type="http://schemas.openxmlformats.org/officeDocument/2006/relationships/image" Target="../media/image212.emf"/><Relationship Id="rId23" Type="http://schemas.openxmlformats.org/officeDocument/2006/relationships/oleObject" Target="../embeddings/oleObject195.bin"/><Relationship Id="rId22" Type="http://schemas.openxmlformats.org/officeDocument/2006/relationships/image" Target="../media/image211.emf"/><Relationship Id="rId21" Type="http://schemas.openxmlformats.org/officeDocument/2006/relationships/oleObject" Target="../embeddings/oleObject194.bin"/><Relationship Id="rId20" Type="http://schemas.openxmlformats.org/officeDocument/2006/relationships/image" Target="../media/image210.emf"/><Relationship Id="rId2" Type="http://schemas.openxmlformats.org/officeDocument/2006/relationships/image" Target="../media/image201.png"/><Relationship Id="rId19" Type="http://schemas.openxmlformats.org/officeDocument/2006/relationships/oleObject" Target="../embeddings/oleObject193.bin"/><Relationship Id="rId18" Type="http://schemas.openxmlformats.org/officeDocument/2006/relationships/image" Target="../media/image209.emf"/><Relationship Id="rId17" Type="http://schemas.openxmlformats.org/officeDocument/2006/relationships/oleObject" Target="../embeddings/oleObject192.bin"/><Relationship Id="rId16" Type="http://schemas.openxmlformats.org/officeDocument/2006/relationships/image" Target="../media/image208.emf"/><Relationship Id="rId15" Type="http://schemas.openxmlformats.org/officeDocument/2006/relationships/oleObject" Target="../embeddings/oleObject191.bin"/><Relationship Id="rId14" Type="http://schemas.openxmlformats.org/officeDocument/2006/relationships/image" Target="../media/image207.emf"/><Relationship Id="rId13" Type="http://schemas.openxmlformats.org/officeDocument/2006/relationships/oleObject" Target="../embeddings/oleObject190.bin"/><Relationship Id="rId12" Type="http://schemas.openxmlformats.org/officeDocument/2006/relationships/image" Target="../media/image206.emf"/><Relationship Id="rId11" Type="http://schemas.openxmlformats.org/officeDocument/2006/relationships/oleObject" Target="../embeddings/oleObject189.bin"/><Relationship Id="rId10" Type="http://schemas.openxmlformats.org/officeDocument/2006/relationships/image" Target="../media/image205.emf"/><Relationship Id="rId1" Type="http://schemas.openxmlformats.org/officeDocument/2006/relationships/oleObject" Target="../embeddings/oleObject18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3.bin"/><Relationship Id="rId8" Type="http://schemas.openxmlformats.org/officeDocument/2006/relationships/image" Target="../media/image219.e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218.e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217.wmf"/><Relationship Id="rId3" Type="http://schemas.openxmlformats.org/officeDocument/2006/relationships/oleObject" Target="../embeddings/oleObject200.bin"/><Relationship Id="rId2" Type="http://schemas.openxmlformats.org/officeDocument/2006/relationships/image" Target="../media/image216.emf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223.emf"/><Relationship Id="rId15" Type="http://schemas.openxmlformats.org/officeDocument/2006/relationships/oleObject" Target="../embeddings/oleObject206.bin"/><Relationship Id="rId14" Type="http://schemas.openxmlformats.org/officeDocument/2006/relationships/image" Target="../media/image222.emf"/><Relationship Id="rId13" Type="http://schemas.openxmlformats.org/officeDocument/2006/relationships/oleObject" Target="../embeddings/oleObject205.bin"/><Relationship Id="rId12" Type="http://schemas.openxmlformats.org/officeDocument/2006/relationships/image" Target="../media/image221.emf"/><Relationship Id="rId11" Type="http://schemas.openxmlformats.org/officeDocument/2006/relationships/oleObject" Target="../embeddings/oleObject204.bin"/><Relationship Id="rId10" Type="http://schemas.openxmlformats.org/officeDocument/2006/relationships/image" Target="../media/image220.emf"/><Relationship Id="rId1" Type="http://schemas.openxmlformats.org/officeDocument/2006/relationships/oleObject" Target="../embeddings/oleObject199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1.bin"/><Relationship Id="rId8" Type="http://schemas.openxmlformats.org/officeDocument/2006/relationships/image" Target="../media/image227.emf"/><Relationship Id="rId7" Type="http://schemas.openxmlformats.org/officeDocument/2006/relationships/oleObject" Target="../embeddings/oleObject210.bin"/><Relationship Id="rId6" Type="http://schemas.openxmlformats.org/officeDocument/2006/relationships/image" Target="../media/image226.e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225.emf"/><Relationship Id="rId3" Type="http://schemas.openxmlformats.org/officeDocument/2006/relationships/oleObject" Target="../embeddings/oleObject208.bin"/><Relationship Id="rId2" Type="http://schemas.openxmlformats.org/officeDocument/2006/relationships/image" Target="../media/image224.wmf"/><Relationship Id="rId14" Type="http://schemas.openxmlformats.org/officeDocument/2006/relationships/vmlDrawing" Target="../drawings/vmlDrawing1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9.emf"/><Relationship Id="rId11" Type="http://schemas.openxmlformats.org/officeDocument/2006/relationships/oleObject" Target="../embeddings/oleObject212.bin"/><Relationship Id="rId10" Type="http://schemas.openxmlformats.org/officeDocument/2006/relationships/image" Target="../media/image228.emf"/><Relationship Id="rId1" Type="http://schemas.openxmlformats.org/officeDocument/2006/relationships/oleObject" Target="../embeddings/oleObject207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7.bin"/><Relationship Id="rId8" Type="http://schemas.openxmlformats.org/officeDocument/2006/relationships/image" Target="../media/image233.emf"/><Relationship Id="rId7" Type="http://schemas.openxmlformats.org/officeDocument/2006/relationships/oleObject" Target="../embeddings/oleObject216.bin"/><Relationship Id="rId6" Type="http://schemas.openxmlformats.org/officeDocument/2006/relationships/image" Target="../media/image232.e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231.emf"/><Relationship Id="rId32" Type="http://schemas.openxmlformats.org/officeDocument/2006/relationships/vmlDrawing" Target="../drawings/vmlDrawing20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44.emf"/><Relationship Id="rId3" Type="http://schemas.openxmlformats.org/officeDocument/2006/relationships/oleObject" Target="../embeddings/oleObject214.bin"/><Relationship Id="rId29" Type="http://schemas.openxmlformats.org/officeDocument/2006/relationships/oleObject" Target="../embeddings/oleObject227.bin"/><Relationship Id="rId28" Type="http://schemas.openxmlformats.org/officeDocument/2006/relationships/image" Target="../media/image243.emf"/><Relationship Id="rId27" Type="http://schemas.openxmlformats.org/officeDocument/2006/relationships/oleObject" Target="../embeddings/oleObject226.bin"/><Relationship Id="rId26" Type="http://schemas.openxmlformats.org/officeDocument/2006/relationships/image" Target="../media/image242.emf"/><Relationship Id="rId25" Type="http://schemas.openxmlformats.org/officeDocument/2006/relationships/oleObject" Target="../embeddings/oleObject225.bin"/><Relationship Id="rId24" Type="http://schemas.openxmlformats.org/officeDocument/2006/relationships/image" Target="../media/image241.emf"/><Relationship Id="rId23" Type="http://schemas.openxmlformats.org/officeDocument/2006/relationships/oleObject" Target="../embeddings/oleObject224.bin"/><Relationship Id="rId22" Type="http://schemas.openxmlformats.org/officeDocument/2006/relationships/image" Target="../media/image240.emf"/><Relationship Id="rId21" Type="http://schemas.openxmlformats.org/officeDocument/2006/relationships/oleObject" Target="../embeddings/oleObject223.bin"/><Relationship Id="rId20" Type="http://schemas.openxmlformats.org/officeDocument/2006/relationships/image" Target="../media/image239.emf"/><Relationship Id="rId2" Type="http://schemas.openxmlformats.org/officeDocument/2006/relationships/image" Target="../media/image230.wmf"/><Relationship Id="rId19" Type="http://schemas.openxmlformats.org/officeDocument/2006/relationships/oleObject" Target="../embeddings/oleObject222.bin"/><Relationship Id="rId18" Type="http://schemas.openxmlformats.org/officeDocument/2006/relationships/image" Target="../media/image238.emf"/><Relationship Id="rId17" Type="http://schemas.openxmlformats.org/officeDocument/2006/relationships/oleObject" Target="../embeddings/oleObject221.bin"/><Relationship Id="rId16" Type="http://schemas.openxmlformats.org/officeDocument/2006/relationships/image" Target="../media/image237.emf"/><Relationship Id="rId15" Type="http://schemas.openxmlformats.org/officeDocument/2006/relationships/oleObject" Target="../embeddings/oleObject220.bin"/><Relationship Id="rId14" Type="http://schemas.openxmlformats.org/officeDocument/2006/relationships/image" Target="../media/image236.emf"/><Relationship Id="rId13" Type="http://schemas.openxmlformats.org/officeDocument/2006/relationships/oleObject" Target="../embeddings/oleObject219.bin"/><Relationship Id="rId12" Type="http://schemas.openxmlformats.org/officeDocument/2006/relationships/image" Target="../media/image235.emf"/><Relationship Id="rId11" Type="http://schemas.openxmlformats.org/officeDocument/2006/relationships/oleObject" Target="../embeddings/oleObject218.bin"/><Relationship Id="rId10" Type="http://schemas.openxmlformats.org/officeDocument/2006/relationships/image" Target="../media/image234.emf"/><Relationship Id="rId1" Type="http://schemas.openxmlformats.org/officeDocument/2006/relationships/oleObject" Target="../embeddings/oleObject213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2.bin"/><Relationship Id="rId8" Type="http://schemas.openxmlformats.org/officeDocument/2006/relationships/image" Target="../media/image248.emf"/><Relationship Id="rId7" Type="http://schemas.openxmlformats.org/officeDocument/2006/relationships/oleObject" Target="../embeddings/oleObject231.bin"/><Relationship Id="rId6" Type="http://schemas.openxmlformats.org/officeDocument/2006/relationships/image" Target="../media/image247.emf"/><Relationship Id="rId5" Type="http://schemas.openxmlformats.org/officeDocument/2006/relationships/oleObject" Target="../embeddings/oleObject230.bin"/><Relationship Id="rId4" Type="http://schemas.openxmlformats.org/officeDocument/2006/relationships/image" Target="../media/image246.emf"/><Relationship Id="rId3" Type="http://schemas.openxmlformats.org/officeDocument/2006/relationships/oleObject" Target="../embeddings/oleObject229.bin"/><Relationship Id="rId28" Type="http://schemas.openxmlformats.org/officeDocument/2006/relationships/vmlDrawing" Target="../drawings/vmlDrawing21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257.emf"/><Relationship Id="rId25" Type="http://schemas.openxmlformats.org/officeDocument/2006/relationships/oleObject" Target="../embeddings/oleObject240.bin"/><Relationship Id="rId24" Type="http://schemas.openxmlformats.org/officeDocument/2006/relationships/image" Target="../media/image256.emf"/><Relationship Id="rId23" Type="http://schemas.openxmlformats.org/officeDocument/2006/relationships/oleObject" Target="../embeddings/oleObject239.bin"/><Relationship Id="rId22" Type="http://schemas.openxmlformats.org/officeDocument/2006/relationships/image" Target="../media/image255.emf"/><Relationship Id="rId21" Type="http://schemas.openxmlformats.org/officeDocument/2006/relationships/oleObject" Target="../embeddings/oleObject238.bin"/><Relationship Id="rId20" Type="http://schemas.openxmlformats.org/officeDocument/2006/relationships/image" Target="../media/image254.emf"/><Relationship Id="rId2" Type="http://schemas.openxmlformats.org/officeDocument/2006/relationships/image" Target="../media/image245.emf"/><Relationship Id="rId19" Type="http://schemas.openxmlformats.org/officeDocument/2006/relationships/oleObject" Target="../embeddings/oleObject237.bin"/><Relationship Id="rId18" Type="http://schemas.openxmlformats.org/officeDocument/2006/relationships/image" Target="../media/image253.emf"/><Relationship Id="rId17" Type="http://schemas.openxmlformats.org/officeDocument/2006/relationships/oleObject" Target="../embeddings/oleObject236.bin"/><Relationship Id="rId16" Type="http://schemas.openxmlformats.org/officeDocument/2006/relationships/image" Target="../media/image252.emf"/><Relationship Id="rId15" Type="http://schemas.openxmlformats.org/officeDocument/2006/relationships/oleObject" Target="../embeddings/oleObject235.bin"/><Relationship Id="rId14" Type="http://schemas.openxmlformats.org/officeDocument/2006/relationships/image" Target="../media/image251.png"/><Relationship Id="rId13" Type="http://schemas.openxmlformats.org/officeDocument/2006/relationships/oleObject" Target="../embeddings/oleObject234.bin"/><Relationship Id="rId12" Type="http://schemas.openxmlformats.org/officeDocument/2006/relationships/image" Target="../media/image250.emf"/><Relationship Id="rId11" Type="http://schemas.openxmlformats.org/officeDocument/2006/relationships/oleObject" Target="../embeddings/oleObject233.bin"/><Relationship Id="rId10" Type="http://schemas.openxmlformats.org/officeDocument/2006/relationships/image" Target="../media/image249.emf"/><Relationship Id="rId1" Type="http://schemas.openxmlformats.org/officeDocument/2006/relationships/oleObject" Target="../embeddings/oleObject22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5.bin"/><Relationship Id="rId8" Type="http://schemas.openxmlformats.org/officeDocument/2006/relationships/image" Target="../media/image261.emf"/><Relationship Id="rId7" Type="http://schemas.openxmlformats.org/officeDocument/2006/relationships/oleObject" Target="../embeddings/oleObject244.bin"/><Relationship Id="rId6" Type="http://schemas.openxmlformats.org/officeDocument/2006/relationships/image" Target="../media/image260.emf"/><Relationship Id="rId5" Type="http://schemas.openxmlformats.org/officeDocument/2006/relationships/oleObject" Target="../embeddings/oleObject243.bin"/><Relationship Id="rId4" Type="http://schemas.openxmlformats.org/officeDocument/2006/relationships/image" Target="../media/image259.emf"/><Relationship Id="rId3" Type="http://schemas.openxmlformats.org/officeDocument/2006/relationships/oleObject" Target="../embeddings/oleObject242.bin"/><Relationship Id="rId26" Type="http://schemas.openxmlformats.org/officeDocument/2006/relationships/vmlDrawing" Target="../drawings/vmlDrawing22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269.emf"/><Relationship Id="rId23" Type="http://schemas.openxmlformats.org/officeDocument/2006/relationships/oleObject" Target="../embeddings/oleObject252.bin"/><Relationship Id="rId22" Type="http://schemas.openxmlformats.org/officeDocument/2006/relationships/image" Target="../media/image268.emf"/><Relationship Id="rId21" Type="http://schemas.openxmlformats.org/officeDocument/2006/relationships/oleObject" Target="../embeddings/oleObject251.bin"/><Relationship Id="rId20" Type="http://schemas.openxmlformats.org/officeDocument/2006/relationships/image" Target="../media/image267.emf"/><Relationship Id="rId2" Type="http://schemas.openxmlformats.org/officeDocument/2006/relationships/image" Target="../media/image258.emf"/><Relationship Id="rId19" Type="http://schemas.openxmlformats.org/officeDocument/2006/relationships/oleObject" Target="../embeddings/oleObject250.bin"/><Relationship Id="rId18" Type="http://schemas.openxmlformats.org/officeDocument/2006/relationships/image" Target="../media/image266.emf"/><Relationship Id="rId17" Type="http://schemas.openxmlformats.org/officeDocument/2006/relationships/oleObject" Target="../embeddings/oleObject249.bin"/><Relationship Id="rId16" Type="http://schemas.openxmlformats.org/officeDocument/2006/relationships/image" Target="../media/image265.emf"/><Relationship Id="rId15" Type="http://schemas.openxmlformats.org/officeDocument/2006/relationships/oleObject" Target="../embeddings/oleObject248.bin"/><Relationship Id="rId14" Type="http://schemas.openxmlformats.org/officeDocument/2006/relationships/image" Target="../media/image264.emf"/><Relationship Id="rId13" Type="http://schemas.openxmlformats.org/officeDocument/2006/relationships/oleObject" Target="../embeddings/oleObject247.bin"/><Relationship Id="rId12" Type="http://schemas.openxmlformats.org/officeDocument/2006/relationships/image" Target="../media/image263.emf"/><Relationship Id="rId11" Type="http://schemas.openxmlformats.org/officeDocument/2006/relationships/oleObject" Target="../embeddings/oleObject246.bin"/><Relationship Id="rId10" Type="http://schemas.openxmlformats.org/officeDocument/2006/relationships/image" Target="../media/image262.emf"/><Relationship Id="rId1" Type="http://schemas.openxmlformats.org/officeDocument/2006/relationships/oleObject" Target="../embeddings/oleObject24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1.e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6" Type="http://schemas.openxmlformats.org/officeDocument/2006/relationships/vmlDrawing" Target="../drawings/vmlDrawing2.vml"/><Relationship Id="rId45" Type="http://schemas.openxmlformats.org/officeDocument/2006/relationships/slideLayout" Target="../slideLayouts/slideLayout6.xml"/><Relationship Id="rId44" Type="http://schemas.openxmlformats.org/officeDocument/2006/relationships/image" Target="../media/image29.emf"/><Relationship Id="rId43" Type="http://schemas.openxmlformats.org/officeDocument/2006/relationships/oleObject" Target="../embeddings/oleObject23.bin"/><Relationship Id="rId42" Type="http://schemas.openxmlformats.org/officeDocument/2006/relationships/image" Target="../media/image28.emf"/><Relationship Id="rId41" Type="http://schemas.openxmlformats.org/officeDocument/2006/relationships/oleObject" Target="../embeddings/oleObject22.bin"/><Relationship Id="rId40" Type="http://schemas.openxmlformats.org/officeDocument/2006/relationships/image" Target="../media/image27.emf"/><Relationship Id="rId4" Type="http://schemas.openxmlformats.org/officeDocument/2006/relationships/image" Target="../media/image9.emf"/><Relationship Id="rId39" Type="http://schemas.openxmlformats.org/officeDocument/2006/relationships/oleObject" Target="../embeddings/oleObject21.bin"/><Relationship Id="rId38" Type="http://schemas.openxmlformats.org/officeDocument/2006/relationships/image" Target="../media/image26.emf"/><Relationship Id="rId37" Type="http://schemas.openxmlformats.org/officeDocument/2006/relationships/oleObject" Target="../embeddings/oleObject20.bin"/><Relationship Id="rId36" Type="http://schemas.openxmlformats.org/officeDocument/2006/relationships/image" Target="../media/image25.emf"/><Relationship Id="rId35" Type="http://schemas.openxmlformats.org/officeDocument/2006/relationships/oleObject" Target="../embeddings/oleObject19.bin"/><Relationship Id="rId34" Type="http://schemas.openxmlformats.org/officeDocument/2006/relationships/image" Target="../media/image24.emf"/><Relationship Id="rId33" Type="http://schemas.openxmlformats.org/officeDocument/2006/relationships/oleObject" Target="../embeddings/oleObject18.bin"/><Relationship Id="rId32" Type="http://schemas.openxmlformats.org/officeDocument/2006/relationships/image" Target="../media/image23.emf"/><Relationship Id="rId31" Type="http://schemas.openxmlformats.org/officeDocument/2006/relationships/oleObject" Target="../embeddings/oleObject17.bin"/><Relationship Id="rId30" Type="http://schemas.openxmlformats.org/officeDocument/2006/relationships/image" Target="../media/image22.emf"/><Relationship Id="rId3" Type="http://schemas.openxmlformats.org/officeDocument/2006/relationships/oleObject" Target="../embeddings/oleObject3.bin"/><Relationship Id="rId29" Type="http://schemas.openxmlformats.org/officeDocument/2006/relationships/oleObject" Target="../embeddings/oleObject16.bin"/><Relationship Id="rId28" Type="http://schemas.openxmlformats.org/officeDocument/2006/relationships/image" Target="../media/image21.emf"/><Relationship Id="rId27" Type="http://schemas.openxmlformats.org/officeDocument/2006/relationships/oleObject" Target="../embeddings/oleObject15.bin"/><Relationship Id="rId26" Type="http://schemas.openxmlformats.org/officeDocument/2006/relationships/image" Target="../media/image20.emf"/><Relationship Id="rId25" Type="http://schemas.openxmlformats.org/officeDocument/2006/relationships/oleObject" Target="../embeddings/oleObject14.bin"/><Relationship Id="rId24" Type="http://schemas.openxmlformats.org/officeDocument/2006/relationships/image" Target="../media/image19.emf"/><Relationship Id="rId23" Type="http://schemas.openxmlformats.org/officeDocument/2006/relationships/oleObject" Target="../embeddings/oleObject13.bin"/><Relationship Id="rId22" Type="http://schemas.openxmlformats.org/officeDocument/2006/relationships/image" Target="../media/image18.emf"/><Relationship Id="rId21" Type="http://schemas.openxmlformats.org/officeDocument/2006/relationships/oleObject" Target="../embeddings/oleObject12.bin"/><Relationship Id="rId20" Type="http://schemas.openxmlformats.org/officeDocument/2006/relationships/image" Target="../media/image17.wmf"/><Relationship Id="rId2" Type="http://schemas.openxmlformats.org/officeDocument/2006/relationships/image" Target="../media/image8.emf"/><Relationship Id="rId19" Type="http://schemas.openxmlformats.org/officeDocument/2006/relationships/oleObject" Target="../embeddings/oleObject11.bin"/><Relationship Id="rId18" Type="http://schemas.openxmlformats.org/officeDocument/2006/relationships/image" Target="../media/image16.e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15.e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14.e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13.e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12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7.bin"/><Relationship Id="rId8" Type="http://schemas.openxmlformats.org/officeDocument/2006/relationships/image" Target="../media/image273.emf"/><Relationship Id="rId7" Type="http://schemas.openxmlformats.org/officeDocument/2006/relationships/oleObject" Target="../embeddings/oleObject256.bin"/><Relationship Id="rId6" Type="http://schemas.openxmlformats.org/officeDocument/2006/relationships/image" Target="../media/image272.emf"/><Relationship Id="rId5" Type="http://schemas.openxmlformats.org/officeDocument/2006/relationships/oleObject" Target="../embeddings/oleObject255.bin"/><Relationship Id="rId4" Type="http://schemas.openxmlformats.org/officeDocument/2006/relationships/image" Target="../media/image271.emf"/><Relationship Id="rId3" Type="http://schemas.openxmlformats.org/officeDocument/2006/relationships/oleObject" Target="../embeddings/oleObject254.bin"/><Relationship Id="rId2" Type="http://schemas.openxmlformats.org/officeDocument/2006/relationships/image" Target="../media/image270.emf"/><Relationship Id="rId16" Type="http://schemas.openxmlformats.org/officeDocument/2006/relationships/vmlDrawing" Target="../drawings/vmlDrawing23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276.emf"/><Relationship Id="rId13" Type="http://schemas.openxmlformats.org/officeDocument/2006/relationships/oleObject" Target="../embeddings/oleObject259.bin"/><Relationship Id="rId12" Type="http://schemas.openxmlformats.org/officeDocument/2006/relationships/image" Target="../media/image275.emf"/><Relationship Id="rId11" Type="http://schemas.openxmlformats.org/officeDocument/2006/relationships/oleObject" Target="../embeddings/oleObject258.bin"/><Relationship Id="rId10" Type="http://schemas.openxmlformats.org/officeDocument/2006/relationships/image" Target="../media/image274.emf"/><Relationship Id="rId1" Type="http://schemas.openxmlformats.org/officeDocument/2006/relationships/oleObject" Target="../embeddings/oleObject25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4.bin"/><Relationship Id="rId8" Type="http://schemas.openxmlformats.org/officeDocument/2006/relationships/image" Target="../media/image280.emf"/><Relationship Id="rId7" Type="http://schemas.openxmlformats.org/officeDocument/2006/relationships/oleObject" Target="../embeddings/oleObject263.bin"/><Relationship Id="rId6" Type="http://schemas.openxmlformats.org/officeDocument/2006/relationships/image" Target="../media/image279.emf"/><Relationship Id="rId5" Type="http://schemas.openxmlformats.org/officeDocument/2006/relationships/oleObject" Target="../embeddings/oleObject262.bin"/><Relationship Id="rId4" Type="http://schemas.openxmlformats.org/officeDocument/2006/relationships/image" Target="../media/image278.emf"/><Relationship Id="rId32" Type="http://schemas.openxmlformats.org/officeDocument/2006/relationships/vmlDrawing" Target="../drawings/vmlDrawing24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291.emf"/><Relationship Id="rId3" Type="http://schemas.openxmlformats.org/officeDocument/2006/relationships/oleObject" Target="../embeddings/oleObject261.bin"/><Relationship Id="rId29" Type="http://schemas.openxmlformats.org/officeDocument/2006/relationships/oleObject" Target="../embeddings/oleObject274.bin"/><Relationship Id="rId28" Type="http://schemas.openxmlformats.org/officeDocument/2006/relationships/image" Target="../media/image290.emf"/><Relationship Id="rId27" Type="http://schemas.openxmlformats.org/officeDocument/2006/relationships/oleObject" Target="../embeddings/oleObject273.bin"/><Relationship Id="rId26" Type="http://schemas.openxmlformats.org/officeDocument/2006/relationships/image" Target="../media/image289.emf"/><Relationship Id="rId25" Type="http://schemas.openxmlformats.org/officeDocument/2006/relationships/oleObject" Target="../embeddings/oleObject272.bin"/><Relationship Id="rId24" Type="http://schemas.openxmlformats.org/officeDocument/2006/relationships/image" Target="../media/image288.emf"/><Relationship Id="rId23" Type="http://schemas.openxmlformats.org/officeDocument/2006/relationships/oleObject" Target="../embeddings/oleObject271.bin"/><Relationship Id="rId22" Type="http://schemas.openxmlformats.org/officeDocument/2006/relationships/image" Target="../media/image287.emf"/><Relationship Id="rId21" Type="http://schemas.openxmlformats.org/officeDocument/2006/relationships/oleObject" Target="../embeddings/oleObject270.bin"/><Relationship Id="rId20" Type="http://schemas.openxmlformats.org/officeDocument/2006/relationships/image" Target="../media/image286.emf"/><Relationship Id="rId2" Type="http://schemas.openxmlformats.org/officeDocument/2006/relationships/image" Target="../media/image277.emf"/><Relationship Id="rId19" Type="http://schemas.openxmlformats.org/officeDocument/2006/relationships/oleObject" Target="../embeddings/oleObject269.bin"/><Relationship Id="rId18" Type="http://schemas.openxmlformats.org/officeDocument/2006/relationships/image" Target="../media/image285.emf"/><Relationship Id="rId17" Type="http://schemas.openxmlformats.org/officeDocument/2006/relationships/oleObject" Target="../embeddings/oleObject268.bin"/><Relationship Id="rId16" Type="http://schemas.openxmlformats.org/officeDocument/2006/relationships/image" Target="../media/image284.png"/><Relationship Id="rId15" Type="http://schemas.openxmlformats.org/officeDocument/2006/relationships/oleObject" Target="../embeddings/oleObject267.bin"/><Relationship Id="rId14" Type="http://schemas.openxmlformats.org/officeDocument/2006/relationships/image" Target="../media/image283.emf"/><Relationship Id="rId13" Type="http://schemas.openxmlformats.org/officeDocument/2006/relationships/oleObject" Target="../embeddings/oleObject266.bin"/><Relationship Id="rId12" Type="http://schemas.openxmlformats.org/officeDocument/2006/relationships/image" Target="../media/image282.emf"/><Relationship Id="rId11" Type="http://schemas.openxmlformats.org/officeDocument/2006/relationships/oleObject" Target="../embeddings/oleObject265.bin"/><Relationship Id="rId10" Type="http://schemas.openxmlformats.org/officeDocument/2006/relationships/image" Target="../media/image281.emf"/><Relationship Id="rId1" Type="http://schemas.openxmlformats.org/officeDocument/2006/relationships/oleObject" Target="../embeddings/oleObject260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9.bin"/><Relationship Id="rId8" Type="http://schemas.openxmlformats.org/officeDocument/2006/relationships/image" Target="../media/image295.emf"/><Relationship Id="rId7" Type="http://schemas.openxmlformats.org/officeDocument/2006/relationships/oleObject" Target="../embeddings/oleObject278.bin"/><Relationship Id="rId6" Type="http://schemas.openxmlformats.org/officeDocument/2006/relationships/image" Target="../media/image294.emf"/><Relationship Id="rId5" Type="http://schemas.openxmlformats.org/officeDocument/2006/relationships/oleObject" Target="../embeddings/oleObject277.bin"/><Relationship Id="rId4" Type="http://schemas.openxmlformats.org/officeDocument/2006/relationships/image" Target="../media/image293.emf"/><Relationship Id="rId3" Type="http://schemas.openxmlformats.org/officeDocument/2006/relationships/oleObject" Target="../embeddings/oleObject276.bin"/><Relationship Id="rId2" Type="http://schemas.openxmlformats.org/officeDocument/2006/relationships/image" Target="../media/image292.emf"/><Relationship Id="rId18" Type="http://schemas.openxmlformats.org/officeDocument/2006/relationships/vmlDrawing" Target="../drawings/vmlDrawing25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299.emf"/><Relationship Id="rId15" Type="http://schemas.openxmlformats.org/officeDocument/2006/relationships/oleObject" Target="../embeddings/oleObject282.bin"/><Relationship Id="rId14" Type="http://schemas.openxmlformats.org/officeDocument/2006/relationships/image" Target="../media/image298.emf"/><Relationship Id="rId13" Type="http://schemas.openxmlformats.org/officeDocument/2006/relationships/oleObject" Target="../embeddings/oleObject281.bin"/><Relationship Id="rId12" Type="http://schemas.openxmlformats.org/officeDocument/2006/relationships/image" Target="../media/image297.emf"/><Relationship Id="rId11" Type="http://schemas.openxmlformats.org/officeDocument/2006/relationships/oleObject" Target="../embeddings/oleObject280.bin"/><Relationship Id="rId10" Type="http://schemas.openxmlformats.org/officeDocument/2006/relationships/image" Target="../media/image296.emf"/><Relationship Id="rId1" Type="http://schemas.openxmlformats.org/officeDocument/2006/relationships/oleObject" Target="../embeddings/oleObject275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7.bin"/><Relationship Id="rId8" Type="http://schemas.openxmlformats.org/officeDocument/2006/relationships/image" Target="../media/image303.emf"/><Relationship Id="rId7" Type="http://schemas.openxmlformats.org/officeDocument/2006/relationships/oleObject" Target="../embeddings/oleObject286.bin"/><Relationship Id="rId6" Type="http://schemas.openxmlformats.org/officeDocument/2006/relationships/image" Target="../media/image302.emf"/><Relationship Id="rId5" Type="http://schemas.openxmlformats.org/officeDocument/2006/relationships/oleObject" Target="../embeddings/oleObject285.bin"/><Relationship Id="rId4" Type="http://schemas.openxmlformats.org/officeDocument/2006/relationships/image" Target="../media/image301.emf"/><Relationship Id="rId3" Type="http://schemas.openxmlformats.org/officeDocument/2006/relationships/oleObject" Target="../embeddings/oleObject284.bin"/><Relationship Id="rId2" Type="http://schemas.openxmlformats.org/officeDocument/2006/relationships/image" Target="../media/image300.wmf"/><Relationship Id="rId18" Type="http://schemas.openxmlformats.org/officeDocument/2006/relationships/vmlDrawing" Target="../drawings/vmlDrawing26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307.emf"/><Relationship Id="rId15" Type="http://schemas.openxmlformats.org/officeDocument/2006/relationships/oleObject" Target="../embeddings/oleObject290.bin"/><Relationship Id="rId14" Type="http://schemas.openxmlformats.org/officeDocument/2006/relationships/image" Target="../media/image306.emf"/><Relationship Id="rId13" Type="http://schemas.openxmlformats.org/officeDocument/2006/relationships/oleObject" Target="../embeddings/oleObject289.bin"/><Relationship Id="rId12" Type="http://schemas.openxmlformats.org/officeDocument/2006/relationships/image" Target="../media/image305.emf"/><Relationship Id="rId11" Type="http://schemas.openxmlformats.org/officeDocument/2006/relationships/oleObject" Target="../embeddings/oleObject288.bin"/><Relationship Id="rId10" Type="http://schemas.openxmlformats.org/officeDocument/2006/relationships/image" Target="../media/image304.emf"/><Relationship Id="rId1" Type="http://schemas.openxmlformats.org/officeDocument/2006/relationships/oleObject" Target="../embeddings/oleObject283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5.bin"/><Relationship Id="rId8" Type="http://schemas.openxmlformats.org/officeDocument/2006/relationships/image" Target="../media/image311.emf"/><Relationship Id="rId7" Type="http://schemas.openxmlformats.org/officeDocument/2006/relationships/oleObject" Target="../embeddings/oleObject294.bin"/><Relationship Id="rId6" Type="http://schemas.openxmlformats.org/officeDocument/2006/relationships/image" Target="../media/image310.emf"/><Relationship Id="rId5" Type="http://schemas.openxmlformats.org/officeDocument/2006/relationships/oleObject" Target="../embeddings/oleObject293.bin"/><Relationship Id="rId4" Type="http://schemas.openxmlformats.org/officeDocument/2006/relationships/image" Target="../media/image309.emf"/><Relationship Id="rId3" Type="http://schemas.openxmlformats.org/officeDocument/2006/relationships/oleObject" Target="../embeddings/oleObject292.bin"/><Relationship Id="rId24" Type="http://schemas.openxmlformats.org/officeDocument/2006/relationships/vmlDrawing" Target="../drawings/vmlDrawing27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318.emf"/><Relationship Id="rId21" Type="http://schemas.openxmlformats.org/officeDocument/2006/relationships/oleObject" Target="../embeddings/oleObject301.bin"/><Relationship Id="rId20" Type="http://schemas.openxmlformats.org/officeDocument/2006/relationships/image" Target="../media/image317.emf"/><Relationship Id="rId2" Type="http://schemas.openxmlformats.org/officeDocument/2006/relationships/image" Target="../media/image308.wmf"/><Relationship Id="rId19" Type="http://schemas.openxmlformats.org/officeDocument/2006/relationships/oleObject" Target="../embeddings/oleObject300.bin"/><Relationship Id="rId18" Type="http://schemas.openxmlformats.org/officeDocument/2006/relationships/image" Target="../media/image316.emf"/><Relationship Id="rId17" Type="http://schemas.openxmlformats.org/officeDocument/2006/relationships/oleObject" Target="../embeddings/oleObject299.bin"/><Relationship Id="rId16" Type="http://schemas.openxmlformats.org/officeDocument/2006/relationships/image" Target="../media/image315.emf"/><Relationship Id="rId15" Type="http://schemas.openxmlformats.org/officeDocument/2006/relationships/oleObject" Target="../embeddings/oleObject298.bin"/><Relationship Id="rId14" Type="http://schemas.openxmlformats.org/officeDocument/2006/relationships/image" Target="../media/image314.emf"/><Relationship Id="rId13" Type="http://schemas.openxmlformats.org/officeDocument/2006/relationships/oleObject" Target="../embeddings/oleObject297.bin"/><Relationship Id="rId12" Type="http://schemas.openxmlformats.org/officeDocument/2006/relationships/image" Target="../media/image313.emf"/><Relationship Id="rId11" Type="http://schemas.openxmlformats.org/officeDocument/2006/relationships/oleObject" Target="../embeddings/oleObject296.bin"/><Relationship Id="rId10" Type="http://schemas.openxmlformats.org/officeDocument/2006/relationships/image" Target="../media/image312.emf"/><Relationship Id="rId1" Type="http://schemas.openxmlformats.org/officeDocument/2006/relationships/oleObject" Target="../embeddings/oleObject291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6.bin"/><Relationship Id="rId8" Type="http://schemas.openxmlformats.org/officeDocument/2006/relationships/image" Target="../media/image322.emf"/><Relationship Id="rId7" Type="http://schemas.openxmlformats.org/officeDocument/2006/relationships/oleObject" Target="../embeddings/oleObject305.bin"/><Relationship Id="rId6" Type="http://schemas.openxmlformats.org/officeDocument/2006/relationships/image" Target="../media/image321.emf"/><Relationship Id="rId5" Type="http://schemas.openxmlformats.org/officeDocument/2006/relationships/oleObject" Target="../embeddings/oleObject304.bin"/><Relationship Id="rId4" Type="http://schemas.openxmlformats.org/officeDocument/2006/relationships/image" Target="../media/image320.emf"/><Relationship Id="rId32" Type="http://schemas.openxmlformats.org/officeDocument/2006/relationships/vmlDrawing" Target="../drawings/vmlDrawing28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333.emf"/><Relationship Id="rId3" Type="http://schemas.openxmlformats.org/officeDocument/2006/relationships/oleObject" Target="../embeddings/oleObject303.bin"/><Relationship Id="rId29" Type="http://schemas.openxmlformats.org/officeDocument/2006/relationships/oleObject" Target="../embeddings/oleObject316.bin"/><Relationship Id="rId28" Type="http://schemas.openxmlformats.org/officeDocument/2006/relationships/image" Target="../media/image332.emf"/><Relationship Id="rId27" Type="http://schemas.openxmlformats.org/officeDocument/2006/relationships/oleObject" Target="../embeddings/oleObject315.bin"/><Relationship Id="rId26" Type="http://schemas.openxmlformats.org/officeDocument/2006/relationships/image" Target="../media/image331.emf"/><Relationship Id="rId25" Type="http://schemas.openxmlformats.org/officeDocument/2006/relationships/oleObject" Target="../embeddings/oleObject314.bin"/><Relationship Id="rId24" Type="http://schemas.openxmlformats.org/officeDocument/2006/relationships/image" Target="../media/image330.emf"/><Relationship Id="rId23" Type="http://schemas.openxmlformats.org/officeDocument/2006/relationships/oleObject" Target="../embeddings/oleObject313.bin"/><Relationship Id="rId22" Type="http://schemas.openxmlformats.org/officeDocument/2006/relationships/image" Target="../media/image329.emf"/><Relationship Id="rId21" Type="http://schemas.openxmlformats.org/officeDocument/2006/relationships/oleObject" Target="../embeddings/oleObject312.bin"/><Relationship Id="rId20" Type="http://schemas.openxmlformats.org/officeDocument/2006/relationships/image" Target="../media/image328.emf"/><Relationship Id="rId2" Type="http://schemas.openxmlformats.org/officeDocument/2006/relationships/image" Target="../media/image319.emf"/><Relationship Id="rId19" Type="http://schemas.openxmlformats.org/officeDocument/2006/relationships/oleObject" Target="../embeddings/oleObject311.bin"/><Relationship Id="rId18" Type="http://schemas.openxmlformats.org/officeDocument/2006/relationships/image" Target="../media/image327.emf"/><Relationship Id="rId17" Type="http://schemas.openxmlformats.org/officeDocument/2006/relationships/oleObject" Target="../embeddings/oleObject310.bin"/><Relationship Id="rId16" Type="http://schemas.openxmlformats.org/officeDocument/2006/relationships/image" Target="../media/image326.emf"/><Relationship Id="rId15" Type="http://schemas.openxmlformats.org/officeDocument/2006/relationships/oleObject" Target="../embeddings/oleObject309.bin"/><Relationship Id="rId14" Type="http://schemas.openxmlformats.org/officeDocument/2006/relationships/image" Target="../media/image325.emf"/><Relationship Id="rId13" Type="http://schemas.openxmlformats.org/officeDocument/2006/relationships/oleObject" Target="../embeddings/oleObject308.bin"/><Relationship Id="rId12" Type="http://schemas.openxmlformats.org/officeDocument/2006/relationships/image" Target="../media/image324.emf"/><Relationship Id="rId11" Type="http://schemas.openxmlformats.org/officeDocument/2006/relationships/oleObject" Target="../embeddings/oleObject307.bin"/><Relationship Id="rId10" Type="http://schemas.openxmlformats.org/officeDocument/2006/relationships/image" Target="../media/image323.emf"/><Relationship Id="rId1" Type="http://schemas.openxmlformats.org/officeDocument/2006/relationships/oleObject" Target="../embeddings/oleObject302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1.bin"/><Relationship Id="rId8" Type="http://schemas.openxmlformats.org/officeDocument/2006/relationships/image" Target="../media/image337.emf"/><Relationship Id="rId7" Type="http://schemas.openxmlformats.org/officeDocument/2006/relationships/oleObject" Target="../embeddings/oleObject320.bin"/><Relationship Id="rId6" Type="http://schemas.openxmlformats.org/officeDocument/2006/relationships/image" Target="../media/image336.emf"/><Relationship Id="rId5" Type="http://schemas.openxmlformats.org/officeDocument/2006/relationships/oleObject" Target="../embeddings/oleObject319.bin"/><Relationship Id="rId4" Type="http://schemas.openxmlformats.org/officeDocument/2006/relationships/image" Target="../media/image335.emf"/><Relationship Id="rId3" Type="http://schemas.openxmlformats.org/officeDocument/2006/relationships/oleObject" Target="../embeddings/oleObject318.bin"/><Relationship Id="rId26" Type="http://schemas.openxmlformats.org/officeDocument/2006/relationships/vmlDrawing" Target="../drawings/vmlDrawing29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345.emf"/><Relationship Id="rId23" Type="http://schemas.openxmlformats.org/officeDocument/2006/relationships/oleObject" Target="../embeddings/oleObject328.bin"/><Relationship Id="rId22" Type="http://schemas.openxmlformats.org/officeDocument/2006/relationships/image" Target="../media/image344.emf"/><Relationship Id="rId21" Type="http://schemas.openxmlformats.org/officeDocument/2006/relationships/oleObject" Target="../embeddings/oleObject327.bin"/><Relationship Id="rId20" Type="http://schemas.openxmlformats.org/officeDocument/2006/relationships/image" Target="../media/image343.emf"/><Relationship Id="rId2" Type="http://schemas.openxmlformats.org/officeDocument/2006/relationships/image" Target="../media/image334.emf"/><Relationship Id="rId19" Type="http://schemas.openxmlformats.org/officeDocument/2006/relationships/oleObject" Target="../embeddings/oleObject326.bin"/><Relationship Id="rId18" Type="http://schemas.openxmlformats.org/officeDocument/2006/relationships/image" Target="../media/image342.emf"/><Relationship Id="rId17" Type="http://schemas.openxmlformats.org/officeDocument/2006/relationships/oleObject" Target="../embeddings/oleObject325.bin"/><Relationship Id="rId16" Type="http://schemas.openxmlformats.org/officeDocument/2006/relationships/image" Target="../media/image341.emf"/><Relationship Id="rId15" Type="http://schemas.openxmlformats.org/officeDocument/2006/relationships/oleObject" Target="../embeddings/oleObject324.bin"/><Relationship Id="rId14" Type="http://schemas.openxmlformats.org/officeDocument/2006/relationships/image" Target="../media/image340.emf"/><Relationship Id="rId13" Type="http://schemas.openxmlformats.org/officeDocument/2006/relationships/oleObject" Target="../embeddings/oleObject323.bin"/><Relationship Id="rId12" Type="http://schemas.openxmlformats.org/officeDocument/2006/relationships/image" Target="../media/image339.emf"/><Relationship Id="rId11" Type="http://schemas.openxmlformats.org/officeDocument/2006/relationships/oleObject" Target="../embeddings/oleObject322.bin"/><Relationship Id="rId10" Type="http://schemas.openxmlformats.org/officeDocument/2006/relationships/image" Target="../media/image338.emf"/><Relationship Id="rId1" Type="http://schemas.openxmlformats.org/officeDocument/2006/relationships/oleObject" Target="../embeddings/oleObject317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3.bin"/><Relationship Id="rId8" Type="http://schemas.openxmlformats.org/officeDocument/2006/relationships/image" Target="../media/image349.emf"/><Relationship Id="rId7" Type="http://schemas.openxmlformats.org/officeDocument/2006/relationships/oleObject" Target="../embeddings/oleObject332.bin"/><Relationship Id="rId6" Type="http://schemas.openxmlformats.org/officeDocument/2006/relationships/image" Target="../media/image348.emf"/><Relationship Id="rId5" Type="http://schemas.openxmlformats.org/officeDocument/2006/relationships/oleObject" Target="../embeddings/oleObject331.bin"/><Relationship Id="rId4" Type="http://schemas.openxmlformats.org/officeDocument/2006/relationships/image" Target="../media/image347.wmf"/><Relationship Id="rId3" Type="http://schemas.openxmlformats.org/officeDocument/2006/relationships/oleObject" Target="../embeddings/oleObject330.bin"/><Relationship Id="rId26" Type="http://schemas.openxmlformats.org/officeDocument/2006/relationships/vmlDrawing" Target="../drawings/vmlDrawing30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357.emf"/><Relationship Id="rId23" Type="http://schemas.openxmlformats.org/officeDocument/2006/relationships/oleObject" Target="../embeddings/oleObject340.bin"/><Relationship Id="rId22" Type="http://schemas.openxmlformats.org/officeDocument/2006/relationships/image" Target="../media/image356.emf"/><Relationship Id="rId21" Type="http://schemas.openxmlformats.org/officeDocument/2006/relationships/oleObject" Target="../embeddings/oleObject339.bin"/><Relationship Id="rId20" Type="http://schemas.openxmlformats.org/officeDocument/2006/relationships/image" Target="../media/image355.emf"/><Relationship Id="rId2" Type="http://schemas.openxmlformats.org/officeDocument/2006/relationships/image" Target="../media/image346.emf"/><Relationship Id="rId19" Type="http://schemas.openxmlformats.org/officeDocument/2006/relationships/oleObject" Target="../embeddings/oleObject338.bin"/><Relationship Id="rId18" Type="http://schemas.openxmlformats.org/officeDocument/2006/relationships/image" Target="../media/image354.emf"/><Relationship Id="rId17" Type="http://schemas.openxmlformats.org/officeDocument/2006/relationships/oleObject" Target="../embeddings/oleObject337.bin"/><Relationship Id="rId16" Type="http://schemas.openxmlformats.org/officeDocument/2006/relationships/image" Target="../media/image353.emf"/><Relationship Id="rId15" Type="http://schemas.openxmlformats.org/officeDocument/2006/relationships/oleObject" Target="../embeddings/oleObject336.bin"/><Relationship Id="rId14" Type="http://schemas.openxmlformats.org/officeDocument/2006/relationships/image" Target="../media/image352.emf"/><Relationship Id="rId13" Type="http://schemas.openxmlformats.org/officeDocument/2006/relationships/oleObject" Target="../embeddings/oleObject335.bin"/><Relationship Id="rId12" Type="http://schemas.openxmlformats.org/officeDocument/2006/relationships/image" Target="../media/image351.emf"/><Relationship Id="rId11" Type="http://schemas.openxmlformats.org/officeDocument/2006/relationships/oleObject" Target="../embeddings/oleObject334.bin"/><Relationship Id="rId10" Type="http://schemas.openxmlformats.org/officeDocument/2006/relationships/image" Target="../media/image350.emf"/><Relationship Id="rId1" Type="http://schemas.openxmlformats.org/officeDocument/2006/relationships/oleObject" Target="../embeddings/oleObject329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5.bin"/><Relationship Id="rId8" Type="http://schemas.openxmlformats.org/officeDocument/2006/relationships/image" Target="../media/image361.emf"/><Relationship Id="rId7" Type="http://schemas.openxmlformats.org/officeDocument/2006/relationships/oleObject" Target="../embeddings/oleObject344.bin"/><Relationship Id="rId6" Type="http://schemas.openxmlformats.org/officeDocument/2006/relationships/image" Target="../media/image360.emf"/><Relationship Id="rId5" Type="http://schemas.openxmlformats.org/officeDocument/2006/relationships/oleObject" Target="../embeddings/oleObject343.bin"/><Relationship Id="rId4" Type="http://schemas.openxmlformats.org/officeDocument/2006/relationships/image" Target="../media/image359.emf"/><Relationship Id="rId3" Type="http://schemas.openxmlformats.org/officeDocument/2006/relationships/oleObject" Target="../embeddings/oleObject342.bin"/><Relationship Id="rId2" Type="http://schemas.openxmlformats.org/officeDocument/2006/relationships/image" Target="../media/image358.emf"/><Relationship Id="rId19" Type="http://schemas.openxmlformats.org/officeDocument/2006/relationships/notesSlide" Target="../notesSlides/notesSlide2.xml"/><Relationship Id="rId18" Type="http://schemas.openxmlformats.org/officeDocument/2006/relationships/vmlDrawing" Target="../drawings/vmlDrawing31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365.emf"/><Relationship Id="rId15" Type="http://schemas.openxmlformats.org/officeDocument/2006/relationships/oleObject" Target="../embeddings/oleObject348.bin"/><Relationship Id="rId14" Type="http://schemas.openxmlformats.org/officeDocument/2006/relationships/image" Target="../media/image364.emf"/><Relationship Id="rId13" Type="http://schemas.openxmlformats.org/officeDocument/2006/relationships/oleObject" Target="../embeddings/oleObject347.bin"/><Relationship Id="rId12" Type="http://schemas.openxmlformats.org/officeDocument/2006/relationships/image" Target="../media/image363.emf"/><Relationship Id="rId11" Type="http://schemas.openxmlformats.org/officeDocument/2006/relationships/oleObject" Target="../embeddings/oleObject346.bin"/><Relationship Id="rId10" Type="http://schemas.openxmlformats.org/officeDocument/2006/relationships/image" Target="../media/image362.emf"/><Relationship Id="rId1" Type="http://schemas.openxmlformats.org/officeDocument/2006/relationships/oleObject" Target="../embeddings/oleObject34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33.e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emf"/><Relationship Id="rId32" Type="http://schemas.openxmlformats.org/officeDocument/2006/relationships/vmlDrawing" Target="../drawings/vmlDrawing3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44.emf"/><Relationship Id="rId3" Type="http://schemas.openxmlformats.org/officeDocument/2006/relationships/oleObject" Target="../embeddings/oleObject25.bin"/><Relationship Id="rId29" Type="http://schemas.openxmlformats.org/officeDocument/2006/relationships/oleObject" Target="../embeddings/oleObject38.bin"/><Relationship Id="rId28" Type="http://schemas.openxmlformats.org/officeDocument/2006/relationships/image" Target="../media/image43.emf"/><Relationship Id="rId27" Type="http://schemas.openxmlformats.org/officeDocument/2006/relationships/oleObject" Target="../embeddings/oleObject37.bin"/><Relationship Id="rId26" Type="http://schemas.openxmlformats.org/officeDocument/2006/relationships/image" Target="../media/image42.emf"/><Relationship Id="rId25" Type="http://schemas.openxmlformats.org/officeDocument/2006/relationships/oleObject" Target="../embeddings/oleObject36.bin"/><Relationship Id="rId24" Type="http://schemas.openxmlformats.org/officeDocument/2006/relationships/image" Target="../media/image41.emf"/><Relationship Id="rId23" Type="http://schemas.openxmlformats.org/officeDocument/2006/relationships/oleObject" Target="../embeddings/oleObject35.bin"/><Relationship Id="rId22" Type="http://schemas.openxmlformats.org/officeDocument/2006/relationships/image" Target="../media/image40.emf"/><Relationship Id="rId21" Type="http://schemas.openxmlformats.org/officeDocument/2006/relationships/oleObject" Target="../embeddings/oleObject34.bin"/><Relationship Id="rId20" Type="http://schemas.openxmlformats.org/officeDocument/2006/relationships/image" Target="../media/image39.emf"/><Relationship Id="rId2" Type="http://schemas.openxmlformats.org/officeDocument/2006/relationships/image" Target="../media/image30.wmf"/><Relationship Id="rId19" Type="http://schemas.openxmlformats.org/officeDocument/2006/relationships/oleObject" Target="../embeddings/oleObject33.bin"/><Relationship Id="rId18" Type="http://schemas.openxmlformats.org/officeDocument/2006/relationships/image" Target="../media/image38.emf"/><Relationship Id="rId17" Type="http://schemas.openxmlformats.org/officeDocument/2006/relationships/oleObject" Target="../embeddings/oleObject32.bin"/><Relationship Id="rId16" Type="http://schemas.openxmlformats.org/officeDocument/2006/relationships/image" Target="../media/image37.emf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36.e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35.e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34.emf"/><Relationship Id="rId1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1.bin"/><Relationship Id="rId40" Type="http://schemas.openxmlformats.org/officeDocument/2006/relationships/vmlDrawing" Target="../drawings/vmlDrawing4.vml"/><Relationship Id="rId4" Type="http://schemas.openxmlformats.org/officeDocument/2006/relationships/image" Target="../media/image46.emf"/><Relationship Id="rId39" Type="http://schemas.openxmlformats.org/officeDocument/2006/relationships/slideLayout" Target="../slideLayouts/slideLayout6.xml"/><Relationship Id="rId38" Type="http://schemas.openxmlformats.org/officeDocument/2006/relationships/image" Target="../media/image63.wmf"/><Relationship Id="rId37" Type="http://schemas.openxmlformats.org/officeDocument/2006/relationships/oleObject" Target="../embeddings/oleObject57.bin"/><Relationship Id="rId36" Type="http://schemas.openxmlformats.org/officeDocument/2006/relationships/image" Target="../media/image62.emf"/><Relationship Id="rId35" Type="http://schemas.openxmlformats.org/officeDocument/2006/relationships/oleObject" Target="../embeddings/oleObject56.bin"/><Relationship Id="rId34" Type="http://schemas.openxmlformats.org/officeDocument/2006/relationships/image" Target="../media/image61.emf"/><Relationship Id="rId33" Type="http://schemas.openxmlformats.org/officeDocument/2006/relationships/oleObject" Target="../embeddings/oleObject55.bin"/><Relationship Id="rId32" Type="http://schemas.openxmlformats.org/officeDocument/2006/relationships/image" Target="../media/image60.emf"/><Relationship Id="rId31" Type="http://schemas.openxmlformats.org/officeDocument/2006/relationships/oleObject" Target="../embeddings/oleObject54.bin"/><Relationship Id="rId30" Type="http://schemas.openxmlformats.org/officeDocument/2006/relationships/image" Target="../media/image59.emf"/><Relationship Id="rId3" Type="http://schemas.openxmlformats.org/officeDocument/2006/relationships/oleObject" Target="../embeddings/oleObject40.bin"/><Relationship Id="rId29" Type="http://schemas.openxmlformats.org/officeDocument/2006/relationships/oleObject" Target="../embeddings/oleObject53.bin"/><Relationship Id="rId28" Type="http://schemas.openxmlformats.org/officeDocument/2006/relationships/image" Target="../media/image58.emf"/><Relationship Id="rId27" Type="http://schemas.openxmlformats.org/officeDocument/2006/relationships/oleObject" Target="../embeddings/oleObject52.bin"/><Relationship Id="rId26" Type="http://schemas.openxmlformats.org/officeDocument/2006/relationships/image" Target="../media/image57.emf"/><Relationship Id="rId25" Type="http://schemas.openxmlformats.org/officeDocument/2006/relationships/oleObject" Target="../embeddings/oleObject51.bin"/><Relationship Id="rId24" Type="http://schemas.openxmlformats.org/officeDocument/2006/relationships/image" Target="../media/image56.emf"/><Relationship Id="rId23" Type="http://schemas.openxmlformats.org/officeDocument/2006/relationships/oleObject" Target="../embeddings/oleObject50.bin"/><Relationship Id="rId22" Type="http://schemas.openxmlformats.org/officeDocument/2006/relationships/image" Target="../media/image55.emf"/><Relationship Id="rId21" Type="http://schemas.openxmlformats.org/officeDocument/2006/relationships/oleObject" Target="../embeddings/oleObject49.bin"/><Relationship Id="rId20" Type="http://schemas.openxmlformats.org/officeDocument/2006/relationships/image" Target="../media/image54.emf"/><Relationship Id="rId2" Type="http://schemas.openxmlformats.org/officeDocument/2006/relationships/image" Target="../media/image45.emf"/><Relationship Id="rId19" Type="http://schemas.openxmlformats.org/officeDocument/2006/relationships/oleObject" Target="../embeddings/oleObject48.bin"/><Relationship Id="rId18" Type="http://schemas.openxmlformats.org/officeDocument/2006/relationships/image" Target="../media/image53.emf"/><Relationship Id="rId17" Type="http://schemas.openxmlformats.org/officeDocument/2006/relationships/oleObject" Target="../embeddings/oleObject47.bin"/><Relationship Id="rId16" Type="http://schemas.openxmlformats.org/officeDocument/2006/relationships/image" Target="../media/image52.emf"/><Relationship Id="rId15" Type="http://schemas.openxmlformats.org/officeDocument/2006/relationships/oleObject" Target="../embeddings/oleObject46.bin"/><Relationship Id="rId14" Type="http://schemas.openxmlformats.org/officeDocument/2006/relationships/image" Target="../media/image51.emf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50.e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67.e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5.emf"/><Relationship Id="rId3" Type="http://schemas.openxmlformats.org/officeDocument/2006/relationships/oleObject" Target="../embeddings/oleObject59.bin"/><Relationship Id="rId26" Type="http://schemas.openxmlformats.org/officeDocument/2006/relationships/vmlDrawing" Target="../drawings/vmlDrawing5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75.emf"/><Relationship Id="rId23" Type="http://schemas.openxmlformats.org/officeDocument/2006/relationships/oleObject" Target="../embeddings/oleObject69.bin"/><Relationship Id="rId22" Type="http://schemas.openxmlformats.org/officeDocument/2006/relationships/image" Target="../media/image74.emf"/><Relationship Id="rId21" Type="http://schemas.openxmlformats.org/officeDocument/2006/relationships/oleObject" Target="../embeddings/oleObject68.bin"/><Relationship Id="rId20" Type="http://schemas.openxmlformats.org/officeDocument/2006/relationships/image" Target="../media/image73.emf"/><Relationship Id="rId2" Type="http://schemas.openxmlformats.org/officeDocument/2006/relationships/image" Target="../media/image64.emf"/><Relationship Id="rId19" Type="http://schemas.openxmlformats.org/officeDocument/2006/relationships/oleObject" Target="../embeddings/oleObject67.bin"/><Relationship Id="rId18" Type="http://schemas.openxmlformats.org/officeDocument/2006/relationships/image" Target="../media/image72.emf"/><Relationship Id="rId17" Type="http://schemas.openxmlformats.org/officeDocument/2006/relationships/oleObject" Target="../embeddings/oleObject66.bin"/><Relationship Id="rId16" Type="http://schemas.openxmlformats.org/officeDocument/2006/relationships/image" Target="../media/image71.emf"/><Relationship Id="rId15" Type="http://schemas.openxmlformats.org/officeDocument/2006/relationships/oleObject" Target="../embeddings/oleObject65.bin"/><Relationship Id="rId14" Type="http://schemas.openxmlformats.org/officeDocument/2006/relationships/image" Target="../media/image70.e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69.e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68.emf"/><Relationship Id="rId1" Type="http://schemas.openxmlformats.org/officeDocument/2006/relationships/oleObject" Target="../embeddings/oleObject5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4.png"/><Relationship Id="rId8" Type="http://schemas.openxmlformats.org/officeDocument/2006/relationships/image" Target="../media/image83.png"/><Relationship Id="rId7" Type="http://schemas.openxmlformats.org/officeDocument/2006/relationships/image" Target="../media/image82.png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86.png"/><Relationship Id="rId10" Type="http://schemas.openxmlformats.org/officeDocument/2006/relationships/image" Target="../media/image85.png"/><Relationship Id="rId1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0220" y="728980"/>
            <a:ext cx="8163560" cy="1433195"/>
          </a:xfrm>
        </p:spPr>
        <p:txBody>
          <a:bodyPr/>
          <a:p>
            <a:r>
              <a:rPr lang="zh-CN" altLang="en-US" sz="5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第十一模块 定积分计算</a:t>
            </a:r>
            <a:endParaRPr lang="zh-CN" altLang="en-US" sz="5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6460" y="2503170"/>
            <a:ext cx="3040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第五章 定积分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2482850" y="3489960"/>
            <a:ext cx="59613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第三节 定积分的换元法和分部积分法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82850" y="4159885"/>
            <a:ext cx="2760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第四节 反常积分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39750" y="457200"/>
            <a:ext cx="247396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结论</a:t>
            </a:r>
            <a:r>
              <a:rPr lang="en-US" altLang="zh-CN" sz="2800" b="1" dirty="0">
                <a:ea typeface="楷体_GB2312" pitchFamily="49" charset="-122"/>
              </a:rPr>
              <a:t>1.  </a:t>
            </a:r>
            <a:r>
              <a:rPr lang="zh-CN" altLang="en-US" sz="2800" b="1" dirty="0">
                <a:ea typeface="楷体_GB2312" pitchFamily="49" charset="-122"/>
              </a:rPr>
              <a:t>对称性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013710" y="486410"/>
          <a:ext cx="306133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1231265" imgH="203200" progId="Equation.3">
                  <p:embed/>
                </p:oleObj>
              </mc:Choice>
              <mc:Fallback>
                <p:oleObj name="" r:id="rId1" imgW="1231265" imgH="2032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13710" y="486410"/>
                        <a:ext cx="3061335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/>
          <p:cNvSpPr txBox="1"/>
          <p:nvPr/>
        </p:nvSpPr>
        <p:spPr>
          <a:xfrm>
            <a:off x="539750" y="2747963"/>
            <a:ext cx="14414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2230" name="Text Box 6"/>
          <p:cNvSpPr txBox="1"/>
          <p:nvPr/>
        </p:nvSpPr>
        <p:spPr>
          <a:xfrm>
            <a:off x="955675" y="1158875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(1) </a:t>
            </a: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1905000" y="1244600"/>
          <a:ext cx="214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2781300" imgH="469900" progId="Equation.3">
                  <p:embed/>
                </p:oleObj>
              </mc:Choice>
              <mc:Fallback>
                <p:oleObj name="" r:id="rId3" imgW="2781300" imgH="4699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1244600"/>
                        <a:ext cx="2146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4084320" y="1033780"/>
          <a:ext cx="3919855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5" imgW="1688465" imgH="355600" progId="Equation.3">
                  <p:embed/>
                </p:oleObj>
              </mc:Choice>
              <mc:Fallback>
                <p:oleObj name="" r:id="rId5" imgW="1688465" imgH="3556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84320" y="1033780"/>
                        <a:ext cx="3919855" cy="828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1289050" y="2641600"/>
          <a:ext cx="1905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7" imgW="2463800" imgH="952500" progId="Equation.3">
                  <p:embed/>
                </p:oleObj>
              </mc:Choice>
              <mc:Fallback>
                <p:oleObj name="" r:id="rId7" imgW="2463800" imgH="9525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89050" y="2641600"/>
                        <a:ext cx="19050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Text Box 10"/>
          <p:cNvSpPr txBox="1"/>
          <p:nvPr/>
        </p:nvSpPr>
        <p:spPr>
          <a:xfrm>
            <a:off x="955675" y="196215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(2) </a:t>
            </a: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1905000" y="2019300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9" imgW="3073400" imgH="469900" progId="Equation.3">
                  <p:embed/>
                </p:oleObj>
              </mc:Choice>
              <mc:Fallback>
                <p:oleObj name="" r:id="rId9" imgW="3073400" imgH="4699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2019300"/>
                        <a:ext cx="2362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4380230" y="1807845"/>
          <a:ext cx="2430883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1" imgW="1054100" imgH="330200" progId="Equation.3">
                  <p:embed/>
                </p:oleObj>
              </mc:Choice>
              <mc:Fallback>
                <p:oleObj name="" r:id="rId11" imgW="1054100" imgH="3302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80230" y="1807845"/>
                        <a:ext cx="2430883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3257550" y="2641600"/>
          <a:ext cx="1612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3" imgW="2070100" imgH="952500" progId="Equation.3">
                  <p:embed/>
                </p:oleObj>
              </mc:Choice>
              <mc:Fallback>
                <p:oleObj name="" r:id="rId13" imgW="2070100" imgH="9525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57550" y="2641600"/>
                        <a:ext cx="16129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4978400" y="2641600"/>
          <a:ext cx="1765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5" imgW="2273300" imgH="952500" progId="Equation.3">
                  <p:embed/>
                </p:oleObj>
              </mc:Choice>
              <mc:Fallback>
                <p:oleObj name="" r:id="rId15" imgW="2273300" imgH="9525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78400" y="2641600"/>
                        <a:ext cx="17653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Line 15"/>
          <p:cNvSpPr/>
          <p:nvPr/>
        </p:nvSpPr>
        <p:spPr>
          <a:xfrm rot="-8224936" flipV="1">
            <a:off x="5029200" y="3048000"/>
            <a:ext cx="1676400" cy="9906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2240" name="Object 16"/>
          <p:cNvGraphicFramePr>
            <a:graphicFrameLocks noChangeAspect="1"/>
          </p:cNvGraphicFramePr>
          <p:nvPr/>
        </p:nvGraphicFramePr>
        <p:xfrm>
          <a:off x="1906588" y="3492500"/>
          <a:ext cx="1930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7" imgW="2501900" imgH="952500" progId="Equation.3">
                  <p:embed/>
                </p:oleObj>
              </mc:Choice>
              <mc:Fallback>
                <p:oleObj name="" r:id="rId17" imgW="2501900" imgH="9525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6588" y="3492500"/>
                        <a:ext cx="19304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3911600" y="3492500"/>
          <a:ext cx="1765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9" imgW="2273300" imgH="952500" progId="Equation.3">
                  <p:embed/>
                </p:oleObj>
              </mc:Choice>
              <mc:Fallback>
                <p:oleObj name="" r:id="rId19" imgW="2273300" imgH="9525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11600" y="3492500"/>
                        <a:ext cx="17653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18"/>
          <p:cNvGraphicFramePr>
            <a:graphicFrameLocks noChangeAspect="1"/>
          </p:cNvGraphicFramePr>
          <p:nvPr/>
        </p:nvGraphicFramePr>
        <p:xfrm>
          <a:off x="1938338" y="4254500"/>
          <a:ext cx="3327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21" imgW="4356100" imgH="952500" progId="Equation.3">
                  <p:embed/>
                </p:oleObj>
              </mc:Choice>
              <mc:Fallback>
                <p:oleObj name="" r:id="rId21" imgW="4356100" imgH="9525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38338" y="4254500"/>
                        <a:ext cx="33274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3" name="AutoShape 19"/>
          <p:cNvSpPr/>
          <p:nvPr/>
        </p:nvSpPr>
        <p:spPr>
          <a:xfrm>
            <a:off x="2286000" y="50927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2244" name="Object 20"/>
          <p:cNvGraphicFramePr>
            <a:graphicFrameLocks noChangeAspect="1"/>
          </p:cNvGraphicFramePr>
          <p:nvPr/>
        </p:nvGraphicFramePr>
        <p:xfrm>
          <a:off x="2538413" y="5003800"/>
          <a:ext cx="1841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23" imgW="2374900" imgH="952500" progId="Equation.3">
                  <p:embed/>
                </p:oleObj>
              </mc:Choice>
              <mc:Fallback>
                <p:oleObj name="" r:id="rId23" imgW="2374900" imgH="9525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38413" y="5003800"/>
                        <a:ext cx="18415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5" name="Object 21"/>
          <p:cNvGraphicFramePr>
            <a:graphicFrameLocks noChangeAspect="1"/>
          </p:cNvGraphicFramePr>
          <p:nvPr/>
        </p:nvGraphicFramePr>
        <p:xfrm>
          <a:off x="4849813" y="5181600"/>
          <a:ext cx="238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25" imgW="3111500" imgH="520700" progId="Equation.3">
                  <p:embed/>
                </p:oleObj>
              </mc:Choice>
              <mc:Fallback>
                <p:oleObj name="" r:id="rId25" imgW="3111500" imgH="5207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49813" y="5181600"/>
                        <a:ext cx="2387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6" name="Object 22"/>
          <p:cNvGraphicFramePr>
            <a:graphicFrameLocks noChangeAspect="1"/>
          </p:cNvGraphicFramePr>
          <p:nvPr/>
        </p:nvGraphicFramePr>
        <p:xfrm>
          <a:off x="4710113" y="5854700"/>
          <a:ext cx="260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27" imgW="3390900" imgH="520700" progId="Equation.3">
                  <p:embed/>
                </p:oleObj>
              </mc:Choice>
              <mc:Fallback>
                <p:oleObj name="" r:id="rId27" imgW="3390900" imgH="5207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10113" y="5854700"/>
                        <a:ext cx="2603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7" name="Object 23"/>
          <p:cNvGraphicFramePr>
            <a:graphicFrameLocks noChangeAspect="1"/>
          </p:cNvGraphicFramePr>
          <p:nvPr/>
        </p:nvGraphicFramePr>
        <p:xfrm>
          <a:off x="2755900" y="5930900"/>
          <a:ext cx="36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29" imgW="419100" imgH="444500" progId="Equation.3">
                  <p:embed/>
                </p:oleObj>
              </mc:Choice>
              <mc:Fallback>
                <p:oleObj name="" r:id="rId29" imgW="419100" imgH="4445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55900" y="5930900"/>
                        <a:ext cx="368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8" name="Rectangle 24"/>
          <p:cNvSpPr/>
          <p:nvPr/>
        </p:nvSpPr>
        <p:spPr>
          <a:xfrm>
            <a:off x="6477000" y="381000"/>
            <a:ext cx="1447800" cy="53340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奇零</a:t>
            </a: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  <a:sym typeface="+mn-ea"/>
              </a:rPr>
              <a:t>偶倍</a:t>
            </a:r>
            <a:endParaRPr lang="zh-CN" altLang="en-US" sz="2400" b="1" dirty="0">
              <a:solidFill>
                <a:schemeClr val="accent2"/>
              </a:solidFill>
              <a:ea typeface="楷体_GB2312" pitchFamily="49" charset="-122"/>
              <a:sym typeface="+mn-ea"/>
            </a:endParaRPr>
          </a:p>
        </p:txBody>
      </p:sp>
      <p:sp>
        <p:nvSpPr>
          <p:cNvPr id="52256" name="Line 32"/>
          <p:cNvSpPr/>
          <p:nvPr/>
        </p:nvSpPr>
        <p:spPr>
          <a:xfrm>
            <a:off x="3352800" y="3352800"/>
            <a:ext cx="15240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2257" name="Object 33"/>
          <p:cNvGraphicFramePr>
            <a:graphicFrameLocks noChangeAspect="1"/>
          </p:cNvGraphicFramePr>
          <p:nvPr/>
        </p:nvGraphicFramePr>
        <p:xfrm>
          <a:off x="6858000" y="3594100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1" imgW="1701800" imgH="520700" progId="Equation.3">
                  <p:embed/>
                </p:oleObj>
              </mc:Choice>
              <mc:Fallback>
                <p:oleObj name="" r:id="rId31" imgW="1701800" imgH="5207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0" y="3594100"/>
                        <a:ext cx="1333500" cy="4445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8" name="Object 34"/>
          <p:cNvGraphicFramePr>
            <a:graphicFrameLocks noChangeAspect="1"/>
          </p:cNvGraphicFramePr>
          <p:nvPr/>
        </p:nvGraphicFramePr>
        <p:xfrm>
          <a:off x="1905000" y="5638800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3" imgW="241300" imgH="114300" progId="Equation.3">
                  <p:embed/>
                </p:oleObj>
              </mc:Choice>
              <mc:Fallback>
                <p:oleObj name="" r:id="rId33" imgW="241300" imgH="1143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5638800"/>
                        <a:ext cx="2413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 flipV="1">
            <a:off x="1276985" y="3429000"/>
            <a:ext cx="1711325" cy="184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981200" y="5003800"/>
            <a:ext cx="3239135" cy="95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0" grpId="0"/>
      <p:bldP spid="52234" grpId="0"/>
      <p:bldP spid="52243" grpId="0" animBg="1"/>
      <p:bldP spid="522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8015" y="515620"/>
            <a:ext cx="8947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chemeClr val="tx2"/>
                </a:solidFill>
                <a:sym typeface="+mn-ea"/>
              </a:rPr>
              <a:t>例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4.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 </a:t>
            </a:r>
            <a:endParaRPr lang="en-US" altLang="zh-CN" dirty="0">
              <a:solidFill>
                <a:schemeClr val="tx2"/>
              </a:solidFill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2923" y="363200"/>
          <a:ext cx="6831330" cy="82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933700" imgH="355600" progId="Equation.KSEE3">
                  <p:embed/>
                </p:oleObj>
              </mc:Choice>
              <mc:Fallback>
                <p:oleObj name="" r:id="rId1" imgW="2933700" imgH="35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2923" y="363200"/>
                        <a:ext cx="6831330" cy="827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28015" y="1539240"/>
            <a:ext cx="8947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chemeClr val="tx2"/>
                </a:solidFill>
                <a:sym typeface="+mn-ea"/>
              </a:rPr>
              <a:t>例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5.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 </a:t>
            </a:r>
            <a:endParaRPr lang="en-US" altLang="zh-CN" dirty="0">
              <a:solidFill>
                <a:schemeClr val="tx2"/>
              </a:solidFill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45770" y="1268393"/>
          <a:ext cx="7275195" cy="106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124200" imgH="457200" progId="Equation.KSEE3">
                  <p:embed/>
                </p:oleObj>
              </mc:Choice>
              <mc:Fallback>
                <p:oleObj name="" r:id="rId3" imgW="31242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5770" y="1268393"/>
                        <a:ext cx="7275195" cy="1064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195" y="2206288"/>
          <a:ext cx="8015605" cy="106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3441700" imgH="457200" progId="Equation.KSEE3">
                  <p:embed/>
                </p:oleObj>
              </mc:Choice>
              <mc:Fallback>
                <p:oleObj name="" r:id="rId5" imgW="3441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8195" y="2206288"/>
                        <a:ext cx="8015605" cy="1064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28015" y="3562985"/>
            <a:ext cx="8947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chemeClr val="tx2"/>
                </a:solidFill>
                <a:sym typeface="+mn-ea"/>
              </a:rPr>
              <a:t>例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6.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 </a:t>
            </a:r>
            <a:endParaRPr lang="en-US" altLang="zh-CN" dirty="0">
              <a:solidFill>
                <a:schemeClr val="tx2"/>
              </a:solidFill>
              <a:sym typeface="+mn-ea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2606" y="3380085"/>
          <a:ext cx="4258945" cy="8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1828800" imgH="381000" progId="Equation.KSEE3">
                  <p:embed/>
                </p:oleObj>
              </mc:Choice>
              <mc:Fallback>
                <p:oleObj name="" r:id="rId7" imgW="1828800" imgH="381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2606" y="3380085"/>
                        <a:ext cx="4258945" cy="88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28015" y="4523105"/>
            <a:ext cx="8947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chemeClr val="tx2"/>
                </a:solidFill>
                <a:sym typeface="+mn-ea"/>
              </a:rPr>
              <a:t>例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7.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 </a:t>
            </a:r>
            <a:endParaRPr lang="en-US" altLang="zh-CN" dirty="0">
              <a:solidFill>
                <a:schemeClr val="tx2"/>
              </a:solidFill>
              <a:sym typeface="+mn-ea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2923" y="4348143"/>
          <a:ext cx="3519170" cy="106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1511300" imgH="457200" progId="Equation.KSEE3">
                  <p:embed/>
                </p:oleObj>
              </mc:Choice>
              <mc:Fallback>
                <p:oleObj name="" r:id="rId9" imgW="15113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2923" y="4348143"/>
                        <a:ext cx="3519170" cy="1064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7462520" y="556895"/>
            <a:ext cx="153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0</a:t>
            </a:r>
            <a:endParaRPr lang="en-US" altLang="zh-CN" b="1">
              <a:solidFill>
                <a:schemeClr val="tx2"/>
              </a:solidFill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2520" y="2557780"/>
          <a:ext cx="1333500" cy="36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1" imgW="736600" imgH="177165" progId="Equation.KSEE3">
                  <p:embed/>
                </p:oleObj>
              </mc:Choice>
              <mc:Fallback>
                <p:oleObj name="" r:id="rId11" imgW="7366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62520" y="2557780"/>
                        <a:ext cx="1333500" cy="36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041900" y="3562985"/>
            <a:ext cx="153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2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33240" y="4618990"/>
            <a:ext cx="153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2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8015" y="5508625"/>
            <a:ext cx="8007985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解读：</a:t>
            </a:r>
            <a:r>
              <a:rPr lang="zh-CN" altLang="en-US">
                <a:solidFill>
                  <a:schemeClr val="tx1"/>
                </a:solidFill>
              </a:rPr>
              <a:t>对称区间先考虑对称性，尽可能使用对称性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5" grpId="0"/>
      <p:bldP spid="9" grpId="0"/>
      <p:bldP spid="17" grpId="0"/>
      <p:bldP spid="12" grpId="0"/>
      <p:bldP spid="18" grpId="0"/>
      <p:bldP spid="19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39750" y="457200"/>
            <a:ext cx="3753485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结论</a:t>
            </a:r>
            <a:r>
              <a:rPr lang="en-US" altLang="zh-CN" sz="2800" b="1" dirty="0">
                <a:ea typeface="楷体_GB2312" pitchFamily="49" charset="-122"/>
              </a:rPr>
              <a:t>2.  </a:t>
            </a:r>
            <a:r>
              <a:rPr lang="zh-CN" altLang="en-US" sz="2800" b="1" dirty="0">
                <a:ea typeface="楷体_GB2312" pitchFamily="49" charset="-122"/>
              </a:rPr>
              <a:t>三角结论合集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4292918" y="486410"/>
          <a:ext cx="312674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1257300" imgH="203200" progId="Equation.3">
                  <p:embed/>
                </p:oleObj>
              </mc:Choice>
              <mc:Fallback>
                <p:oleObj name="" r:id="rId1" imgW="1257300" imgH="2032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292918" y="486410"/>
                        <a:ext cx="3126740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6"/>
          <p:cNvSpPr txBox="1"/>
          <p:nvPr/>
        </p:nvSpPr>
        <p:spPr>
          <a:xfrm>
            <a:off x="955675" y="1158875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(1) 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531938" y="947420"/>
          <a:ext cx="4363720" cy="94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" imgW="1879600" imgH="405765" progId="Equation.3">
                  <p:embed/>
                </p:oleObj>
              </mc:Choice>
              <mc:Fallback>
                <p:oleObj name="" r:id="rId3" imgW="1879600" imgH="40576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31938" y="947420"/>
                        <a:ext cx="4363720" cy="944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Text Box 10"/>
          <p:cNvSpPr txBox="1"/>
          <p:nvPr/>
        </p:nvSpPr>
        <p:spPr>
          <a:xfrm>
            <a:off x="955675" y="1962150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(2) 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531938" y="1779270"/>
          <a:ext cx="4806950" cy="88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2070100" imgH="381000" progId="Equation.3">
                  <p:embed/>
                </p:oleObj>
              </mc:Choice>
              <mc:Fallback>
                <p:oleObj name="" r:id="rId5" imgW="2070100" imgH="3810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31938" y="1779270"/>
                        <a:ext cx="4806950" cy="887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"/>
          <p:cNvSpPr txBox="1"/>
          <p:nvPr/>
        </p:nvSpPr>
        <p:spPr>
          <a:xfrm>
            <a:off x="955675" y="2846070"/>
            <a:ext cx="27095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(3) </a:t>
            </a:r>
            <a:r>
              <a:rPr lang="zh-CN" altLang="en-US" sz="2800" dirty="0">
                <a:ea typeface="楷体_GB2312" pitchFamily="49" charset="-122"/>
              </a:rPr>
              <a:t>华里士公式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16630" y="2877185"/>
            <a:ext cx="3187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/>
                </a:solidFill>
              </a:rPr>
              <a:t>（分部积分中介绍）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9935" y="4126230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提示：</a:t>
            </a:r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14830" y="3954463"/>
          <a:ext cx="1978839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901700" imgH="393700" progId="Equation.KSEE3">
                  <p:embed/>
                </p:oleObj>
              </mc:Choice>
              <mc:Fallback>
                <p:oleObj name="" r:id="rId7" imgW="9017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14830" y="3954463"/>
                        <a:ext cx="1978839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93299" y="3955298"/>
          <a:ext cx="203454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9" imgW="927100" imgH="393700" progId="Equation.KSEE3">
                  <p:embed/>
                </p:oleObj>
              </mc:Choice>
              <mc:Fallback>
                <p:oleObj name="" r:id="rId9" imgW="9271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93299" y="3955298"/>
                        <a:ext cx="203454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3947795" y="5060950"/>
            <a:ext cx="4805680" cy="953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常规换元思路：</a:t>
            </a:r>
            <a:endParaRPr lang="zh-CN" altLang="en-US" b="1">
              <a:solidFill>
                <a:schemeClr val="tx2"/>
              </a:solidFill>
            </a:endParaRPr>
          </a:p>
          <a:p>
            <a:r>
              <a:rPr lang="zh-CN" altLang="en-US"/>
              <a:t>先看积分区间，再看被积函数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/>
      <p:bldP spid="52234" grpId="0"/>
      <p:bldP spid="9" grpId="0"/>
      <p:bldP spid="12" grpId="0"/>
      <p:bldP spid="13" grpId="0"/>
      <p:bldP spid="1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8015" y="1169035"/>
            <a:ext cx="8947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chemeClr val="tx2"/>
                </a:solidFill>
                <a:sym typeface="+mn-ea"/>
              </a:rPr>
              <a:t>例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8.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 </a:t>
            </a:r>
            <a:endParaRPr lang="en-US" altLang="zh-CN" dirty="0">
              <a:solidFill>
                <a:schemeClr val="tx2"/>
              </a:solidFill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22923" y="968355"/>
          <a:ext cx="3815080" cy="1005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38300" imgH="431800" progId="Equation.KSEE3">
                  <p:embed/>
                </p:oleObj>
              </mc:Choice>
              <mc:Fallback>
                <p:oleObj name="" r:id="rId1" imgW="16383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2923" y="968355"/>
                        <a:ext cx="3815080" cy="1005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28015" y="2192655"/>
            <a:ext cx="13404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chemeClr val="tx2"/>
                </a:solidFill>
                <a:sym typeface="+mn-ea"/>
              </a:rPr>
              <a:t>注意：</a:t>
            </a:r>
            <a:r>
              <a:rPr lang="en-US" altLang="zh-CN" dirty="0">
                <a:solidFill>
                  <a:schemeClr val="tx2"/>
                </a:solidFill>
                <a:sym typeface="+mn-ea"/>
              </a:rPr>
              <a:t> </a:t>
            </a:r>
            <a:endParaRPr lang="en-US" altLang="zh-CN" dirty="0">
              <a:solidFill>
                <a:schemeClr val="tx2"/>
              </a:solidFill>
              <a:sym typeface="+mn-ea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29603" y="1906885"/>
          <a:ext cx="5560060" cy="109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387600" imgH="469900" progId="Equation.KSEE3">
                  <p:embed/>
                </p:oleObj>
              </mc:Choice>
              <mc:Fallback>
                <p:oleObj name="" r:id="rId3" imgW="23876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9603" y="1906885"/>
                        <a:ext cx="5560060" cy="1094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85958" y="890588"/>
          <a:ext cx="29908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65100" imgH="393700" progId="Equation.KSEE3">
                  <p:embed/>
                </p:oleObj>
              </mc:Choice>
              <mc:Fallback>
                <p:oleObj name="" r:id="rId5" imgW="165100" imgH="393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85958" y="890588"/>
                        <a:ext cx="299085" cy="80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601980" y="1101725"/>
            <a:ext cx="6859270" cy="70485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 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(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是连续的周期函数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周期为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T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证明：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300605" y="1806258"/>
          <a:ext cx="3259866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1600200" imgH="355600" progId="Equation.3">
                  <p:embed/>
                </p:oleObj>
              </mc:Choice>
              <mc:Fallback>
                <p:oleObj name="" r:id="rId1" imgW="1600200" imgH="3556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00605" y="1806258"/>
                        <a:ext cx="3259866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Text Box 4"/>
          <p:cNvSpPr txBox="1"/>
          <p:nvPr/>
        </p:nvSpPr>
        <p:spPr>
          <a:xfrm>
            <a:off x="602615" y="2757805"/>
            <a:ext cx="18986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     </a:t>
            </a:r>
            <a:r>
              <a:rPr lang="zh-CN" altLang="en-US" sz="2800" dirty="0">
                <a:ea typeface="楷体_GB2312" pitchFamily="49" charset="-122"/>
              </a:rPr>
              <a:t>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2196465" y="2691130"/>
          <a:ext cx="2870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3" imgW="3746500" imgH="876300" progId="Equation.3">
                  <p:embed/>
                </p:oleObj>
              </mc:Choice>
              <mc:Fallback>
                <p:oleObj name="" r:id="rId3" imgW="3746500" imgH="8763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96465" y="2691130"/>
                        <a:ext cx="28702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1726565" y="3402330"/>
          <a:ext cx="344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5" imgW="4508500" imgH="469900" progId="Equation.3">
                  <p:embed/>
                </p:oleObj>
              </mc:Choice>
              <mc:Fallback>
                <p:oleObj name="" r:id="rId5" imgW="4508500" imgH="4699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26565" y="3402330"/>
                        <a:ext cx="3441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5282565" y="344678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7" imgW="571500" imgH="342900" progId="Equation.3">
                  <p:embed/>
                </p:oleObj>
              </mc:Choice>
              <mc:Fallback>
                <p:oleObj name="" r:id="rId7" imgW="571500" imgH="3429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82565" y="3446780"/>
                        <a:ext cx="482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979170" y="3939540"/>
          <a:ext cx="2840355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9" imgW="1257300" imgH="203200" progId="Equation.3">
                  <p:embed/>
                </p:oleObj>
              </mc:Choice>
              <mc:Fallback>
                <p:oleObj name="" r:id="rId9" imgW="1257300" imgH="2032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9170" y="3939540"/>
                        <a:ext cx="2840355" cy="503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3940810" y="3939540"/>
          <a:ext cx="265620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1" imgW="1117600" imgH="203200" progId="Equation.3">
                  <p:embed/>
                </p:oleObj>
              </mc:Choice>
              <mc:Fallback>
                <p:oleObj name="" r:id="rId11" imgW="1117600" imgH="2032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40810" y="3939540"/>
                        <a:ext cx="2656205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8" name="Text Box 44"/>
          <p:cNvSpPr txBox="1"/>
          <p:nvPr/>
        </p:nvSpPr>
        <p:spPr>
          <a:xfrm>
            <a:off x="5092065" y="275780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7390" name="Text Box 46"/>
          <p:cNvSpPr txBox="1"/>
          <p:nvPr/>
        </p:nvSpPr>
        <p:spPr>
          <a:xfrm>
            <a:off x="6784975" y="3940175"/>
            <a:ext cx="6762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7391" name="Object 47"/>
          <p:cNvGraphicFramePr>
            <a:graphicFrameLocks noChangeAspect="1"/>
          </p:cNvGraphicFramePr>
          <p:nvPr/>
        </p:nvGraphicFramePr>
        <p:xfrm>
          <a:off x="2626995" y="4451350"/>
          <a:ext cx="3454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3" imgW="4533900" imgH="876300" progId="Equation.3">
                  <p:embed/>
                </p:oleObj>
              </mc:Choice>
              <mc:Fallback>
                <p:oleObj name="" r:id="rId13" imgW="4533900" imgH="8763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26995" y="4451350"/>
                        <a:ext cx="345440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Rectangle 2"/>
          <p:cNvSpPr>
            <a:spLocks noGrp="1"/>
          </p:cNvSpPr>
          <p:nvPr/>
        </p:nvSpPr>
        <p:spPr>
          <a:xfrm>
            <a:off x="366395" y="635635"/>
            <a:ext cx="3110230" cy="533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结论</a:t>
            </a:r>
            <a:r>
              <a:rPr lang="en-US" altLang="zh-CN" sz="2800" b="1" dirty="0">
                <a:ea typeface="楷体_GB2312" pitchFamily="49" charset="-122"/>
              </a:rPr>
              <a:t>3.  </a:t>
            </a:r>
            <a:r>
              <a:rPr lang="zh-CN" altLang="en-US" sz="2800" b="1" dirty="0">
                <a:ea typeface="楷体_GB2312" pitchFamily="49" charset="-122"/>
              </a:rPr>
              <a:t>周期性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8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39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/>
      <p:bldP spid="57388" grpId="0" build="p"/>
      <p:bldP spid="5739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39750" y="457200"/>
            <a:ext cx="311023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结论</a:t>
            </a:r>
            <a:r>
              <a:rPr lang="en-US" altLang="zh-CN" sz="2800" b="1" dirty="0">
                <a:ea typeface="楷体_GB2312" pitchFamily="49" charset="-122"/>
              </a:rPr>
              <a:t>4.  </a:t>
            </a:r>
            <a:r>
              <a:rPr lang="zh-CN" altLang="en-US" sz="2800" b="1" dirty="0">
                <a:ea typeface="楷体_GB2312" pitchFamily="49" charset="-122"/>
              </a:rPr>
              <a:t>奇偶性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1431" y="1073545"/>
          <a:ext cx="7249795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3022600" imgH="330200" progId="Equation.KSEE3">
                  <p:embed/>
                </p:oleObj>
              </mc:Choice>
              <mc:Fallback>
                <p:oleObj name="" r:id="rId1" imgW="3022600" imgH="330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1431" y="1073545"/>
                        <a:ext cx="7249795" cy="79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1431" y="1865390"/>
          <a:ext cx="7249795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022600" imgH="330200" progId="Equation.KSEE3">
                  <p:embed/>
                </p:oleObj>
              </mc:Choice>
              <mc:Fallback>
                <p:oleObj name="" r:id="rId3" imgW="3022600" imgH="330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1431" y="1865390"/>
                        <a:ext cx="7249795" cy="79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39750" y="2891790"/>
            <a:ext cx="2558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提示：</a:t>
            </a:r>
            <a:r>
              <a:rPr lang="zh-CN" altLang="en-US"/>
              <a:t>令 </a:t>
            </a:r>
            <a:r>
              <a:rPr lang="en-US" altLang="zh-CN" i="1"/>
              <a:t>t</a:t>
            </a:r>
            <a:r>
              <a:rPr lang="en-US" altLang="zh-CN"/>
              <a:t> =</a:t>
            </a:r>
            <a:r>
              <a:rPr lang="en-US" altLang="zh-CN" i="1"/>
              <a:t> - u</a:t>
            </a:r>
            <a:endParaRPr lang="en-US" altLang="zh-CN" i="1"/>
          </a:p>
        </p:txBody>
      </p:sp>
      <p:sp>
        <p:nvSpPr>
          <p:cNvPr id="20" name="文本框 19"/>
          <p:cNvSpPr txBox="1"/>
          <p:nvPr/>
        </p:nvSpPr>
        <p:spPr>
          <a:xfrm>
            <a:off x="539750" y="3585210"/>
            <a:ext cx="1251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思考：</a:t>
            </a:r>
            <a:endParaRPr lang="en-US" altLang="zh-CN" i="1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1361" y="3541473"/>
          <a:ext cx="435673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5" imgW="1816100" imgH="254000" progId="Equation.KSEE3">
                  <p:embed/>
                </p:oleObj>
              </mc:Choice>
              <mc:Fallback>
                <p:oleObj name="" r:id="rId5" imgW="1816100" imgH="254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1361" y="3541473"/>
                        <a:ext cx="435673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14844" y="4107258"/>
          <a:ext cx="4508500" cy="79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7" imgW="1879600" imgH="330200" progId="Equation.KSEE3">
                  <p:embed/>
                </p:oleObj>
              </mc:Choice>
              <mc:Fallback>
                <p:oleObj name="" r:id="rId7" imgW="1879600" imgH="330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14844" y="4107258"/>
                        <a:ext cx="4508500" cy="792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椭圆 24"/>
          <p:cNvSpPr/>
          <p:nvPr/>
        </p:nvSpPr>
        <p:spPr>
          <a:xfrm>
            <a:off x="2141855" y="4647565"/>
            <a:ext cx="288290" cy="3111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474335" y="2346325"/>
            <a:ext cx="288290" cy="3111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474335" y="1554480"/>
            <a:ext cx="288290" cy="31115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5" grpId="0" bldLvl="0" animBg="1"/>
      <p:bldP spid="26" grpId="0" bldLvl="0" animBg="1"/>
      <p:bldP spid="2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66" name="Rectangle 22"/>
          <p:cNvSpPr/>
          <p:nvPr/>
        </p:nvSpPr>
        <p:spPr>
          <a:xfrm>
            <a:off x="472440" y="534670"/>
            <a:ext cx="2667000" cy="6858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思考与练习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2440" y="1518285"/>
            <a:ext cx="8221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设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是连续函数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的一个原函数，请判断对错：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6740" y="2180590"/>
            <a:ext cx="8133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若</a:t>
            </a:r>
            <a:r>
              <a:rPr lang="zh-CN" altLang="en-US" i="1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为偶函数，则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为奇函数             （      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6740" y="3354705"/>
            <a:ext cx="8133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 </a:t>
            </a:r>
            <a:r>
              <a:rPr lang="zh-CN" altLang="en-US"/>
              <a:t>若</a:t>
            </a:r>
            <a:r>
              <a:rPr lang="zh-CN" altLang="en-US" i="1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为奇函数，则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为偶函数             （      ）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6740" y="4008120"/>
            <a:ext cx="8133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 </a:t>
            </a:r>
            <a:r>
              <a:rPr lang="zh-CN" altLang="en-US"/>
              <a:t>若</a:t>
            </a:r>
            <a:r>
              <a:rPr lang="zh-CN" altLang="en-US" i="1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为周期函数，则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为周期函数     （      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3405" y="4664075"/>
            <a:ext cx="8133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5. </a:t>
            </a:r>
            <a:r>
              <a:rPr lang="zh-CN" altLang="en-US"/>
              <a:t>若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为周期函数，则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为周期函数     （      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86740" y="5306695"/>
            <a:ext cx="8133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6. </a:t>
            </a:r>
            <a:r>
              <a:rPr lang="zh-CN" altLang="en-US"/>
              <a:t>若</a:t>
            </a:r>
            <a:r>
              <a:rPr lang="zh-CN" altLang="en-US" i="1"/>
              <a:t>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为单增函数，则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为单增函数     （      ）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6740" y="2758440"/>
            <a:ext cx="8133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若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为偶函数，则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为奇函数             （      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703820" y="2180590"/>
            <a:ext cx="5391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×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03820" y="4008120"/>
            <a:ext cx="5391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×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03820" y="5306695"/>
            <a:ext cx="5391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×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84465" y="2758440"/>
            <a:ext cx="377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√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84465" y="3354705"/>
            <a:ext cx="377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√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84465" y="4664075"/>
            <a:ext cx="3778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tx2"/>
                </a:solidFill>
              </a:rPr>
              <a:t>√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77895" y="662940"/>
            <a:ext cx="2487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/>
                </a:solidFill>
              </a:rPr>
              <a:t>（</a:t>
            </a:r>
            <a:r>
              <a:rPr lang="en-US" altLang="zh-CN" sz="2400" b="1">
                <a:solidFill>
                  <a:schemeClr val="accent2"/>
                </a:solidFill>
              </a:rPr>
              <a:t>P264 </a:t>
            </a:r>
            <a:r>
              <a:rPr lang="zh-CN" altLang="en-US" sz="2400" b="1">
                <a:solidFill>
                  <a:schemeClr val="accent2"/>
                </a:solidFill>
              </a:rPr>
              <a:t>题</a:t>
            </a:r>
            <a:r>
              <a:rPr lang="en-US" altLang="zh-CN" sz="2400" b="1">
                <a:solidFill>
                  <a:schemeClr val="accent2"/>
                </a:solidFill>
              </a:rPr>
              <a:t>2(2)</a:t>
            </a:r>
            <a:r>
              <a:rPr lang="zh-CN" altLang="en-US" sz="2400" b="1">
                <a:solidFill>
                  <a:schemeClr val="accent2"/>
                </a:solidFill>
              </a:rPr>
              <a:t>）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462915" y="394018"/>
            <a:ext cx="487045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二、定积分的分部积分法</a:t>
            </a: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zh-CN" altLang="en-US" sz="32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3555" name="Text Box 3"/>
          <p:cNvSpPr txBox="1"/>
          <p:nvPr/>
        </p:nvSpPr>
        <p:spPr>
          <a:xfrm>
            <a:off x="462915" y="1156018"/>
            <a:ext cx="15176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1650365" y="1181418"/>
          <a:ext cx="360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" imgW="4737100" imgH="596900" progId="Equation.3">
                  <p:embed/>
                </p:oleObj>
              </mc:Choice>
              <mc:Fallback>
                <p:oleObj name="" r:id="rId1" imgW="4737100" imgH="5969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50365" y="1181418"/>
                        <a:ext cx="3606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/>
          <p:nvPr/>
        </p:nvSpPr>
        <p:spPr>
          <a:xfrm>
            <a:off x="5257165" y="115601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1605915" y="1816418"/>
          <a:ext cx="3784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3" imgW="4965700" imgH="1028700" progId="Equation.3">
                  <p:embed/>
                </p:oleObj>
              </mc:Choice>
              <mc:Fallback>
                <p:oleObj name="" r:id="rId3" imgW="4965700" imgH="10287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05915" y="1816418"/>
                        <a:ext cx="37846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Line 7"/>
          <p:cNvSpPr/>
          <p:nvPr/>
        </p:nvSpPr>
        <p:spPr>
          <a:xfrm>
            <a:off x="5485765" y="1841818"/>
            <a:ext cx="0" cy="79851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5561965" y="1759268"/>
          <a:ext cx="228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5" imgW="228600" imgH="1092200" progId="Equation.3">
                  <p:embed/>
                </p:oleObj>
              </mc:Choice>
              <mc:Fallback>
                <p:oleObj name="" r:id="rId5" imgW="228600" imgH="10922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61965" y="1759268"/>
                        <a:ext cx="2286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5866765" y="1829118"/>
          <a:ext cx="2400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7" imgW="3124200" imgH="952500" progId="Equation.3">
                  <p:embed/>
                </p:oleObj>
              </mc:Choice>
              <mc:Fallback>
                <p:oleObj name="" r:id="rId7" imgW="3124200" imgH="9525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866765" y="1829118"/>
                        <a:ext cx="24003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10"/>
          <p:cNvSpPr txBox="1"/>
          <p:nvPr/>
        </p:nvSpPr>
        <p:spPr>
          <a:xfrm>
            <a:off x="462915" y="283241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1218565" y="2908618"/>
          <a:ext cx="538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9" imgW="7099300" imgH="482600" progId="Equation.3">
                  <p:embed/>
                </p:oleObj>
              </mc:Choice>
              <mc:Fallback>
                <p:oleObj name="" r:id="rId9" imgW="7099300" imgH="4826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8565" y="2908618"/>
                        <a:ext cx="5384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Line 13"/>
          <p:cNvSpPr/>
          <p:nvPr/>
        </p:nvSpPr>
        <p:spPr>
          <a:xfrm flipH="1">
            <a:off x="2362200" y="3351530"/>
            <a:ext cx="18415" cy="73533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1330325" y="4290060"/>
          <a:ext cx="133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1" imgW="1701800" imgH="469900" progId="Equation.3">
                  <p:embed/>
                </p:oleObj>
              </mc:Choice>
              <mc:Fallback>
                <p:oleObj name="" r:id="rId11" imgW="1701800" imgH="4699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0325" y="4290060"/>
                        <a:ext cx="1333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Line 15"/>
          <p:cNvSpPr/>
          <p:nvPr/>
        </p:nvSpPr>
        <p:spPr>
          <a:xfrm flipH="1">
            <a:off x="2740025" y="4074160"/>
            <a:ext cx="0" cy="914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2816225" y="4048760"/>
          <a:ext cx="228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3" imgW="228600" imgH="1092200" progId="Equation.3">
                  <p:embed/>
                </p:oleObj>
              </mc:Choice>
              <mc:Fallback>
                <p:oleObj name="" r:id="rId13" imgW="228600" imgH="10922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6225" y="4048760"/>
                        <a:ext cx="2286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3124200" y="4086860"/>
          <a:ext cx="48609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5" imgW="6413500" imgH="952500" progId="Equation.3">
                  <p:embed/>
                </p:oleObj>
              </mc:Choice>
              <mc:Fallback>
                <p:oleObj name="" r:id="rId15" imgW="6413500" imgH="9525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24200" y="4086860"/>
                        <a:ext cx="4860925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701675" y="5064760"/>
          <a:ext cx="2692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7" imgW="3517900" imgH="952500" progId="Equation.3">
                  <p:embed/>
                </p:oleObj>
              </mc:Choice>
              <mc:Fallback>
                <p:oleObj name="" r:id="rId17" imgW="3517900" imgH="9525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01675" y="5064760"/>
                        <a:ext cx="26924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3502025" y="5267960"/>
          <a:ext cx="158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9" imgW="2044700" imgH="469900" progId="Equation.3">
                  <p:embed/>
                </p:oleObj>
              </mc:Choice>
              <mc:Fallback>
                <p:oleObj name="" r:id="rId19" imgW="2044700" imgH="4699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2025" y="5267960"/>
                        <a:ext cx="1587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Line 21"/>
          <p:cNvSpPr/>
          <p:nvPr/>
        </p:nvSpPr>
        <p:spPr>
          <a:xfrm>
            <a:off x="5191125" y="4988560"/>
            <a:ext cx="0" cy="914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3574" name="Object 22"/>
          <p:cNvGraphicFramePr>
            <a:graphicFrameLocks noChangeAspect="1"/>
          </p:cNvGraphicFramePr>
          <p:nvPr/>
        </p:nvGraphicFramePr>
        <p:xfrm>
          <a:off x="5267325" y="4988560"/>
          <a:ext cx="228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21" imgW="228600" imgH="1092200" progId="Equation.3">
                  <p:embed/>
                </p:oleObj>
              </mc:Choice>
              <mc:Fallback>
                <p:oleObj name="" r:id="rId21" imgW="228600" imgH="10922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67325" y="4988560"/>
                        <a:ext cx="2286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5584825" y="5064760"/>
          <a:ext cx="2400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23" imgW="3124200" imgH="952500" progId="Equation.3">
                  <p:embed/>
                </p:oleObj>
              </mc:Choice>
              <mc:Fallback>
                <p:oleObj name="" r:id="rId23" imgW="3124200" imgH="9525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84825" y="5064760"/>
                        <a:ext cx="24003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1"/>
          <p:cNvGraphicFramePr>
            <a:graphicFrameLocks noChangeAspect="1"/>
          </p:cNvGraphicFramePr>
          <p:nvPr/>
        </p:nvGraphicFramePr>
        <p:xfrm>
          <a:off x="2663508" y="3466783"/>
          <a:ext cx="270779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25" imgW="1333500" imgH="215900" progId="Equation.3">
                  <p:embed/>
                </p:oleObj>
              </mc:Choice>
              <mc:Fallback>
                <p:oleObj name="" r:id="rId25" imgW="1333500" imgH="2159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3508" y="3466783"/>
                        <a:ext cx="270779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4" name="Line 32"/>
          <p:cNvSpPr/>
          <p:nvPr/>
        </p:nvSpPr>
        <p:spPr>
          <a:xfrm>
            <a:off x="5788025" y="4810760"/>
            <a:ext cx="2286000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3724275" y="5902960"/>
            <a:ext cx="24872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/>
                </a:solidFill>
              </a:rPr>
              <a:t>（边积边代限）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/>
      <p:bldP spid="23557" grpId="0"/>
      <p:bldP spid="23562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539750" y="741680"/>
            <a:ext cx="1899285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9.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2317750" y="603250"/>
          <a:ext cx="193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501900" imgH="1079500" progId="Equation.3">
                  <p:embed/>
                </p:oleObj>
              </mc:Choice>
              <mc:Fallback>
                <p:oleObj name="" r:id="rId1" imgW="2501900" imgH="10795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17750" y="603250"/>
                        <a:ext cx="19304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/>
          <p:nvPr/>
        </p:nvSpPr>
        <p:spPr>
          <a:xfrm>
            <a:off x="539750" y="177323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24582" name="Text Box 6"/>
          <p:cNvSpPr txBox="1"/>
          <p:nvPr/>
        </p:nvSpPr>
        <p:spPr>
          <a:xfrm>
            <a:off x="1219200" y="177323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2438400" y="1857375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841500" imgH="469900" progId="Equation.3">
                  <p:embed/>
                </p:oleObj>
              </mc:Choice>
              <mc:Fallback>
                <p:oleObj name="" r:id="rId3" imgW="1841500" imgH="469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1857375"/>
                        <a:ext cx="1435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Line 8"/>
          <p:cNvSpPr/>
          <p:nvPr/>
        </p:nvSpPr>
        <p:spPr>
          <a:xfrm>
            <a:off x="3962400" y="1620838"/>
            <a:ext cx="0" cy="914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4044950" y="1466850"/>
          <a:ext cx="203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190500" imgH="1409700" progId="Equation.3">
                  <p:embed/>
                </p:oleObj>
              </mc:Choice>
              <mc:Fallback>
                <p:oleObj name="" r:id="rId5" imgW="190500" imgH="14097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44950" y="1466850"/>
                        <a:ext cx="20320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4349750" y="1589088"/>
          <a:ext cx="7747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952500" imgH="1079500" progId="Equation.3">
                  <p:embed/>
                </p:oleObj>
              </mc:Choice>
              <mc:Fallback>
                <p:oleObj name="" r:id="rId7" imgW="952500" imgH="1079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49750" y="1589088"/>
                        <a:ext cx="774700" cy="855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5035550" y="1570038"/>
          <a:ext cx="1549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1993900" imgH="1155700" progId="Equation.3">
                  <p:embed/>
                </p:oleObj>
              </mc:Choice>
              <mc:Fallback>
                <p:oleObj name="" r:id="rId9" imgW="1993900" imgH="1155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35550" y="1570038"/>
                        <a:ext cx="1549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2133600" y="2649538"/>
          <a:ext cx="673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1" imgW="825500" imgH="1054100" progId="Equation.3">
                  <p:embed/>
                </p:oleObj>
              </mc:Choice>
              <mc:Fallback>
                <p:oleObj name="" r:id="rId11" imgW="825500" imgH="1054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2649538"/>
                        <a:ext cx="673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2882900" y="2667000"/>
          <a:ext cx="3594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3" imgW="4711700" imgH="1054100" progId="Equation.3">
                  <p:embed/>
                </p:oleObj>
              </mc:Choice>
              <mc:Fallback>
                <p:oleObj name="" r:id="rId13" imgW="4711700" imgH="10541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82900" y="2667000"/>
                        <a:ext cx="3594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2133600" y="3716338"/>
          <a:ext cx="673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5" imgW="825500" imgH="1054100" progId="Equation.3">
                  <p:embed/>
                </p:oleObj>
              </mc:Choice>
              <mc:Fallback>
                <p:oleObj name="" r:id="rId15" imgW="825500" imgH="1054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3716338"/>
                        <a:ext cx="673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2819400" y="3716338"/>
          <a:ext cx="1524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7" imgW="1955800" imgH="800100" progId="Equation.3">
                  <p:embed/>
                </p:oleObj>
              </mc:Choice>
              <mc:Fallback>
                <p:oleObj name="" r:id="rId17" imgW="1955800" imgH="800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3716338"/>
                        <a:ext cx="15240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Line 18"/>
          <p:cNvSpPr/>
          <p:nvPr/>
        </p:nvSpPr>
        <p:spPr>
          <a:xfrm>
            <a:off x="4419600" y="3716338"/>
            <a:ext cx="0" cy="914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4595" name="Object 19"/>
          <p:cNvGraphicFramePr>
            <a:graphicFrameLocks noChangeAspect="1"/>
          </p:cNvGraphicFramePr>
          <p:nvPr/>
        </p:nvGraphicFramePr>
        <p:xfrm>
          <a:off x="4514850" y="3582988"/>
          <a:ext cx="203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9" imgW="190500" imgH="1409700" progId="Equation.3">
                  <p:embed/>
                </p:oleObj>
              </mc:Choice>
              <mc:Fallback>
                <p:oleObj name="" r:id="rId19" imgW="190500" imgH="1409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14850" y="3582988"/>
                        <a:ext cx="20320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2133600" y="4694238"/>
          <a:ext cx="673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1" imgW="825500" imgH="1054100" progId="Equation.3">
                  <p:embed/>
                </p:oleObj>
              </mc:Choice>
              <mc:Fallback>
                <p:oleObj name="" r:id="rId21" imgW="825500" imgH="10541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4694238"/>
                        <a:ext cx="673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2895600" y="4673600"/>
          <a:ext cx="749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3" imgW="927100" imgH="1104900" progId="Equation.3">
                  <p:embed/>
                </p:oleObj>
              </mc:Choice>
              <mc:Fallback>
                <p:oleObj name="" r:id="rId23" imgW="927100" imgH="1104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95600" y="4673600"/>
                        <a:ext cx="749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2"/>
          <p:cNvGraphicFramePr>
            <a:graphicFrameLocks noChangeAspect="1"/>
          </p:cNvGraphicFramePr>
          <p:nvPr/>
        </p:nvGraphicFramePr>
        <p:xfrm>
          <a:off x="3733800" y="4953000"/>
          <a:ext cx="419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5" imgW="482600" imgH="330200" progId="Equation.3">
                  <p:embed/>
                </p:oleObj>
              </mc:Choice>
              <mc:Fallback>
                <p:oleObj name="" r:id="rId25" imgW="482600" imgH="330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33800" y="4953000"/>
                        <a:ext cx="4191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42" name="Object 18"/>
          <p:cNvGraphicFramePr>
            <a:graphicFrameLocks noChangeAspect="1"/>
          </p:cNvGraphicFramePr>
          <p:nvPr/>
        </p:nvGraphicFramePr>
        <p:xfrm>
          <a:off x="6019800" y="3094038"/>
          <a:ext cx="19462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489200" imgH="1016000" progId="Equation.3">
                  <p:embed/>
                </p:oleObj>
              </mc:Choice>
              <mc:Fallback>
                <p:oleObj name="" r:id="rId1" imgW="2489200" imgH="1016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9800" y="3094038"/>
                        <a:ext cx="1946275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76" name="Group 52"/>
          <p:cNvGrpSpPr/>
          <p:nvPr/>
        </p:nvGrpSpPr>
        <p:grpSpPr>
          <a:xfrm>
            <a:off x="5943600" y="3082925"/>
            <a:ext cx="2286000" cy="838200"/>
            <a:chOff x="3744" y="1920"/>
            <a:chExt cx="1440" cy="528"/>
          </a:xfrm>
        </p:grpSpPr>
        <p:sp>
          <p:nvSpPr>
            <p:cNvPr id="19496" name="Rectangle 24"/>
            <p:cNvSpPr/>
            <p:nvPr/>
          </p:nvSpPr>
          <p:spPr>
            <a:xfrm>
              <a:off x="3744" y="1920"/>
              <a:ext cx="1440" cy="52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9497" name="Object 19"/>
            <p:cNvGraphicFramePr>
              <a:graphicFrameLocks noChangeAspect="1"/>
            </p:cNvGraphicFramePr>
            <p:nvPr/>
          </p:nvGraphicFramePr>
          <p:xfrm>
            <a:off x="3808" y="1928"/>
            <a:ext cx="127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3" imgW="2603500" imgH="1016000" progId="Equation.3">
                    <p:embed/>
                  </p:oleObj>
                </mc:Choice>
                <mc:Fallback>
                  <p:oleObj name="" r:id="rId3" imgW="2603500" imgH="10160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08" y="1928"/>
                          <a:ext cx="1272" cy="5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0" name="Rectangle 2"/>
          <p:cNvSpPr>
            <a:spLocks noGrp="1"/>
          </p:cNvSpPr>
          <p:nvPr>
            <p:ph type="title"/>
          </p:nvPr>
        </p:nvSpPr>
        <p:spPr>
          <a:xfrm>
            <a:off x="381000" y="695960"/>
            <a:ext cx="2411730" cy="121666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结论</a:t>
            </a:r>
            <a:r>
              <a:rPr lang="en-US" altLang="zh-CN" sz="3200" b="1" dirty="0">
                <a:ea typeface="楷体_GB2312" pitchFamily="49" charset="-122"/>
              </a:rPr>
              <a:t>2</a:t>
            </a:r>
            <a:r>
              <a:rPr lang="en-US" sz="3200" b="1" dirty="0">
                <a:ea typeface="楷体_GB2312" pitchFamily="49" charset="-122"/>
              </a:rPr>
              <a:t>(3)</a:t>
            </a:r>
            <a:br>
              <a:rPr lang="en-US" sz="3200" b="1" dirty="0">
                <a:ea typeface="楷体_GB2312" pitchFamily="49" charset="-122"/>
              </a:rPr>
            </a:br>
            <a:r>
              <a:rPr lang="zh-CN" altLang="en-US" sz="3200" b="1" dirty="0">
                <a:ea typeface="楷体_GB2312" pitchFamily="49" charset="-122"/>
              </a:rPr>
              <a:t>华里士公式</a:t>
            </a:r>
            <a:endParaRPr lang="zh-CN" altLang="en-US" sz="3200" b="1" dirty="0">
              <a:ea typeface="楷体_GB2312" pitchFamily="49" charset="-122"/>
            </a:endParaRPr>
          </a:p>
        </p:txBody>
      </p:sp>
      <p:graphicFrame>
        <p:nvGraphicFramePr>
          <p:cNvPr id="19461" name="Object 3"/>
          <p:cNvGraphicFramePr>
            <a:graphicFrameLocks noChangeAspect="1"/>
          </p:cNvGraphicFramePr>
          <p:nvPr/>
        </p:nvGraphicFramePr>
        <p:xfrm>
          <a:off x="2413000" y="241300"/>
          <a:ext cx="238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3098800" imgH="1016000" progId="Equation.3">
                  <p:embed/>
                </p:oleObj>
              </mc:Choice>
              <mc:Fallback>
                <p:oleObj name="" r:id="rId5" imgW="3098800" imgH="10160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13000" y="241300"/>
                        <a:ext cx="23876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/>
          <p:nvPr/>
        </p:nvSpPr>
        <p:spPr>
          <a:xfrm>
            <a:off x="539750" y="25146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9463" name="Object 6"/>
          <p:cNvGraphicFramePr>
            <a:graphicFrameLocks noChangeAspect="1"/>
          </p:cNvGraphicFramePr>
          <p:nvPr/>
        </p:nvGraphicFramePr>
        <p:xfrm>
          <a:off x="4800600" y="241300"/>
          <a:ext cx="2019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2603500" imgH="1016000" progId="Equation.3">
                  <p:embed/>
                </p:oleObj>
              </mc:Choice>
              <mc:Fallback>
                <p:oleObj name="" r:id="rId7" imgW="2603500" imgH="1016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800600" y="241300"/>
                        <a:ext cx="20193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2869883" y="1772920"/>
          <a:ext cx="2413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228600" imgH="101600" progId="Equation.3">
                  <p:embed/>
                </p:oleObj>
              </mc:Choice>
              <mc:Fallback>
                <p:oleObj name="" r:id="rId9" imgW="228600" imgH="101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869883" y="1772920"/>
                        <a:ext cx="2413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3492183" y="1101408"/>
          <a:ext cx="340836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1" imgW="3530600" imgH="609600" progId="Equation.3">
                  <p:embed/>
                </p:oleObj>
              </mc:Choice>
              <mc:Fallback>
                <p:oleObj name="" r:id="rId11" imgW="3530600" imgH="609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92183" y="1101408"/>
                        <a:ext cx="3408362" cy="652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/>
          <p:cNvSpPr txBox="1"/>
          <p:nvPr/>
        </p:nvSpPr>
        <p:spPr>
          <a:xfrm>
            <a:off x="6900545" y="1191895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为偶数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3416145" y="1781571"/>
          <a:ext cx="3331210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3" imgW="1091565" imgH="228600" progId="Equation.3">
                  <p:embed/>
                </p:oleObj>
              </mc:Choice>
              <mc:Fallback>
                <p:oleObj name="" r:id="rId13" imgW="1091565" imgH="228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16145" y="1781571"/>
                        <a:ext cx="3331210" cy="791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11"/>
          <p:cNvSpPr txBox="1"/>
          <p:nvPr/>
        </p:nvSpPr>
        <p:spPr>
          <a:xfrm>
            <a:off x="6873875" y="1877695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为奇数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1600200" y="2573338"/>
          <a:ext cx="133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5" imgW="1689100" imgH="609600" progId="Equation.3">
                  <p:embed/>
                </p:oleObj>
              </mc:Choice>
              <mc:Fallback>
                <p:oleObj name="" r:id="rId15" imgW="1689100" imgH="609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2573338"/>
                        <a:ext cx="1333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13"/>
          <p:cNvSpPr txBox="1"/>
          <p:nvPr/>
        </p:nvSpPr>
        <p:spPr>
          <a:xfrm>
            <a:off x="2895600" y="25146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1371600" y="3073400"/>
          <a:ext cx="167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7" imgW="2146300" imgH="1016000" progId="Equation.3">
                  <p:embed/>
                </p:oleObj>
              </mc:Choice>
              <mc:Fallback>
                <p:oleObj name="" r:id="rId17" imgW="2146300" imgH="1016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3073400"/>
                        <a:ext cx="16764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3111500" y="3136900"/>
          <a:ext cx="2781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9" imgW="3619500" imgH="1016000" progId="Equation.3">
                  <p:embed/>
                </p:oleObj>
              </mc:Choice>
              <mc:Fallback>
                <p:oleObj name="" r:id="rId19" imgW="3619500" imgH="10160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11500" y="3136900"/>
                        <a:ext cx="27813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Text Box 20"/>
          <p:cNvSpPr txBox="1"/>
          <p:nvPr/>
        </p:nvSpPr>
        <p:spPr>
          <a:xfrm>
            <a:off x="215900" y="396557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45" name="Object 21"/>
          <p:cNvGraphicFramePr>
            <a:graphicFrameLocks noChangeAspect="1"/>
          </p:cNvGraphicFramePr>
          <p:nvPr/>
        </p:nvGraphicFramePr>
        <p:xfrm>
          <a:off x="711200" y="3987800"/>
          <a:ext cx="179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1" imgW="2298700" imgH="584200" progId="Equation.3">
                  <p:embed/>
                </p:oleObj>
              </mc:Choice>
              <mc:Fallback>
                <p:oleObj name="" r:id="rId21" imgW="2298700" imgH="584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11200" y="3987800"/>
                        <a:ext cx="17907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22"/>
          <p:cNvGraphicFramePr>
            <a:graphicFrameLocks noChangeAspect="1"/>
          </p:cNvGraphicFramePr>
          <p:nvPr/>
        </p:nvGraphicFramePr>
        <p:xfrm>
          <a:off x="2578100" y="4076700"/>
          <a:ext cx="142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3" imgW="1803400" imgH="469900" progId="Equation.3">
                  <p:embed/>
                </p:oleObj>
              </mc:Choice>
              <mc:Fallback>
                <p:oleObj name="" r:id="rId23" imgW="1803400" imgH="469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78100" y="4076700"/>
                        <a:ext cx="1422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7" name="Text Box 23"/>
          <p:cNvSpPr txBox="1"/>
          <p:nvPr/>
        </p:nvSpPr>
        <p:spPr>
          <a:xfrm>
            <a:off x="3949700" y="397668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50" name="Object 26"/>
          <p:cNvGraphicFramePr>
            <a:graphicFrameLocks noChangeAspect="1"/>
          </p:cNvGraphicFramePr>
          <p:nvPr/>
        </p:nvGraphicFramePr>
        <p:xfrm>
          <a:off x="4483100" y="3962400"/>
          <a:ext cx="359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5" imgW="4699000" imgH="584200" progId="Equation.3">
                  <p:embed/>
                </p:oleObj>
              </mc:Choice>
              <mc:Fallback>
                <p:oleObj name="" r:id="rId25" imgW="4699000" imgH="584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83100" y="3962400"/>
                        <a:ext cx="35941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27"/>
          <p:cNvGraphicFramePr>
            <a:graphicFrameLocks noChangeAspect="1"/>
          </p:cNvGraphicFramePr>
          <p:nvPr/>
        </p:nvGraphicFramePr>
        <p:xfrm>
          <a:off x="381000" y="4648200"/>
          <a:ext cx="152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7" imgW="1943100" imgH="228600" progId="Equation.3">
                  <p:embed/>
                </p:oleObj>
              </mc:Choice>
              <mc:Fallback>
                <p:oleObj name="" r:id="rId27" imgW="1943100" imgH="228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" y="4648200"/>
                        <a:ext cx="15240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8"/>
          <p:cNvGraphicFramePr>
            <a:graphicFrameLocks noChangeAspect="1"/>
          </p:cNvGraphicFramePr>
          <p:nvPr/>
        </p:nvGraphicFramePr>
        <p:xfrm>
          <a:off x="685800" y="5181600"/>
          <a:ext cx="373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9" imgW="4889500" imgH="609600" progId="Equation.3">
                  <p:embed/>
                </p:oleObj>
              </mc:Choice>
              <mc:Fallback>
                <p:oleObj name="" r:id="rId29" imgW="4889500" imgH="6096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5181600"/>
                        <a:ext cx="3733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4" name="Line 30"/>
          <p:cNvSpPr/>
          <p:nvPr/>
        </p:nvSpPr>
        <p:spPr>
          <a:xfrm>
            <a:off x="4495800" y="5029200"/>
            <a:ext cx="0" cy="7858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6655" name="Object 31"/>
          <p:cNvGraphicFramePr>
            <a:graphicFrameLocks noChangeAspect="1"/>
          </p:cNvGraphicFramePr>
          <p:nvPr/>
        </p:nvGraphicFramePr>
        <p:xfrm>
          <a:off x="4572000" y="4916488"/>
          <a:ext cx="228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1" imgW="215900" imgH="1079500" progId="Equation.3">
                  <p:embed/>
                </p:oleObj>
              </mc:Choice>
              <mc:Fallback>
                <p:oleObj name="" r:id="rId31" imgW="215900" imgH="10795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4916488"/>
                        <a:ext cx="2286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6" name="Object 32"/>
          <p:cNvGraphicFramePr>
            <a:graphicFrameLocks noChangeAspect="1"/>
          </p:cNvGraphicFramePr>
          <p:nvPr/>
        </p:nvGraphicFramePr>
        <p:xfrm>
          <a:off x="4864100" y="5029200"/>
          <a:ext cx="414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3" imgW="5435600" imgH="1016000" progId="Equation.3">
                  <p:embed/>
                </p:oleObj>
              </mc:Choice>
              <mc:Fallback>
                <p:oleObj name="" r:id="rId33" imgW="5435600" imgH="10160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64100" y="5029200"/>
                        <a:ext cx="4140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61" name="Group 37"/>
          <p:cNvGrpSpPr/>
          <p:nvPr/>
        </p:nvGrpSpPr>
        <p:grpSpPr>
          <a:xfrm>
            <a:off x="4267200" y="5867400"/>
            <a:ext cx="76200" cy="287338"/>
            <a:chOff x="1488" y="3744"/>
            <a:chExt cx="48" cy="144"/>
          </a:xfrm>
        </p:grpSpPr>
        <p:sp>
          <p:nvSpPr>
            <p:cNvPr id="19494" name="Line 35"/>
            <p:cNvSpPr/>
            <p:nvPr/>
          </p:nvSpPr>
          <p:spPr>
            <a:xfrm>
              <a:off x="1488" y="3744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95" name="Line 36"/>
            <p:cNvSpPr/>
            <p:nvPr/>
          </p:nvSpPr>
          <p:spPr>
            <a:xfrm>
              <a:off x="1536" y="3744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26663" name="Object 39"/>
          <p:cNvGraphicFramePr>
            <a:graphicFrameLocks noChangeAspect="1"/>
          </p:cNvGraphicFramePr>
          <p:nvPr/>
        </p:nvGraphicFramePr>
        <p:xfrm>
          <a:off x="4206875" y="6172200"/>
          <a:ext cx="2127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5" imgW="203200" imgH="330200" progId="Equation.3">
                  <p:embed/>
                </p:oleObj>
              </mc:Choice>
              <mc:Fallback>
                <p:oleObj name="" r:id="rId35" imgW="203200" imgH="330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06875" y="6172200"/>
                        <a:ext cx="212725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85" name="Picture 42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86" name="Picture 43" descr="F:\My Documents\数学资源库\机动.jpg"/>
          <p:cNvPicPr>
            <a:picLocks noChangeAspect="1"/>
          </p:cNvPicPr>
          <p:nvPr/>
        </p:nvPicPr>
        <p:blipFill>
          <a:blip r:embed="rId3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87" name="Picture 44" descr="F:\My Documents\数学资源库\目录.jpg">
            <a:hlinkClick r:id="rId39" action="ppaction://hlinksldjump"/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88" name="Picture 45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89" name="Picture 46" descr="F:\My Documents\数学资源库\退出.jp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90" name="Picture 47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91" name="Text Box 48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73" name="AutoShape 49"/>
          <p:cNvSpPr/>
          <p:nvPr/>
        </p:nvSpPr>
        <p:spPr>
          <a:xfrm>
            <a:off x="3187383" y="1253808"/>
            <a:ext cx="228600" cy="1143000"/>
          </a:xfrm>
          <a:prstGeom prst="leftBrace">
            <a:avLst>
              <a:gd name="adj1" fmla="val 416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6675" name="Line 51"/>
          <p:cNvSpPr/>
          <p:nvPr/>
        </p:nvSpPr>
        <p:spPr>
          <a:xfrm>
            <a:off x="1981200" y="5867400"/>
            <a:ext cx="2743200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6633" grpId="0"/>
      <p:bldP spid="26635" grpId="0"/>
      <p:bldP spid="26637" grpId="0"/>
      <p:bldP spid="26644" grpId="0"/>
      <p:bldP spid="26647" grpId="0"/>
      <p:bldP spid="2667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1078"/>
          <p:cNvSpPr/>
          <p:nvPr/>
        </p:nvSpPr>
        <p:spPr>
          <a:xfrm>
            <a:off x="0" y="0"/>
            <a:ext cx="9144000" cy="25908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8130" name="Text Box 1026">
            <a:hlinkClick r:id="rId1" action="ppaction://hlinksldjump"/>
          </p:cNvPr>
          <p:cNvSpPr txBox="1"/>
          <p:nvPr/>
        </p:nvSpPr>
        <p:spPr>
          <a:xfrm>
            <a:off x="1990725" y="5440363"/>
            <a:ext cx="497681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二、定积分的分部积分法  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4100" name="Rectangle 1030"/>
          <p:cNvSpPr>
            <a:spLocks noGrp="1"/>
          </p:cNvSpPr>
          <p:nvPr>
            <p:ph type="title"/>
          </p:nvPr>
        </p:nvSpPr>
        <p:spPr>
          <a:xfrm>
            <a:off x="1193800" y="152400"/>
            <a:ext cx="2286000" cy="838200"/>
          </a:xfrm>
          <a:ln w="76200"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第三节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8138" name="Text Box 1034"/>
          <p:cNvSpPr txBox="1"/>
          <p:nvPr/>
        </p:nvSpPr>
        <p:spPr>
          <a:xfrm>
            <a:off x="1600200" y="260508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不定积分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8148" name="Text Box 1044"/>
          <p:cNvSpPr txBox="1"/>
          <p:nvPr/>
        </p:nvSpPr>
        <p:spPr>
          <a:xfrm>
            <a:off x="1990725" y="4602163"/>
            <a:ext cx="4160838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一、定积分的换元法  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48151" name="AutoShape 1047"/>
          <p:cNvSpPr/>
          <p:nvPr/>
        </p:nvSpPr>
        <p:spPr>
          <a:xfrm>
            <a:off x="1981200" y="3352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8152" name="Text Box 1048"/>
          <p:cNvSpPr txBox="1"/>
          <p:nvPr/>
        </p:nvSpPr>
        <p:spPr>
          <a:xfrm>
            <a:off x="2117725" y="324485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换元积分法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8153" name="Text Box 1049"/>
          <p:cNvSpPr txBox="1"/>
          <p:nvPr/>
        </p:nvSpPr>
        <p:spPr>
          <a:xfrm>
            <a:off x="2133600" y="381000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分部积分法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8154" name="Line 1050"/>
          <p:cNvSpPr/>
          <p:nvPr/>
        </p:nvSpPr>
        <p:spPr>
          <a:xfrm>
            <a:off x="4191000" y="3810000"/>
            <a:ext cx="533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8155" name="Text Box 1051"/>
          <p:cNvSpPr txBox="1"/>
          <p:nvPr/>
        </p:nvSpPr>
        <p:spPr>
          <a:xfrm>
            <a:off x="4800600" y="35194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定积分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8156" name="AutoShape 1052"/>
          <p:cNvSpPr/>
          <p:nvPr/>
        </p:nvSpPr>
        <p:spPr>
          <a:xfrm>
            <a:off x="6115050" y="33528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8157" name="Text Box 1053"/>
          <p:cNvSpPr txBox="1"/>
          <p:nvPr/>
        </p:nvSpPr>
        <p:spPr>
          <a:xfrm>
            <a:off x="6251575" y="3214688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换元积分法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8158" name="Text Box 1054"/>
          <p:cNvSpPr txBox="1"/>
          <p:nvPr/>
        </p:nvSpPr>
        <p:spPr>
          <a:xfrm>
            <a:off x="6267450" y="3824288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分部积分法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111" name="Text Box 1062"/>
          <p:cNvSpPr txBox="1"/>
          <p:nvPr/>
        </p:nvSpPr>
        <p:spPr>
          <a:xfrm>
            <a:off x="1803400" y="928688"/>
            <a:ext cx="5359400" cy="823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定积分的换元法和  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12" name="Text Box 1063"/>
          <p:cNvSpPr txBox="1"/>
          <p:nvPr/>
        </p:nvSpPr>
        <p:spPr>
          <a:xfrm>
            <a:off x="4876800" y="1690688"/>
            <a:ext cx="3232150" cy="823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分部积分法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113" name="Object 1077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" imgW="3390900" imgH="3409950" progId="Paint.Picture">
                  <p:embed/>
                </p:oleObj>
              </mc:Choice>
              <mc:Fallback>
                <p:oleObj name="" r:id="rId2" imgW="3390900" imgH="3409950" progId="Paint.Picture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Text Box 1079"/>
          <p:cNvSpPr txBox="1"/>
          <p:nvPr/>
        </p:nvSpPr>
        <p:spPr>
          <a:xfrm>
            <a:off x="7488238" y="250825"/>
            <a:ext cx="1441450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五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5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5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15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5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5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14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13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/>
      <p:bldP spid="48138" grpId="0" build="p"/>
      <p:bldP spid="48148" grpId="0" build="p"/>
      <p:bldP spid="48151" grpId="0" animBg="1"/>
      <p:bldP spid="48152" grpId="0" advAuto="1000" build="p"/>
      <p:bldP spid="48153" grpId="0" advAuto="1000" build="p"/>
      <p:bldP spid="48155" grpId="0" advAuto="1000" build="p"/>
      <p:bldP spid="48156" grpId="0" animBg="1"/>
      <p:bldP spid="48157" grpId="0" advAuto="1000" build="p"/>
      <p:bldP spid="48158" grpId="0" advAuto="100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/>
          <p:nvPr/>
        </p:nvSpPr>
        <p:spPr>
          <a:xfrm>
            <a:off x="3886200" y="4267200"/>
            <a:ext cx="762000" cy="5334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6867" name="Rectangle 3"/>
          <p:cNvSpPr/>
          <p:nvPr/>
        </p:nvSpPr>
        <p:spPr>
          <a:xfrm>
            <a:off x="3810000" y="3276600"/>
            <a:ext cx="990600" cy="5334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936625" y="393700"/>
          <a:ext cx="45688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6007100" imgH="1016000" progId="Equation.3">
                  <p:embed/>
                </p:oleObj>
              </mc:Choice>
              <mc:Fallback>
                <p:oleObj name="" r:id="rId1" imgW="6007100" imgH="10160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36625" y="393700"/>
                        <a:ext cx="4568825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1365250" y="1155700"/>
          <a:ext cx="47958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6311900" imgH="1016000" progId="Equation.3">
                  <p:embed/>
                </p:oleObj>
              </mc:Choice>
              <mc:Fallback>
                <p:oleObj name="" r:id="rId3" imgW="6311900" imgH="10160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65250" y="1155700"/>
                        <a:ext cx="4795838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1384300" y="1993900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2336800" imgH="508000" progId="Equation.3">
                  <p:embed/>
                </p:oleObj>
              </mc:Choice>
              <mc:Fallback>
                <p:oleObj name="" r:id="rId5" imgW="2336800" imgH="5080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84300" y="1993900"/>
                        <a:ext cx="1816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3276600" y="1993900"/>
          <a:ext cx="151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1930400" imgH="508000" progId="Equation.3">
                  <p:embed/>
                </p:oleObj>
              </mc:Choice>
              <mc:Fallback>
                <p:oleObj name="" r:id="rId7" imgW="1930400" imgH="5080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276600" y="1993900"/>
                        <a:ext cx="1511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Text Box 9"/>
          <p:cNvSpPr txBox="1"/>
          <p:nvPr/>
        </p:nvSpPr>
        <p:spPr>
          <a:xfrm>
            <a:off x="152400" y="251460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由此得递推公式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2819400" y="2581275"/>
          <a:ext cx="173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2235200" imgH="609600" progId="Equation.3">
                  <p:embed/>
                </p:oleObj>
              </mc:Choice>
              <mc:Fallback>
                <p:oleObj name="" r:id="rId9" imgW="2235200" imgH="6096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2581275"/>
                        <a:ext cx="17399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Text Box 11"/>
          <p:cNvSpPr txBox="1"/>
          <p:nvPr/>
        </p:nvSpPr>
        <p:spPr>
          <a:xfrm>
            <a:off x="152400" y="32766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于是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1858963" y="3352800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1" imgW="1117600" imgH="508000" progId="Equation.3">
                  <p:embed/>
                </p:oleObj>
              </mc:Choice>
              <mc:Fallback>
                <p:oleObj name="" r:id="rId11" imgW="1117600" imgH="5080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58963" y="3352800"/>
                        <a:ext cx="901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2819400" y="3235325"/>
          <a:ext cx="7937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3" imgW="762000" imgH="609600" progId="Equation.3">
                  <p:embed/>
                </p:oleObj>
              </mc:Choice>
              <mc:Fallback>
                <p:oleObj name="" r:id="rId13" imgW="762000" imgH="6096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3235325"/>
                        <a:ext cx="793750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1676400" y="4267200"/>
          <a:ext cx="1143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5" imgW="1435100" imgH="508000" progId="Equation.3">
                  <p:embed/>
                </p:oleObj>
              </mc:Choice>
              <mc:Fallback>
                <p:oleObj name="" r:id="rId15" imgW="1435100" imgH="5080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4267200"/>
                        <a:ext cx="1143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2895600" y="4149725"/>
          <a:ext cx="7937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7" imgW="762000" imgH="609600" progId="Equation.3">
                  <p:embed/>
                </p:oleObj>
              </mc:Choice>
              <mc:Fallback>
                <p:oleObj name="" r:id="rId17" imgW="762000" imgH="6096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95600" y="4149725"/>
                        <a:ext cx="793750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6" name="Text Box 22"/>
          <p:cNvSpPr txBox="1"/>
          <p:nvPr/>
        </p:nvSpPr>
        <p:spPr>
          <a:xfrm>
            <a:off x="228600" y="50292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而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2217738" y="5105400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9" imgW="762000" imgH="508000" progId="Equation.3">
                  <p:embed/>
                </p:oleObj>
              </mc:Choice>
              <mc:Fallback>
                <p:oleObj name="" r:id="rId19" imgW="762000" imgH="5080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17738" y="5105400"/>
                        <a:ext cx="635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24"/>
          <p:cNvGraphicFramePr>
            <a:graphicFrameLocks noChangeAspect="1"/>
          </p:cNvGraphicFramePr>
          <p:nvPr/>
        </p:nvGraphicFramePr>
        <p:xfrm>
          <a:off x="2990850" y="4895850"/>
          <a:ext cx="774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1" imgW="939800" imgH="1016000" progId="Equation.3">
                  <p:embed/>
                </p:oleObj>
              </mc:Choice>
              <mc:Fallback>
                <p:oleObj name="" r:id="rId21" imgW="939800" imgH="10160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90850" y="4895850"/>
                        <a:ext cx="7747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9" name="Object 25"/>
          <p:cNvGraphicFramePr>
            <a:graphicFrameLocks noChangeAspect="1"/>
          </p:cNvGraphicFramePr>
          <p:nvPr/>
        </p:nvGraphicFramePr>
        <p:xfrm>
          <a:off x="3822700" y="5029200"/>
          <a:ext cx="711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23" imgW="863600" imgH="673100" progId="Equation.3">
                  <p:embed/>
                </p:oleObj>
              </mc:Choice>
              <mc:Fallback>
                <p:oleObj name="" r:id="rId23" imgW="863600" imgH="6731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22700" y="5029200"/>
                        <a:ext cx="7112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2" name="Object 28"/>
          <p:cNvGraphicFramePr>
            <a:graphicFrameLocks noChangeAspect="1"/>
          </p:cNvGraphicFramePr>
          <p:nvPr/>
        </p:nvGraphicFramePr>
        <p:xfrm>
          <a:off x="6292850" y="1828800"/>
          <a:ext cx="238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25" imgW="3098800" imgH="1016000" progId="Equation.3">
                  <p:embed/>
                </p:oleObj>
              </mc:Choice>
              <mc:Fallback>
                <p:oleObj name="" r:id="rId25" imgW="3098800" imgH="10160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292850" y="1828800"/>
                        <a:ext cx="2387600" cy="825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3" name="Object 29"/>
          <p:cNvGraphicFramePr>
            <a:graphicFrameLocks noChangeAspect="1"/>
          </p:cNvGraphicFramePr>
          <p:nvPr/>
        </p:nvGraphicFramePr>
        <p:xfrm>
          <a:off x="5105400" y="4965700"/>
          <a:ext cx="2146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27" imgW="2768600" imgH="1016000" progId="Equation.3">
                  <p:embed/>
                </p:oleObj>
              </mc:Choice>
              <mc:Fallback>
                <p:oleObj name="" r:id="rId27" imgW="2768600" imgH="10160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05400" y="4965700"/>
                        <a:ext cx="21463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4" name="Object 30"/>
          <p:cNvGraphicFramePr>
            <a:graphicFrameLocks noChangeAspect="1"/>
          </p:cNvGraphicFramePr>
          <p:nvPr/>
        </p:nvGraphicFramePr>
        <p:xfrm>
          <a:off x="7340600" y="51816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9" imgW="482600" imgH="317500" progId="Equation.3">
                  <p:embed/>
                </p:oleObj>
              </mc:Choice>
              <mc:Fallback>
                <p:oleObj name="" r:id="rId29" imgW="482600" imgH="3175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40600" y="5181600"/>
                        <a:ext cx="431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5" name="Text Box 31"/>
          <p:cNvSpPr txBox="1"/>
          <p:nvPr/>
        </p:nvSpPr>
        <p:spPr>
          <a:xfrm>
            <a:off x="228600" y="5729288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故所证结论成立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36896" name="Object 32"/>
          <p:cNvGraphicFramePr>
            <a:graphicFrameLocks noChangeAspect="1"/>
          </p:cNvGraphicFramePr>
          <p:nvPr/>
        </p:nvGraphicFramePr>
        <p:xfrm>
          <a:off x="6324600" y="3352800"/>
          <a:ext cx="31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1" imgW="330200" imgH="508000" progId="Equation.3">
                  <p:embed/>
                </p:oleObj>
              </mc:Choice>
              <mc:Fallback>
                <p:oleObj name="" r:id="rId31" imgW="330200" imgH="5080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24600" y="3352800"/>
                        <a:ext cx="317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7" name="Object 33"/>
          <p:cNvGraphicFramePr>
            <a:graphicFrameLocks noChangeAspect="1"/>
          </p:cNvGraphicFramePr>
          <p:nvPr/>
        </p:nvGraphicFramePr>
        <p:xfrm>
          <a:off x="6400800" y="4267200"/>
          <a:ext cx="27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3" imgW="279400" imgH="508000" progId="Equation.3">
                  <p:embed/>
                </p:oleObj>
              </mc:Choice>
              <mc:Fallback>
                <p:oleObj name="" r:id="rId33" imgW="279400" imgH="508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00800" y="4267200"/>
                        <a:ext cx="279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5" name="Picture 45" descr="F:\My Documents\数学资源库\返回.jpg">
            <a:hlinkClick r:id="" action="ppaction://hlinkshowjump?jump=lastslideviewed"/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06" name="Picture 46" descr="F:\My Documents\数学资源库\机动.jpg"/>
          <p:cNvPicPr>
            <a:picLocks noChangeAspect="1"/>
          </p:cNvPicPr>
          <p:nvPr/>
        </p:nvPicPr>
        <p:blipFill>
          <a:blip r:embed="rId3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53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07" name="Picture 47" descr="F:\My Documents\数学资源库\目录.jpg">
            <a:hlinkClick r:id="rId37" action="ppaction://hlinksldjump"/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66071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08" name="Picture 48" descr="F:\My Documents\数学资源库\上一页.jp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0389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09" name="Picture 49" descr="F:\My Documents\数学资源库\退出.jp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0" name="Picture 50" descr="F:\My Documents\数学资源库\下一页.jp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74707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1" name="Text Box 51"/>
          <p:cNvSpPr txBox="1"/>
          <p:nvPr/>
        </p:nvSpPr>
        <p:spPr>
          <a:xfrm>
            <a:off x="6130925" y="6600825"/>
            <a:ext cx="27241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36916" name="Object 52"/>
          <p:cNvGraphicFramePr>
            <a:graphicFrameLocks noChangeAspect="1"/>
          </p:cNvGraphicFramePr>
          <p:nvPr/>
        </p:nvGraphicFramePr>
        <p:xfrm>
          <a:off x="3686175" y="3330575"/>
          <a:ext cx="9493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42" imgW="1181100" imgH="508000" progId="Equation.3">
                  <p:embed/>
                </p:oleObj>
              </mc:Choice>
              <mc:Fallback>
                <p:oleObj name="" r:id="rId42" imgW="1181100" imgH="5080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86175" y="3330575"/>
                        <a:ext cx="949325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918" name="Group 54"/>
          <p:cNvGrpSpPr/>
          <p:nvPr/>
        </p:nvGrpSpPr>
        <p:grpSpPr>
          <a:xfrm>
            <a:off x="3810000" y="3235325"/>
            <a:ext cx="1863725" cy="727075"/>
            <a:chOff x="4512" y="1798"/>
            <a:chExt cx="1174" cy="458"/>
          </a:xfrm>
        </p:grpSpPr>
        <p:sp>
          <p:nvSpPr>
            <p:cNvPr id="20527" name="Rectangle 15"/>
            <p:cNvSpPr/>
            <p:nvPr/>
          </p:nvSpPr>
          <p:spPr>
            <a:xfrm>
              <a:off x="4512" y="1824"/>
              <a:ext cx="816" cy="43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0528" name="Object 16"/>
            <p:cNvGraphicFramePr>
              <a:graphicFrameLocks noChangeAspect="1"/>
            </p:cNvGraphicFramePr>
            <p:nvPr/>
          </p:nvGraphicFramePr>
          <p:xfrm>
            <a:off x="4512" y="1798"/>
            <a:ext cx="530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44" imgW="812800" imgH="609600" progId="Equation.3">
                    <p:embed/>
                  </p:oleObj>
                </mc:Choice>
                <mc:Fallback>
                  <p:oleObj name="" r:id="rId44" imgW="812800" imgH="6096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45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2" y="1798"/>
                          <a:ext cx="530" cy="41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chemeClr val="bg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9" name="Object 53"/>
            <p:cNvGraphicFramePr>
              <a:graphicFrameLocks noChangeAspect="1"/>
            </p:cNvGraphicFramePr>
            <p:nvPr/>
          </p:nvGraphicFramePr>
          <p:xfrm>
            <a:off x="5088" y="1872"/>
            <a:ext cx="59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46" imgW="1181100" imgH="508000" progId="Equation.3">
                    <p:embed/>
                  </p:oleObj>
                </mc:Choice>
                <mc:Fallback>
                  <p:oleObj name="" r:id="rId46" imgW="1181100" imgH="5080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47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88" y="1872"/>
                          <a:ext cx="598" cy="279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chemeClr val="bg1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19" name="Group 55"/>
          <p:cNvGrpSpPr/>
          <p:nvPr/>
        </p:nvGrpSpPr>
        <p:grpSpPr>
          <a:xfrm>
            <a:off x="4876800" y="3333750"/>
            <a:ext cx="762000" cy="457200"/>
            <a:chOff x="2880" y="2256"/>
            <a:chExt cx="480" cy="288"/>
          </a:xfrm>
        </p:grpSpPr>
        <p:sp>
          <p:nvSpPr>
            <p:cNvPr id="20525" name="Rectangle 41"/>
            <p:cNvSpPr/>
            <p:nvPr/>
          </p:nvSpPr>
          <p:spPr>
            <a:xfrm>
              <a:off x="2880" y="2256"/>
              <a:ext cx="480" cy="2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0526" name="Object 42"/>
            <p:cNvGraphicFramePr>
              <a:graphicFrameLocks noChangeAspect="1"/>
            </p:cNvGraphicFramePr>
            <p:nvPr/>
          </p:nvGraphicFramePr>
          <p:xfrm>
            <a:off x="2913" y="2373"/>
            <a:ext cx="207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48" imgW="368300" imgH="63500" progId="Equation.3">
                    <p:embed/>
                  </p:oleObj>
                </mc:Choice>
                <mc:Fallback>
                  <p:oleObj name="" r:id="rId48" imgW="368300" imgH="635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49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13" y="2373"/>
                          <a:ext cx="207" cy="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907" name="Object 43"/>
          <p:cNvGraphicFramePr>
            <a:graphicFrameLocks noChangeAspect="1"/>
          </p:cNvGraphicFramePr>
          <p:nvPr/>
        </p:nvGraphicFramePr>
        <p:xfrm>
          <a:off x="5334000" y="3260725"/>
          <a:ext cx="9683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0" imgW="939800" imgH="609600" progId="Equation.3">
                  <p:embed/>
                </p:oleObj>
              </mc:Choice>
              <mc:Fallback>
                <p:oleObj name="" r:id="rId50" imgW="939800" imgH="6096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51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0" y="3260725"/>
                        <a:ext cx="968375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20" name="Object 56"/>
          <p:cNvGraphicFramePr>
            <a:graphicFrameLocks noChangeAspect="1"/>
          </p:cNvGraphicFramePr>
          <p:nvPr/>
        </p:nvGraphicFramePr>
        <p:xfrm>
          <a:off x="3733800" y="4281488"/>
          <a:ext cx="9001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2" imgW="1117600" imgH="508000" progId="Equation.3">
                  <p:embed/>
                </p:oleObj>
              </mc:Choice>
              <mc:Fallback>
                <p:oleObj name="" r:id="rId52" imgW="1117600" imgH="5080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53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33800" y="4281488"/>
                        <a:ext cx="900113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923" name="Group 59"/>
          <p:cNvGrpSpPr/>
          <p:nvPr/>
        </p:nvGrpSpPr>
        <p:grpSpPr>
          <a:xfrm>
            <a:off x="3810000" y="4076700"/>
            <a:ext cx="1849438" cy="800100"/>
            <a:chOff x="2208" y="2712"/>
            <a:chExt cx="1165" cy="504"/>
          </a:xfrm>
        </p:grpSpPr>
        <p:sp>
          <p:nvSpPr>
            <p:cNvPr id="20522" name="Rectangle 20"/>
            <p:cNvSpPr/>
            <p:nvPr/>
          </p:nvSpPr>
          <p:spPr>
            <a:xfrm>
              <a:off x="2208" y="2712"/>
              <a:ext cx="829" cy="50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0523" name="Object 21"/>
            <p:cNvGraphicFramePr>
              <a:graphicFrameLocks noChangeAspect="1"/>
            </p:cNvGraphicFramePr>
            <p:nvPr/>
          </p:nvGraphicFramePr>
          <p:xfrm>
            <a:off x="2221" y="2760"/>
            <a:ext cx="52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54" imgW="812800" imgH="609600" progId="Equation.3">
                    <p:embed/>
                  </p:oleObj>
                </mc:Choice>
                <mc:Fallback>
                  <p:oleObj name="" r:id="rId54" imgW="812800" imgH="6096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55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21" y="2760"/>
                          <a:ext cx="528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4" name="Object 57"/>
            <p:cNvGraphicFramePr>
              <a:graphicFrameLocks noChangeAspect="1"/>
            </p:cNvGraphicFramePr>
            <p:nvPr/>
          </p:nvGraphicFramePr>
          <p:xfrm>
            <a:off x="2777" y="2838"/>
            <a:ext cx="59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56" imgW="1168400" imgH="508000" progId="Equation.3">
                    <p:embed/>
                  </p:oleObj>
                </mc:Choice>
                <mc:Fallback>
                  <p:oleObj name="" r:id="rId56" imgW="1168400" imgH="5080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57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77" y="2838"/>
                          <a:ext cx="596" cy="2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24" name="Group 60"/>
          <p:cNvGrpSpPr/>
          <p:nvPr/>
        </p:nvGrpSpPr>
        <p:grpSpPr>
          <a:xfrm>
            <a:off x="4876800" y="4191000"/>
            <a:ext cx="838200" cy="609600"/>
            <a:chOff x="2880" y="2784"/>
            <a:chExt cx="528" cy="384"/>
          </a:xfrm>
        </p:grpSpPr>
        <p:sp>
          <p:nvSpPr>
            <p:cNvPr id="20520" name="Rectangle 36"/>
            <p:cNvSpPr/>
            <p:nvPr/>
          </p:nvSpPr>
          <p:spPr>
            <a:xfrm>
              <a:off x="2880" y="2784"/>
              <a:ext cx="528" cy="38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20521" name="Object 37"/>
            <p:cNvGraphicFramePr>
              <a:graphicFrameLocks noChangeAspect="1"/>
            </p:cNvGraphicFramePr>
            <p:nvPr/>
          </p:nvGraphicFramePr>
          <p:xfrm>
            <a:off x="2896" y="2935"/>
            <a:ext cx="224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58" imgW="368300" imgH="63500" progId="Equation.3">
                    <p:embed/>
                  </p:oleObj>
                </mc:Choice>
                <mc:Fallback>
                  <p:oleObj name="" r:id="rId58" imgW="368300" imgH="635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59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96" y="2935"/>
                          <a:ext cx="224" cy="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902" name="Object 38"/>
          <p:cNvGraphicFramePr>
            <a:graphicFrameLocks noChangeAspect="1"/>
          </p:cNvGraphicFramePr>
          <p:nvPr/>
        </p:nvGraphicFramePr>
        <p:xfrm>
          <a:off x="5334000" y="4191000"/>
          <a:ext cx="965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60" imgW="939800" imgH="584200" progId="Equation.3">
                  <p:embed/>
                </p:oleObj>
              </mc:Choice>
              <mc:Fallback>
                <p:oleObj name="" r:id="rId60" imgW="939800" imgH="584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1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0" y="4191000"/>
                        <a:ext cx="965200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36867" grpId="0" animBg="1"/>
      <p:bldP spid="36873" grpId="0"/>
      <p:bldP spid="36875" grpId="0"/>
      <p:bldP spid="36886" grpId="0"/>
      <p:bldP spid="3689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472440" y="1244600"/>
            <a:ext cx="2438400" cy="685800"/>
          </a:xfrm>
          <a:solidFill>
            <a:schemeClr val="bg1">
              <a:alpha val="100000"/>
            </a:schemeClr>
          </a:solidFill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内容小结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31750" name="Text Box 6"/>
          <p:cNvSpPr txBox="1"/>
          <p:nvPr/>
        </p:nvSpPr>
        <p:spPr>
          <a:xfrm>
            <a:off x="1075690" y="2325688"/>
            <a:ext cx="2362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基本积分法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1751" name="AutoShape 7"/>
          <p:cNvSpPr/>
          <p:nvPr/>
        </p:nvSpPr>
        <p:spPr>
          <a:xfrm>
            <a:off x="3133090" y="21590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1752" name="Text Box 8"/>
          <p:cNvSpPr txBox="1"/>
          <p:nvPr/>
        </p:nvSpPr>
        <p:spPr>
          <a:xfrm>
            <a:off x="3285490" y="2020888"/>
            <a:ext cx="20335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换元积分法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1753" name="Text Box 9"/>
          <p:cNvSpPr txBox="1"/>
          <p:nvPr/>
        </p:nvSpPr>
        <p:spPr>
          <a:xfrm>
            <a:off x="3285490" y="26924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分部积分法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1754" name="Text Box 10"/>
          <p:cNvSpPr txBox="1"/>
          <p:nvPr/>
        </p:nvSpPr>
        <p:spPr>
          <a:xfrm>
            <a:off x="5571490" y="1906588"/>
            <a:ext cx="2209800" cy="1395412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换元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必</a:t>
            </a:r>
            <a:r>
              <a:rPr lang="zh-CN" altLang="en-US" sz="2800" dirty="0">
                <a:ea typeface="楷体_GB2312" pitchFamily="49" charset="-122"/>
              </a:rPr>
              <a:t>换限</a:t>
            </a:r>
            <a:endParaRPr lang="zh-CN" altLang="en-US" sz="2800" dirty="0">
              <a:ea typeface="楷体_GB2312" pitchFamily="49" charset="-122"/>
            </a:endParaRPr>
          </a:p>
          <a:p>
            <a:pPr marL="0" lvl="0" indent="0" algn="ctr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配元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不</a:t>
            </a:r>
            <a:r>
              <a:rPr lang="zh-CN" altLang="en-US" sz="2800" dirty="0">
                <a:ea typeface="楷体_GB2312" pitchFamily="49" charset="-122"/>
              </a:rPr>
              <a:t>换限</a:t>
            </a:r>
            <a:endParaRPr lang="zh-CN" altLang="en-US" sz="2800" dirty="0">
              <a:ea typeface="楷体_GB2312" pitchFamily="49" charset="-122"/>
            </a:endParaRPr>
          </a:p>
          <a:p>
            <a:pPr marL="0" lvl="0" indent="0" algn="ctr" eaLnBrk="1" hangingPunct="1">
              <a:lnSpc>
                <a:spcPct val="50000"/>
              </a:lnSpc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边积边代限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 bldLvl="0" animBg="1"/>
      <p:bldP spid="31752" grpId="0"/>
      <p:bldP spid="31753" grpId="0"/>
      <p:bldP spid="3175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3118"/>
          <p:cNvSpPr/>
          <p:nvPr/>
        </p:nvSpPr>
        <p:spPr>
          <a:xfrm>
            <a:off x="0" y="0"/>
            <a:ext cx="9144000" cy="19050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180" name="Text Box 3084">
            <a:hlinkClick r:id="rId1" action="ppaction://hlinksldjump"/>
          </p:cNvPr>
          <p:cNvSpPr txBox="1"/>
          <p:nvPr/>
        </p:nvSpPr>
        <p:spPr>
          <a:xfrm>
            <a:off x="2133600" y="5287963"/>
            <a:ext cx="4953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二、无界函数的反常积分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4100" name="Rectangle 3074"/>
          <p:cNvSpPr>
            <a:spLocks noGrp="1"/>
          </p:cNvSpPr>
          <p:nvPr>
            <p:ph type="title"/>
          </p:nvPr>
        </p:nvSpPr>
        <p:spPr>
          <a:xfrm>
            <a:off x="1219200" y="152400"/>
            <a:ext cx="2209800" cy="900113"/>
          </a:xfrm>
          <a:ln w="76200"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第四节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172" name="Text Box 3076"/>
          <p:cNvSpPr txBox="1"/>
          <p:nvPr/>
        </p:nvSpPr>
        <p:spPr>
          <a:xfrm>
            <a:off x="2514600" y="237648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常义积分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173" name="AutoShape 3077"/>
          <p:cNvSpPr/>
          <p:nvPr/>
        </p:nvSpPr>
        <p:spPr>
          <a:xfrm>
            <a:off x="4191000" y="2286000"/>
            <a:ext cx="152400" cy="736600"/>
          </a:xfrm>
          <a:prstGeom prst="leftBrace">
            <a:avLst>
              <a:gd name="adj1" fmla="val 40277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174" name="Text Box 3078"/>
          <p:cNvSpPr txBox="1"/>
          <p:nvPr/>
        </p:nvSpPr>
        <p:spPr>
          <a:xfrm>
            <a:off x="4325938" y="2071688"/>
            <a:ext cx="24558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积分限有限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175" name="Text Box 3079"/>
          <p:cNvSpPr txBox="1"/>
          <p:nvPr/>
        </p:nvSpPr>
        <p:spPr>
          <a:xfrm>
            <a:off x="4325938" y="2590800"/>
            <a:ext cx="24558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被积函数有界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177" name="Text Box 3081"/>
          <p:cNvSpPr txBox="1"/>
          <p:nvPr/>
        </p:nvSpPr>
        <p:spPr>
          <a:xfrm>
            <a:off x="3200400" y="30480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推广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7179" name="Text Box 3083"/>
          <p:cNvSpPr txBox="1"/>
          <p:nvPr/>
        </p:nvSpPr>
        <p:spPr>
          <a:xfrm>
            <a:off x="2133600" y="4373563"/>
            <a:ext cx="55816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一、无穷限的反常积分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7191" name="Text Box 3095"/>
          <p:cNvSpPr txBox="1"/>
          <p:nvPr/>
        </p:nvSpPr>
        <p:spPr>
          <a:xfrm>
            <a:off x="2514600" y="365760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反常积分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193" name="Text Box 3097"/>
          <p:cNvSpPr txBox="1"/>
          <p:nvPr/>
        </p:nvSpPr>
        <p:spPr>
          <a:xfrm>
            <a:off x="4038600" y="3671888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广义积分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94" name="AutoShape 3098"/>
          <p:cNvSpPr/>
          <p:nvPr/>
        </p:nvSpPr>
        <p:spPr>
          <a:xfrm>
            <a:off x="3048000" y="3048000"/>
            <a:ext cx="144463" cy="533400"/>
          </a:xfrm>
          <a:prstGeom prst="downArrow">
            <a:avLst>
              <a:gd name="adj1" fmla="val 50000"/>
              <a:gd name="adj2" fmla="val 92307"/>
            </a:avLst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110" name="Text Box 3116"/>
          <p:cNvSpPr txBox="1"/>
          <p:nvPr/>
        </p:nvSpPr>
        <p:spPr>
          <a:xfrm>
            <a:off x="2514600" y="914400"/>
            <a:ext cx="2622550" cy="8239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反常积分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111" name="Object 3117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" imgW="3390900" imgH="3409950" progId="Paint.Picture">
                  <p:embed/>
                </p:oleObj>
              </mc:Choice>
              <mc:Fallback>
                <p:oleObj name="" r:id="rId2" imgW="3390900" imgH="3409950" progId="Paint.Picture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3119"/>
          <p:cNvSpPr txBox="1"/>
          <p:nvPr/>
        </p:nvSpPr>
        <p:spPr>
          <a:xfrm>
            <a:off x="7488238" y="250825"/>
            <a:ext cx="1441450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五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9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9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0" grpId="0"/>
      <p:bldP spid="7172" grpId="0"/>
      <p:bldP spid="7173" grpId="0" bldLvl="0" animBg="1"/>
      <p:bldP spid="7174" grpId="0"/>
      <p:bldP spid="7175" grpId="0"/>
      <p:bldP spid="7177" grpId="0"/>
      <p:bldP spid="7179" grpId="0"/>
      <p:bldP spid="7191" grpId="0" advAuto="1000" build="p"/>
      <p:bldP spid="7193" grpId="0" build="p"/>
      <p:bldP spid="719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250" name="Group 58"/>
          <p:cNvGrpSpPr/>
          <p:nvPr/>
        </p:nvGrpSpPr>
        <p:grpSpPr>
          <a:xfrm>
            <a:off x="5610225" y="1981200"/>
            <a:ext cx="3305175" cy="2781300"/>
            <a:chOff x="3504" y="1378"/>
            <a:chExt cx="2082" cy="1752"/>
          </a:xfrm>
        </p:grpSpPr>
        <p:grpSp>
          <p:nvGrpSpPr>
            <p:cNvPr id="5139" name="Group 57"/>
            <p:cNvGrpSpPr/>
            <p:nvPr/>
          </p:nvGrpSpPr>
          <p:grpSpPr>
            <a:xfrm>
              <a:off x="3504" y="1378"/>
              <a:ext cx="2082" cy="1747"/>
              <a:chOff x="3504" y="1378"/>
              <a:chExt cx="2082" cy="1747"/>
            </a:xfrm>
          </p:grpSpPr>
          <p:grpSp>
            <p:nvGrpSpPr>
              <p:cNvPr id="5141" name="Group 55"/>
              <p:cNvGrpSpPr/>
              <p:nvPr/>
            </p:nvGrpSpPr>
            <p:grpSpPr>
              <a:xfrm>
                <a:off x="3600" y="1378"/>
                <a:ext cx="1986" cy="1747"/>
                <a:chOff x="3600" y="1378"/>
                <a:chExt cx="1986" cy="1747"/>
              </a:xfrm>
            </p:grpSpPr>
            <p:graphicFrame>
              <p:nvGraphicFramePr>
                <p:cNvPr id="5144" name="Object 53"/>
                <p:cNvGraphicFramePr>
                  <a:graphicFrameLocks noChangeAspect="1"/>
                </p:cNvGraphicFramePr>
                <p:nvPr/>
              </p:nvGraphicFramePr>
              <p:xfrm>
                <a:off x="3600" y="1378"/>
                <a:ext cx="1986" cy="174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1" name="" r:id="rId1" imgW="2057400" imgH="1809750" progId="Paint.Picture">
                        <p:embed/>
                      </p:oleObj>
                    </mc:Choice>
                    <mc:Fallback>
                      <p:oleObj name="" r:id="rId1" imgW="2057400" imgH="1809750" progId="Paint.Picture">
                        <p:embed/>
                        <p:pic>
                          <p:nvPicPr>
                            <p:cNvPr id="0" name="图片 3110"/>
                            <p:cNvPicPr/>
                            <p:nvPr/>
                          </p:nvPicPr>
                          <p:blipFill>
                            <a:blip r:embed="rId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00" y="1378"/>
                              <a:ext cx="1986" cy="174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5145" name="Group 46"/>
                <p:cNvGrpSpPr/>
                <p:nvPr/>
              </p:nvGrpSpPr>
              <p:grpSpPr>
                <a:xfrm>
                  <a:off x="3704" y="1472"/>
                  <a:ext cx="1824" cy="1440"/>
                  <a:chOff x="3696" y="1392"/>
                  <a:chExt cx="1824" cy="1440"/>
                </a:xfrm>
              </p:grpSpPr>
              <p:sp>
                <p:nvSpPr>
                  <p:cNvPr id="5149" name="Line 47"/>
                  <p:cNvSpPr/>
                  <p:nvPr/>
                </p:nvSpPr>
                <p:spPr>
                  <a:xfrm>
                    <a:off x="3696" y="2832"/>
                    <a:ext cx="1824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lg"/>
                  </a:ln>
                </p:spPr>
              </p:sp>
              <p:sp>
                <p:nvSpPr>
                  <p:cNvPr id="5150" name="Line 48"/>
                  <p:cNvSpPr/>
                  <p:nvPr/>
                </p:nvSpPr>
                <p:spPr>
                  <a:xfrm flipV="1">
                    <a:off x="3696" y="1392"/>
                    <a:ext cx="0" cy="144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lg"/>
                  </a:ln>
                </p:spPr>
              </p:sp>
            </p:grpSp>
            <p:graphicFrame>
              <p:nvGraphicFramePr>
                <p:cNvPr id="5146" name="Object 13"/>
                <p:cNvGraphicFramePr>
                  <a:graphicFrameLocks noChangeAspect="1"/>
                </p:cNvGraphicFramePr>
                <p:nvPr/>
              </p:nvGraphicFramePr>
              <p:xfrm>
                <a:off x="4224" y="1968"/>
                <a:ext cx="632" cy="5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2" name="" r:id="rId3" imgW="1308100" imgH="1143000" progId="Equation.3">
                        <p:embed/>
                      </p:oleObj>
                    </mc:Choice>
                    <mc:Fallback>
                      <p:oleObj name="" r:id="rId3" imgW="1308100" imgH="1143000" progId="Equation.3">
                        <p:embed/>
                        <p:pic>
                          <p:nvPicPr>
                            <p:cNvPr id="0" name="图片 3111"/>
                            <p:cNvPicPr/>
                            <p:nvPr/>
                          </p:nvPicPr>
                          <p:blipFill>
                            <a:blip r:embed="rId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99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224" y="1968"/>
                              <a:ext cx="632" cy="55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47" name="Object 14"/>
                <p:cNvGraphicFramePr>
                  <a:graphicFrameLocks noChangeAspect="1"/>
                </p:cNvGraphicFramePr>
                <p:nvPr/>
              </p:nvGraphicFramePr>
              <p:xfrm>
                <a:off x="4144" y="2640"/>
                <a:ext cx="17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7" name="" r:id="rId5" imgW="342900" imgH="381000" progId="Equation.3">
                        <p:embed/>
                      </p:oleObj>
                    </mc:Choice>
                    <mc:Fallback>
                      <p:oleObj name="" r:id="rId5" imgW="342900" imgH="381000" progId="Equation.3">
                        <p:embed/>
                        <p:pic>
                          <p:nvPicPr>
                            <p:cNvPr id="0" name="图片 3106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44" y="2640"/>
                              <a:ext cx="176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148" name="Object 15"/>
                <p:cNvGraphicFramePr>
                  <a:graphicFrameLocks noChangeAspect="1"/>
                </p:cNvGraphicFramePr>
                <p:nvPr/>
              </p:nvGraphicFramePr>
              <p:xfrm>
                <a:off x="3936" y="2928"/>
                <a:ext cx="96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8" name="" r:id="rId7" imgW="177800" imgH="381000" progId="Equation.3">
                        <p:embed/>
                      </p:oleObj>
                    </mc:Choice>
                    <mc:Fallback>
                      <p:oleObj name="" r:id="rId7" imgW="177800" imgH="381000" progId="Equation.3">
                        <p:embed/>
                        <p:pic>
                          <p:nvPicPr>
                            <p:cNvPr id="0" name="图片 3107"/>
                            <p:cNvPicPr/>
                            <p:nvPr/>
                          </p:nvPicPr>
                          <p:blipFill>
                            <a:blip r:embed="rId8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36" y="2928"/>
                              <a:ext cx="96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5142" name="Object 50"/>
              <p:cNvGraphicFramePr>
                <a:graphicFrameLocks noChangeAspect="1"/>
              </p:cNvGraphicFramePr>
              <p:nvPr/>
            </p:nvGraphicFramePr>
            <p:xfrm>
              <a:off x="5376" y="2976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9" name="" r:id="rId9" imgW="266700" imgH="279400" progId="Equation.3">
                      <p:embed/>
                    </p:oleObj>
                  </mc:Choice>
                  <mc:Fallback>
                    <p:oleObj name="" r:id="rId9" imgW="266700" imgH="279400" progId="Equation.3">
                      <p:embed/>
                      <p:pic>
                        <p:nvPicPr>
                          <p:cNvPr id="0" name="图片 3108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376" y="2976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3" name="Object 56"/>
              <p:cNvGraphicFramePr>
                <a:graphicFrameLocks noChangeAspect="1"/>
              </p:cNvGraphicFramePr>
              <p:nvPr/>
            </p:nvGraphicFramePr>
            <p:xfrm>
              <a:off x="3504" y="148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11" imgW="292100" imgH="393700" progId="Equation.3">
                      <p:embed/>
                    </p:oleObj>
                  </mc:Choice>
                  <mc:Fallback>
                    <p:oleObj name="" r:id="rId11" imgW="292100" imgH="393700" progId="Equation.3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504" y="148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140" name="Object 52"/>
            <p:cNvGraphicFramePr>
              <a:graphicFrameLocks noChangeAspect="1"/>
            </p:cNvGraphicFramePr>
            <p:nvPr/>
          </p:nvGraphicFramePr>
          <p:xfrm>
            <a:off x="3608" y="293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3" imgW="381000" imgH="393700" progId="Equation.3">
                    <p:embed/>
                  </p:oleObj>
                </mc:Choice>
                <mc:Fallback>
                  <p:oleObj name="" r:id="rId13" imgW="381000" imgH="3937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08" y="293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539750" y="358775"/>
            <a:ext cx="441325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一、无穷限的反常积分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457200" y="1257300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引例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曲线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2209800" y="1104900"/>
          <a:ext cx="1003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5" imgW="1308100" imgH="1143000" progId="Equation.3">
                  <p:embed/>
                </p:oleObj>
              </mc:Choice>
              <mc:Fallback>
                <p:oleObj name="" r:id="rId15" imgW="1308100" imgH="11430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1104900"/>
                        <a:ext cx="10033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/>
          <p:nvPr/>
        </p:nvSpPr>
        <p:spPr>
          <a:xfrm>
            <a:off x="3187700" y="12573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和直线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4406900" y="1366838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7" imgW="901700" imgH="393700" progId="Equation.3">
                  <p:embed/>
                </p:oleObj>
              </mc:Choice>
              <mc:Fallback>
                <p:oleObj name="" r:id="rId17" imgW="901700" imgH="3937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406900" y="1366838"/>
                        <a:ext cx="698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/>
          <p:cNvSpPr txBox="1"/>
          <p:nvPr/>
        </p:nvSpPr>
        <p:spPr>
          <a:xfrm>
            <a:off x="5105400" y="1255713"/>
            <a:ext cx="3810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及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x </a:t>
            </a:r>
            <a:r>
              <a:rPr lang="zh-CN" altLang="en-US" sz="2800" dirty="0">
                <a:ea typeface="楷体_GB2312" pitchFamily="49" charset="-122"/>
              </a:rPr>
              <a:t>轴所围成的开口曲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8201" name="Text Box 9"/>
          <p:cNvSpPr txBox="1"/>
          <p:nvPr/>
        </p:nvSpPr>
        <p:spPr>
          <a:xfrm>
            <a:off x="152400" y="2071688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边梯形的面积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8209" name="Text Box 17"/>
          <p:cNvSpPr txBox="1"/>
          <p:nvPr/>
        </p:nvSpPr>
        <p:spPr>
          <a:xfrm>
            <a:off x="2362200" y="2071688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可记作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1435100" y="2698750"/>
          <a:ext cx="1638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9" imgW="2159000" imgH="1155700" progId="Equation.3">
                  <p:embed/>
                </p:oleObj>
              </mc:Choice>
              <mc:Fallback>
                <p:oleObj name="" r:id="rId19" imgW="2159000" imgH="11557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35100" y="2698750"/>
                        <a:ext cx="1638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Text Box 19"/>
          <p:cNvSpPr txBox="1"/>
          <p:nvPr/>
        </p:nvSpPr>
        <p:spPr>
          <a:xfrm>
            <a:off x="152400" y="35814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其含义可理解为 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1035050" y="4184650"/>
          <a:ext cx="2298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21" imgW="3035300" imgH="1155700" progId="Equation.3">
                  <p:embed/>
                </p:oleObj>
              </mc:Choice>
              <mc:Fallback>
                <p:oleObj name="" r:id="rId21" imgW="3035300" imgH="11557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35050" y="4184650"/>
                        <a:ext cx="2298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Line 21"/>
          <p:cNvSpPr/>
          <p:nvPr/>
        </p:nvSpPr>
        <p:spPr>
          <a:xfrm>
            <a:off x="7445375" y="4197350"/>
            <a:ext cx="0" cy="228600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8214" name="Object 22"/>
          <p:cNvGraphicFramePr>
            <a:graphicFrameLocks noChangeAspect="1"/>
          </p:cNvGraphicFramePr>
          <p:nvPr/>
        </p:nvGraphicFramePr>
        <p:xfrm>
          <a:off x="7292975" y="4425950"/>
          <a:ext cx="3270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23" imgW="139700" imgH="215900" progId="Equation.3">
                  <p:embed/>
                </p:oleObj>
              </mc:Choice>
              <mc:Fallback>
                <p:oleObj name="" r:id="rId23" imgW="139700" imgH="2159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92975" y="4425950"/>
                        <a:ext cx="327025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24"/>
          <p:cNvGraphicFramePr>
            <a:graphicFrameLocks noChangeAspect="1"/>
          </p:cNvGraphicFramePr>
          <p:nvPr/>
        </p:nvGraphicFramePr>
        <p:xfrm>
          <a:off x="3352800" y="4064000"/>
          <a:ext cx="2082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5" imgW="2755900" imgH="1358900" progId="Equation.3">
                  <p:embed/>
                </p:oleObj>
              </mc:Choice>
              <mc:Fallback>
                <p:oleObj name="" r:id="rId25" imgW="2755900" imgH="13589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52800" y="4064000"/>
                        <a:ext cx="20828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Object 25"/>
          <p:cNvGraphicFramePr>
            <a:graphicFrameLocks noChangeAspect="1"/>
          </p:cNvGraphicFramePr>
          <p:nvPr/>
        </p:nvGraphicFramePr>
        <p:xfrm>
          <a:off x="1371600" y="5334000"/>
          <a:ext cx="2095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7" imgW="2768600" imgH="1193800" progId="Equation.3">
                  <p:embed/>
                </p:oleObj>
              </mc:Choice>
              <mc:Fallback>
                <p:oleObj name="" r:id="rId27" imgW="2768600" imgH="11938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5334000"/>
                        <a:ext cx="20955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Object 26"/>
          <p:cNvGraphicFramePr>
            <a:graphicFrameLocks noChangeAspect="1"/>
          </p:cNvGraphicFramePr>
          <p:nvPr/>
        </p:nvGraphicFramePr>
        <p:xfrm>
          <a:off x="3505200" y="56388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9" imgW="546100" imgH="381000" progId="Equation.3">
                  <p:embed/>
                </p:oleObj>
              </mc:Choice>
              <mc:Fallback>
                <p:oleObj name="" r:id="rId29" imgW="546100" imgH="3810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5638800"/>
                        <a:ext cx="431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8" grpId="0"/>
      <p:bldP spid="8200" grpId="0"/>
      <p:bldP spid="8201" grpId="0"/>
      <p:bldP spid="8209" grpId="0"/>
      <p:bldP spid="82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539750" y="457200"/>
            <a:ext cx="19812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定义</a:t>
            </a:r>
            <a:r>
              <a:rPr lang="en-US" altLang="zh-CN" sz="2800" b="1" dirty="0">
                <a:ea typeface="楷体_GB2312" pitchFamily="49" charset="-122"/>
              </a:rPr>
              <a:t>1.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133600" y="549275"/>
          <a:ext cx="266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3530600" imgH="520700" progId="Equation.3">
                  <p:embed/>
                </p:oleObj>
              </mc:Choice>
              <mc:Fallback>
                <p:oleObj name="" r:id="rId1" imgW="3530600" imgH="520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549275"/>
                        <a:ext cx="2667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4880610" y="500063"/>
          <a:ext cx="13728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584200" imgH="203200" progId="Equation.3">
                  <p:embed/>
                </p:oleObj>
              </mc:Choice>
              <mc:Fallback>
                <p:oleObj name="" r:id="rId3" imgW="584200" imgH="2032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80610" y="500063"/>
                        <a:ext cx="137280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/>
          <p:nvPr/>
        </p:nvSpPr>
        <p:spPr>
          <a:xfrm>
            <a:off x="6253480" y="502285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2749550" y="977900"/>
          <a:ext cx="229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3035300" imgH="1104900" progId="Equation.3">
                  <p:embed/>
                </p:oleObj>
              </mc:Choice>
              <mc:Fallback>
                <p:oleObj name="" r:id="rId5" imgW="3035300" imgH="11049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49550" y="977900"/>
                        <a:ext cx="2298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/>
          <p:nvPr/>
        </p:nvSpPr>
        <p:spPr>
          <a:xfrm>
            <a:off x="152400" y="18430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存在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9225" name="Text Box 9"/>
          <p:cNvSpPr txBox="1"/>
          <p:nvPr/>
        </p:nvSpPr>
        <p:spPr>
          <a:xfrm>
            <a:off x="1143000" y="1843088"/>
            <a:ext cx="6172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则称此极限为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f</a:t>
            </a:r>
            <a:r>
              <a:rPr lang="en-US" altLang="zh-CN" sz="2800" dirty="0">
                <a:ea typeface="楷体_GB2312" pitchFamily="49" charset="-122"/>
              </a:rPr>
              <a:t> (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的无穷限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反常积分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9226" name="Text Box 10"/>
          <p:cNvSpPr txBox="1"/>
          <p:nvPr/>
        </p:nvSpPr>
        <p:spPr>
          <a:xfrm>
            <a:off x="7162800" y="18288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记作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2114550" y="2438400"/>
          <a:ext cx="4368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7" imgW="5803900" imgH="1104900" progId="Equation.3">
                  <p:embed/>
                </p:oleObj>
              </mc:Choice>
              <mc:Fallback>
                <p:oleObj name="" r:id="rId7" imgW="5803900" imgH="11049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14550" y="2438400"/>
                        <a:ext cx="4368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/>
          <p:cNvSpPr txBox="1"/>
          <p:nvPr/>
        </p:nvSpPr>
        <p:spPr>
          <a:xfrm>
            <a:off x="152400" y="3352800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这时称反常积分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2755900" y="3251200"/>
          <a:ext cx="1739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2298700" imgH="1041400" progId="Equation.3">
                  <p:embed/>
                </p:oleObj>
              </mc:Choice>
              <mc:Fallback>
                <p:oleObj name="" r:id="rId9" imgW="2298700" imgH="10414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55900" y="3251200"/>
                        <a:ext cx="17399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4"/>
          <p:cNvSpPr txBox="1"/>
          <p:nvPr/>
        </p:nvSpPr>
        <p:spPr>
          <a:xfrm>
            <a:off x="4419600" y="338455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收敛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9231" name="Text Box 15"/>
          <p:cNvSpPr txBox="1"/>
          <p:nvPr/>
        </p:nvSpPr>
        <p:spPr>
          <a:xfrm>
            <a:off x="5410200" y="342900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如果上述极限不存在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9232" name="Text Box 16"/>
          <p:cNvSpPr txBox="1"/>
          <p:nvPr/>
        </p:nvSpPr>
        <p:spPr>
          <a:xfrm>
            <a:off x="152400" y="419100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就称反常积分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2438400" y="4102100"/>
          <a:ext cx="1739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1" imgW="2298700" imgH="1041400" progId="Equation.3">
                  <p:embed/>
                </p:oleObj>
              </mc:Choice>
              <mc:Fallback>
                <p:oleObj name="" r:id="rId11" imgW="2298700" imgH="10414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4102100"/>
                        <a:ext cx="17399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Text Box 18"/>
          <p:cNvSpPr txBox="1"/>
          <p:nvPr/>
        </p:nvSpPr>
        <p:spPr>
          <a:xfrm>
            <a:off x="4114800" y="420528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发散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9235" name="Text Box 19"/>
          <p:cNvSpPr txBox="1"/>
          <p:nvPr/>
        </p:nvSpPr>
        <p:spPr>
          <a:xfrm>
            <a:off x="533400" y="4906963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类似地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2362200" y="4999038"/>
          <a:ext cx="259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3" imgW="3429000" imgH="520700" progId="Equation.3">
                  <p:embed/>
                </p:oleObj>
              </mc:Choice>
              <mc:Fallback>
                <p:oleObj name="" r:id="rId13" imgW="3429000" imgH="5207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4999038"/>
                        <a:ext cx="259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7" name="Text Box 21"/>
          <p:cNvSpPr txBox="1"/>
          <p:nvPr/>
        </p:nvSpPr>
        <p:spPr>
          <a:xfrm>
            <a:off x="5029200" y="4891088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则定义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2190750" y="5473700"/>
          <a:ext cx="431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5" imgW="5727700" imgH="1104900" progId="Equation.3">
                  <p:embed/>
                </p:oleObj>
              </mc:Choice>
              <mc:Fallback>
                <p:oleObj name="" r:id="rId15" imgW="5727700" imgH="11049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90750" y="5473700"/>
                        <a:ext cx="4318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3169285" y="978535"/>
            <a:ext cx="1546860" cy="19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333750" y="5473700"/>
            <a:ext cx="1546860" cy="190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9224" grpId="0"/>
      <p:bldP spid="9225" grpId="0"/>
      <p:bldP spid="9226" grpId="0"/>
      <p:bldP spid="9228" grpId="0"/>
      <p:bldP spid="9230" grpId="0"/>
      <p:bldP spid="9231" grpId="0"/>
      <p:bldP spid="9232" grpId="0"/>
      <p:bldP spid="9234" grpId="0"/>
      <p:bldP spid="9235" grpId="0"/>
      <p:bldP spid="92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671830" y="662940"/>
          <a:ext cx="336646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1435100" imgH="203200" progId="Equation.3">
                  <p:embed/>
                </p:oleObj>
              </mc:Choice>
              <mc:Fallback>
                <p:oleObj name="" r:id="rId1" imgW="1435100" imgH="2032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1830" y="662940"/>
                        <a:ext cx="3366461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/>
          <p:nvPr/>
        </p:nvSpPr>
        <p:spPr>
          <a:xfrm>
            <a:off x="4038600" y="648018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则定义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212850" y="1282700"/>
          <a:ext cx="1968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2603500" imgH="1041400" progId="Equation.3">
                  <p:embed/>
                </p:oleObj>
              </mc:Choice>
              <mc:Fallback>
                <p:oleObj name="" r:id="rId3" imgW="2603500" imgH="10414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12850" y="1282700"/>
                        <a:ext cx="19685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3117850" y="1282700"/>
          <a:ext cx="231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5" imgW="3060700" imgH="1104900" progId="Equation.3">
                  <p:embed/>
                </p:oleObj>
              </mc:Choice>
              <mc:Fallback>
                <p:oleObj name="" r:id="rId5" imgW="3060700" imgH="11049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17850" y="1282700"/>
                        <a:ext cx="2311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5467350" y="1282700"/>
          <a:ext cx="2552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7" imgW="3378200" imgH="1104900" progId="Equation.3">
                  <p:embed/>
                </p:oleObj>
              </mc:Choice>
              <mc:Fallback>
                <p:oleObj name="" r:id="rId7" imgW="3378200" imgH="11049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67350" y="1282700"/>
                        <a:ext cx="2552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/>
          <p:nvPr/>
        </p:nvSpPr>
        <p:spPr>
          <a:xfrm>
            <a:off x="2133600" y="2163763"/>
            <a:ext cx="3962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 </a:t>
            </a:r>
            <a:r>
              <a:rPr lang="en-US" altLang="zh-CN" sz="2800" i="1" dirty="0">
                <a:ea typeface="楷体_GB2312" pitchFamily="49" charset="-122"/>
              </a:rPr>
              <a:t>c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为任意取定的常数 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251" name="Text Box 11"/>
          <p:cNvSpPr txBox="1"/>
          <p:nvPr/>
        </p:nvSpPr>
        <p:spPr>
          <a:xfrm>
            <a:off x="152400" y="2895600"/>
            <a:ext cx="487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只要有一个极限不存在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就称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4876800" y="2794000"/>
          <a:ext cx="1676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2209800" imgH="1041400" progId="Equation.3">
                  <p:embed/>
                </p:oleObj>
              </mc:Choice>
              <mc:Fallback>
                <p:oleObj name="" r:id="rId9" imgW="2209800" imgH="10414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876800" y="2794000"/>
                        <a:ext cx="16764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13"/>
          <p:cNvSpPr txBox="1"/>
          <p:nvPr/>
        </p:nvSpPr>
        <p:spPr>
          <a:xfrm>
            <a:off x="6553200" y="29098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发散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254" name="Text Box 14"/>
          <p:cNvSpPr txBox="1"/>
          <p:nvPr/>
        </p:nvSpPr>
        <p:spPr>
          <a:xfrm>
            <a:off x="539750" y="3671888"/>
            <a:ext cx="68516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无穷限的反常积分也称为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第一类反常积分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4495800" y="4648200"/>
          <a:ext cx="1041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1" imgW="1358900" imgH="393700" progId="Equation.3">
                  <p:embed/>
                </p:oleObj>
              </mc:Choice>
              <mc:Fallback>
                <p:oleObj name="" r:id="rId11" imgW="1358900" imgH="3937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95800" y="4648200"/>
                        <a:ext cx="1041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6"/>
          <p:cNvSpPr txBox="1"/>
          <p:nvPr/>
        </p:nvSpPr>
        <p:spPr>
          <a:xfrm>
            <a:off x="5486400" y="4495800"/>
            <a:ext cx="2286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并非未定式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262" name="Text Box 22"/>
          <p:cNvSpPr txBox="1"/>
          <p:nvPr/>
        </p:nvSpPr>
        <p:spPr>
          <a:xfrm>
            <a:off x="539750" y="4495800"/>
            <a:ext cx="419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上述定义中若出现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272" name="Text Box 32"/>
          <p:cNvSpPr txBox="1"/>
          <p:nvPr/>
        </p:nvSpPr>
        <p:spPr>
          <a:xfrm>
            <a:off x="1492250" y="5043488"/>
            <a:ext cx="39071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它表明该反常积分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发散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7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50" grpId="0"/>
      <p:bldP spid="10251" grpId="0"/>
      <p:bldP spid="10253" grpId="0"/>
      <p:bldP spid="10254" grpId="0"/>
      <p:bldP spid="10256" grpId="0"/>
      <p:bldP spid="10262" grpId="0"/>
      <p:bldP spid="1027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018858" y="649605"/>
          <a:ext cx="37005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1701800" imgH="203200" progId="Equation.3">
                  <p:embed/>
                </p:oleObj>
              </mc:Choice>
              <mc:Fallback>
                <p:oleObj name="" r:id="rId1" imgW="1701800" imgH="2032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18858" y="649605"/>
                        <a:ext cx="370050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/>
          <p:nvPr/>
        </p:nvSpPr>
        <p:spPr>
          <a:xfrm>
            <a:off x="4648200" y="62388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引入记号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1143000" y="1295400"/>
          <a:ext cx="3086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" imgW="4089400" imgH="850900" progId="Equation.3">
                  <p:embed/>
                </p:oleObj>
              </mc:Choice>
              <mc:Fallback>
                <p:oleObj name="" r:id="rId3" imgW="4089400" imgH="8509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1295400"/>
                        <a:ext cx="30861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4572000" y="1320800"/>
          <a:ext cx="2921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5" imgW="3873500" imgH="850900" progId="Equation.3">
                  <p:embed/>
                </p:oleObj>
              </mc:Choice>
              <mc:Fallback>
                <p:oleObj name="" r:id="rId5" imgW="3873500" imgH="8509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1320800"/>
                        <a:ext cx="29210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0"/>
          <p:cNvSpPr txBox="1"/>
          <p:nvPr/>
        </p:nvSpPr>
        <p:spPr>
          <a:xfrm>
            <a:off x="152400" y="1981200"/>
            <a:ext cx="624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则有类似牛 </a:t>
            </a:r>
            <a:r>
              <a:rPr lang="en-US" altLang="zh-CN" sz="2800" dirty="0">
                <a:ea typeface="楷体_GB2312" pitchFamily="49" charset="-122"/>
              </a:rPr>
              <a:t>– </a:t>
            </a:r>
            <a:r>
              <a:rPr lang="zh-CN" altLang="en-US" sz="2800" dirty="0">
                <a:ea typeface="楷体_GB2312" pitchFamily="49" charset="-122"/>
              </a:rPr>
              <a:t>莱公式的计算表达式 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1222375" y="2716213"/>
          <a:ext cx="1739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7" imgW="2298700" imgH="1041400" progId="Equation.3">
                  <p:embed/>
                </p:oleObj>
              </mc:Choice>
              <mc:Fallback>
                <p:oleObj name="" r:id="rId7" imgW="2298700" imgH="10414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22375" y="2716213"/>
                        <a:ext cx="17399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2971800" y="2922588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9" imgW="1358900" imgH="520700" progId="Equation.3">
                  <p:embed/>
                </p:oleObj>
              </mc:Choice>
              <mc:Fallback>
                <p:oleObj name="" r:id="rId9" imgW="1358900" imgH="5207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71800" y="2922588"/>
                        <a:ext cx="1041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Line 13"/>
          <p:cNvSpPr/>
          <p:nvPr/>
        </p:nvSpPr>
        <p:spPr>
          <a:xfrm>
            <a:off x="4038600" y="2671763"/>
            <a:ext cx="0" cy="8397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4148138" y="2738438"/>
          <a:ext cx="571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1" imgW="736600" imgH="1003300" progId="Equation.3">
                  <p:embed/>
                </p:oleObj>
              </mc:Choice>
              <mc:Fallback>
                <p:oleObj name="" r:id="rId11" imgW="736600" imgH="10033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48138" y="2738438"/>
                        <a:ext cx="5715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4756150" y="2922588"/>
          <a:ext cx="237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3" imgW="3136900" imgH="520700" progId="Equation.3">
                  <p:embed/>
                </p:oleObj>
              </mc:Choice>
              <mc:Fallback>
                <p:oleObj name="" r:id="rId13" imgW="3136900" imgH="5207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56150" y="2922588"/>
                        <a:ext cx="2374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1222375" y="3856038"/>
          <a:ext cx="1676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5" imgW="2209800" imgH="1041400" progId="Equation.3">
                  <p:embed/>
                </p:oleObj>
              </mc:Choice>
              <mc:Fallback>
                <p:oleObj name="" r:id="rId15" imgW="2209800" imgH="10414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22375" y="3856038"/>
                        <a:ext cx="16764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2982913" y="4059238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7" imgW="1358900" imgH="520700" progId="Equation.3">
                  <p:embed/>
                </p:oleObj>
              </mc:Choice>
              <mc:Fallback>
                <p:oleObj name="" r:id="rId17" imgW="1358900" imgH="5207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82913" y="4059238"/>
                        <a:ext cx="1041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Line 19"/>
          <p:cNvSpPr/>
          <p:nvPr/>
        </p:nvSpPr>
        <p:spPr>
          <a:xfrm>
            <a:off x="4049713" y="3808413"/>
            <a:ext cx="0" cy="8397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4165600" y="3856038"/>
          <a:ext cx="558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9" imgW="723900" imgH="1054100" progId="Equation.3">
                  <p:embed/>
                </p:oleObj>
              </mc:Choice>
              <mc:Fallback>
                <p:oleObj name="" r:id="rId19" imgW="723900" imgH="10541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65600" y="3856038"/>
                        <a:ext cx="5588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4773613" y="4059238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21" imgW="3124200" imgH="520700" progId="Equation.3">
                  <p:embed/>
                </p:oleObj>
              </mc:Choice>
              <mc:Fallback>
                <p:oleObj name="" r:id="rId21" imgW="3124200" imgH="5207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73613" y="4059238"/>
                        <a:ext cx="2362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1222375" y="4911725"/>
          <a:ext cx="1676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23" imgW="2209800" imgH="1041400" progId="Equation.3">
                  <p:embed/>
                </p:oleObj>
              </mc:Choice>
              <mc:Fallback>
                <p:oleObj name="" r:id="rId23" imgW="2209800" imgH="10414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22375" y="4911725"/>
                        <a:ext cx="16764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2982913" y="5126038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25" imgW="1358900" imgH="520700" progId="Equation.3">
                  <p:embed/>
                </p:oleObj>
              </mc:Choice>
              <mc:Fallback>
                <p:oleObj name="" r:id="rId25" imgW="1358900" imgH="5207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82913" y="5126038"/>
                        <a:ext cx="1041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8" name="Line 24"/>
          <p:cNvSpPr/>
          <p:nvPr/>
        </p:nvSpPr>
        <p:spPr>
          <a:xfrm>
            <a:off x="4049713" y="4875213"/>
            <a:ext cx="0" cy="839787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4152900" y="4962525"/>
          <a:ext cx="5715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27" imgW="736600" imgH="977900" progId="Equation.3">
                  <p:embed/>
                </p:oleObj>
              </mc:Choice>
              <mc:Fallback>
                <p:oleObj name="" r:id="rId27" imgW="736600" imgH="9779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52900" y="4962525"/>
                        <a:ext cx="571500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4737100" y="5126038"/>
          <a:ext cx="265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29" imgW="3517900" imgH="520700" progId="Equation.3">
                  <p:embed/>
                </p:oleObj>
              </mc:Choice>
              <mc:Fallback>
                <p:oleObj name="" r:id="rId29" imgW="3517900" imgH="5207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37100" y="5126038"/>
                        <a:ext cx="2654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  <p:bldP spid="1127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39750" y="525463"/>
            <a:ext cx="31178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计算反常积分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473450" y="377825"/>
          <a:ext cx="1511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1993900" imgH="1155700" progId="Equation.3">
                  <p:embed/>
                </p:oleObj>
              </mc:Choice>
              <mc:Fallback>
                <p:oleObj name="" r:id="rId1" imgW="1993900" imgH="11557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73450" y="377825"/>
                        <a:ext cx="1511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/>
          <p:nvPr/>
        </p:nvSpPr>
        <p:spPr>
          <a:xfrm>
            <a:off x="539750" y="1423988"/>
            <a:ext cx="9969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276350" y="1289050"/>
          <a:ext cx="142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1866900" imgH="1155700" progId="Equation.3">
                  <p:embed/>
                </p:oleObj>
              </mc:Choice>
              <mc:Fallback>
                <p:oleObj name="" r:id="rId3" imgW="1866900" imgH="11557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76350" y="1289050"/>
                        <a:ext cx="1422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2743200" y="1333500"/>
          <a:ext cx="217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5" imgW="2870200" imgH="889000" progId="Equation.3">
                  <p:embed/>
                </p:oleObj>
              </mc:Choice>
              <mc:Fallback>
                <p:oleObj name="" r:id="rId5" imgW="2870200" imgH="8890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43200" y="1333500"/>
                        <a:ext cx="21717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3371850" y="2057400"/>
          <a:ext cx="104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7" imgW="1358900" imgH="1104900" progId="Equation.3">
                  <p:embed/>
                </p:oleObj>
              </mc:Choice>
              <mc:Fallback>
                <p:oleObj name="" r:id="rId7" imgW="1358900" imgH="11049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71850" y="2057400"/>
                        <a:ext cx="1041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2755900" y="2062163"/>
          <a:ext cx="546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9" imgW="698500" imgH="1104900" progId="Equation.3">
                  <p:embed/>
                </p:oleObj>
              </mc:Choice>
              <mc:Fallback>
                <p:oleObj name="" r:id="rId9" imgW="698500" imgH="11049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55900" y="2062163"/>
                        <a:ext cx="546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2"/>
          <p:cNvGraphicFramePr>
            <a:graphicFrameLocks noChangeAspect="1"/>
          </p:cNvGraphicFramePr>
          <p:nvPr/>
        </p:nvGraphicFramePr>
        <p:xfrm>
          <a:off x="4508500" y="2386013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1" imgW="673100" imgH="292100" progId="Equation.3">
                  <p:embed/>
                </p:oleObj>
              </mc:Choice>
              <mc:Fallback>
                <p:oleObj name="" r:id="rId11" imgW="673100" imgH="2921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08500" y="2386013"/>
                        <a:ext cx="5207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49" name="Group 61"/>
          <p:cNvGrpSpPr/>
          <p:nvPr/>
        </p:nvGrpSpPr>
        <p:grpSpPr>
          <a:xfrm>
            <a:off x="5740400" y="1295400"/>
            <a:ext cx="2946400" cy="1485900"/>
            <a:chOff x="3616" y="816"/>
            <a:chExt cx="1856" cy="936"/>
          </a:xfrm>
        </p:grpSpPr>
        <p:grpSp>
          <p:nvGrpSpPr>
            <p:cNvPr id="9238" name="Group 60"/>
            <p:cNvGrpSpPr/>
            <p:nvPr/>
          </p:nvGrpSpPr>
          <p:grpSpPr>
            <a:xfrm>
              <a:off x="3616" y="816"/>
              <a:ext cx="1856" cy="912"/>
              <a:chOff x="3616" y="816"/>
              <a:chExt cx="1856" cy="912"/>
            </a:xfrm>
          </p:grpSpPr>
          <p:graphicFrame>
            <p:nvGraphicFramePr>
              <p:cNvPr id="9240" name="Object 45"/>
              <p:cNvGraphicFramePr>
                <a:graphicFrameLocks noChangeAspect="1"/>
              </p:cNvGraphicFramePr>
              <p:nvPr/>
            </p:nvGraphicFramePr>
            <p:xfrm>
              <a:off x="3616" y="816"/>
              <a:ext cx="1836" cy="8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5" name="" r:id="rId13" imgW="2914650" imgH="1381125" progId="Paint.Picture">
                      <p:embed/>
                    </p:oleObj>
                  </mc:Choice>
                  <mc:Fallback>
                    <p:oleObj name="" r:id="rId13" imgW="2914650" imgH="1381125" progId="Paint.Picture">
                      <p:embed/>
                      <p:pic>
                        <p:nvPicPr>
                          <p:cNvPr id="0" name="图片 315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616" y="816"/>
                            <a:ext cx="1836" cy="8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1" name="Object 31"/>
              <p:cNvGraphicFramePr>
                <a:graphicFrameLocks noChangeAspect="1"/>
              </p:cNvGraphicFramePr>
              <p:nvPr/>
            </p:nvGraphicFramePr>
            <p:xfrm>
              <a:off x="5328" y="157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6" name="" r:id="rId15" imgW="279400" imgH="292100" progId="Equation.3">
                      <p:embed/>
                    </p:oleObj>
                  </mc:Choice>
                  <mc:Fallback>
                    <p:oleObj name="" r:id="rId15" imgW="279400" imgH="292100" progId="Equation.3">
                      <p:embed/>
                      <p:pic>
                        <p:nvPicPr>
                          <p:cNvPr id="0" name="图片 3155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328" y="157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2" name="Object 35"/>
              <p:cNvGraphicFramePr>
                <a:graphicFrameLocks noChangeAspect="1"/>
              </p:cNvGraphicFramePr>
              <p:nvPr/>
            </p:nvGraphicFramePr>
            <p:xfrm>
              <a:off x="4281" y="81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8" name="" r:id="rId17" imgW="292100" imgH="393700" progId="Equation.3">
                      <p:embed/>
                    </p:oleObj>
                  </mc:Choice>
                  <mc:Fallback>
                    <p:oleObj name="" r:id="rId17" imgW="292100" imgH="393700" progId="Equation.3">
                      <p:embed/>
                      <p:pic>
                        <p:nvPicPr>
                          <p:cNvPr id="0" name="图片 3157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81" y="81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3" name="Object 36"/>
              <p:cNvGraphicFramePr>
                <a:graphicFrameLocks noChangeAspect="1"/>
              </p:cNvGraphicFramePr>
              <p:nvPr/>
            </p:nvGraphicFramePr>
            <p:xfrm>
              <a:off x="4560" y="864"/>
              <a:ext cx="73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0" name="" r:id="rId19" imgW="1536700" imgH="787400" progId="Equation.3">
                      <p:embed/>
                    </p:oleObj>
                  </mc:Choice>
                  <mc:Fallback>
                    <p:oleObj name="" r:id="rId19" imgW="1536700" imgH="787400" progId="Equation.3">
                      <p:embed/>
                      <p:pic>
                        <p:nvPicPr>
                          <p:cNvPr id="0" name="图片 3159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60" y="864"/>
                            <a:ext cx="736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4" name="Line 46"/>
              <p:cNvSpPr/>
              <p:nvPr/>
            </p:nvSpPr>
            <p:spPr>
              <a:xfrm>
                <a:off x="3616" y="1536"/>
                <a:ext cx="182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245" name="Line 47"/>
              <p:cNvSpPr/>
              <p:nvPr/>
            </p:nvSpPr>
            <p:spPr>
              <a:xfrm flipV="1">
                <a:off x="4458" y="816"/>
                <a:ext cx="0" cy="8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9239" name="Object 33"/>
            <p:cNvGraphicFramePr>
              <a:graphicFrameLocks noChangeAspect="1"/>
            </p:cNvGraphicFramePr>
            <p:nvPr/>
          </p:nvGraphicFramePr>
          <p:xfrm>
            <a:off x="4260" y="155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21" imgW="381000" imgH="393700" progId="Equation.3">
                    <p:embed/>
                  </p:oleObj>
                </mc:Choice>
                <mc:Fallback>
                  <p:oleObj name="" r:id="rId21" imgW="381000" imgH="393700" progId="Equation.3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60" y="155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37" name="Text Box 49"/>
          <p:cNvSpPr txBox="1"/>
          <p:nvPr/>
        </p:nvSpPr>
        <p:spPr>
          <a:xfrm>
            <a:off x="539750" y="3152775"/>
            <a:ext cx="11096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思考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2338" name="Object 50"/>
          <p:cNvGraphicFramePr>
            <a:graphicFrameLocks noChangeAspect="1"/>
          </p:cNvGraphicFramePr>
          <p:nvPr/>
        </p:nvGraphicFramePr>
        <p:xfrm>
          <a:off x="1638300" y="2965450"/>
          <a:ext cx="3035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23" imgW="4025900" imgH="1155700" progId="Equation.3">
                  <p:embed/>
                </p:oleObj>
              </mc:Choice>
              <mc:Fallback>
                <p:oleObj name="" r:id="rId23" imgW="4025900" imgH="11557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38300" y="2965450"/>
                        <a:ext cx="30353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9" name="Text Box 51"/>
          <p:cNvSpPr txBox="1"/>
          <p:nvPr/>
        </p:nvSpPr>
        <p:spPr>
          <a:xfrm>
            <a:off x="539750" y="4129088"/>
            <a:ext cx="10207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分析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2340" name="Object 52"/>
          <p:cNvGraphicFramePr>
            <a:graphicFrameLocks noChangeAspect="1"/>
          </p:cNvGraphicFramePr>
          <p:nvPr/>
        </p:nvGraphicFramePr>
        <p:xfrm>
          <a:off x="1612900" y="3867150"/>
          <a:ext cx="3937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25" imgW="5219700" imgH="1447800" progId="Equation.3">
                  <p:embed/>
                </p:oleObj>
              </mc:Choice>
              <mc:Fallback>
                <p:oleObj name="" r:id="rId25" imgW="5219700" imgH="14478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12900" y="3867150"/>
                        <a:ext cx="39370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1" name="Text Box 53"/>
          <p:cNvSpPr txBox="1"/>
          <p:nvPr/>
        </p:nvSpPr>
        <p:spPr>
          <a:xfrm>
            <a:off x="5638800" y="4129088"/>
            <a:ext cx="21701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原积分发散 </a:t>
            </a:r>
            <a:r>
              <a:rPr lang="en-US" altLang="zh-CN" sz="2800" dirty="0">
                <a:ea typeface="楷体_GB2312" pitchFamily="49" charset="-122"/>
              </a:rPr>
              <a:t>!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12344" name="Group 56"/>
          <p:cNvGrpSpPr/>
          <p:nvPr/>
        </p:nvGrpSpPr>
        <p:grpSpPr>
          <a:xfrm>
            <a:off x="3048000" y="3124200"/>
            <a:ext cx="304800" cy="533400"/>
            <a:chOff x="3312" y="2016"/>
            <a:chExt cx="192" cy="336"/>
          </a:xfrm>
        </p:grpSpPr>
        <p:sp>
          <p:nvSpPr>
            <p:cNvPr id="9236" name="Line 54"/>
            <p:cNvSpPr/>
            <p:nvPr/>
          </p:nvSpPr>
          <p:spPr>
            <a:xfrm flipH="1">
              <a:off x="3312" y="2016"/>
              <a:ext cx="192" cy="33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7" name="Line 55"/>
            <p:cNvSpPr/>
            <p:nvPr/>
          </p:nvSpPr>
          <p:spPr>
            <a:xfrm>
              <a:off x="3312" y="2016"/>
              <a:ext cx="192" cy="336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345" name="Text Box 57"/>
          <p:cNvSpPr txBox="1"/>
          <p:nvPr/>
        </p:nvSpPr>
        <p:spPr>
          <a:xfrm>
            <a:off x="533400" y="5029200"/>
            <a:ext cx="76882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注意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对反常积分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只有在收敛的条件下才能使用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2346" name="Text Box 58"/>
          <p:cNvSpPr txBox="1"/>
          <p:nvPr/>
        </p:nvSpPr>
        <p:spPr>
          <a:xfrm>
            <a:off x="1447800" y="5576888"/>
            <a:ext cx="336359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“</a:t>
            </a:r>
            <a:r>
              <a:rPr lang="zh-CN" altLang="en-US" sz="2800" dirty="0">
                <a:ea typeface="楷体_GB2312" pitchFamily="49" charset="-122"/>
                <a:sym typeface="+mn-ea"/>
              </a:rPr>
              <a:t>奇零</a:t>
            </a:r>
            <a:r>
              <a:rPr lang="zh-CN" altLang="en-US" sz="2800" dirty="0">
                <a:ea typeface="楷体_GB2312" pitchFamily="49" charset="-122"/>
              </a:rPr>
              <a:t>偶倍”的性质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2347" name="Text Box 59"/>
          <p:cNvSpPr txBox="1"/>
          <p:nvPr/>
        </p:nvSpPr>
        <p:spPr>
          <a:xfrm>
            <a:off x="4607560" y="5576888"/>
            <a:ext cx="2851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否则会出现错误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3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3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4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34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34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34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12337" grpId="0" build="p"/>
      <p:bldP spid="12339" grpId="0" advAuto="1000" build="p"/>
      <p:bldP spid="12341" grpId="0" build="p"/>
      <p:bldP spid="12345" grpId="0" build="p"/>
      <p:bldP spid="12346" grpId="0" advAuto="1000" build="p"/>
      <p:bldP spid="1234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539750" y="377825"/>
            <a:ext cx="39560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2.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证明第一类 </a:t>
            </a:r>
            <a:r>
              <a:rPr lang="en-US" altLang="zh-CN" sz="2800" i="1" dirty="0">
                <a:ea typeface="楷体_GB2312" pitchFamily="49" charset="-122"/>
              </a:rPr>
              <a:t>p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积分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4292600" y="222250"/>
          <a:ext cx="106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1397000" imgH="1155700" progId="Equation.3">
                  <p:embed/>
                </p:oleObj>
              </mc:Choice>
              <mc:Fallback>
                <p:oleObj name="" r:id="rId1" imgW="1397000" imgH="11557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292600" y="222250"/>
                        <a:ext cx="10668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5"/>
          <p:cNvSpPr txBox="1"/>
          <p:nvPr/>
        </p:nvSpPr>
        <p:spPr>
          <a:xfrm>
            <a:off x="539750" y="160020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zh-CN" altLang="en-US" sz="2800" dirty="0">
                <a:ea typeface="楷体_GB2312" pitchFamily="49" charset="-122"/>
              </a:rPr>
              <a:t>当 </a:t>
            </a:r>
            <a:r>
              <a:rPr lang="en-US" altLang="zh-CN" sz="2800" i="1" dirty="0">
                <a:ea typeface="楷体_GB2312" pitchFamily="49" charset="-122"/>
              </a:rPr>
              <a:t>p =</a:t>
            </a:r>
            <a:r>
              <a:rPr lang="en-US" altLang="zh-CN" sz="2800" dirty="0">
                <a:ea typeface="楷体_GB2312" pitchFamily="49" charset="-122"/>
              </a:rPr>
              <a:t>1 </a:t>
            </a:r>
            <a:r>
              <a:rPr lang="zh-CN" altLang="en-US" sz="2800" dirty="0">
                <a:ea typeface="楷体_GB2312" pitchFamily="49" charset="-122"/>
              </a:rPr>
              <a:t>时有 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746250" y="2120900"/>
          <a:ext cx="990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3" imgW="1295400" imgH="1104900" progId="Equation.3">
                  <p:embed/>
                </p:oleObj>
              </mc:Choice>
              <mc:Fallback>
                <p:oleObj name="" r:id="rId3" imgW="1295400" imgH="11049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46250" y="2120900"/>
                        <a:ext cx="990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2882900" y="2247900"/>
          <a:ext cx="1612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" imgW="2120900" imgH="838200" progId="Equation.3">
                  <p:embed/>
                </p:oleObj>
              </mc:Choice>
              <mc:Fallback>
                <p:oleObj name="" r:id="rId5" imgW="2120900" imgH="8382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82900" y="2247900"/>
                        <a:ext cx="16129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4622800" y="2438400"/>
          <a:ext cx="787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7" imgW="1028700" imgH="292100" progId="Equation.3">
                  <p:embed/>
                </p:oleObj>
              </mc:Choice>
              <mc:Fallback>
                <p:oleObj name="" r:id="rId7" imgW="1028700" imgH="2921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22800" y="2438400"/>
                        <a:ext cx="7874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1752600" y="3498215"/>
          <a:ext cx="107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9" imgW="1409700" imgH="1155700" progId="Equation.3">
                  <p:embed/>
                </p:oleObj>
              </mc:Choice>
              <mc:Fallback>
                <p:oleObj name="" r:id="rId9" imgW="1409700" imgH="11557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3498215"/>
                        <a:ext cx="1079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2882900" y="3428365"/>
          <a:ext cx="1943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1" imgW="2565400" imgH="1384300" progId="Equation.3">
                  <p:embed/>
                </p:oleObj>
              </mc:Choice>
              <mc:Fallback>
                <p:oleObj name="" r:id="rId11" imgW="2565400" imgH="13843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82900" y="3428365"/>
                        <a:ext cx="19431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4680268" y="3324225"/>
          <a:ext cx="820737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3" imgW="381000" imgH="584200" progId="Equation.3">
                  <p:embed/>
                </p:oleObj>
              </mc:Choice>
              <mc:Fallback>
                <p:oleObj name="" r:id="rId13" imgW="381000" imgH="5842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680268" y="3324225"/>
                        <a:ext cx="820737" cy="1236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Text Box 16"/>
          <p:cNvSpPr txBox="1"/>
          <p:nvPr/>
        </p:nvSpPr>
        <p:spPr>
          <a:xfrm>
            <a:off x="527050" y="2958465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当 </a:t>
            </a:r>
            <a:r>
              <a:rPr lang="en-US" altLang="zh-CN" sz="2800" i="1" dirty="0">
                <a:ea typeface="楷体_GB2312" pitchFamily="49" charset="-122"/>
              </a:rPr>
              <a:t>p ≠ </a:t>
            </a:r>
            <a:r>
              <a:rPr lang="en-US" altLang="zh-CN" sz="2800" dirty="0">
                <a:ea typeface="楷体_GB2312" pitchFamily="49" charset="-122"/>
              </a:rPr>
              <a:t>1 </a:t>
            </a:r>
            <a:r>
              <a:rPr lang="zh-CN" altLang="en-US" sz="2800" dirty="0">
                <a:ea typeface="楷体_GB2312" pitchFamily="49" charset="-122"/>
              </a:rPr>
              <a:t>时有 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6813868" y="3311525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5" imgW="977900" imgH="495300" progId="Equation.3">
                  <p:embed/>
                </p:oleObj>
              </mc:Choice>
              <mc:Fallback>
                <p:oleObj name="" r:id="rId15" imgW="977900" imgH="4953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13868" y="3311525"/>
                        <a:ext cx="749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6796405" y="4086225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7" imgW="977900" imgH="495300" progId="Equation.3">
                  <p:embed/>
                </p:oleObj>
              </mc:Choice>
              <mc:Fallback>
                <p:oleObj name="" r:id="rId17" imgW="977900" imgH="4953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96405" y="4086225"/>
                        <a:ext cx="749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5348605" y="3781425"/>
          <a:ext cx="876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9" imgW="1143000" imgH="1333500" progId="Equation.3">
                  <p:embed/>
                </p:oleObj>
              </mc:Choice>
              <mc:Fallback>
                <p:oleObj name="" r:id="rId19" imgW="1143000" imgH="13335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48605" y="3781425"/>
                        <a:ext cx="8763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Text Box 30"/>
          <p:cNvSpPr txBox="1"/>
          <p:nvPr/>
        </p:nvSpPr>
        <p:spPr>
          <a:xfrm>
            <a:off x="5334000" y="3810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当 </a:t>
            </a:r>
            <a:r>
              <a:rPr lang="en-US" altLang="zh-CN" sz="2800" i="1" dirty="0">
                <a:ea typeface="楷体_GB2312" pitchFamily="49" charset="-122"/>
              </a:rPr>
              <a:t>p &gt;</a:t>
            </a:r>
            <a:r>
              <a:rPr lang="en-US" altLang="zh-CN" sz="2800" dirty="0">
                <a:ea typeface="楷体_GB2312" pitchFamily="49" charset="-122"/>
              </a:rPr>
              <a:t>1 </a:t>
            </a:r>
            <a:r>
              <a:rPr lang="zh-CN" altLang="en-US" sz="2800" dirty="0">
                <a:ea typeface="楷体_GB2312" pitchFamily="49" charset="-122"/>
              </a:rPr>
              <a:t>时收敛 </a:t>
            </a:r>
            <a:r>
              <a:rPr lang="en-US" altLang="zh-CN" sz="2800" dirty="0">
                <a:ea typeface="楷体_GB2312" pitchFamily="49" charset="-122"/>
              </a:rPr>
              <a:t>;  </a:t>
            </a:r>
            <a:r>
              <a:rPr lang="en-US" altLang="zh-CN" sz="2800" i="1" dirty="0">
                <a:ea typeface="楷体_GB2312" pitchFamily="49" charset="-122"/>
              </a:rPr>
              <a:t>p≤</a:t>
            </a:r>
            <a:r>
              <a:rPr lang="en-US" altLang="zh-CN" sz="2800" dirty="0">
                <a:ea typeface="楷体_GB2312" pitchFamily="49" charset="-122"/>
              </a:rPr>
              <a:t>1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256" name="Text Box 31"/>
          <p:cNvSpPr txBox="1"/>
          <p:nvPr/>
        </p:nvSpPr>
        <p:spPr>
          <a:xfrm>
            <a:off x="152400" y="106680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时发散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i="1" dirty="0">
              <a:ea typeface="楷体_GB2312" pitchFamily="49" charset="-122"/>
            </a:endParaRPr>
          </a:p>
        </p:txBody>
      </p:sp>
      <p:graphicFrame>
        <p:nvGraphicFramePr>
          <p:cNvPr id="13344" name="Object 32"/>
          <p:cNvGraphicFramePr>
            <a:graphicFrameLocks noChangeAspect="1"/>
          </p:cNvGraphicFramePr>
          <p:nvPr/>
        </p:nvGraphicFramePr>
        <p:xfrm>
          <a:off x="5386705" y="3324225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21" imgW="939800" imgH="419100" progId="Equation.3">
                  <p:embed/>
                </p:oleObj>
              </mc:Choice>
              <mc:Fallback>
                <p:oleObj name="" r:id="rId21" imgW="939800" imgH="4191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86705" y="3324225"/>
                        <a:ext cx="723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Text Box 34"/>
          <p:cNvSpPr txBox="1"/>
          <p:nvPr/>
        </p:nvSpPr>
        <p:spPr>
          <a:xfrm>
            <a:off x="488950" y="4825365"/>
            <a:ext cx="640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因此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当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p &gt;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时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反常积分收敛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其值为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3347" name="Object 35"/>
          <p:cNvGraphicFramePr>
            <a:graphicFrameLocks noChangeAspect="1"/>
          </p:cNvGraphicFramePr>
          <p:nvPr/>
        </p:nvGraphicFramePr>
        <p:xfrm>
          <a:off x="6807200" y="4571365"/>
          <a:ext cx="914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23" imgW="1193800" imgH="1333500" progId="Equation.3">
                  <p:embed/>
                </p:oleObj>
              </mc:Choice>
              <mc:Fallback>
                <p:oleObj name="" r:id="rId23" imgW="1193800" imgH="13335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07200" y="4571365"/>
                        <a:ext cx="9144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8" name="Text Box 36"/>
          <p:cNvSpPr txBox="1"/>
          <p:nvPr/>
        </p:nvSpPr>
        <p:spPr>
          <a:xfrm>
            <a:off x="1435100" y="5344795"/>
            <a:ext cx="426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当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p≤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时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反常积分发散 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08880" y="5848350"/>
            <a:ext cx="3877310" cy="5219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画图，看尾巴，记结论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28" grpId="0"/>
      <p:bldP spid="13346" grpId="0"/>
      <p:bldP spid="13348" grpId="0"/>
      <p:bldP spid="2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835785" y="3640455"/>
            <a:ext cx="1224280" cy="1224280"/>
          </a:xfrm>
          <a:prstGeom prst="rect">
            <a:avLst/>
          </a:prstGeom>
          <a:noFill/>
          <a:ln w="0" cap="flat" cmpd="sng" algn="ctr">
            <a:solidFill>
              <a:schemeClr val="tx1">
                <a:alpha val="46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421130" y="4850130"/>
            <a:ext cx="6089015" cy="146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" name="直接箭头连接符 3"/>
          <p:cNvCxnSpPr/>
          <p:nvPr/>
        </p:nvCxnSpPr>
        <p:spPr>
          <a:xfrm flipV="1">
            <a:off x="1814830" y="476885"/>
            <a:ext cx="20955" cy="4987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" name="任意多边形 9"/>
          <p:cNvSpPr/>
          <p:nvPr/>
        </p:nvSpPr>
        <p:spPr>
          <a:xfrm>
            <a:off x="2468245" y="709930"/>
            <a:ext cx="3832860" cy="3573145"/>
          </a:xfrm>
          <a:custGeom>
            <a:avLst/>
            <a:gdLst>
              <a:gd name="connisteX0" fmla="*/ 0 w 3832860"/>
              <a:gd name="connsiteY0" fmla="*/ 0 h 3573145"/>
              <a:gd name="connisteX1" fmla="*/ 605155 w 3832860"/>
              <a:gd name="connsiteY1" fmla="*/ 2881630 h 3573145"/>
              <a:gd name="connisteX2" fmla="*/ 3832860 w 3832860"/>
              <a:gd name="connsiteY2" fmla="*/ 3573145 h 35731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832860" h="3573145">
                <a:moveTo>
                  <a:pt x="0" y="0"/>
                </a:moveTo>
                <a:cubicBezTo>
                  <a:pt x="56515" y="562610"/>
                  <a:pt x="-161290" y="2167255"/>
                  <a:pt x="605155" y="2881630"/>
                </a:cubicBezTo>
                <a:cubicBezTo>
                  <a:pt x="1371600" y="3596005"/>
                  <a:pt x="3199130" y="3492500"/>
                  <a:pt x="3832860" y="3573145"/>
                </a:cubicBez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180000">
            <a:off x="2549525" y="836930"/>
            <a:ext cx="3832860" cy="3573145"/>
          </a:xfrm>
          <a:custGeom>
            <a:avLst/>
            <a:gdLst>
              <a:gd name="connisteX0" fmla="*/ 0 w 3832860"/>
              <a:gd name="connsiteY0" fmla="*/ 0 h 3573145"/>
              <a:gd name="connisteX1" fmla="*/ 605155 w 3832860"/>
              <a:gd name="connsiteY1" fmla="*/ 2881630 h 3573145"/>
              <a:gd name="connisteX2" fmla="*/ 3832860 w 3832860"/>
              <a:gd name="connsiteY2" fmla="*/ 3573145 h 35731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832860" h="3573145">
                <a:moveTo>
                  <a:pt x="0" y="0"/>
                </a:moveTo>
                <a:cubicBezTo>
                  <a:pt x="56515" y="562610"/>
                  <a:pt x="-161290" y="2167255"/>
                  <a:pt x="605155" y="2881630"/>
                </a:cubicBezTo>
                <a:cubicBezTo>
                  <a:pt x="1371600" y="3596005"/>
                  <a:pt x="3199130" y="3492500"/>
                  <a:pt x="3832860" y="3573145"/>
                </a:cubicBezTo>
              </a:path>
            </a:pathLst>
          </a:cu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21360000">
            <a:off x="2345690" y="625475"/>
            <a:ext cx="3832860" cy="3573145"/>
          </a:xfrm>
          <a:custGeom>
            <a:avLst/>
            <a:gdLst>
              <a:gd name="connisteX0" fmla="*/ 0 w 3832860"/>
              <a:gd name="connsiteY0" fmla="*/ 0 h 3573145"/>
              <a:gd name="connisteX1" fmla="*/ 605155 w 3832860"/>
              <a:gd name="connsiteY1" fmla="*/ 2881630 h 3573145"/>
              <a:gd name="connisteX2" fmla="*/ 3832860 w 3832860"/>
              <a:gd name="connsiteY2" fmla="*/ 3573145 h 35731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832860" h="3573145">
                <a:moveTo>
                  <a:pt x="0" y="0"/>
                </a:moveTo>
                <a:cubicBezTo>
                  <a:pt x="56515" y="562610"/>
                  <a:pt x="-161290" y="2167255"/>
                  <a:pt x="605155" y="2881630"/>
                </a:cubicBezTo>
                <a:cubicBezTo>
                  <a:pt x="1371600" y="3596005"/>
                  <a:pt x="3199130" y="3492500"/>
                  <a:pt x="3832860" y="3573145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73190" y="4053205"/>
            <a:ext cx="7073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i="1">
                <a:solidFill>
                  <a:srgbClr val="FFC000"/>
                </a:solidFill>
              </a:rPr>
              <a:t>p </a:t>
            </a:r>
            <a:r>
              <a:rPr lang="en-US" altLang="zh-CN" sz="2000">
                <a:solidFill>
                  <a:srgbClr val="FFC000"/>
                </a:solidFill>
              </a:rPr>
              <a:t>= 1</a:t>
            </a:r>
            <a:endParaRPr lang="en-US" altLang="zh-CN" sz="2000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73190" y="4327525"/>
            <a:ext cx="7073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i="1">
                <a:solidFill>
                  <a:schemeClr val="accent2"/>
                </a:solidFill>
              </a:rPr>
              <a:t>p </a:t>
            </a:r>
            <a:r>
              <a:rPr lang="en-US" altLang="zh-CN" sz="2000">
                <a:solidFill>
                  <a:schemeClr val="accent2"/>
                </a:solidFill>
              </a:rPr>
              <a:t>&gt; 1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73190" y="3759835"/>
            <a:ext cx="7073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i="1">
                <a:solidFill>
                  <a:schemeClr val="tx2"/>
                </a:solidFill>
              </a:rPr>
              <a:t>p </a:t>
            </a:r>
            <a:r>
              <a:rPr lang="en-US" altLang="zh-CN" sz="2000">
                <a:solidFill>
                  <a:schemeClr val="tx2"/>
                </a:solidFill>
              </a:rPr>
              <a:t>&lt; 1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539750" y="76200"/>
            <a:ext cx="40386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一、定积分的换元法</a:t>
            </a:r>
            <a:r>
              <a:rPr lang="zh-CN" altLang="en-US" sz="2800" b="1" dirty="0">
                <a:ea typeface="楷体_GB2312" pitchFamily="49" charset="-122"/>
              </a:rPr>
              <a:t> 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5363" name="Text Box 3"/>
          <p:cNvSpPr txBox="1"/>
          <p:nvPr/>
        </p:nvSpPr>
        <p:spPr>
          <a:xfrm>
            <a:off x="539750" y="720725"/>
            <a:ext cx="26606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设函数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806700" y="812800"/>
          <a:ext cx="222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882900" imgH="469900" progId="Equation.3">
                  <p:embed/>
                </p:oleObj>
              </mc:Choice>
              <mc:Fallback>
                <p:oleObj name="" r:id="rId1" imgW="2882900" imgH="469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806700" y="812800"/>
                        <a:ext cx="2222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/>
          <p:nvPr/>
        </p:nvSpPr>
        <p:spPr>
          <a:xfrm>
            <a:off x="4953000" y="719138"/>
            <a:ext cx="1981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单值</a:t>
            </a:r>
            <a:r>
              <a:rPr lang="zh-CN" altLang="en-US" sz="2800" dirty="0">
                <a:ea typeface="楷体_GB2312" pitchFamily="49" charset="-122"/>
              </a:rPr>
              <a:t>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6492240" y="761683"/>
          <a:ext cx="119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511300" imgH="469900" progId="Equation.3">
                  <p:embed/>
                </p:oleObj>
              </mc:Choice>
              <mc:Fallback>
                <p:oleObj name="" r:id="rId3" imgW="1511300" imgH="469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492240" y="761683"/>
                        <a:ext cx="1193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/>
          <p:nvPr/>
        </p:nvSpPr>
        <p:spPr>
          <a:xfrm>
            <a:off x="7628255" y="719455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满足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5368" name="Text Box 8"/>
          <p:cNvSpPr txBox="1"/>
          <p:nvPr/>
        </p:nvSpPr>
        <p:spPr>
          <a:xfrm>
            <a:off x="1270000" y="128905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1)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1865699" y="1298382"/>
          <a:ext cx="209677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1002665" imgH="203200" progId="Equation.3">
                  <p:embed/>
                </p:oleObj>
              </mc:Choice>
              <mc:Fallback>
                <p:oleObj name="" r:id="rId5" imgW="1002665" imgH="203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65699" y="1298382"/>
                        <a:ext cx="2096770" cy="480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Text Box 12"/>
          <p:cNvSpPr txBox="1"/>
          <p:nvPr/>
        </p:nvSpPr>
        <p:spPr>
          <a:xfrm>
            <a:off x="1295400" y="18938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2) </a:t>
            </a:r>
            <a:r>
              <a:rPr lang="zh-CN" altLang="en-US" sz="2800" dirty="0">
                <a:ea typeface="楷体_GB2312" pitchFamily="49" charset="-122"/>
              </a:rPr>
              <a:t>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2133600" y="1981200"/>
          <a:ext cx="90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1130300" imgH="444500" progId="Equation.3">
                  <p:embed/>
                </p:oleObj>
              </mc:Choice>
              <mc:Fallback>
                <p:oleObj name="" r:id="rId7" imgW="1130300" imgH="444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1981200"/>
                        <a:ext cx="901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Text Box 16"/>
          <p:cNvSpPr txBox="1"/>
          <p:nvPr/>
        </p:nvSpPr>
        <p:spPr>
          <a:xfrm>
            <a:off x="3048000" y="1878013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上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3543300" y="1981200"/>
          <a:ext cx="1866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2413000" imgH="469900" progId="Equation.3">
                  <p:embed/>
                </p:oleObj>
              </mc:Choice>
              <mc:Fallback>
                <p:oleObj name="" r:id="rId9" imgW="2413000" imgH="469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43300" y="1981200"/>
                        <a:ext cx="1866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4202113" y="1371600"/>
          <a:ext cx="29606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1" imgW="3886200" imgH="469900" progId="Equation.3">
                  <p:embed/>
                </p:oleObj>
              </mc:Choice>
              <mc:Fallback>
                <p:oleObj name="" r:id="rId11" imgW="3886200" imgH="469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02113" y="1371600"/>
                        <a:ext cx="2960687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31" name="Group 71"/>
          <p:cNvGrpSpPr/>
          <p:nvPr/>
        </p:nvGrpSpPr>
        <p:grpSpPr>
          <a:xfrm>
            <a:off x="1668463" y="2514600"/>
            <a:ext cx="4452937" cy="774700"/>
            <a:chOff x="1051" y="1584"/>
            <a:chExt cx="2805" cy="488"/>
          </a:xfrm>
        </p:grpSpPr>
        <p:graphicFrame>
          <p:nvGraphicFramePr>
            <p:cNvPr id="5161" name="Object 20"/>
            <p:cNvGraphicFramePr>
              <a:graphicFrameLocks noChangeAspect="1"/>
            </p:cNvGraphicFramePr>
            <p:nvPr/>
          </p:nvGraphicFramePr>
          <p:xfrm>
            <a:off x="1051" y="1584"/>
            <a:ext cx="2805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3" imgW="5867400" imgH="952500" progId="Equation.3">
                    <p:embed/>
                  </p:oleObj>
                </mc:Choice>
                <mc:Fallback>
                  <p:oleObj name="" r:id="rId13" imgW="5867400" imgH="9525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51" y="1584"/>
                          <a:ext cx="2805" cy="4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2" name="Object 21"/>
            <p:cNvGraphicFramePr>
              <a:graphicFrameLocks noChangeAspect="1"/>
            </p:cNvGraphicFramePr>
            <p:nvPr/>
          </p:nvGraphicFramePr>
          <p:xfrm>
            <a:off x="2671" y="1700"/>
            <a:ext cx="4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5" imgW="774700" imgH="469900" progId="Equation.3">
                    <p:embed/>
                  </p:oleObj>
                </mc:Choice>
                <mc:Fallback>
                  <p:oleObj name="" r:id="rId15" imgW="774700" imgH="4699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71" y="1700"/>
                          <a:ext cx="40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3" name="Object 22"/>
            <p:cNvGraphicFramePr>
              <a:graphicFrameLocks noChangeAspect="1"/>
            </p:cNvGraphicFramePr>
            <p:nvPr/>
          </p:nvGraphicFramePr>
          <p:xfrm>
            <a:off x="3151" y="1684"/>
            <a:ext cx="4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7" imgW="889000" imgH="482600" progId="Equation.3">
                    <p:embed/>
                  </p:oleObj>
                </mc:Choice>
                <mc:Fallback>
                  <p:oleObj name="" r:id="rId17" imgW="889000" imgH="4826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51" y="1684"/>
                          <a:ext cx="45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84" name="Text Box 24"/>
          <p:cNvSpPr txBox="1"/>
          <p:nvPr/>
        </p:nvSpPr>
        <p:spPr>
          <a:xfrm>
            <a:off x="539750" y="3352800"/>
            <a:ext cx="56324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所证等式两边被积函数都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连续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5385" name="Text Box 25"/>
          <p:cNvSpPr txBox="1"/>
          <p:nvPr/>
        </p:nvSpPr>
        <p:spPr>
          <a:xfrm>
            <a:off x="5943600" y="33528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因此积分都存在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5386" name="Text Box 26"/>
          <p:cNvSpPr txBox="1"/>
          <p:nvPr/>
        </p:nvSpPr>
        <p:spPr>
          <a:xfrm>
            <a:off x="152400" y="3900488"/>
            <a:ext cx="4191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且它们的原函数也存在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5388" name="Object 28"/>
          <p:cNvGraphicFramePr>
            <a:graphicFrameLocks noChangeAspect="1"/>
          </p:cNvGraphicFramePr>
          <p:nvPr/>
        </p:nvGraphicFramePr>
        <p:xfrm>
          <a:off x="4049713" y="3951605"/>
          <a:ext cx="393968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9" imgW="1968500" imgH="203200" progId="Equation.3">
                  <p:embed/>
                </p:oleObj>
              </mc:Choice>
              <mc:Fallback>
                <p:oleObj name="" r:id="rId19" imgW="1968500" imgH="203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0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049713" y="3951605"/>
                        <a:ext cx="3939684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3" name="Text Box 33"/>
          <p:cNvSpPr txBox="1"/>
          <p:nvPr/>
        </p:nvSpPr>
        <p:spPr>
          <a:xfrm>
            <a:off x="1828800" y="44958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是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5395" name="Text Box 35"/>
          <p:cNvSpPr txBox="1"/>
          <p:nvPr/>
        </p:nvSpPr>
        <p:spPr>
          <a:xfrm>
            <a:off x="4191000" y="44958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的原函数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5397" name="Text Box 37"/>
          <p:cNvSpPr txBox="1"/>
          <p:nvPr/>
        </p:nvSpPr>
        <p:spPr>
          <a:xfrm>
            <a:off x="5867400" y="44958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因此有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5398" name="Text Box 38"/>
          <p:cNvSpPr txBox="1"/>
          <p:nvPr/>
        </p:nvSpPr>
        <p:spPr>
          <a:xfrm>
            <a:off x="152400" y="44958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5399" name="Object 39"/>
          <p:cNvGraphicFramePr>
            <a:graphicFrameLocks noChangeAspect="1"/>
          </p:cNvGraphicFramePr>
          <p:nvPr/>
        </p:nvGraphicFramePr>
        <p:xfrm>
          <a:off x="1454150" y="5029200"/>
          <a:ext cx="1460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1" imgW="1866900" imgH="952500" progId="Equation.3">
                  <p:embed/>
                </p:oleObj>
              </mc:Choice>
              <mc:Fallback>
                <p:oleObj name="" r:id="rId21" imgW="1866900" imgH="9525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54150" y="5029200"/>
                        <a:ext cx="14605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0" name="Object 40"/>
          <p:cNvGraphicFramePr>
            <a:graphicFrameLocks noChangeAspect="1"/>
          </p:cNvGraphicFramePr>
          <p:nvPr/>
        </p:nvGraphicFramePr>
        <p:xfrm>
          <a:off x="2946400" y="5257800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3" imgW="2705100" imgH="469900" progId="Equation.3">
                  <p:embed/>
                </p:oleObj>
              </mc:Choice>
              <mc:Fallback>
                <p:oleObj name="" r:id="rId23" imgW="2705100" imgH="469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46400" y="5257800"/>
                        <a:ext cx="2082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" name="Object 41"/>
          <p:cNvGraphicFramePr>
            <a:graphicFrameLocks noChangeAspect="1"/>
          </p:cNvGraphicFramePr>
          <p:nvPr/>
        </p:nvGraphicFramePr>
        <p:xfrm>
          <a:off x="5075238" y="5257800"/>
          <a:ext cx="1562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5" imgW="2006600" imgH="469900" progId="Equation.3">
                  <p:embed/>
                </p:oleObj>
              </mc:Choice>
              <mc:Fallback>
                <p:oleObj name="" r:id="rId25" imgW="2006600" imgH="469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75238" y="5257800"/>
                        <a:ext cx="1562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2" name="Object 42"/>
          <p:cNvGraphicFramePr>
            <a:graphicFrameLocks noChangeAspect="1"/>
          </p:cNvGraphicFramePr>
          <p:nvPr/>
        </p:nvGraphicFramePr>
        <p:xfrm>
          <a:off x="6718300" y="5257800"/>
          <a:ext cx="151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7" imgW="1943100" imgH="469900" progId="Equation.3">
                  <p:embed/>
                </p:oleObj>
              </mc:Choice>
              <mc:Fallback>
                <p:oleObj name="" r:id="rId27" imgW="1943100" imgH="469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18300" y="5257800"/>
                        <a:ext cx="1511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32" name="Group 72"/>
          <p:cNvGrpSpPr/>
          <p:nvPr/>
        </p:nvGrpSpPr>
        <p:grpSpPr>
          <a:xfrm>
            <a:off x="2895600" y="5715000"/>
            <a:ext cx="3073400" cy="774700"/>
            <a:chOff x="1856" y="3600"/>
            <a:chExt cx="1936" cy="488"/>
          </a:xfrm>
        </p:grpSpPr>
        <p:graphicFrame>
          <p:nvGraphicFramePr>
            <p:cNvPr id="5158" name="Object 44"/>
            <p:cNvGraphicFramePr>
              <a:graphicFrameLocks noChangeAspect="1"/>
            </p:cNvGraphicFramePr>
            <p:nvPr/>
          </p:nvGraphicFramePr>
          <p:xfrm>
            <a:off x="1856" y="3600"/>
            <a:ext cx="1936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29" imgW="4025900" imgH="952500" progId="Equation.3">
                    <p:embed/>
                  </p:oleObj>
                </mc:Choice>
                <mc:Fallback>
                  <p:oleObj name="" r:id="rId29" imgW="4025900" imgH="9525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56" y="3600"/>
                          <a:ext cx="1936" cy="4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9" name="Object 45"/>
            <p:cNvGraphicFramePr>
              <a:graphicFrameLocks noChangeAspect="1"/>
            </p:cNvGraphicFramePr>
            <p:nvPr/>
          </p:nvGraphicFramePr>
          <p:xfrm>
            <a:off x="2583" y="3708"/>
            <a:ext cx="4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31" imgW="774700" imgH="469900" progId="Equation.3">
                    <p:embed/>
                  </p:oleObj>
                </mc:Choice>
                <mc:Fallback>
                  <p:oleObj name="" r:id="rId31" imgW="774700" imgH="4699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83" y="3708"/>
                          <a:ext cx="40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0" name="Object 46"/>
            <p:cNvGraphicFramePr>
              <a:graphicFrameLocks noChangeAspect="1"/>
            </p:cNvGraphicFramePr>
            <p:nvPr/>
          </p:nvGraphicFramePr>
          <p:xfrm>
            <a:off x="3107" y="3708"/>
            <a:ext cx="4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33" imgW="889000" imgH="482600" progId="Equation.3">
                    <p:embed/>
                  </p:oleObj>
                </mc:Choice>
                <mc:Fallback>
                  <p:oleObj name="" r:id="rId33" imgW="889000" imgH="4826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07" y="3708"/>
                          <a:ext cx="45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28" name="Group 68"/>
          <p:cNvGrpSpPr/>
          <p:nvPr/>
        </p:nvGrpSpPr>
        <p:grpSpPr>
          <a:xfrm>
            <a:off x="596900" y="4613275"/>
            <a:ext cx="1231900" cy="406400"/>
            <a:chOff x="352" y="2976"/>
            <a:chExt cx="776" cy="256"/>
          </a:xfrm>
        </p:grpSpPr>
        <p:graphicFrame>
          <p:nvGraphicFramePr>
            <p:cNvPr id="5156" name="Object 32"/>
            <p:cNvGraphicFramePr>
              <a:graphicFrameLocks noChangeAspect="1"/>
            </p:cNvGraphicFramePr>
            <p:nvPr/>
          </p:nvGraphicFramePr>
          <p:xfrm>
            <a:off x="352" y="2980"/>
            <a:ext cx="7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35" imgW="1562100" imgH="444500" progId="Equation.3">
                    <p:embed/>
                  </p:oleObj>
                </mc:Choice>
                <mc:Fallback>
                  <p:oleObj name="" r:id="rId35" imgW="1562100" imgH="4445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2" y="2980"/>
                          <a:ext cx="776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7" name="Object 53"/>
            <p:cNvGraphicFramePr>
              <a:graphicFrameLocks noChangeAspect="1"/>
            </p:cNvGraphicFramePr>
            <p:nvPr/>
          </p:nvGraphicFramePr>
          <p:xfrm>
            <a:off x="624" y="2976"/>
            <a:ext cx="4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37" imgW="774700" imgH="469900" progId="Equation.3">
                    <p:embed/>
                  </p:oleObj>
                </mc:Choice>
                <mc:Fallback>
                  <p:oleObj name="" r:id="rId37" imgW="774700" imgH="4699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24" y="2976"/>
                          <a:ext cx="40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29" name="Group 69"/>
          <p:cNvGrpSpPr/>
          <p:nvPr/>
        </p:nvGrpSpPr>
        <p:grpSpPr>
          <a:xfrm>
            <a:off x="2286000" y="4556125"/>
            <a:ext cx="1985963" cy="444500"/>
            <a:chOff x="1509" y="2952"/>
            <a:chExt cx="1251" cy="280"/>
          </a:xfrm>
        </p:grpSpPr>
        <p:graphicFrame>
          <p:nvGraphicFramePr>
            <p:cNvPr id="5153" name="Object 34"/>
            <p:cNvGraphicFramePr>
              <a:graphicFrameLocks noChangeAspect="1"/>
            </p:cNvGraphicFramePr>
            <p:nvPr/>
          </p:nvGraphicFramePr>
          <p:xfrm>
            <a:off x="1509" y="2976"/>
            <a:ext cx="79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39" imgW="1600200" imgH="469900" progId="Equation.3">
                    <p:embed/>
                  </p:oleObj>
                </mc:Choice>
                <mc:Fallback>
                  <p:oleObj name="" r:id="rId39" imgW="1600200" imgH="4699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09" y="2976"/>
                          <a:ext cx="79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4" name="Object 54"/>
            <p:cNvGraphicFramePr>
              <a:graphicFrameLocks noChangeAspect="1"/>
            </p:cNvGraphicFramePr>
            <p:nvPr/>
          </p:nvGraphicFramePr>
          <p:xfrm>
            <a:off x="1776" y="2976"/>
            <a:ext cx="4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41" imgW="774700" imgH="469900" progId="Equation.3">
                    <p:embed/>
                  </p:oleObj>
                </mc:Choice>
                <mc:Fallback>
                  <p:oleObj name="" r:id="rId41" imgW="774700" imgH="4699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4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76" y="2976"/>
                          <a:ext cx="40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5" name="Object 55"/>
            <p:cNvGraphicFramePr>
              <a:graphicFrameLocks noChangeAspect="1"/>
            </p:cNvGraphicFramePr>
            <p:nvPr/>
          </p:nvGraphicFramePr>
          <p:xfrm>
            <a:off x="2304" y="2952"/>
            <a:ext cx="4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43" imgW="889000" imgH="482600" progId="Equation.3">
                    <p:embed/>
                  </p:oleObj>
                </mc:Choice>
                <mc:Fallback>
                  <p:oleObj name="" r:id="rId43" imgW="889000" imgH="4826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4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04" y="2952"/>
                          <a:ext cx="45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33" name="Text Box 73"/>
          <p:cNvSpPr txBox="1"/>
          <p:nvPr/>
        </p:nvSpPr>
        <p:spPr>
          <a:xfrm>
            <a:off x="539750" y="26352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1707515" y="3213100"/>
            <a:ext cx="4521200" cy="762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57" name="Rectangle 77"/>
          <p:cNvSpPr/>
          <p:nvPr/>
        </p:nvSpPr>
        <p:spPr>
          <a:xfrm>
            <a:off x="6324600" y="2673350"/>
            <a:ext cx="1835785" cy="533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第二类换元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4" name="Rectangle 77"/>
          <p:cNvSpPr/>
          <p:nvPr/>
        </p:nvSpPr>
        <p:spPr>
          <a:xfrm>
            <a:off x="6324600" y="5803900"/>
            <a:ext cx="2514600" cy="5334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ea typeface="楷体_GB2312" pitchFamily="49" charset="-122"/>
              </a:rPr>
              <a:t>P264 </a:t>
            </a:r>
            <a:r>
              <a:rPr lang="zh-CN" altLang="en-US" sz="2400" dirty="0">
                <a:solidFill>
                  <a:schemeClr val="tx1"/>
                </a:solidFill>
                <a:ea typeface="楷体_GB2312" pitchFamily="49" charset="-122"/>
              </a:rPr>
              <a:t>题</a:t>
            </a:r>
            <a:r>
              <a:rPr lang="en-US" altLang="zh-CN" sz="2400" dirty="0">
                <a:solidFill>
                  <a:schemeClr val="tx1"/>
                </a:solidFill>
                <a:ea typeface="楷体_GB2312" pitchFamily="49" charset="-122"/>
              </a:rPr>
              <a:t>6(1)(2)</a:t>
            </a:r>
            <a:endParaRPr lang="en-US" altLang="zh-CN" sz="2400" dirty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4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build="p"/>
      <p:bldP spid="15367" grpId="0" advAuto="1000" build="p"/>
      <p:bldP spid="15368" grpId="0"/>
      <p:bldP spid="15372" grpId="0"/>
      <p:bldP spid="15376" grpId="0"/>
      <p:bldP spid="15384" grpId="0"/>
      <p:bldP spid="15385" grpId="0"/>
      <p:bldP spid="15386" grpId="0"/>
      <p:bldP spid="15393" grpId="0"/>
      <p:bldP spid="15395" grpId="0"/>
      <p:bldP spid="15397" grpId="0"/>
      <p:bldP spid="15398" grpId="0"/>
      <p:bldP spid="15433" grpId="0" build="p"/>
      <p:bldP spid="20557" grpId="0" bldLvl="0" animBg="1"/>
      <p:bldP spid="4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539750" y="644525"/>
            <a:ext cx="32702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3.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计算反常积分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638550" y="520700"/>
          <a:ext cx="2959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3924300" imgH="977900" progId="Equation.3">
                  <p:embed/>
                </p:oleObj>
              </mc:Choice>
              <mc:Fallback>
                <p:oleObj name="" r:id="rId1" imgW="3924300" imgH="977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38550" y="520700"/>
                        <a:ext cx="29591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/>
          <p:nvPr/>
        </p:nvSpPr>
        <p:spPr>
          <a:xfrm>
            <a:off x="539750" y="16002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1428750" y="1452563"/>
          <a:ext cx="2311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3060700" imgH="1206500" progId="Equation.3">
                  <p:embed/>
                </p:oleObj>
              </mc:Choice>
              <mc:Fallback>
                <p:oleObj name="" r:id="rId3" imgW="3060700" imgH="12065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28750" y="1452563"/>
                        <a:ext cx="23114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8" name="Line 22"/>
          <p:cNvSpPr/>
          <p:nvPr/>
        </p:nvSpPr>
        <p:spPr>
          <a:xfrm>
            <a:off x="3810000" y="1538288"/>
            <a:ext cx="0" cy="900112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3886200" y="1566863"/>
          <a:ext cx="571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736600" imgH="1003300" progId="Equation.3">
                  <p:embed/>
                </p:oleObj>
              </mc:Choice>
              <mc:Fallback>
                <p:oleObj name="" r:id="rId5" imgW="736600" imgH="10033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86200" y="1566863"/>
                        <a:ext cx="5715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4451350" y="1517650"/>
          <a:ext cx="2171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2870200" imgH="1206500" progId="Equation.3">
                  <p:embed/>
                </p:oleObj>
              </mc:Choice>
              <mc:Fallback>
                <p:oleObj name="" r:id="rId7" imgW="2870200" imgH="1206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51350" y="1517650"/>
                        <a:ext cx="21717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5"/>
          <p:cNvGraphicFramePr>
            <a:graphicFrameLocks noChangeAspect="1"/>
          </p:cNvGraphicFramePr>
          <p:nvPr/>
        </p:nvGraphicFramePr>
        <p:xfrm>
          <a:off x="2262188" y="2590800"/>
          <a:ext cx="1689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2222500" imgH="1244600" progId="Equation.3">
                  <p:embed/>
                </p:oleObj>
              </mc:Choice>
              <mc:Fallback>
                <p:oleObj name="" r:id="rId9" imgW="2222500" imgH="1244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62188" y="2590800"/>
                        <a:ext cx="16891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2" name="Line 26"/>
          <p:cNvSpPr/>
          <p:nvPr/>
        </p:nvSpPr>
        <p:spPr>
          <a:xfrm>
            <a:off x="4038600" y="2644775"/>
            <a:ext cx="0" cy="900113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363" name="Object 27"/>
          <p:cNvGraphicFramePr>
            <a:graphicFrameLocks noChangeAspect="1"/>
          </p:cNvGraphicFramePr>
          <p:nvPr/>
        </p:nvGraphicFramePr>
        <p:xfrm>
          <a:off x="4114800" y="2705100"/>
          <a:ext cx="571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1" imgW="736600" imgH="1003300" progId="Equation.3">
                  <p:embed/>
                </p:oleObj>
              </mc:Choice>
              <mc:Fallback>
                <p:oleObj name="" r:id="rId11" imgW="736600" imgH="10033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2705100"/>
                        <a:ext cx="5715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/>
        </p:nvGraphicFramePr>
        <p:xfrm>
          <a:off x="2281238" y="3657600"/>
          <a:ext cx="762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3" imgW="990600" imgH="1244600" progId="Equation.3">
                  <p:embed/>
                </p:oleObj>
              </mc:Choice>
              <mc:Fallback>
                <p:oleObj name="" r:id="rId13" imgW="990600" imgH="1244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1238" y="3657600"/>
                        <a:ext cx="7620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51054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二、无界函数的反常积分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5363" name="Text Box 3"/>
          <p:cNvSpPr txBox="1"/>
          <p:nvPr/>
        </p:nvSpPr>
        <p:spPr>
          <a:xfrm>
            <a:off x="539750" y="1462088"/>
            <a:ext cx="2127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引例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zh-CN" altLang="en-US" sz="2800" dirty="0">
                <a:ea typeface="楷体_GB2312" pitchFamily="49" charset="-122"/>
              </a:rPr>
              <a:t>曲线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349500" y="1295400"/>
          <a:ext cx="1079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409700" imgH="1130300" progId="Equation.3">
                  <p:embed/>
                </p:oleObj>
              </mc:Choice>
              <mc:Fallback>
                <p:oleObj name="" r:id="rId1" imgW="1409700" imgH="11303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49500" y="1295400"/>
                        <a:ext cx="10795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/>
          <p:nvPr/>
        </p:nvSpPr>
        <p:spPr>
          <a:xfrm>
            <a:off x="7239000" y="14478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所围成的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6477000" y="1600200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901700" imgH="393700" progId="Equation.3">
                  <p:embed/>
                </p:oleObj>
              </mc:Choice>
              <mc:Fallback>
                <p:oleObj name="" r:id="rId3" imgW="901700" imgH="393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477000" y="1600200"/>
                        <a:ext cx="698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/>
          <p:nvPr/>
        </p:nvSpPr>
        <p:spPr>
          <a:xfrm>
            <a:off x="3429000" y="1462088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与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x </a:t>
            </a:r>
            <a:r>
              <a:rPr lang="zh-CN" altLang="en-US" sz="2800" dirty="0">
                <a:ea typeface="楷体_GB2312" pitchFamily="49" charset="-122"/>
              </a:rPr>
              <a:t>轴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en-US" altLang="zh-CN" sz="2800" i="1" dirty="0">
                <a:ea typeface="楷体_GB2312" pitchFamily="49" charset="-122"/>
              </a:rPr>
              <a:t>y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轴和直线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5368" name="Text Box 8"/>
          <p:cNvSpPr txBox="1"/>
          <p:nvPr/>
        </p:nvSpPr>
        <p:spPr>
          <a:xfrm>
            <a:off x="152400" y="2133600"/>
            <a:ext cx="388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开口曲边梯形的面积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5374" name="Text Box 14"/>
          <p:cNvSpPr txBox="1"/>
          <p:nvPr/>
        </p:nvSpPr>
        <p:spPr>
          <a:xfrm>
            <a:off x="3352800" y="213995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可记作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1854200" y="2717800"/>
          <a:ext cx="1435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1892300" imgH="1130300" progId="Equation.3">
                  <p:embed/>
                </p:oleObj>
              </mc:Choice>
              <mc:Fallback>
                <p:oleObj name="" r:id="rId5" imgW="1892300" imgH="11303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54200" y="2717800"/>
                        <a:ext cx="14351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Text Box 16"/>
          <p:cNvSpPr txBox="1"/>
          <p:nvPr/>
        </p:nvSpPr>
        <p:spPr>
          <a:xfrm>
            <a:off x="152400" y="3671888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其含义可理解为 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1035050" y="4197350"/>
          <a:ext cx="2273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3009900" imgH="1231900" progId="Equation.3">
                  <p:embed/>
                </p:oleObj>
              </mc:Choice>
              <mc:Fallback>
                <p:oleObj name="" r:id="rId7" imgW="3009900" imgH="12319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35050" y="4197350"/>
                        <a:ext cx="22733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3333750" y="4267200"/>
          <a:ext cx="2095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9" imgW="2768600" imgH="1181100" progId="Equation.3">
                  <p:embed/>
                </p:oleObj>
              </mc:Choice>
              <mc:Fallback>
                <p:oleObj name="" r:id="rId9" imgW="2768600" imgH="11811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33750" y="4267200"/>
                        <a:ext cx="20955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1371600" y="5257800"/>
          <a:ext cx="2451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1" imgW="3238500" imgH="990600" progId="Equation.3">
                  <p:embed/>
                </p:oleObj>
              </mc:Choice>
              <mc:Fallback>
                <p:oleObj name="" r:id="rId11" imgW="3238500" imgH="990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5257800"/>
                        <a:ext cx="24511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3898900" y="53340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3" imgW="647700" imgH="381000" progId="Equation.3">
                  <p:embed/>
                </p:oleObj>
              </mc:Choice>
              <mc:Fallback>
                <p:oleObj name="" r:id="rId13" imgW="647700" imgH="3810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98900" y="5334000"/>
                        <a:ext cx="5080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10" name="Group 50"/>
          <p:cNvGrpSpPr/>
          <p:nvPr/>
        </p:nvGrpSpPr>
        <p:grpSpPr>
          <a:xfrm>
            <a:off x="6153150" y="2133600"/>
            <a:ext cx="2813050" cy="3124200"/>
            <a:chOff x="3876" y="1344"/>
            <a:chExt cx="1772" cy="1968"/>
          </a:xfrm>
        </p:grpSpPr>
        <p:grpSp>
          <p:nvGrpSpPr>
            <p:cNvPr id="12307" name="Group 49"/>
            <p:cNvGrpSpPr/>
            <p:nvPr/>
          </p:nvGrpSpPr>
          <p:grpSpPr>
            <a:xfrm>
              <a:off x="3888" y="1344"/>
              <a:ext cx="1760" cy="1968"/>
              <a:chOff x="3888" y="1344"/>
              <a:chExt cx="1760" cy="1968"/>
            </a:xfrm>
          </p:grpSpPr>
          <p:graphicFrame>
            <p:nvGraphicFramePr>
              <p:cNvPr id="12309" name="Object 46"/>
              <p:cNvGraphicFramePr>
                <a:graphicFrameLocks noChangeAspect="1"/>
              </p:cNvGraphicFramePr>
              <p:nvPr/>
            </p:nvGraphicFramePr>
            <p:xfrm>
              <a:off x="3944" y="1344"/>
              <a:ext cx="1692" cy="19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15" imgW="2686050" imgH="3048000" progId="Paint.Picture">
                      <p:embed/>
                    </p:oleObj>
                  </mc:Choice>
                  <mc:Fallback>
                    <p:oleObj name="" r:id="rId15" imgW="2686050" imgH="3048000" progId="Paint.Picture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944" y="1344"/>
                            <a:ext cx="1692" cy="19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0" name="Object 11"/>
              <p:cNvGraphicFramePr>
                <a:graphicFrameLocks noChangeAspect="1"/>
              </p:cNvGraphicFramePr>
              <p:nvPr/>
            </p:nvGraphicFramePr>
            <p:xfrm>
              <a:off x="4408" y="1784"/>
              <a:ext cx="680" cy="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17" imgW="1409700" imgH="1130300" progId="Equation.3">
                      <p:embed/>
                    </p:oleObj>
                  </mc:Choice>
                  <mc:Fallback>
                    <p:oleObj name="" r:id="rId17" imgW="1409700" imgH="113030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08" y="1784"/>
                            <a:ext cx="680" cy="5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1" name="Object 12"/>
              <p:cNvGraphicFramePr>
                <a:graphicFrameLocks noChangeAspect="1"/>
              </p:cNvGraphicFramePr>
              <p:nvPr/>
            </p:nvGraphicFramePr>
            <p:xfrm>
              <a:off x="4384" y="2592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19" imgW="342900" imgH="381000" progId="Equation.3">
                      <p:embed/>
                    </p:oleObj>
                  </mc:Choice>
                  <mc:Fallback>
                    <p:oleObj name="" r:id="rId19" imgW="342900" imgH="3810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4384" y="2592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2" name="Object 29"/>
              <p:cNvGraphicFramePr>
                <a:graphicFrameLocks noChangeAspect="1"/>
              </p:cNvGraphicFramePr>
              <p:nvPr/>
            </p:nvGraphicFramePr>
            <p:xfrm>
              <a:off x="4992" y="3120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21" imgW="177800" imgH="381000" progId="Equation.3">
                      <p:embed/>
                    </p:oleObj>
                  </mc:Choice>
                  <mc:Fallback>
                    <p:oleObj name="" r:id="rId21" imgW="177800" imgH="381000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2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99"/>
                              </a:clrTo>
                            </a:clrChange>
                            <a:biLevel thresh="50000"/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992" y="3120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3" name="Object 30"/>
              <p:cNvGraphicFramePr>
                <a:graphicFrameLocks noChangeAspect="1"/>
              </p:cNvGraphicFramePr>
              <p:nvPr/>
            </p:nvGraphicFramePr>
            <p:xfrm>
              <a:off x="5504" y="3137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" r:id="rId23" imgW="279400" imgH="292100" progId="Equation.3">
                      <p:embed/>
                    </p:oleObj>
                  </mc:Choice>
                  <mc:Fallback>
                    <p:oleObj name="" r:id="rId23" imgW="279400" imgH="292100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504" y="3137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4" name="Object 31"/>
              <p:cNvGraphicFramePr>
                <a:graphicFrameLocks noChangeAspect="1"/>
              </p:cNvGraphicFramePr>
              <p:nvPr/>
            </p:nvGraphicFramePr>
            <p:xfrm>
              <a:off x="3888" y="1364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25" imgW="292100" imgH="393700" progId="Equation.3">
                      <p:embed/>
                    </p:oleObj>
                  </mc:Choice>
                  <mc:Fallback>
                    <p:oleObj name="" r:id="rId25" imgW="292100" imgH="39370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2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88" y="1364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308" name="Object 13"/>
            <p:cNvGraphicFramePr>
              <a:graphicFrameLocks noChangeAspect="1"/>
            </p:cNvGraphicFramePr>
            <p:nvPr/>
          </p:nvGraphicFramePr>
          <p:xfrm>
            <a:off x="3876" y="311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27" imgW="381000" imgH="393700" progId="Equation.3">
                    <p:embed/>
                  </p:oleObj>
                </mc:Choice>
                <mc:Fallback>
                  <p:oleObj name="" r:id="rId27" imgW="381000" imgH="3937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76" y="311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95" name="Line 35"/>
          <p:cNvSpPr/>
          <p:nvPr/>
        </p:nvSpPr>
        <p:spPr>
          <a:xfrm flipV="1">
            <a:off x="6629400" y="2662238"/>
            <a:ext cx="0" cy="2266950"/>
          </a:xfrm>
          <a:prstGeom prst="line">
            <a:avLst/>
          </a:prstGeom>
          <a:ln w="25400" cap="flat" cmpd="sng">
            <a:solidFill>
              <a:schemeClr val="bg2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15396" name="Object 36"/>
          <p:cNvGraphicFramePr>
            <a:graphicFrameLocks noChangeAspect="1"/>
          </p:cNvGraphicFramePr>
          <p:nvPr/>
        </p:nvGraphicFramePr>
        <p:xfrm>
          <a:off x="6556375" y="4953000"/>
          <a:ext cx="2254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9" imgW="279400" imgH="292100" progId="Equation.3">
                  <p:embed/>
                </p:oleObj>
              </mc:Choice>
              <mc:Fallback>
                <p:oleObj name="" r:id="rId29" imgW="279400" imgH="292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56375" y="4953000"/>
                        <a:ext cx="225425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5" grpId="0"/>
      <p:bldP spid="15367" grpId="0"/>
      <p:bldP spid="15368" grpId="0"/>
      <p:bldP spid="15374" grpId="0"/>
      <p:bldP spid="1537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539750" y="533400"/>
            <a:ext cx="182245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定义</a:t>
            </a:r>
            <a:r>
              <a:rPr lang="en-US" altLang="zh-CN" sz="2800" b="1" dirty="0">
                <a:ea typeface="楷体_GB2312" pitchFamily="49" charset="-122"/>
              </a:rPr>
              <a:t>2.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133600" y="584200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3060700" imgH="520700" progId="Equation.3">
                  <p:embed/>
                </p:oleObj>
              </mc:Choice>
              <mc:Fallback>
                <p:oleObj name="" r:id="rId1" imgW="3060700" imgH="5207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584200"/>
                        <a:ext cx="2311400" cy="4064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/>
          <p:nvPr/>
        </p:nvSpPr>
        <p:spPr>
          <a:xfrm>
            <a:off x="4419600" y="533400"/>
            <a:ext cx="441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而在点 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的右邻域内无界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228600" y="1270000"/>
          <a:ext cx="1295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1701800" imgH="533400" progId="Equation.3">
                  <p:embed/>
                </p:oleObj>
              </mc:Choice>
              <mc:Fallback>
                <p:oleObj name="" r:id="rId3" imgW="1701800" imgH="5334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8600" y="1270000"/>
                        <a:ext cx="1295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/>
          <p:cNvSpPr txBox="1"/>
          <p:nvPr/>
        </p:nvSpPr>
        <p:spPr>
          <a:xfrm>
            <a:off x="5105400" y="118745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存在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1962150" y="2514600"/>
          <a:ext cx="4368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5803900" imgH="1181100" progId="Equation.3">
                  <p:embed/>
                </p:oleObj>
              </mc:Choice>
              <mc:Fallback>
                <p:oleObj name="" r:id="rId5" imgW="5803900" imgH="1181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62150" y="2514600"/>
                        <a:ext cx="4368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/>
          <p:cNvSpPr txBox="1"/>
          <p:nvPr/>
        </p:nvSpPr>
        <p:spPr>
          <a:xfrm>
            <a:off x="152400" y="3454400"/>
            <a:ext cx="312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这时称反常积分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2806700" y="3340100"/>
          <a:ext cx="1460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1917700" imgH="1041400" progId="Equation.3">
                  <p:embed/>
                </p:oleObj>
              </mc:Choice>
              <mc:Fallback>
                <p:oleObj name="" r:id="rId7" imgW="1917700" imgH="1041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806700" y="3340100"/>
                        <a:ext cx="14605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Text Box 14"/>
          <p:cNvSpPr txBox="1"/>
          <p:nvPr/>
        </p:nvSpPr>
        <p:spPr>
          <a:xfrm>
            <a:off x="4267200" y="34544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收敛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;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6399" name="Text Box 15"/>
          <p:cNvSpPr txBox="1"/>
          <p:nvPr/>
        </p:nvSpPr>
        <p:spPr>
          <a:xfrm>
            <a:off x="5257800" y="3454400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如果上述极限不存在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6400" name="Text Box 16"/>
          <p:cNvSpPr txBox="1"/>
          <p:nvPr/>
        </p:nvSpPr>
        <p:spPr>
          <a:xfrm>
            <a:off x="152400" y="4187825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就称反常积分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2419350" y="4102100"/>
          <a:ext cx="1460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1917700" imgH="1041400" progId="Equation.3">
                  <p:embed/>
                </p:oleObj>
              </mc:Choice>
              <mc:Fallback>
                <p:oleObj name="" r:id="rId9" imgW="1917700" imgH="1041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19350" y="4102100"/>
                        <a:ext cx="14605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Text Box 18"/>
          <p:cNvSpPr txBox="1"/>
          <p:nvPr/>
        </p:nvSpPr>
        <p:spPr>
          <a:xfrm>
            <a:off x="3886200" y="42037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发散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6403" name="Text Box 19"/>
          <p:cNvSpPr txBox="1"/>
          <p:nvPr/>
        </p:nvSpPr>
        <p:spPr>
          <a:xfrm>
            <a:off x="533400" y="4881563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类似地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6404" name="Object 20"/>
          <p:cNvGraphicFramePr>
            <a:graphicFrameLocks noChangeAspect="1"/>
          </p:cNvGraphicFramePr>
          <p:nvPr/>
        </p:nvGraphicFramePr>
        <p:xfrm>
          <a:off x="2413000" y="4918075"/>
          <a:ext cx="231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1" imgW="3060700" imgH="520700" progId="Equation.3">
                  <p:embed/>
                </p:oleObj>
              </mc:Choice>
              <mc:Fallback>
                <p:oleObj name="" r:id="rId11" imgW="3060700" imgH="520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13000" y="4918075"/>
                        <a:ext cx="2311400" cy="4064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Text Box 21"/>
          <p:cNvSpPr txBox="1"/>
          <p:nvPr/>
        </p:nvSpPr>
        <p:spPr>
          <a:xfrm>
            <a:off x="4724400" y="4814888"/>
            <a:ext cx="4038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而在 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的左邻域内无界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1993900" y="5486400"/>
          <a:ext cx="4406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3" imgW="5854700" imgH="1181100" progId="Equation.3">
                  <p:embed/>
                </p:oleObj>
              </mc:Choice>
              <mc:Fallback>
                <p:oleObj name="" r:id="rId13" imgW="5854700" imgH="1181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93900" y="5486400"/>
                        <a:ext cx="44069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7" name="Text Box 23"/>
          <p:cNvSpPr txBox="1"/>
          <p:nvPr/>
        </p:nvSpPr>
        <p:spPr>
          <a:xfrm>
            <a:off x="1524000" y="114300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若极限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2654300" y="1066800"/>
          <a:ext cx="250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5" imgW="3314700" imgH="1092200" progId="Equation.3">
                  <p:embed/>
                </p:oleObj>
              </mc:Choice>
              <mc:Fallback>
                <p:oleObj name="" r:id="rId15" imgW="3314700" imgH="1092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54300" y="1066800"/>
                        <a:ext cx="2501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0" name="Text Box 26"/>
          <p:cNvSpPr txBox="1"/>
          <p:nvPr/>
        </p:nvSpPr>
        <p:spPr>
          <a:xfrm>
            <a:off x="152400" y="1919288"/>
            <a:ext cx="487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数 </a:t>
            </a:r>
            <a:r>
              <a:rPr lang="en-US" altLang="zh-CN" sz="2800" i="1" dirty="0">
                <a:ea typeface="楷体_GB2312" pitchFamily="49" charset="-122"/>
              </a:rPr>
              <a:t>f</a:t>
            </a:r>
            <a:r>
              <a:rPr lang="en-US" altLang="zh-CN" sz="2800" dirty="0">
                <a:ea typeface="楷体_GB2312" pitchFamily="49" charset="-122"/>
              </a:rPr>
              <a:t> (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在 </a:t>
            </a:r>
            <a:r>
              <a:rPr lang="en-US" altLang="zh-CN" sz="2800" dirty="0">
                <a:ea typeface="楷体_GB2312" pitchFamily="49" charset="-122"/>
              </a:rPr>
              <a:t>[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 ,</a:t>
            </a:r>
            <a:r>
              <a:rPr lang="en-US" altLang="zh-CN" sz="2800" i="1" dirty="0">
                <a:ea typeface="楷体_GB2312" pitchFamily="49" charset="-122"/>
              </a:rPr>
              <a:t> b</a:t>
            </a:r>
            <a:r>
              <a:rPr lang="en-US" altLang="zh-CN" sz="2800" dirty="0">
                <a:ea typeface="楷体_GB2312" pitchFamily="49" charset="-122"/>
              </a:rPr>
              <a:t>] </a:t>
            </a:r>
            <a:r>
              <a:rPr lang="zh-CN" altLang="en-US" sz="2800" dirty="0">
                <a:ea typeface="楷体_GB2312" pitchFamily="49" charset="-122"/>
              </a:rPr>
              <a:t>上的反常积分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6411" name="Text Box 27"/>
          <p:cNvSpPr txBox="1"/>
          <p:nvPr/>
        </p:nvSpPr>
        <p:spPr>
          <a:xfrm>
            <a:off x="152400" y="5553075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则定义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6419" name="Text Box 35"/>
          <p:cNvSpPr txBox="1"/>
          <p:nvPr/>
        </p:nvSpPr>
        <p:spPr>
          <a:xfrm>
            <a:off x="6076950" y="1187450"/>
            <a:ext cx="2762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则称此极限为函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6420" name="Text Box 36"/>
          <p:cNvSpPr txBox="1"/>
          <p:nvPr/>
        </p:nvSpPr>
        <p:spPr>
          <a:xfrm>
            <a:off x="5105400" y="19192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记作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1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42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16394" grpId="0"/>
      <p:bldP spid="16396" grpId="0"/>
      <p:bldP spid="16398" grpId="0"/>
      <p:bldP spid="16399" grpId="0"/>
      <p:bldP spid="16400" grpId="0"/>
      <p:bldP spid="16402" grpId="0"/>
      <p:bldP spid="16403" grpId="0"/>
      <p:bldP spid="16405" grpId="0"/>
      <p:bldP spid="16407" grpId="0"/>
      <p:bldP spid="16410" grpId="0"/>
      <p:bldP spid="16411" grpId="0"/>
      <p:bldP spid="16419" grpId="0" build="p"/>
      <p:bldP spid="1642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29" name="Text Box 21"/>
          <p:cNvSpPr txBox="1"/>
          <p:nvPr/>
        </p:nvSpPr>
        <p:spPr>
          <a:xfrm>
            <a:off x="1524000" y="4387850"/>
            <a:ext cx="746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若被积函数在积分区间上仅存在有限个第一类 </a:t>
            </a:r>
            <a:endParaRPr lang="zh-CN" altLang="en-US" sz="2800" dirty="0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539750" y="4387850"/>
            <a:ext cx="13716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说明</a:t>
            </a:r>
            <a:r>
              <a:rPr lang="en-US" altLang="zh-CN" sz="2800" b="1" dirty="0">
                <a:ea typeface="楷体_GB2312" pitchFamily="49" charset="-122"/>
                <a:sym typeface="Symbol" panose="05050102010706020507" pitchFamily="18" charset="2"/>
              </a:rPr>
              <a:t>: </a:t>
            </a:r>
            <a:endParaRPr lang="en-US" altLang="zh-CN" sz="2800" b="1" dirty="0"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4340" name="Object 3"/>
          <p:cNvGraphicFramePr>
            <a:graphicFrameLocks noChangeAspect="1"/>
          </p:cNvGraphicFramePr>
          <p:nvPr/>
        </p:nvGraphicFramePr>
        <p:xfrm>
          <a:off x="719773" y="395605"/>
          <a:ext cx="629036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705100" imgH="203200" progId="Equation.3">
                  <p:embed/>
                </p:oleObj>
              </mc:Choice>
              <mc:Fallback>
                <p:oleObj name="" r:id="rId1" imgW="270510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19773" y="395605"/>
                        <a:ext cx="629036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/>
          <p:nvPr/>
        </p:nvSpPr>
        <p:spPr>
          <a:xfrm>
            <a:off x="7010400" y="39528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而在点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c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的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7417" name="Text Box 9"/>
          <p:cNvSpPr txBox="1"/>
          <p:nvPr/>
        </p:nvSpPr>
        <p:spPr>
          <a:xfrm>
            <a:off x="539750" y="3275013"/>
            <a:ext cx="64706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无界函数的积分又称作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第二类反常积分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7419" name="Text Box 11"/>
          <p:cNvSpPr txBox="1"/>
          <p:nvPr/>
        </p:nvSpPr>
        <p:spPr>
          <a:xfrm>
            <a:off x="6781800" y="324485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无界点常称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7423" name="Text Box 15"/>
          <p:cNvSpPr txBox="1"/>
          <p:nvPr/>
        </p:nvSpPr>
        <p:spPr>
          <a:xfrm>
            <a:off x="152400" y="9906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邻域内无界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066800" y="1498600"/>
          <a:ext cx="1752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311400" imgH="1041400" progId="Equation.3">
                  <p:embed/>
                </p:oleObj>
              </mc:Choice>
              <mc:Fallback>
                <p:oleObj name="" r:id="rId3" imgW="2311400" imgH="1041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1498600"/>
                        <a:ext cx="17526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2908300" y="1485900"/>
          <a:ext cx="1460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917700" imgH="1041400" progId="Equation.3">
                  <p:embed/>
                </p:oleObj>
              </mc:Choice>
              <mc:Fallback>
                <p:oleObj name="" r:id="rId5" imgW="1917700" imgH="10414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08300" y="1485900"/>
                        <a:ext cx="14605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4464050" y="1485900"/>
          <a:ext cx="1714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2260600" imgH="1041400" progId="Equation.3">
                  <p:embed/>
                </p:oleObj>
              </mc:Choice>
              <mc:Fallback>
                <p:oleObj name="" r:id="rId7" imgW="2260600" imgH="10414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64050" y="1485900"/>
                        <a:ext cx="17145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2635250" y="2349500"/>
          <a:ext cx="3124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4140200" imgH="1206500" progId="Equation.3">
                  <p:embed/>
                </p:oleObj>
              </mc:Choice>
              <mc:Fallback>
                <p:oleObj name="" r:id="rId9" imgW="4140200" imgH="1206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35250" y="2349500"/>
                        <a:ext cx="31242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5842000" y="2349500"/>
          <a:ext cx="3149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1" imgW="4178300" imgH="1206500" progId="Equation.3">
                  <p:embed/>
                </p:oleObj>
              </mc:Choice>
              <mc:Fallback>
                <p:oleObj name="" r:id="rId11" imgW="4178300" imgH="1206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42000" y="2349500"/>
                        <a:ext cx="3149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Text Box 18"/>
          <p:cNvSpPr txBox="1"/>
          <p:nvPr/>
        </p:nvSpPr>
        <p:spPr>
          <a:xfrm>
            <a:off x="152400" y="3792538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瑕点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奇点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)</a:t>
            </a:r>
            <a:r>
              <a:rPr lang="en-US" altLang="zh-CN" sz="2800" dirty="0">
                <a:ea typeface="楷体_GB2312" pitchFamily="49" charset="-122"/>
              </a:rPr>
              <a:t> 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7430" name="Text Box 22"/>
          <p:cNvSpPr txBox="1"/>
          <p:nvPr/>
        </p:nvSpPr>
        <p:spPr>
          <a:xfrm>
            <a:off x="539750" y="5713413"/>
            <a:ext cx="12128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例如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1739900" y="5448300"/>
          <a:ext cx="1727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3" imgW="2273300" imgH="1244600" progId="Equation.3">
                  <p:embed/>
                </p:oleObj>
              </mc:Choice>
              <mc:Fallback>
                <p:oleObj name="" r:id="rId13" imgW="2273300" imgH="1244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39900" y="5448300"/>
                        <a:ext cx="17272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24"/>
          <p:cNvGraphicFramePr>
            <a:graphicFrameLocks noChangeAspect="1"/>
          </p:cNvGraphicFramePr>
          <p:nvPr/>
        </p:nvGraphicFramePr>
        <p:xfrm>
          <a:off x="3505200" y="5584825"/>
          <a:ext cx="2057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5" imgW="2717800" imgH="1041400" progId="Equation.3">
                  <p:embed/>
                </p:oleObj>
              </mc:Choice>
              <mc:Fallback>
                <p:oleObj name="" r:id="rId15" imgW="2717800" imgH="10414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5584825"/>
                        <a:ext cx="20574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0" name="Text Box 32"/>
          <p:cNvSpPr txBox="1"/>
          <p:nvPr/>
        </p:nvSpPr>
        <p:spPr>
          <a:xfrm>
            <a:off x="152400" y="492125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间断点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lang="en-US" altLang="zh-CN" sz="2800" dirty="0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7442" name="Text Box 34"/>
          <p:cNvSpPr txBox="1"/>
          <p:nvPr/>
        </p:nvSpPr>
        <p:spPr>
          <a:xfrm>
            <a:off x="4800600" y="4921250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而不是反常积分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.  </a:t>
            </a:r>
            <a:endParaRPr lang="en-US" altLang="zh-CN" sz="2800" dirty="0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7443" name="Text Box 35"/>
          <p:cNvSpPr txBox="1"/>
          <p:nvPr/>
        </p:nvSpPr>
        <p:spPr>
          <a:xfrm>
            <a:off x="1371600" y="492125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则本质上是常义积分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,  </a:t>
            </a:r>
            <a:endParaRPr lang="en-US" altLang="zh-CN" sz="2800" dirty="0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7444" name="Text Box 36"/>
          <p:cNvSpPr txBox="1"/>
          <p:nvPr/>
        </p:nvSpPr>
        <p:spPr>
          <a:xfrm>
            <a:off x="2209800" y="9906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则定义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41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9" grpId="0"/>
      <p:bldP spid="17410" grpId="0" build="p"/>
      <p:bldP spid="17412" grpId="0"/>
      <p:bldP spid="17417" grpId="0"/>
      <p:bldP spid="17419" grpId="0"/>
      <p:bldP spid="17423" grpId="0"/>
      <p:bldP spid="17426" grpId="0"/>
      <p:bldP spid="17430" grpId="0"/>
      <p:bldP spid="17440" grpId="0"/>
      <p:bldP spid="17442" grpId="0"/>
      <p:bldP spid="17443" grpId="0"/>
      <p:bldP spid="174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9750" y="4572000"/>
            <a:ext cx="235585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注意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若瑕点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621983" y="388620"/>
          <a:ext cx="402069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714500" imgH="203200" progId="Equation.3">
                  <p:embed/>
                </p:oleObj>
              </mc:Choice>
              <mc:Fallback>
                <p:oleObj name="" r:id="rId1" imgW="1714500" imgH="203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21983" y="388620"/>
                        <a:ext cx="402069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0"/>
          <p:cNvSpPr txBox="1"/>
          <p:nvPr/>
        </p:nvSpPr>
        <p:spPr>
          <a:xfrm>
            <a:off x="152400" y="1081088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计算表达式 </a:t>
            </a:r>
            <a:r>
              <a:rPr lang="en-US" altLang="zh-CN" sz="2800" dirty="0">
                <a:ea typeface="楷体_GB2312" pitchFamily="49" charset="-122"/>
              </a:rPr>
              <a:t>: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3260725" y="1574800"/>
          <a:ext cx="1473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943100" imgH="1041400" progId="Equation.3">
                  <p:embed/>
                </p:oleObj>
              </mc:Choice>
              <mc:Fallback>
                <p:oleObj name="" r:id="rId3" imgW="1943100" imgH="10414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60725" y="1574800"/>
                        <a:ext cx="14732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4800600" y="1701800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3022600" imgH="647700" progId="Equation.3">
                  <p:embed/>
                </p:oleObj>
              </mc:Choice>
              <mc:Fallback>
                <p:oleObj name="" r:id="rId5" imgW="3022600" imgH="6477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00600" y="1701800"/>
                        <a:ext cx="2286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3251200" y="2413000"/>
          <a:ext cx="1473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1943100" imgH="1041400" progId="Equation.3">
                  <p:embed/>
                </p:oleObj>
              </mc:Choice>
              <mc:Fallback>
                <p:oleObj name="" r:id="rId7" imgW="1943100" imgH="10414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51200" y="2413000"/>
                        <a:ext cx="14732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4800600" y="2514600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3022600" imgH="647700" progId="Equation.3">
                  <p:embed/>
                </p:oleObj>
              </mc:Choice>
              <mc:Fallback>
                <p:oleObj name="" r:id="rId9" imgW="3022600" imgH="6477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00600" y="2514600"/>
                        <a:ext cx="2286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3260725" y="3771900"/>
          <a:ext cx="1473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1943100" imgH="1041400" progId="Equation.3">
                  <p:embed/>
                </p:oleObj>
              </mc:Choice>
              <mc:Fallback>
                <p:oleObj name="" r:id="rId11" imgW="1943100" imgH="10414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60725" y="3771900"/>
                        <a:ext cx="14732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5"/>
          <p:cNvGraphicFramePr>
            <a:graphicFrameLocks noChangeAspect="1"/>
          </p:cNvGraphicFramePr>
          <p:nvPr/>
        </p:nvGraphicFramePr>
        <p:xfrm>
          <a:off x="4800283" y="3917950"/>
          <a:ext cx="24749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3" imgW="3276600" imgH="647700" progId="Equation.3">
                  <p:embed/>
                </p:oleObj>
              </mc:Choice>
              <mc:Fallback>
                <p:oleObj name="" r:id="rId13" imgW="3276600" imgH="6477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00283" y="3917950"/>
                        <a:ext cx="247491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8" name="Text Box 26"/>
          <p:cNvSpPr txBox="1"/>
          <p:nvPr/>
        </p:nvSpPr>
        <p:spPr>
          <a:xfrm>
            <a:off x="4572000" y="381000"/>
            <a:ext cx="419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则也有类似牛 </a:t>
            </a:r>
            <a:r>
              <a:rPr lang="en-US" altLang="zh-CN" sz="2800" dirty="0">
                <a:ea typeface="楷体_GB2312" pitchFamily="49" charset="-122"/>
              </a:rPr>
              <a:t>– </a:t>
            </a:r>
            <a:r>
              <a:rPr lang="zh-CN" altLang="en-US" sz="2800" dirty="0">
                <a:ea typeface="楷体_GB2312" pitchFamily="49" charset="-122"/>
              </a:rPr>
              <a:t>莱公式的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8459" name="Text Box 27"/>
          <p:cNvSpPr txBox="1"/>
          <p:nvPr/>
        </p:nvSpPr>
        <p:spPr>
          <a:xfrm>
            <a:off x="533400" y="1752600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为瑕点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8460" name="Text Box 28"/>
          <p:cNvSpPr txBox="1"/>
          <p:nvPr/>
        </p:nvSpPr>
        <p:spPr>
          <a:xfrm>
            <a:off x="533400" y="2528888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为瑕点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8461" name="Text Box 29"/>
          <p:cNvSpPr txBox="1"/>
          <p:nvPr/>
        </p:nvSpPr>
        <p:spPr>
          <a:xfrm>
            <a:off x="533400" y="3200400"/>
            <a:ext cx="388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,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都为瑕点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8463" name="Object 31"/>
          <p:cNvGraphicFramePr>
            <a:graphicFrameLocks noChangeAspect="1"/>
          </p:cNvGraphicFramePr>
          <p:nvPr/>
        </p:nvGraphicFramePr>
        <p:xfrm>
          <a:off x="2667000" y="464820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5" imgW="1905000" imgH="520700" progId="Equation.3">
                  <p:embed/>
                </p:oleObj>
              </mc:Choice>
              <mc:Fallback>
                <p:oleObj name="" r:id="rId15" imgW="1905000" imgH="520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4648200"/>
                        <a:ext cx="1447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4" name="Text Box 32"/>
          <p:cNvSpPr txBox="1"/>
          <p:nvPr/>
        </p:nvSpPr>
        <p:spPr>
          <a:xfrm>
            <a:off x="4114800" y="45720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8465" name="Object 33"/>
          <p:cNvGraphicFramePr>
            <a:graphicFrameLocks noChangeAspect="1"/>
          </p:cNvGraphicFramePr>
          <p:nvPr/>
        </p:nvGraphicFramePr>
        <p:xfrm>
          <a:off x="1733550" y="5194935"/>
          <a:ext cx="1765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7" imgW="2324100" imgH="1041400" progId="Equation.3">
                  <p:embed/>
                </p:oleObj>
              </mc:Choice>
              <mc:Fallback>
                <p:oleObj name="" r:id="rId17" imgW="2324100" imgH="1041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33550" y="5194935"/>
                        <a:ext cx="17653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6" name="Object 34"/>
          <p:cNvGraphicFramePr>
            <a:graphicFrameLocks noChangeAspect="1"/>
          </p:cNvGraphicFramePr>
          <p:nvPr/>
        </p:nvGraphicFramePr>
        <p:xfrm>
          <a:off x="3587750" y="5321935"/>
          <a:ext cx="196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9" imgW="2603500" imgH="647700" progId="Equation.3">
                  <p:embed/>
                </p:oleObj>
              </mc:Choice>
              <mc:Fallback>
                <p:oleObj name="" r:id="rId19" imgW="2603500" imgH="647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87750" y="5321935"/>
                        <a:ext cx="1968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7" name="Object 35"/>
          <p:cNvGraphicFramePr>
            <a:graphicFrameLocks noChangeAspect="1"/>
          </p:cNvGraphicFramePr>
          <p:nvPr/>
        </p:nvGraphicFramePr>
        <p:xfrm>
          <a:off x="5583238" y="5321935"/>
          <a:ext cx="22590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1" imgW="2984500" imgH="647700" progId="Equation.3">
                  <p:embed/>
                </p:oleObj>
              </mc:Choice>
              <mc:Fallback>
                <p:oleObj name="" r:id="rId21" imgW="2984500" imgH="647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83238" y="5321935"/>
                        <a:ext cx="225901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8" name="Line 36"/>
          <p:cNvSpPr/>
          <p:nvPr/>
        </p:nvSpPr>
        <p:spPr>
          <a:xfrm>
            <a:off x="4413250" y="5829935"/>
            <a:ext cx="2362200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69" name="Rectangle 37"/>
          <p:cNvSpPr/>
          <p:nvPr/>
        </p:nvSpPr>
        <p:spPr>
          <a:xfrm>
            <a:off x="4641850" y="5829935"/>
            <a:ext cx="1828800" cy="533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可相消吗</a:t>
            </a: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?</a:t>
            </a:r>
            <a:endParaRPr lang="en-US" altLang="zh-CN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43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/>
      <p:bldP spid="18442" grpId="0"/>
      <p:bldP spid="18458" grpId="0"/>
      <p:bldP spid="18459" grpId="0"/>
      <p:bldP spid="18460" grpId="0"/>
      <p:bldP spid="18461" grpId="0"/>
      <p:bldP spid="18464" grpId="0"/>
      <p:bldP spid="1846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6894" name="Object 30"/>
          <p:cNvGraphicFramePr>
            <a:graphicFrameLocks noChangeAspect="1"/>
          </p:cNvGraphicFramePr>
          <p:nvPr/>
        </p:nvGraphicFramePr>
        <p:xfrm>
          <a:off x="1060450" y="4724400"/>
          <a:ext cx="1155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511300" imgH="1143000" progId="Equation.3">
                  <p:embed/>
                </p:oleObj>
              </mc:Choice>
              <mc:Fallback>
                <p:oleObj name="" r:id="rId1" imgW="1511300" imgH="11430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0450" y="4724400"/>
                        <a:ext cx="11557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6" name="Object 32"/>
          <p:cNvGraphicFramePr>
            <a:graphicFrameLocks noChangeAspect="1"/>
          </p:cNvGraphicFramePr>
          <p:nvPr/>
        </p:nvGraphicFramePr>
        <p:xfrm>
          <a:off x="3860800" y="4991100"/>
          <a:ext cx="185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2451100" imgH="381000" progId="Equation.3">
                  <p:embed/>
                </p:oleObj>
              </mc:Choice>
              <mc:Fallback>
                <p:oleObj name="" r:id="rId3" imgW="2451100" imgH="3810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60800" y="4991100"/>
                        <a:ext cx="1854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7" name="Object 33"/>
          <p:cNvGraphicFramePr>
            <a:graphicFrameLocks noChangeAspect="1"/>
          </p:cNvGraphicFramePr>
          <p:nvPr/>
        </p:nvGraphicFramePr>
        <p:xfrm>
          <a:off x="2336800" y="4800600"/>
          <a:ext cx="15192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2222500" imgH="1155700" progId="Equation.3">
                  <p:embed/>
                </p:oleObj>
              </mc:Choice>
              <mc:Fallback>
                <p:oleObj name="" r:id="rId5" imgW="2222500" imgH="11557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36800" y="4800600"/>
                        <a:ext cx="1519238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98" name="Group 34"/>
          <p:cNvGrpSpPr/>
          <p:nvPr/>
        </p:nvGrpSpPr>
        <p:grpSpPr>
          <a:xfrm>
            <a:off x="2209800" y="4606925"/>
            <a:ext cx="468313" cy="1108075"/>
            <a:chOff x="1728" y="3360"/>
            <a:chExt cx="384" cy="912"/>
          </a:xfrm>
        </p:grpSpPr>
        <p:sp>
          <p:nvSpPr>
            <p:cNvPr id="16413" name="Line 35"/>
            <p:cNvSpPr/>
            <p:nvPr/>
          </p:nvSpPr>
          <p:spPr>
            <a:xfrm flipH="1">
              <a:off x="1728" y="3360"/>
              <a:ext cx="336" cy="912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4" name="Line 36"/>
            <p:cNvSpPr/>
            <p:nvPr/>
          </p:nvSpPr>
          <p:spPr>
            <a:xfrm>
              <a:off x="1728" y="3408"/>
              <a:ext cx="384" cy="864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6904" name="Text Box 40"/>
          <p:cNvSpPr txBox="1"/>
          <p:nvPr/>
        </p:nvSpPr>
        <p:spPr>
          <a:xfrm>
            <a:off x="914400" y="4060825"/>
            <a:ext cx="3216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下述解法是否正确</a:t>
            </a:r>
            <a:r>
              <a:rPr lang="en-US" altLang="zh-CN" sz="2800" dirty="0">
                <a:ea typeface="楷体_GB2312" pitchFamily="49" charset="-122"/>
              </a:rPr>
              <a:t>: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6906" name="Text Box 42"/>
          <p:cNvSpPr txBox="1"/>
          <p:nvPr/>
        </p:nvSpPr>
        <p:spPr>
          <a:xfrm>
            <a:off x="5791200" y="4899025"/>
            <a:ext cx="2139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, ∴</a:t>
            </a:r>
            <a:r>
              <a:rPr lang="zh-CN" altLang="en-US" sz="2800" dirty="0">
                <a:ea typeface="楷体_GB2312" pitchFamily="49" charset="-122"/>
              </a:rPr>
              <a:t>积分收敛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6901" name="Rectangle 37"/>
          <p:cNvSpPr/>
          <p:nvPr/>
        </p:nvSpPr>
        <p:spPr>
          <a:xfrm>
            <a:off x="914400" y="3886200"/>
            <a:ext cx="7467600" cy="1905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6393" name="Rectangle 2"/>
          <p:cNvSpPr>
            <a:spLocks noGrp="1"/>
          </p:cNvSpPr>
          <p:nvPr>
            <p:ph type="title"/>
          </p:nvPr>
        </p:nvSpPr>
        <p:spPr>
          <a:xfrm>
            <a:off x="539750" y="628650"/>
            <a:ext cx="3122613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4.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计算反常积分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6394" name="Object 3"/>
          <p:cNvGraphicFramePr>
            <a:graphicFrameLocks noChangeAspect="1"/>
          </p:cNvGraphicFramePr>
          <p:nvPr/>
        </p:nvGraphicFramePr>
        <p:xfrm>
          <a:off x="3503613" y="444500"/>
          <a:ext cx="2997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7" imgW="3975100" imgH="1231900" progId="Equation.3">
                  <p:embed/>
                </p:oleObj>
              </mc:Choice>
              <mc:Fallback>
                <p:oleObj name="" r:id="rId7" imgW="3975100" imgH="12319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03613" y="444500"/>
                        <a:ext cx="29972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/>
          <p:nvPr/>
        </p:nvSpPr>
        <p:spPr>
          <a:xfrm>
            <a:off x="539750" y="1401763"/>
            <a:ext cx="41846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显然瑕点为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, </a:t>
            </a:r>
            <a:r>
              <a:rPr lang="zh-CN" altLang="en-US" sz="2800" dirty="0">
                <a:ea typeface="楷体_GB2312" pitchFamily="49" charset="-122"/>
              </a:rPr>
              <a:t>所以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36870" name="Text Box 6"/>
          <p:cNvSpPr txBox="1"/>
          <p:nvPr/>
        </p:nvSpPr>
        <p:spPr>
          <a:xfrm>
            <a:off x="1447800" y="21701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2362200" y="1981200"/>
          <a:ext cx="2374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9" imgW="3136900" imgH="1231900" progId="Equation.3">
                  <p:embed/>
                </p:oleObj>
              </mc:Choice>
              <mc:Fallback>
                <p:oleObj name="" r:id="rId9" imgW="3136900" imgH="12319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1981200"/>
                        <a:ext cx="23749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4737100" y="2260600"/>
          <a:ext cx="1358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1" imgW="1790700" imgH="419100" progId="Equation.3">
                  <p:embed/>
                </p:oleObj>
              </mc:Choice>
              <mc:Fallback>
                <p:oleObj name="" r:id="rId11" imgW="1790700" imgH="4191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37100" y="2260600"/>
                        <a:ext cx="1358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6146800" y="2014538"/>
          <a:ext cx="546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3" imgW="698500" imgH="1104900" progId="Equation.3">
                  <p:embed/>
                </p:oleObj>
              </mc:Choice>
              <mc:Fallback>
                <p:oleObj name="" r:id="rId13" imgW="698500" imgH="11049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46800" y="2014538"/>
                        <a:ext cx="546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Rectangle 17"/>
          <p:cNvSpPr/>
          <p:nvPr/>
        </p:nvSpPr>
        <p:spPr>
          <a:xfrm>
            <a:off x="615950" y="3251200"/>
            <a:ext cx="327025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5.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讨论反常积分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3632200" y="3086100"/>
          <a:ext cx="876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5" imgW="1143000" imgH="1181100" progId="Equation.3">
                  <p:embed/>
                </p:oleObj>
              </mc:Choice>
              <mc:Fallback>
                <p:oleObj name="" r:id="rId15" imgW="1143000" imgH="11811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32200" y="3086100"/>
                        <a:ext cx="8763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Text Box 19"/>
          <p:cNvSpPr txBox="1"/>
          <p:nvPr/>
        </p:nvSpPr>
        <p:spPr>
          <a:xfrm>
            <a:off x="4495800" y="3281363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的收敛性 </a:t>
            </a:r>
            <a:r>
              <a:rPr lang="en-US" altLang="zh-CN" sz="2800" dirty="0">
                <a:ea typeface="楷体_GB2312" pitchFamily="49" charset="-122"/>
              </a:rPr>
              <a:t>.   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36884" name="Text Box 20"/>
          <p:cNvSpPr txBox="1"/>
          <p:nvPr/>
        </p:nvSpPr>
        <p:spPr>
          <a:xfrm>
            <a:off x="641350" y="429418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36885" name="Object 21"/>
          <p:cNvGraphicFramePr>
            <a:graphicFrameLocks noChangeAspect="1"/>
          </p:cNvGraphicFramePr>
          <p:nvPr/>
        </p:nvGraphicFramePr>
        <p:xfrm>
          <a:off x="1409700" y="4152900"/>
          <a:ext cx="825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7" imgW="1079500" imgH="1104900" progId="Equation.3">
                  <p:embed/>
                </p:oleObj>
              </mc:Choice>
              <mc:Fallback>
                <p:oleObj name="" r:id="rId17" imgW="1079500" imgH="1104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09700" y="4152900"/>
                        <a:ext cx="8255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2273300" y="4146550"/>
          <a:ext cx="1104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9" imgW="1447800" imgH="1130300" progId="Equation.3">
                  <p:embed/>
                </p:oleObj>
              </mc:Choice>
              <mc:Fallback>
                <p:oleObj name="" r:id="rId19" imgW="1447800" imgH="11303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73300" y="4146550"/>
                        <a:ext cx="11049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3530600" y="4146550"/>
          <a:ext cx="990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1" imgW="1295400" imgH="1130300" progId="Equation.3">
                  <p:embed/>
                </p:oleObj>
              </mc:Choice>
              <mc:Fallback>
                <p:oleObj name="" r:id="rId21" imgW="1295400" imgH="11303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30600" y="4146550"/>
                        <a:ext cx="9906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24"/>
          <p:cNvGraphicFramePr>
            <a:graphicFrameLocks noChangeAspect="1"/>
          </p:cNvGraphicFramePr>
          <p:nvPr/>
        </p:nvGraphicFramePr>
        <p:xfrm>
          <a:off x="4625975" y="4019550"/>
          <a:ext cx="16049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3" imgW="2222500" imgH="1498600" progId="Equation.3">
                  <p:embed/>
                </p:oleObj>
              </mc:Choice>
              <mc:Fallback>
                <p:oleObj name="" r:id="rId23" imgW="2222500" imgH="1498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25975" y="4019550"/>
                        <a:ext cx="1604963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9" name="Object 25"/>
          <p:cNvGraphicFramePr>
            <a:graphicFrameLocks noChangeAspect="1"/>
          </p:cNvGraphicFramePr>
          <p:nvPr/>
        </p:nvGraphicFramePr>
        <p:xfrm>
          <a:off x="6259513" y="4019550"/>
          <a:ext cx="1592262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5" imgW="2209800" imgH="1498600" progId="Equation.3">
                  <p:embed/>
                </p:oleObj>
              </mc:Choice>
              <mc:Fallback>
                <p:oleObj name="" r:id="rId25" imgW="2209800" imgH="1498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59513" y="4019550"/>
                        <a:ext cx="1592262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0" name="Object 26"/>
          <p:cNvGraphicFramePr>
            <a:graphicFrameLocks noChangeAspect="1"/>
          </p:cNvGraphicFramePr>
          <p:nvPr/>
        </p:nvGraphicFramePr>
        <p:xfrm>
          <a:off x="7874000" y="4446588"/>
          <a:ext cx="5842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7" imgW="749300" imgH="266700" progId="Equation.3">
                  <p:embed/>
                </p:oleObj>
              </mc:Choice>
              <mc:Fallback>
                <p:oleObj name="" r:id="rId27" imgW="749300" imgH="2667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74000" y="4446588"/>
                        <a:ext cx="5842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1" name="Text Box 27"/>
          <p:cNvSpPr txBox="1"/>
          <p:nvPr/>
        </p:nvSpPr>
        <p:spPr>
          <a:xfrm>
            <a:off x="762000" y="5245100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所以反常积分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6892" name="Object 28"/>
          <p:cNvGraphicFramePr>
            <a:graphicFrameLocks noChangeAspect="1"/>
          </p:cNvGraphicFramePr>
          <p:nvPr/>
        </p:nvGraphicFramePr>
        <p:xfrm>
          <a:off x="3009900" y="5118100"/>
          <a:ext cx="876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9" imgW="1143000" imgH="1181100" progId="Equation.3">
                  <p:embed/>
                </p:oleObj>
              </mc:Choice>
              <mc:Fallback>
                <p:oleObj name="" r:id="rId29" imgW="1143000" imgH="1181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09900" y="5118100"/>
                        <a:ext cx="8763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3" name="Text Box 29"/>
          <p:cNvSpPr txBox="1"/>
          <p:nvPr/>
        </p:nvSpPr>
        <p:spPr>
          <a:xfrm>
            <a:off x="3886200" y="5313363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发散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88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88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90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90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4" grpId="0" build="p"/>
      <p:bldP spid="36906" grpId="0" build="p"/>
      <p:bldP spid="36901" grpId="0" bldLvl="0" animBg="1"/>
      <p:bldP spid="36869" grpId="0"/>
      <p:bldP spid="36870" grpId="0"/>
      <p:bldP spid="36881" grpId="0" build="p"/>
      <p:bldP spid="36883" grpId="0" advAuto="1000" build="p"/>
      <p:bldP spid="36884" grpId="0"/>
      <p:bldP spid="36891" grpId="0"/>
      <p:bldP spid="3689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539750" y="571500"/>
            <a:ext cx="31940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6.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证明反常积分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3568700" y="425450"/>
          <a:ext cx="1562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2057400" imgH="1282700" progId="Equation.3">
                  <p:embed/>
                </p:oleObj>
              </mc:Choice>
              <mc:Fallback>
                <p:oleObj name="" r:id="rId1" imgW="2057400" imgH="12827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68700" y="425450"/>
                        <a:ext cx="15621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/>
          <p:nvPr/>
        </p:nvSpPr>
        <p:spPr>
          <a:xfrm>
            <a:off x="539750" y="2101850"/>
            <a:ext cx="2508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zh-CN" altLang="en-US" sz="2800" dirty="0">
                <a:ea typeface="楷体_GB2312" pitchFamily="49" charset="-122"/>
              </a:rPr>
              <a:t>当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q</a:t>
            </a:r>
            <a:r>
              <a:rPr lang="en-US" altLang="zh-CN" sz="2800" dirty="0">
                <a:ea typeface="楷体_GB2312" pitchFamily="49" charset="-122"/>
              </a:rPr>
              <a:t> = 1 </a:t>
            </a:r>
            <a:r>
              <a:rPr lang="zh-CN" altLang="en-US" sz="2800" dirty="0">
                <a:ea typeface="楷体_GB2312" pitchFamily="49" charset="-122"/>
              </a:rPr>
              <a:t>时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7413" name="Text Box 8"/>
          <p:cNvSpPr txBox="1"/>
          <p:nvPr/>
        </p:nvSpPr>
        <p:spPr>
          <a:xfrm>
            <a:off x="5105400" y="647700"/>
            <a:ext cx="3810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当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q</a:t>
            </a:r>
            <a:r>
              <a:rPr lang="en-US" altLang="zh-CN" sz="2800" dirty="0">
                <a:ea typeface="楷体_GB2312" pitchFamily="49" charset="-122"/>
              </a:rPr>
              <a:t> &lt; 1 </a:t>
            </a:r>
            <a:r>
              <a:rPr lang="zh-CN" altLang="en-US" sz="2800" dirty="0">
                <a:ea typeface="楷体_GB2312" pitchFamily="49" charset="-122"/>
              </a:rPr>
              <a:t>时收敛 </a:t>
            </a:r>
            <a:r>
              <a:rPr lang="en-US" altLang="zh-CN" sz="2800" dirty="0">
                <a:ea typeface="楷体_GB2312" pitchFamily="49" charset="-122"/>
              </a:rPr>
              <a:t>;  </a:t>
            </a:r>
            <a:r>
              <a:rPr lang="en-US" altLang="zh-CN" sz="2800" i="1" dirty="0">
                <a:ea typeface="楷体_GB2312" pitchFamily="49" charset="-122"/>
              </a:rPr>
              <a:t>q</a:t>
            </a:r>
            <a:r>
              <a:rPr lang="en-US" altLang="zh-CN" sz="2800" dirty="0">
                <a:ea typeface="楷体_GB2312" pitchFamily="49" charset="-122"/>
              </a:rPr>
              <a:t>≥1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7414" name="Text Box 9"/>
          <p:cNvSpPr txBox="1"/>
          <p:nvPr/>
        </p:nvSpPr>
        <p:spPr>
          <a:xfrm>
            <a:off x="228600" y="1309688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时发散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3000375" y="1919288"/>
          <a:ext cx="1104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1447800" imgH="1104900" progId="Equation.3">
                  <p:embed/>
                </p:oleObj>
              </mc:Choice>
              <mc:Fallback>
                <p:oleObj name="" r:id="rId3" imgW="1447800" imgH="11049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00375" y="1919288"/>
                        <a:ext cx="1104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4203700" y="2019300"/>
          <a:ext cx="2146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2832100" imgH="939800" progId="Equation.3">
                  <p:embed/>
                </p:oleObj>
              </mc:Choice>
              <mc:Fallback>
                <p:oleObj name="" r:id="rId5" imgW="2832100" imgH="939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03700" y="2019300"/>
                        <a:ext cx="21463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6527800" y="2211388"/>
          <a:ext cx="787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1028700" imgH="292100" progId="Equation.3">
                  <p:embed/>
                </p:oleObj>
              </mc:Choice>
              <mc:Fallback>
                <p:oleObj name="" r:id="rId7" imgW="1028700" imgH="2921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27800" y="2211388"/>
                        <a:ext cx="7874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Text Box 13"/>
          <p:cNvSpPr txBox="1"/>
          <p:nvPr/>
        </p:nvSpPr>
        <p:spPr>
          <a:xfrm>
            <a:off x="1108075" y="2742883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当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q</a:t>
            </a:r>
            <a:r>
              <a:rPr lang="en-US" altLang="zh-CN" sz="2800" dirty="0">
                <a:ea typeface="楷体_GB2312" pitchFamily="49" charset="-122"/>
              </a:rPr>
              <a:t>≠1 </a:t>
            </a:r>
            <a:r>
              <a:rPr lang="zh-CN" altLang="en-US" sz="2800" dirty="0">
                <a:ea typeface="楷体_GB2312" pitchFamily="49" charset="-122"/>
              </a:rPr>
              <a:t>时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960438" y="3415665"/>
          <a:ext cx="1562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9" imgW="2057400" imgH="1282700" progId="Equation.3">
                  <p:embed/>
                </p:oleObj>
              </mc:Choice>
              <mc:Fallback>
                <p:oleObj name="" r:id="rId9" imgW="2057400" imgH="12827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60438" y="3415665"/>
                        <a:ext cx="15621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2586038" y="3352165"/>
          <a:ext cx="2679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1" imgW="3543300" imgH="1333500" progId="Equation.3">
                  <p:embed/>
                </p:oleObj>
              </mc:Choice>
              <mc:Fallback>
                <p:oleObj name="" r:id="rId11" imgW="3543300" imgH="13335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86038" y="3352165"/>
                        <a:ext cx="26797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5113338" y="3199765"/>
          <a:ext cx="820737" cy="137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3" imgW="381000" imgH="647700" progId="Equation.3">
                  <p:embed/>
                </p:oleObj>
              </mc:Choice>
              <mc:Fallback>
                <p:oleObj name="" r:id="rId13" imgW="381000" imgH="6477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13338" y="3199765"/>
                        <a:ext cx="820737" cy="1373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7686675" y="3275965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5" imgW="901700" imgH="495300" progId="Equation.3">
                  <p:embed/>
                </p:oleObj>
              </mc:Choice>
              <mc:Fallback>
                <p:oleObj name="" r:id="rId15" imgW="901700" imgH="4953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86675" y="3275965"/>
                        <a:ext cx="698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5794375" y="2975928"/>
          <a:ext cx="15398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7" imgW="2095500" imgH="1333500" progId="Equation.3">
                  <p:embed/>
                </p:oleObj>
              </mc:Choice>
              <mc:Fallback>
                <p:oleObj name="" r:id="rId17" imgW="2095500" imgH="13335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4375" y="2975928"/>
                        <a:ext cx="1539875" cy="985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20"/>
          <p:cNvGraphicFramePr>
            <a:graphicFrameLocks noChangeAspect="1"/>
          </p:cNvGraphicFramePr>
          <p:nvPr/>
        </p:nvGraphicFramePr>
        <p:xfrm>
          <a:off x="7762875" y="4114165"/>
          <a:ext cx="71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9" imgW="927100" imgH="495300" progId="Equation.3">
                  <p:embed/>
                </p:oleObj>
              </mc:Choice>
              <mc:Fallback>
                <p:oleObj name="" r:id="rId19" imgW="927100" imgH="4953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62875" y="4114165"/>
                        <a:ext cx="711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5929313" y="4190365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1" imgW="939800" imgH="419100" progId="Equation.3">
                  <p:embed/>
                </p:oleObj>
              </mc:Choice>
              <mc:Fallback>
                <p:oleObj name="" r:id="rId21" imgW="939800" imgH="4191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29313" y="4190365"/>
                        <a:ext cx="723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Text Box 22"/>
          <p:cNvSpPr txBox="1"/>
          <p:nvPr/>
        </p:nvSpPr>
        <p:spPr>
          <a:xfrm>
            <a:off x="539750" y="4717098"/>
            <a:ext cx="6629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所以当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q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&lt; 1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时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该反常积分收敛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其值为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1527" name="Object 23"/>
          <p:cNvGraphicFramePr>
            <a:graphicFrameLocks noChangeAspect="1"/>
          </p:cNvGraphicFramePr>
          <p:nvPr/>
        </p:nvGraphicFramePr>
        <p:xfrm>
          <a:off x="7023100" y="4474210"/>
          <a:ext cx="1587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3" imgW="2095500" imgH="1333500" progId="Equation.3">
                  <p:embed/>
                </p:oleObj>
              </mc:Choice>
              <mc:Fallback>
                <p:oleObj name="" r:id="rId23" imgW="2095500" imgH="13335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23100" y="4474210"/>
                        <a:ext cx="15875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8" name="Text Box 24"/>
          <p:cNvSpPr txBox="1"/>
          <p:nvPr/>
        </p:nvSpPr>
        <p:spPr>
          <a:xfrm>
            <a:off x="1268095" y="5241290"/>
            <a:ext cx="487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当</a:t>
            </a:r>
            <a:r>
              <a:rPr lang="zh-CN" altLang="en-US" sz="2800" i="1" dirty="0">
                <a:ea typeface="仿宋_GB2312" pitchFamily="49" charset="-122"/>
              </a:rPr>
              <a:t> </a:t>
            </a:r>
            <a:r>
              <a:rPr lang="en-US" altLang="zh-CN" sz="2800" i="1" dirty="0">
                <a:solidFill>
                  <a:schemeClr val="tx2"/>
                </a:solidFill>
                <a:ea typeface="仿宋_GB2312" pitchFamily="49" charset="-122"/>
              </a:rPr>
              <a:t>q</a:t>
            </a:r>
            <a:r>
              <a:rPr lang="en-US" altLang="zh-CN" sz="2800" dirty="0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a typeface="黑体" panose="02010609060101010101" pitchFamily="2" charset="-122"/>
              </a:rPr>
              <a:t>≥</a:t>
            </a:r>
            <a:r>
              <a:rPr lang="en-US" altLang="zh-CN" sz="2800" dirty="0">
                <a:solidFill>
                  <a:schemeClr val="tx2"/>
                </a:solidFill>
                <a:ea typeface="仿宋_GB2312" pitchFamily="49" charset="-122"/>
              </a:rPr>
              <a:t> 1</a:t>
            </a:r>
            <a:r>
              <a:rPr lang="en-US" altLang="zh-CN" sz="2800" dirty="0">
                <a:ea typeface="仿宋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时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该反常积分发散</a:t>
            </a:r>
            <a:r>
              <a:rPr lang="zh-CN" altLang="en-US" sz="2800" dirty="0">
                <a:ea typeface="仿宋_GB2312" pitchFamily="49" charset="-122"/>
              </a:rPr>
              <a:t> </a:t>
            </a:r>
            <a:r>
              <a:rPr lang="en-US" altLang="zh-CN" sz="2800" dirty="0">
                <a:ea typeface="仿宋_GB2312" pitchFamily="49" charset="-122"/>
              </a:rPr>
              <a:t>.</a:t>
            </a:r>
            <a:endParaRPr lang="en-US" altLang="zh-CN" sz="2800" dirty="0">
              <a:ea typeface="仿宋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8700" y="5793105"/>
            <a:ext cx="5100955" cy="5219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画图，看尾巴，联系例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记结论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7" grpId="0"/>
      <p:bldP spid="21526" grpId="0"/>
      <p:bldP spid="21528" grpId="0"/>
      <p:bldP spid="2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1835785" y="3640455"/>
            <a:ext cx="1224280" cy="1224280"/>
          </a:xfrm>
          <a:prstGeom prst="rect">
            <a:avLst/>
          </a:prstGeom>
          <a:noFill/>
          <a:ln w="0" cap="flat" cmpd="sng" algn="ctr">
            <a:solidFill>
              <a:schemeClr val="tx1">
                <a:alpha val="46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421130" y="4850130"/>
            <a:ext cx="6089015" cy="146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" name="直接箭头连接符 3"/>
          <p:cNvCxnSpPr/>
          <p:nvPr/>
        </p:nvCxnSpPr>
        <p:spPr>
          <a:xfrm flipV="1">
            <a:off x="1814830" y="476885"/>
            <a:ext cx="20955" cy="4987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" name="任意多边形 9"/>
          <p:cNvSpPr/>
          <p:nvPr/>
        </p:nvSpPr>
        <p:spPr>
          <a:xfrm>
            <a:off x="2468245" y="709930"/>
            <a:ext cx="3832860" cy="3573145"/>
          </a:xfrm>
          <a:custGeom>
            <a:avLst/>
            <a:gdLst>
              <a:gd name="connisteX0" fmla="*/ 0 w 3832860"/>
              <a:gd name="connsiteY0" fmla="*/ 0 h 3573145"/>
              <a:gd name="connisteX1" fmla="*/ 605155 w 3832860"/>
              <a:gd name="connsiteY1" fmla="*/ 2881630 h 3573145"/>
              <a:gd name="connisteX2" fmla="*/ 3832860 w 3832860"/>
              <a:gd name="connsiteY2" fmla="*/ 3573145 h 35731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832860" h="3573145">
                <a:moveTo>
                  <a:pt x="0" y="0"/>
                </a:moveTo>
                <a:cubicBezTo>
                  <a:pt x="56515" y="562610"/>
                  <a:pt x="-161290" y="2167255"/>
                  <a:pt x="605155" y="2881630"/>
                </a:cubicBezTo>
                <a:cubicBezTo>
                  <a:pt x="1371600" y="3596005"/>
                  <a:pt x="3199130" y="3492500"/>
                  <a:pt x="3832860" y="3573145"/>
                </a:cubicBezTo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 rot="180000">
            <a:off x="2549525" y="836930"/>
            <a:ext cx="3832860" cy="3573145"/>
          </a:xfrm>
          <a:custGeom>
            <a:avLst/>
            <a:gdLst>
              <a:gd name="connisteX0" fmla="*/ 0 w 3832860"/>
              <a:gd name="connsiteY0" fmla="*/ 0 h 3573145"/>
              <a:gd name="connisteX1" fmla="*/ 605155 w 3832860"/>
              <a:gd name="connsiteY1" fmla="*/ 2881630 h 3573145"/>
              <a:gd name="connisteX2" fmla="*/ 3832860 w 3832860"/>
              <a:gd name="connsiteY2" fmla="*/ 3573145 h 35731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832860" h="3573145">
                <a:moveTo>
                  <a:pt x="0" y="0"/>
                </a:moveTo>
                <a:cubicBezTo>
                  <a:pt x="56515" y="562610"/>
                  <a:pt x="-161290" y="2167255"/>
                  <a:pt x="605155" y="2881630"/>
                </a:cubicBezTo>
                <a:cubicBezTo>
                  <a:pt x="1371600" y="3596005"/>
                  <a:pt x="3199130" y="3492500"/>
                  <a:pt x="3832860" y="3573145"/>
                </a:cubicBezTo>
              </a:path>
            </a:pathLst>
          </a:cu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 rot="21360000">
            <a:off x="2345690" y="625475"/>
            <a:ext cx="3832860" cy="3573145"/>
          </a:xfrm>
          <a:custGeom>
            <a:avLst/>
            <a:gdLst>
              <a:gd name="connisteX0" fmla="*/ 0 w 3832860"/>
              <a:gd name="connsiteY0" fmla="*/ 0 h 3573145"/>
              <a:gd name="connisteX1" fmla="*/ 605155 w 3832860"/>
              <a:gd name="connsiteY1" fmla="*/ 2881630 h 3573145"/>
              <a:gd name="connisteX2" fmla="*/ 3832860 w 3832860"/>
              <a:gd name="connsiteY2" fmla="*/ 3573145 h 35731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832860" h="3573145">
                <a:moveTo>
                  <a:pt x="0" y="0"/>
                </a:moveTo>
                <a:cubicBezTo>
                  <a:pt x="56515" y="562610"/>
                  <a:pt x="-161290" y="2167255"/>
                  <a:pt x="605155" y="2881630"/>
                </a:cubicBezTo>
                <a:cubicBezTo>
                  <a:pt x="1371600" y="3596005"/>
                  <a:pt x="3199130" y="3492500"/>
                  <a:pt x="3832860" y="3573145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73190" y="4053205"/>
            <a:ext cx="7073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i="1">
                <a:solidFill>
                  <a:srgbClr val="FFC000"/>
                </a:solidFill>
              </a:rPr>
              <a:t>p </a:t>
            </a:r>
            <a:r>
              <a:rPr lang="en-US" altLang="zh-CN" sz="2000">
                <a:solidFill>
                  <a:srgbClr val="FFC000"/>
                </a:solidFill>
              </a:rPr>
              <a:t>= 1</a:t>
            </a:r>
            <a:endParaRPr lang="en-US" altLang="zh-CN" sz="2000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73190" y="4327525"/>
            <a:ext cx="7073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i="1">
                <a:solidFill>
                  <a:schemeClr val="accent2"/>
                </a:solidFill>
              </a:rPr>
              <a:t>p </a:t>
            </a:r>
            <a:r>
              <a:rPr lang="en-US" altLang="zh-CN" sz="2000">
                <a:solidFill>
                  <a:schemeClr val="accent2"/>
                </a:solidFill>
              </a:rPr>
              <a:t>&gt; 1</a:t>
            </a:r>
            <a:endParaRPr lang="en-US" altLang="zh-CN" sz="2000">
              <a:solidFill>
                <a:schemeClr val="accent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73190" y="3759835"/>
            <a:ext cx="7073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i="1">
                <a:solidFill>
                  <a:schemeClr val="tx2"/>
                </a:solidFill>
              </a:rPr>
              <a:t>p </a:t>
            </a:r>
            <a:r>
              <a:rPr lang="en-US" altLang="zh-CN" sz="2000">
                <a:solidFill>
                  <a:schemeClr val="tx2"/>
                </a:solidFill>
              </a:rPr>
              <a:t>&lt; 1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/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2514600" cy="762000"/>
          </a:xfrm>
          <a:solidFill>
            <a:schemeClr val="bg1">
              <a:alpha val="100000"/>
            </a:schemeClr>
          </a:solidFill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内容小结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2533" name="Text Box 5"/>
          <p:cNvSpPr txBox="1"/>
          <p:nvPr/>
        </p:nvSpPr>
        <p:spPr>
          <a:xfrm>
            <a:off x="539750" y="1757363"/>
            <a:ext cx="22701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ea typeface="楷体_GB2312" pitchFamily="49" charset="-122"/>
              </a:rPr>
              <a:t> 1. </a:t>
            </a:r>
            <a:r>
              <a:rPr lang="zh-CN" altLang="en-US" sz="2800" dirty="0">
                <a:ea typeface="楷体_GB2312" pitchFamily="49" charset="-122"/>
              </a:rPr>
              <a:t>反常积分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22536" name="AutoShape 8"/>
          <p:cNvSpPr/>
          <p:nvPr/>
        </p:nvSpPr>
        <p:spPr>
          <a:xfrm>
            <a:off x="2590800" y="1574800"/>
            <a:ext cx="179388" cy="914400"/>
          </a:xfrm>
          <a:prstGeom prst="leftBrace">
            <a:avLst>
              <a:gd name="adj1" fmla="val 42477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2537" name="Text Box 9"/>
          <p:cNvSpPr txBox="1"/>
          <p:nvPr/>
        </p:nvSpPr>
        <p:spPr>
          <a:xfrm>
            <a:off x="2743200" y="1422400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积分区间无限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2538" name="Text Box 10"/>
          <p:cNvSpPr txBox="1"/>
          <p:nvPr/>
        </p:nvSpPr>
        <p:spPr>
          <a:xfrm>
            <a:off x="2743200" y="2046288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被积函数无界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2539" name="AutoShape 11"/>
          <p:cNvSpPr/>
          <p:nvPr/>
        </p:nvSpPr>
        <p:spPr>
          <a:xfrm>
            <a:off x="5029200" y="1574800"/>
            <a:ext cx="179388" cy="914400"/>
          </a:xfrm>
          <a:prstGeom prst="rightBrace">
            <a:avLst>
              <a:gd name="adj1" fmla="val 42477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2540" name="Line 12"/>
          <p:cNvSpPr/>
          <p:nvPr/>
        </p:nvSpPr>
        <p:spPr>
          <a:xfrm>
            <a:off x="5334000" y="2016760"/>
            <a:ext cx="50323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41" name="Text Box 13"/>
          <p:cNvSpPr txBox="1"/>
          <p:nvPr/>
        </p:nvSpPr>
        <p:spPr>
          <a:xfrm>
            <a:off x="5837555" y="1757045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常义积分的极限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2542" name="Text Box 14"/>
          <p:cNvSpPr txBox="1"/>
          <p:nvPr/>
        </p:nvSpPr>
        <p:spPr>
          <a:xfrm>
            <a:off x="539750" y="2655888"/>
            <a:ext cx="39560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ea typeface="楷体_GB2312" pitchFamily="49" charset="-122"/>
              </a:rPr>
              <a:t> 2. </a:t>
            </a:r>
            <a:r>
              <a:rPr lang="zh-CN" altLang="en-US" sz="2800" dirty="0">
                <a:ea typeface="楷体_GB2312" pitchFamily="49" charset="-122"/>
              </a:rPr>
              <a:t>两个重要的反常积分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1504950" y="3479800"/>
          <a:ext cx="1346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1765300" imgH="1143000" progId="Equation.3">
                  <p:embed/>
                </p:oleObj>
              </mc:Choice>
              <mc:Fallback>
                <p:oleObj name="" r:id="rId1" imgW="1765300" imgH="11430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04950" y="3479800"/>
                        <a:ext cx="13462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1308735" y="4910455"/>
          <a:ext cx="1891595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812800" imgH="419100" progId="Equation.3">
                  <p:embed/>
                </p:oleObj>
              </mc:Choice>
              <mc:Fallback>
                <p:oleObj name="" r:id="rId3" imgW="812800" imgH="4191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08735" y="4910455"/>
                        <a:ext cx="1891595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5465763" y="3282950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5" imgW="977900" imgH="495300" progId="Equation.3">
                  <p:embed/>
                </p:oleObj>
              </mc:Choice>
              <mc:Fallback>
                <p:oleObj name="" r:id="rId5" imgW="977900" imgH="4953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65763" y="3282950"/>
                        <a:ext cx="749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/>
        </p:nvGraphicFramePr>
        <p:xfrm>
          <a:off x="5389563" y="4000500"/>
          <a:ext cx="74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7" imgW="977900" imgH="495300" progId="Equation.3">
                  <p:embed/>
                </p:oleObj>
              </mc:Choice>
              <mc:Fallback>
                <p:oleObj name="" r:id="rId7" imgW="977900" imgH="4953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89563" y="4000500"/>
                        <a:ext cx="749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/>
        </p:nvGraphicFramePr>
        <p:xfrm>
          <a:off x="6983413" y="3646488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9" imgW="1346200" imgH="520700" progId="Equation.3">
                  <p:embed/>
                </p:oleObj>
              </mc:Choice>
              <mc:Fallback>
                <p:oleObj name="" r:id="rId9" imgW="1346200" imgH="5207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983413" y="3646488"/>
                        <a:ext cx="1028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3276600" y="4965700"/>
          <a:ext cx="1816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1" imgW="2400300" imgH="1244600" progId="Equation.3">
                  <p:embed/>
                </p:oleObj>
              </mc:Choice>
              <mc:Fallback>
                <p:oleObj name="" r:id="rId11" imgW="2400300" imgH="12446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276600" y="4965700"/>
                        <a:ext cx="18161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1" name="Object 23"/>
          <p:cNvGraphicFramePr>
            <a:graphicFrameLocks noChangeAspect="1"/>
          </p:cNvGraphicFramePr>
          <p:nvPr/>
        </p:nvGraphicFramePr>
        <p:xfrm>
          <a:off x="7302500" y="4851400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3" imgW="901700" imgH="495300" progId="Equation.3">
                  <p:embed/>
                </p:oleObj>
              </mc:Choice>
              <mc:Fallback>
                <p:oleObj name="" r:id="rId13" imgW="901700" imgH="4953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302500" y="4851400"/>
                        <a:ext cx="698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2" name="Object 24"/>
          <p:cNvGraphicFramePr>
            <a:graphicFrameLocks noChangeAspect="1"/>
          </p:cNvGraphicFramePr>
          <p:nvPr/>
        </p:nvGraphicFramePr>
        <p:xfrm>
          <a:off x="5457825" y="4533900"/>
          <a:ext cx="153987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5" imgW="2095500" imgH="1333500" progId="Equation.3">
                  <p:embed/>
                </p:oleObj>
              </mc:Choice>
              <mc:Fallback>
                <p:oleObj name="" r:id="rId15" imgW="2095500" imgH="13335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457825" y="4533900"/>
                        <a:ext cx="1539875" cy="985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25"/>
          <p:cNvGraphicFramePr>
            <a:graphicFrameLocks noChangeAspect="1"/>
          </p:cNvGraphicFramePr>
          <p:nvPr/>
        </p:nvGraphicFramePr>
        <p:xfrm>
          <a:off x="7302500" y="5689600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7" imgW="901700" imgH="495300" progId="Equation.3">
                  <p:embed/>
                </p:oleObj>
              </mc:Choice>
              <mc:Fallback>
                <p:oleObj name="" r:id="rId17" imgW="901700" imgH="4953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02500" y="5689600"/>
                        <a:ext cx="698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Object 26"/>
          <p:cNvGraphicFramePr>
            <a:graphicFrameLocks noChangeAspect="1"/>
          </p:cNvGraphicFramePr>
          <p:nvPr/>
        </p:nvGraphicFramePr>
        <p:xfrm>
          <a:off x="5457825" y="5765800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9" imgW="939800" imgH="419100" progId="Equation.3">
                  <p:embed/>
                </p:oleObj>
              </mc:Choice>
              <mc:Fallback>
                <p:oleObj name="" r:id="rId19" imgW="939800" imgH="4191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57825" y="5765800"/>
                        <a:ext cx="723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5" name="Object 27"/>
          <p:cNvGraphicFramePr>
            <a:graphicFrameLocks noChangeAspect="1"/>
          </p:cNvGraphicFramePr>
          <p:nvPr/>
        </p:nvGraphicFramePr>
        <p:xfrm>
          <a:off x="3579813" y="3389313"/>
          <a:ext cx="72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1" imgW="939800" imgH="419100" progId="Equation.3">
                  <p:embed/>
                </p:oleObj>
              </mc:Choice>
              <mc:Fallback>
                <p:oleObj name="" r:id="rId21" imgW="939800" imgH="4191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79813" y="3389313"/>
                        <a:ext cx="723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6" name="Object 28"/>
          <p:cNvGraphicFramePr>
            <a:graphicFrameLocks noChangeAspect="1"/>
          </p:cNvGraphicFramePr>
          <p:nvPr/>
        </p:nvGraphicFramePr>
        <p:xfrm>
          <a:off x="3200400" y="3746500"/>
          <a:ext cx="1789113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3" imgW="2425700" imgH="1244600" progId="Equation.3">
                  <p:embed/>
                </p:oleObj>
              </mc:Choice>
              <mc:Fallback>
                <p:oleObj name="" r:id="rId23" imgW="2425700" imgH="1244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3746500"/>
                        <a:ext cx="1789113" cy="925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4" name="AutoShape 36"/>
          <p:cNvSpPr/>
          <p:nvPr/>
        </p:nvSpPr>
        <p:spPr>
          <a:xfrm>
            <a:off x="2908300" y="3327400"/>
            <a:ext cx="179388" cy="1219200"/>
          </a:xfrm>
          <a:prstGeom prst="leftBrace">
            <a:avLst>
              <a:gd name="adj1" fmla="val 56637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2565" name="AutoShape 37"/>
          <p:cNvSpPr/>
          <p:nvPr/>
        </p:nvSpPr>
        <p:spPr>
          <a:xfrm>
            <a:off x="5153025" y="4775200"/>
            <a:ext cx="179388" cy="1219200"/>
          </a:xfrm>
          <a:prstGeom prst="leftBrace">
            <a:avLst>
              <a:gd name="adj1" fmla="val 56637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6" grpId="0" bldLvl="0" animBg="1"/>
      <p:bldP spid="22537" grpId="0"/>
      <p:bldP spid="22538" grpId="0"/>
      <p:bldP spid="22539" grpId="0" bldLvl="0" animBg="1"/>
      <p:bldP spid="22541" grpId="0"/>
      <p:bldP spid="22542" grpId="0"/>
      <p:bldP spid="22564" grpId="0" bldLvl="0" animBg="1"/>
      <p:bldP spid="22565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539750" y="381000"/>
            <a:ext cx="837565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说明</a:t>
            </a:r>
            <a:r>
              <a:rPr lang="en-US" altLang="zh-CN" sz="2800" b="1" dirty="0">
                <a:ea typeface="楷体_GB2312" pitchFamily="49" charset="-122"/>
              </a:rPr>
              <a:t>: 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(1)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有时通过换元 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反常积分和常义积分可以互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24579" name="Text Box 3"/>
          <p:cNvSpPr txBox="1"/>
          <p:nvPr/>
        </p:nvSpPr>
        <p:spPr>
          <a:xfrm>
            <a:off x="152400" y="1081088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相转化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4580" name="Text Box 4"/>
          <p:cNvSpPr txBox="1"/>
          <p:nvPr/>
        </p:nvSpPr>
        <p:spPr>
          <a:xfrm>
            <a:off x="539750" y="18288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例如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733550" y="1670050"/>
          <a:ext cx="1485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1955800" imgH="1206500" progId="Equation.3">
                  <p:embed/>
                </p:oleObj>
              </mc:Choice>
              <mc:Fallback>
                <p:oleObj name="" r:id="rId1" imgW="1955800" imgH="12065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33550" y="1670050"/>
                        <a:ext cx="1485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4800600" y="1905000"/>
          <a:ext cx="190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2514600" imgH="571500" progId="Equation.3">
                  <p:embed/>
                </p:oleObj>
              </mc:Choice>
              <mc:Fallback>
                <p:oleObj name="" r:id="rId3" imgW="2514600" imgH="5715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800600" y="1905000"/>
                        <a:ext cx="1905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3302000" y="1676400"/>
          <a:ext cx="1028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1346200" imgH="1143000" progId="Equation.3">
                  <p:embed/>
                </p:oleObj>
              </mc:Choice>
              <mc:Fallback>
                <p:oleObj name="" r:id="rId5" imgW="1346200" imgH="11430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02000" y="1676400"/>
                        <a:ext cx="10287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1727200" y="2781300"/>
          <a:ext cx="1625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7" imgW="2146300" imgH="1257300" progId="Equation.3">
                  <p:embed/>
                </p:oleObj>
              </mc:Choice>
              <mc:Fallback>
                <p:oleObj name="" r:id="rId7" imgW="2146300" imgH="12573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27200" y="2781300"/>
                        <a:ext cx="1625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3429000" y="2705100"/>
          <a:ext cx="2108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9" imgW="2781300" imgH="1651000" progId="Equation.3">
                  <p:embed/>
                </p:oleObj>
              </mc:Choice>
              <mc:Fallback>
                <p:oleObj name="" r:id="rId9" imgW="2781300" imgH="16510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29000" y="2705100"/>
                        <a:ext cx="2108200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5588000" y="2794000"/>
          <a:ext cx="2336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1" imgW="3086100" imgH="1447800" progId="Equation.3">
                  <p:embed/>
                </p:oleObj>
              </mc:Choice>
              <mc:Fallback>
                <p:oleObj name="" r:id="rId11" imgW="3086100" imgH="14478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88000" y="2794000"/>
                        <a:ext cx="23368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5797550" y="4121150"/>
          <a:ext cx="1905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3" imgW="2514600" imgH="1104900" progId="Equation.3">
                  <p:embed/>
                </p:oleObj>
              </mc:Choice>
              <mc:Fallback>
                <p:oleObj name="" r:id="rId13" imgW="2514600" imgH="11049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797550" y="4121150"/>
                        <a:ext cx="1905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3454400" y="4076700"/>
          <a:ext cx="1727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5" imgW="2273300" imgH="1143000" progId="Equation.3">
                  <p:embed/>
                </p:oleObj>
              </mc:Choice>
              <mc:Fallback>
                <p:oleObj name="" r:id="rId15" imgW="2273300" imgH="11430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54400" y="4076700"/>
                        <a:ext cx="17272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Text Box 18"/>
          <p:cNvSpPr txBox="1"/>
          <p:nvPr/>
        </p:nvSpPr>
        <p:spPr>
          <a:xfrm>
            <a:off x="539750" y="5029200"/>
            <a:ext cx="579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ea typeface="楷体_GB2312" pitchFamily="49" charset="-122"/>
              </a:rPr>
              <a:t>(2)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当题目同时含两类反常积分时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4605" name="Text Box 29"/>
          <p:cNvSpPr txBox="1"/>
          <p:nvPr/>
        </p:nvSpPr>
        <p:spPr>
          <a:xfrm>
            <a:off x="5867400" y="5029200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应划分积分区间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4606" name="Text Box 30"/>
          <p:cNvSpPr txBox="1"/>
          <p:nvPr/>
        </p:nvSpPr>
        <p:spPr>
          <a:xfrm>
            <a:off x="1066800" y="5638800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分别讨论每一区间上的反常积分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dvAuto="1000" build="p"/>
      <p:bldP spid="24580" grpId="0"/>
      <p:bldP spid="24594" grpId="0"/>
      <p:bldP spid="24605" grpId="0"/>
      <p:bldP spid="246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539750" y="1295400"/>
            <a:ext cx="13716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26" name="Text Box 46"/>
          <p:cNvSpPr txBox="1"/>
          <p:nvPr/>
        </p:nvSpPr>
        <p:spPr>
          <a:xfrm>
            <a:off x="539750" y="1985963"/>
            <a:ext cx="3886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1) </a:t>
            </a:r>
            <a:r>
              <a:rPr lang="zh-CN" altLang="en-US" sz="2800" dirty="0">
                <a:ea typeface="楷体_GB2312" pitchFamily="49" charset="-122"/>
              </a:rPr>
              <a:t>当</a:t>
            </a:r>
            <a:r>
              <a:rPr lang="zh-CN" altLang="en-US" sz="2800" i="1" dirty="0">
                <a:ea typeface="楷体_GB2312" pitchFamily="49" charset="-122"/>
                <a:sym typeface="Symbol" panose="05050102010706020507" pitchFamily="18" charset="2"/>
              </a:rPr>
              <a:t> 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&lt; </a:t>
            </a:r>
            <a:r>
              <a:rPr lang="en-US" altLang="zh-CN" sz="2800" i="1" dirty="0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 , 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即</a:t>
            </a:r>
            <a:r>
              <a:rPr lang="zh-CN" altLang="en-US" sz="2800" dirty="0">
                <a:ea typeface="楷体_GB2312" pitchFamily="49" charset="-122"/>
              </a:rPr>
              <a:t>区间换为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0529" name="Object 49"/>
          <p:cNvGraphicFramePr>
            <a:graphicFrameLocks noChangeAspect="1"/>
          </p:cNvGraphicFramePr>
          <p:nvPr/>
        </p:nvGraphicFramePr>
        <p:xfrm>
          <a:off x="4267408" y="2000668"/>
          <a:ext cx="148163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660400" imgH="203200" progId="Equation.3">
                  <p:embed/>
                </p:oleObj>
              </mc:Choice>
              <mc:Fallback>
                <p:oleObj name="" r:id="rId1" imgW="660400" imgH="203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7408" y="2000668"/>
                        <a:ext cx="1481638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0" name="Text Box 50"/>
          <p:cNvSpPr txBox="1"/>
          <p:nvPr/>
        </p:nvSpPr>
        <p:spPr>
          <a:xfrm>
            <a:off x="5748655" y="1985963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定理 </a:t>
            </a:r>
            <a:r>
              <a:rPr lang="en-US" altLang="zh-CN" sz="2800" dirty="0">
                <a:ea typeface="楷体_GB2312" pitchFamily="49" charset="-122"/>
              </a:rPr>
              <a:t>1 </a:t>
            </a:r>
            <a:r>
              <a:rPr lang="zh-CN" altLang="en-US" sz="2800" dirty="0">
                <a:ea typeface="楷体_GB2312" pitchFamily="49" charset="-122"/>
              </a:rPr>
              <a:t>仍成立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0531" name="Text Box 51"/>
          <p:cNvSpPr txBox="1"/>
          <p:nvPr/>
        </p:nvSpPr>
        <p:spPr>
          <a:xfrm>
            <a:off x="539750" y="2681288"/>
            <a:ext cx="8382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2)  </a:t>
            </a:r>
            <a:r>
              <a:rPr lang="zh-CN" altLang="en-US" sz="2800" dirty="0">
                <a:ea typeface="楷体_GB2312" pitchFamily="49" charset="-122"/>
              </a:rPr>
              <a:t>注意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换元必换限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原函数中的变量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不必代回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0532" name="Text Box 52"/>
          <p:cNvSpPr txBox="1"/>
          <p:nvPr/>
        </p:nvSpPr>
        <p:spPr>
          <a:xfrm>
            <a:off x="539750" y="3367088"/>
            <a:ext cx="533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3) </a:t>
            </a:r>
            <a:r>
              <a:rPr lang="zh-CN" altLang="en-US" sz="2800" dirty="0">
                <a:ea typeface="楷体_GB2312" pitchFamily="49" charset="-122"/>
              </a:rPr>
              <a:t>换元公式也可反过来使用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0537" name="Object 57"/>
          <p:cNvGraphicFramePr>
            <a:graphicFrameLocks noChangeAspect="1"/>
          </p:cNvGraphicFramePr>
          <p:nvPr/>
        </p:nvGraphicFramePr>
        <p:xfrm>
          <a:off x="6311900" y="4191000"/>
          <a:ext cx="191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2476500" imgH="520700" progId="Equation.3">
                  <p:embed/>
                </p:oleObj>
              </mc:Choice>
              <mc:Fallback>
                <p:oleObj name="" r:id="rId3" imgW="2476500" imgH="5207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11900" y="4191000"/>
                        <a:ext cx="1917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" name="Object 61"/>
          <p:cNvGraphicFramePr>
            <a:graphicFrameLocks noChangeAspect="1"/>
          </p:cNvGraphicFramePr>
          <p:nvPr/>
        </p:nvGraphicFramePr>
        <p:xfrm>
          <a:off x="4171950" y="4013200"/>
          <a:ext cx="185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2400300" imgH="1028700" progId="Equation.3">
                  <p:embed/>
                </p:oleObj>
              </mc:Choice>
              <mc:Fallback>
                <p:oleObj name="" r:id="rId5" imgW="2400300" imgH="10287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71950" y="4013200"/>
                        <a:ext cx="1854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6" name="Text Box 66"/>
          <p:cNvSpPr txBox="1"/>
          <p:nvPr/>
        </p:nvSpPr>
        <p:spPr>
          <a:xfrm>
            <a:off x="152400" y="50292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或配元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20610" name="Group 130"/>
          <p:cNvGrpSpPr/>
          <p:nvPr/>
        </p:nvGrpSpPr>
        <p:grpSpPr>
          <a:xfrm>
            <a:off x="4343400" y="4940935"/>
            <a:ext cx="2946400" cy="774700"/>
            <a:chOff x="2728" y="3112"/>
            <a:chExt cx="1856" cy="488"/>
          </a:xfrm>
        </p:grpSpPr>
        <p:graphicFrame>
          <p:nvGraphicFramePr>
            <p:cNvPr id="6171" name="Object 72"/>
            <p:cNvGraphicFramePr>
              <a:graphicFrameLocks noChangeAspect="1"/>
            </p:cNvGraphicFramePr>
            <p:nvPr/>
          </p:nvGraphicFramePr>
          <p:xfrm>
            <a:off x="2728" y="3112"/>
            <a:ext cx="1240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7" imgW="2552700" imgH="952500" progId="Equation.3">
                    <p:embed/>
                  </p:oleObj>
                </mc:Choice>
                <mc:Fallback>
                  <p:oleObj name="" r:id="rId7" imgW="2552700" imgH="9525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28" y="3112"/>
                          <a:ext cx="1240" cy="4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2" name="Object 73"/>
            <p:cNvGraphicFramePr>
              <a:graphicFrameLocks noChangeAspect="1"/>
            </p:cNvGraphicFramePr>
            <p:nvPr/>
          </p:nvGraphicFramePr>
          <p:xfrm>
            <a:off x="3464" y="3248"/>
            <a:ext cx="4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9" imgW="774700" imgH="469900" progId="Equation.3">
                    <p:embed/>
                  </p:oleObj>
                </mc:Choice>
                <mc:Fallback>
                  <p:oleObj name="" r:id="rId9" imgW="774700" imgH="4699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64" y="3248"/>
                          <a:ext cx="40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3" name="Object 74"/>
            <p:cNvGraphicFramePr>
              <a:graphicFrameLocks noChangeAspect="1"/>
            </p:cNvGraphicFramePr>
            <p:nvPr/>
          </p:nvGraphicFramePr>
          <p:xfrm>
            <a:off x="4024" y="3248"/>
            <a:ext cx="5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1" imgW="1104900" imgH="469900" progId="Equation.3">
                    <p:embed/>
                  </p:oleObj>
                </mc:Choice>
                <mc:Fallback>
                  <p:oleObj name="" r:id="rId11" imgW="1104900" imgH="4699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24" y="3248"/>
                          <a:ext cx="56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57" name="Rectangle 77"/>
          <p:cNvSpPr/>
          <p:nvPr/>
        </p:nvSpPr>
        <p:spPr>
          <a:xfrm>
            <a:off x="5410200" y="5715000"/>
            <a:ext cx="1905000" cy="533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配元不换限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20603" name="Group 123"/>
          <p:cNvGrpSpPr/>
          <p:nvPr/>
        </p:nvGrpSpPr>
        <p:grpSpPr>
          <a:xfrm>
            <a:off x="1447800" y="4032250"/>
            <a:ext cx="2717800" cy="774700"/>
            <a:chOff x="1024" y="2540"/>
            <a:chExt cx="1712" cy="488"/>
          </a:xfrm>
        </p:grpSpPr>
        <p:graphicFrame>
          <p:nvGraphicFramePr>
            <p:cNvPr id="6168" name="Object 91"/>
            <p:cNvGraphicFramePr>
              <a:graphicFrameLocks noChangeAspect="1"/>
            </p:cNvGraphicFramePr>
            <p:nvPr/>
          </p:nvGraphicFramePr>
          <p:xfrm>
            <a:off x="1024" y="2540"/>
            <a:ext cx="1712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13" imgW="3543300" imgH="952500" progId="Equation.3">
                    <p:embed/>
                  </p:oleObj>
                </mc:Choice>
                <mc:Fallback>
                  <p:oleObj name="" r:id="rId13" imgW="3543300" imgH="9525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24" y="2540"/>
                          <a:ext cx="1712" cy="4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Object 92"/>
            <p:cNvGraphicFramePr>
              <a:graphicFrameLocks noChangeAspect="1"/>
            </p:cNvGraphicFramePr>
            <p:nvPr/>
          </p:nvGraphicFramePr>
          <p:xfrm>
            <a:off x="1520" y="2672"/>
            <a:ext cx="4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5" imgW="774700" imgH="469900" progId="Equation.3">
                    <p:embed/>
                  </p:oleObj>
                </mc:Choice>
                <mc:Fallback>
                  <p:oleObj name="" r:id="rId15" imgW="774700" imgH="4699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20" y="2672"/>
                          <a:ext cx="40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0" name="Object 93"/>
            <p:cNvGraphicFramePr>
              <a:graphicFrameLocks noChangeAspect="1"/>
            </p:cNvGraphicFramePr>
            <p:nvPr/>
          </p:nvGraphicFramePr>
          <p:xfrm>
            <a:off x="2000" y="2640"/>
            <a:ext cx="4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7" imgW="889000" imgH="482600" progId="Equation.3">
                    <p:embed/>
                  </p:oleObj>
                </mc:Choice>
                <mc:Fallback>
                  <p:oleObj name="" r:id="rId17" imgW="889000" imgH="4826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00" y="2640"/>
                          <a:ext cx="45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98" name="Line 118"/>
          <p:cNvSpPr/>
          <p:nvPr/>
        </p:nvSpPr>
        <p:spPr>
          <a:xfrm>
            <a:off x="3200400" y="5562600"/>
            <a:ext cx="9906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159" name="Group 119"/>
          <p:cNvGrpSpPr/>
          <p:nvPr/>
        </p:nvGrpSpPr>
        <p:grpSpPr>
          <a:xfrm>
            <a:off x="1795463" y="444500"/>
            <a:ext cx="4452937" cy="774700"/>
            <a:chOff x="1051" y="1584"/>
            <a:chExt cx="2805" cy="488"/>
          </a:xfrm>
        </p:grpSpPr>
        <p:graphicFrame>
          <p:nvGraphicFramePr>
            <p:cNvPr id="6165" name="Object 120"/>
            <p:cNvGraphicFramePr>
              <a:graphicFrameLocks noChangeAspect="1"/>
            </p:cNvGraphicFramePr>
            <p:nvPr/>
          </p:nvGraphicFramePr>
          <p:xfrm>
            <a:off x="1051" y="1584"/>
            <a:ext cx="2805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9" imgW="5867400" imgH="952500" progId="Equation.3">
                    <p:embed/>
                  </p:oleObj>
                </mc:Choice>
                <mc:Fallback>
                  <p:oleObj name="" r:id="rId19" imgW="5867400" imgH="9525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51" y="1584"/>
                          <a:ext cx="2805" cy="4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6" name="Object 121"/>
            <p:cNvGraphicFramePr>
              <a:graphicFrameLocks noChangeAspect="1"/>
            </p:cNvGraphicFramePr>
            <p:nvPr/>
          </p:nvGraphicFramePr>
          <p:xfrm>
            <a:off x="2671" y="1700"/>
            <a:ext cx="4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21" imgW="774700" imgH="469900" progId="Equation.3">
                    <p:embed/>
                  </p:oleObj>
                </mc:Choice>
                <mc:Fallback>
                  <p:oleObj name="" r:id="rId21" imgW="774700" imgH="4699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71" y="1700"/>
                          <a:ext cx="40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7" name="Object 122"/>
            <p:cNvGraphicFramePr>
              <a:graphicFrameLocks noChangeAspect="1"/>
            </p:cNvGraphicFramePr>
            <p:nvPr/>
          </p:nvGraphicFramePr>
          <p:xfrm>
            <a:off x="3151" y="1684"/>
            <a:ext cx="4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23" imgW="889000" imgH="482600" progId="Equation.3">
                    <p:embed/>
                  </p:oleObj>
                </mc:Choice>
                <mc:Fallback>
                  <p:oleObj name="" r:id="rId23" imgW="889000" imgH="4826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51" y="1684"/>
                          <a:ext cx="45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604" name="Group 124"/>
          <p:cNvGrpSpPr/>
          <p:nvPr/>
        </p:nvGrpSpPr>
        <p:grpSpPr>
          <a:xfrm>
            <a:off x="1549400" y="4940300"/>
            <a:ext cx="2717800" cy="774700"/>
            <a:chOff x="1024" y="2540"/>
            <a:chExt cx="1712" cy="488"/>
          </a:xfrm>
        </p:grpSpPr>
        <p:graphicFrame>
          <p:nvGraphicFramePr>
            <p:cNvPr id="6162" name="Object 125"/>
            <p:cNvGraphicFramePr>
              <a:graphicFrameLocks noChangeAspect="1"/>
            </p:cNvGraphicFramePr>
            <p:nvPr/>
          </p:nvGraphicFramePr>
          <p:xfrm>
            <a:off x="1024" y="2540"/>
            <a:ext cx="1712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25" imgW="3543300" imgH="952500" progId="Equation.3">
                    <p:embed/>
                  </p:oleObj>
                </mc:Choice>
                <mc:Fallback>
                  <p:oleObj name="" r:id="rId25" imgW="3543300" imgH="9525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24" y="2540"/>
                          <a:ext cx="1712" cy="4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3" name="Object 126"/>
            <p:cNvGraphicFramePr>
              <a:graphicFrameLocks noChangeAspect="1"/>
            </p:cNvGraphicFramePr>
            <p:nvPr/>
          </p:nvGraphicFramePr>
          <p:xfrm>
            <a:off x="1520" y="2672"/>
            <a:ext cx="4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27" imgW="774700" imgH="469900" progId="Equation.3">
                    <p:embed/>
                  </p:oleObj>
                </mc:Choice>
                <mc:Fallback>
                  <p:oleObj name="" r:id="rId27" imgW="774700" imgH="4699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20" y="2672"/>
                          <a:ext cx="40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" name="Object 127"/>
            <p:cNvGraphicFramePr>
              <a:graphicFrameLocks noChangeAspect="1"/>
            </p:cNvGraphicFramePr>
            <p:nvPr/>
          </p:nvGraphicFramePr>
          <p:xfrm>
            <a:off x="2000" y="2640"/>
            <a:ext cx="4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29" imgW="889000" imgH="482600" progId="Equation.3">
                    <p:embed/>
                  </p:oleObj>
                </mc:Choice>
                <mc:Fallback>
                  <p:oleObj name="" r:id="rId29" imgW="889000" imgH="4826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00" y="2640"/>
                          <a:ext cx="45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61" name="Line 129"/>
          <p:cNvSpPr/>
          <p:nvPr/>
        </p:nvSpPr>
        <p:spPr>
          <a:xfrm>
            <a:off x="685800" y="1219200"/>
            <a:ext cx="76962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椭圆 1"/>
          <p:cNvSpPr/>
          <p:nvPr/>
        </p:nvSpPr>
        <p:spPr>
          <a:xfrm>
            <a:off x="4428490" y="3933190"/>
            <a:ext cx="431800" cy="100774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622800" y="4838700"/>
            <a:ext cx="431800" cy="100774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Rectangle 77"/>
          <p:cNvSpPr/>
          <p:nvPr/>
        </p:nvSpPr>
        <p:spPr>
          <a:xfrm>
            <a:off x="1676400" y="1467485"/>
            <a:ext cx="3577590" cy="533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下限对下限，上限对上线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504950" y="4838700"/>
            <a:ext cx="4521200" cy="762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77"/>
          <p:cNvSpPr/>
          <p:nvPr/>
        </p:nvSpPr>
        <p:spPr>
          <a:xfrm>
            <a:off x="6026150" y="4610100"/>
            <a:ext cx="1948815" cy="533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第一类换元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6" grpId="0"/>
      <p:bldP spid="20530" grpId="0"/>
      <p:bldP spid="20531" grpId="0"/>
      <p:bldP spid="20532" grpId="0"/>
      <p:bldP spid="20546" grpId="0"/>
      <p:bldP spid="20557" grpId="0" animBg="1"/>
      <p:bldP spid="2" grpId="0" animBg="1"/>
      <p:bldP spid="3" grpId="0" bldLvl="0" animBg="1"/>
      <p:bldP spid="5" grpId="0" bldLvl="0" animBg="1"/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539750" y="534988"/>
            <a:ext cx="21336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114550" y="533400"/>
          <a:ext cx="3352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4394200" imgH="952500" progId="Equation.3">
                  <p:embed/>
                </p:oleObj>
              </mc:Choice>
              <mc:Fallback>
                <p:oleObj name="" r:id="rId1" imgW="4394200" imgH="9525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14550" y="533400"/>
                        <a:ext cx="33528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/>
          <p:nvPr/>
        </p:nvSpPr>
        <p:spPr>
          <a:xfrm>
            <a:off x="539750" y="13716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676400" y="1498600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1955800" imgH="469900" progId="Equation.3">
                  <p:embed/>
                </p:oleObj>
              </mc:Choice>
              <mc:Fallback>
                <p:oleObj name="" r:id="rId3" imgW="1955800" imgH="4699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1498600"/>
                        <a:ext cx="1524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/>
          <p:cNvSpPr txBox="1"/>
          <p:nvPr/>
        </p:nvSpPr>
        <p:spPr>
          <a:xfrm>
            <a:off x="3200400" y="13716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3708400" y="1498600"/>
          <a:ext cx="215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2806700" imgH="469900" progId="Equation.3">
                  <p:embed/>
                </p:oleObj>
              </mc:Choice>
              <mc:Fallback>
                <p:oleObj name="" r:id="rId5" imgW="2806700" imgH="4699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08400" y="1498600"/>
                        <a:ext cx="2159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1576705" y="2114550"/>
          <a:ext cx="2132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1054100" imgH="203200" progId="Equation.3">
                  <p:embed/>
                </p:oleObj>
              </mc:Choice>
              <mc:Fallback>
                <p:oleObj name="" r:id="rId7" imgW="1054100" imgH="2032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76705" y="2114550"/>
                        <a:ext cx="213200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3906752" y="1952750"/>
          <a:ext cx="2125114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977900" imgH="330200" progId="Equation.3">
                  <p:embed/>
                </p:oleObj>
              </mc:Choice>
              <mc:Fallback>
                <p:oleObj name="" r:id="rId9" imgW="977900" imgH="3302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06752" y="1952750"/>
                        <a:ext cx="2125114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10"/>
          <p:cNvSpPr txBox="1"/>
          <p:nvPr/>
        </p:nvSpPr>
        <p:spPr>
          <a:xfrm>
            <a:off x="838200" y="28956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∴   </a:t>
            </a: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2679700" y="2844800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1" imgW="419100" imgH="495300" progId="Equation.3">
                  <p:embed/>
                </p:oleObj>
              </mc:Choice>
              <mc:Fallback>
                <p:oleObj name="" r:id="rId11" imgW="419100" imgH="4953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79700" y="2844800"/>
                        <a:ext cx="368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2368550" y="3498850"/>
          <a:ext cx="3187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3" imgW="4178300" imgH="1193800" progId="Equation.3">
                  <p:embed/>
                </p:oleObj>
              </mc:Choice>
              <mc:Fallback>
                <p:oleObj name="" r:id="rId13" imgW="4178300" imgH="11938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8550" y="3498850"/>
                        <a:ext cx="31877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2362200" y="4648200"/>
          <a:ext cx="2552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5" imgW="3327400" imgH="1181100" progId="Equation.3">
                  <p:embed/>
                </p:oleObj>
              </mc:Choice>
              <mc:Fallback>
                <p:oleObj name="" r:id="rId15" imgW="3327400" imgH="11811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25527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Line 14"/>
          <p:cNvSpPr/>
          <p:nvPr/>
        </p:nvSpPr>
        <p:spPr>
          <a:xfrm>
            <a:off x="4953000" y="4724400"/>
            <a:ext cx="0" cy="914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5035550" y="4533900"/>
          <a:ext cx="2159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7" imgW="215900" imgH="1549400" progId="Equation.3">
                  <p:embed/>
                </p:oleObj>
              </mc:Choice>
              <mc:Fallback>
                <p:oleObj name="" r:id="rId17" imgW="215900" imgH="15494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35550" y="4533900"/>
                        <a:ext cx="2159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/>
          <p:cNvGraphicFramePr>
            <a:graphicFrameLocks noChangeAspect="1"/>
          </p:cNvGraphicFramePr>
          <p:nvPr/>
        </p:nvGraphicFramePr>
        <p:xfrm>
          <a:off x="5334000" y="4641850"/>
          <a:ext cx="990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9" imgW="1244600" imgH="1193800" progId="Equation.3">
                  <p:embed/>
                </p:oleObj>
              </mc:Choice>
              <mc:Fallback>
                <p:oleObj name="" r:id="rId19" imgW="1244600" imgH="11938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334000" y="4641850"/>
                        <a:ext cx="9906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3086100" y="2667000"/>
          <a:ext cx="457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1" imgW="533400" imgH="1028700" progId="Equation.3">
                  <p:embed/>
                </p:oleObj>
              </mc:Choice>
              <mc:Fallback>
                <p:oleObj name="" r:id="rId21" imgW="533400" imgH="10287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86100" y="2667000"/>
                        <a:ext cx="457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3498850" y="2819400"/>
          <a:ext cx="125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3" imgW="1600200" imgH="596900" progId="Equation.3">
                  <p:embed/>
                </p:oleObj>
              </mc:Choice>
              <mc:Fallback>
                <p:oleObj name="" r:id="rId23" imgW="1600200" imgH="5969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98850" y="2819400"/>
                        <a:ext cx="12573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67" name="Group 19"/>
          <p:cNvGrpSpPr/>
          <p:nvPr/>
        </p:nvGrpSpPr>
        <p:grpSpPr>
          <a:xfrm>
            <a:off x="6375400" y="2927350"/>
            <a:ext cx="2540000" cy="1962150"/>
            <a:chOff x="4016" y="1844"/>
            <a:chExt cx="1600" cy="1236"/>
          </a:xfrm>
        </p:grpSpPr>
        <p:graphicFrame>
          <p:nvGraphicFramePr>
            <p:cNvPr id="7191" name="Object 20"/>
            <p:cNvGraphicFramePr>
              <a:graphicFrameLocks noChangeAspect="1"/>
            </p:cNvGraphicFramePr>
            <p:nvPr/>
          </p:nvGraphicFramePr>
          <p:xfrm>
            <a:off x="4128" y="288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25" imgW="330200" imgH="342900" progId="Equation.3">
                    <p:embed/>
                  </p:oleObj>
                </mc:Choice>
                <mc:Fallback>
                  <p:oleObj name="" r:id="rId25" imgW="330200" imgH="3429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8" y="288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92" name="Group 21"/>
            <p:cNvGrpSpPr/>
            <p:nvPr/>
          </p:nvGrpSpPr>
          <p:grpSpPr>
            <a:xfrm>
              <a:off x="4016" y="1844"/>
              <a:ext cx="1600" cy="1228"/>
              <a:chOff x="4016" y="1872"/>
              <a:chExt cx="1600" cy="1228"/>
            </a:xfrm>
          </p:grpSpPr>
          <p:graphicFrame>
            <p:nvGraphicFramePr>
              <p:cNvPr id="7193" name="Object 22"/>
              <p:cNvGraphicFramePr>
                <a:graphicFrameLocks noChangeAspect="1"/>
              </p:cNvGraphicFramePr>
              <p:nvPr/>
            </p:nvGraphicFramePr>
            <p:xfrm>
              <a:off x="4400" y="1872"/>
              <a:ext cx="121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7" name="" r:id="rId27" imgW="2501900" imgH="635000" progId="Equation.3">
                      <p:embed/>
                    </p:oleObj>
                  </mc:Choice>
                  <mc:Fallback>
                    <p:oleObj name="" r:id="rId27" imgW="2501900" imgH="635000" progId="Equation.3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2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00" y="1872"/>
                            <a:ext cx="1216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94" name="Arc 23"/>
              <p:cNvSpPr/>
              <p:nvPr/>
            </p:nvSpPr>
            <p:spPr>
              <a:xfrm>
                <a:off x="4230" y="2176"/>
                <a:ext cx="721" cy="7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66CC">
                  <a:alpha val="100000"/>
                </a:srgbClr>
              </a:solidFill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195" name="Line 24"/>
              <p:cNvSpPr/>
              <p:nvPr/>
            </p:nvSpPr>
            <p:spPr>
              <a:xfrm>
                <a:off x="4237" y="2896"/>
                <a:ext cx="105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7196" name="Line 25"/>
              <p:cNvSpPr/>
              <p:nvPr/>
            </p:nvSpPr>
            <p:spPr>
              <a:xfrm flipV="1">
                <a:off x="4237" y="1888"/>
                <a:ext cx="0" cy="100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graphicFrame>
            <p:nvGraphicFramePr>
              <p:cNvPr id="7197" name="Object 26"/>
              <p:cNvGraphicFramePr>
                <a:graphicFrameLocks noChangeAspect="1"/>
              </p:cNvGraphicFramePr>
              <p:nvPr/>
            </p:nvGraphicFramePr>
            <p:xfrm>
              <a:off x="5168" y="294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" name="" r:id="rId29" imgW="228600" imgH="241300" progId="Equation.3">
                      <p:embed/>
                    </p:oleObj>
                  </mc:Choice>
                  <mc:Fallback>
                    <p:oleObj name="" r:id="rId29" imgW="228600" imgH="241300" progId="Equation.3">
                      <p:embed/>
                      <p:pic>
                        <p:nvPicPr>
                          <p:cNvPr id="0" name="图片 3122"/>
                          <p:cNvPicPr/>
                          <p:nvPr/>
                        </p:nvPicPr>
                        <p:blipFill>
                          <a:blip r:embed="rId3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168" y="294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98" name="Object 27"/>
              <p:cNvGraphicFramePr>
                <a:graphicFrameLocks noChangeAspect="1"/>
              </p:cNvGraphicFramePr>
              <p:nvPr/>
            </p:nvGraphicFramePr>
            <p:xfrm>
              <a:off x="4016" y="188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" name="" r:id="rId31" imgW="241300" imgH="342900" progId="Equation.3">
                      <p:embed/>
                    </p:oleObj>
                  </mc:Choice>
                  <mc:Fallback>
                    <p:oleObj name="" r:id="rId31" imgW="241300" imgH="342900" progId="Equation.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3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16" y="188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99" name="Object 28"/>
              <p:cNvGraphicFramePr>
                <a:graphicFrameLocks noChangeAspect="1"/>
              </p:cNvGraphicFramePr>
              <p:nvPr/>
            </p:nvGraphicFramePr>
            <p:xfrm>
              <a:off x="4880" y="294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" r:id="rId33" imgW="228600" imgH="241300" progId="Equation.3">
                      <p:embed/>
                    </p:oleObj>
                  </mc:Choice>
                  <mc:Fallback>
                    <p:oleObj name="" r:id="rId33" imgW="228600" imgH="241300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3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80" y="294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3277" name="Object 29"/>
          <p:cNvGraphicFramePr>
            <a:graphicFrameLocks noChangeAspect="1"/>
          </p:cNvGraphicFramePr>
          <p:nvPr/>
        </p:nvGraphicFramePr>
        <p:xfrm>
          <a:off x="7010400" y="3949700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5" imgW="266700" imgH="342900" progId="Equation.3">
                  <p:embed/>
                </p:oleObj>
              </mc:Choice>
              <mc:Fallback>
                <p:oleObj name="" r:id="rId35" imgW="266700" imgH="3429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010400" y="3949700"/>
                        <a:ext cx="254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8" name="Freeform 30"/>
          <p:cNvSpPr/>
          <p:nvPr/>
        </p:nvSpPr>
        <p:spPr>
          <a:xfrm>
            <a:off x="6477000" y="4343400"/>
            <a:ext cx="685800" cy="838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528" h="768">
                <a:moveTo>
                  <a:pt x="0" y="768"/>
                </a:moveTo>
                <a:cubicBezTo>
                  <a:pt x="172" y="712"/>
                  <a:pt x="344" y="656"/>
                  <a:pt x="432" y="528"/>
                </a:cubicBezTo>
                <a:cubicBezTo>
                  <a:pt x="520" y="400"/>
                  <a:pt x="524" y="200"/>
                  <a:pt x="528" y="0"/>
                </a:cubicBez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3279" name="Text Box 31"/>
          <p:cNvSpPr txBox="1"/>
          <p:nvPr/>
        </p:nvSpPr>
        <p:spPr>
          <a:xfrm>
            <a:off x="5867400" y="1385888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953000" y="5829935"/>
          <a:ext cx="347218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7" imgW="1459865" imgH="190500" progId="Equation.3">
                  <p:embed/>
                </p:oleObj>
              </mc:Choice>
              <mc:Fallback>
                <p:oleObj name="" r:id="rId37" imgW="1459865" imgH="1905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53000" y="5829935"/>
                        <a:ext cx="3472180" cy="46799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7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54" grpId="0"/>
      <p:bldP spid="53258" grpId="0"/>
      <p:bldP spid="532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39750" y="712788"/>
            <a:ext cx="21336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2.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132013" y="603250"/>
          <a:ext cx="2044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2654300" imgH="1079500" progId="Equation.3">
                  <p:embed/>
                </p:oleObj>
              </mc:Choice>
              <mc:Fallback>
                <p:oleObj name="" r:id="rId1" imgW="2654300" imgH="10795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32013" y="603250"/>
                        <a:ext cx="20447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/>
          <p:cNvSpPr txBox="1"/>
          <p:nvPr/>
        </p:nvSpPr>
        <p:spPr>
          <a:xfrm>
            <a:off x="539750" y="1709738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1714500" y="1755775"/>
          <a:ext cx="171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2209800" imgH="533400" progId="Equation.3">
                  <p:embed/>
                </p:oleObj>
              </mc:Choice>
              <mc:Fallback>
                <p:oleObj name="" r:id="rId3" imgW="2209800" imgH="5334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14500" y="1755775"/>
                        <a:ext cx="1714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/>
          <p:nvPr/>
        </p:nvSpPr>
        <p:spPr>
          <a:xfrm>
            <a:off x="3352800" y="1693863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3886200" y="1474788"/>
          <a:ext cx="3048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3987800" imgH="1181100" progId="Equation.3">
                  <p:embed/>
                </p:oleObj>
              </mc:Choice>
              <mc:Fallback>
                <p:oleObj name="" r:id="rId5" imgW="3987800" imgH="11811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86200" y="1474788"/>
                        <a:ext cx="30480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1295400" y="2446338"/>
          <a:ext cx="160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7" imgW="2057400" imgH="520700" progId="Equation.3">
                  <p:embed/>
                </p:oleObj>
              </mc:Choice>
              <mc:Fallback>
                <p:oleObj name="" r:id="rId7" imgW="2057400" imgH="5207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2446338"/>
                        <a:ext cx="1600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4114800" y="2438400"/>
          <a:ext cx="127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9" imgW="1612900" imgH="520700" progId="Equation.3">
                  <p:embed/>
                </p:oleObj>
              </mc:Choice>
              <mc:Fallback>
                <p:oleObj name="" r:id="rId9" imgW="1612900" imgH="5207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2438400"/>
                        <a:ext cx="1270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5486400" y="2501900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1" imgW="1003300" imgH="444500" progId="Equation.3">
                  <p:embed/>
                </p:oleObj>
              </mc:Choice>
              <mc:Fallback>
                <p:oleObj name="" r:id="rId11" imgW="1003300" imgH="4445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86400" y="2501900"/>
                        <a:ext cx="812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Text Box 15"/>
          <p:cNvSpPr txBox="1"/>
          <p:nvPr/>
        </p:nvSpPr>
        <p:spPr>
          <a:xfrm>
            <a:off x="914400" y="329088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∴    </a:t>
            </a: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2889250" y="2978150"/>
          <a:ext cx="2032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3" imgW="2628900" imgH="1282700" progId="Equation.3">
                  <p:embed/>
                </p:oleObj>
              </mc:Choice>
              <mc:Fallback>
                <p:oleObj name="" r:id="rId13" imgW="2628900" imgH="12827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89250" y="2978150"/>
                        <a:ext cx="20320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2565400" y="4191000"/>
          <a:ext cx="238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5" imgW="3111500" imgH="1054100" progId="Equation.3">
                  <p:embed/>
                </p:oleObj>
              </mc:Choice>
              <mc:Fallback>
                <p:oleObj name="" r:id="rId15" imgW="3111500" imgH="10541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65400" y="4191000"/>
                        <a:ext cx="2387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2590800" y="5245100"/>
          <a:ext cx="204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7" imgW="2654300" imgH="1054100" progId="Equation.3">
                  <p:embed/>
                </p:oleObj>
              </mc:Choice>
              <mc:Fallback>
                <p:oleObj name="" r:id="rId17" imgW="2654300" imgH="10541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90800" y="5245100"/>
                        <a:ext cx="2044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3" name="Line 19"/>
          <p:cNvSpPr/>
          <p:nvPr/>
        </p:nvSpPr>
        <p:spPr>
          <a:xfrm>
            <a:off x="4724400" y="5257800"/>
            <a:ext cx="0" cy="914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1524" name="Object 20"/>
          <p:cNvGraphicFramePr>
            <a:graphicFrameLocks noChangeAspect="1"/>
          </p:cNvGraphicFramePr>
          <p:nvPr/>
        </p:nvGraphicFramePr>
        <p:xfrm>
          <a:off x="4838700" y="5257800"/>
          <a:ext cx="1905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9" imgW="177800" imgH="1079500" progId="Equation.3">
                  <p:embed/>
                </p:oleObj>
              </mc:Choice>
              <mc:Fallback>
                <p:oleObj name="" r:id="rId19" imgW="177800" imgH="10795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38700" y="5257800"/>
                        <a:ext cx="1905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5105400" y="5257800"/>
          <a:ext cx="71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21" imgW="876300" imgH="1054100" progId="Equation.3">
                  <p:embed/>
                </p:oleObj>
              </mc:Choice>
              <mc:Fallback>
                <p:oleObj name="" r:id="rId21" imgW="876300" imgH="10541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105400" y="5257800"/>
                        <a:ext cx="711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/>
          <p:cNvGraphicFramePr>
            <a:graphicFrameLocks noChangeAspect="1"/>
          </p:cNvGraphicFramePr>
          <p:nvPr/>
        </p:nvGraphicFramePr>
        <p:xfrm>
          <a:off x="2971800" y="2497138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23" imgW="939800" imgH="444500" progId="Equation.3">
                  <p:embed/>
                </p:oleObj>
              </mc:Choice>
              <mc:Fallback>
                <p:oleObj name="" r:id="rId23" imgW="939800" imgH="4445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71800" y="2497138"/>
                        <a:ext cx="762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5" name="Text Box 31"/>
          <p:cNvSpPr txBox="1"/>
          <p:nvPr/>
        </p:nvSpPr>
        <p:spPr>
          <a:xfrm>
            <a:off x="6994525" y="1743075"/>
            <a:ext cx="628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 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3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1" grpId="0"/>
      <p:bldP spid="21519" grpId="0"/>
      <p:bldP spid="215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-255468" y="772576"/>
            <a:ext cx="6308090" cy="1179195"/>
          </a:xfrm>
          <a:custGeom>
            <a:avLst/>
            <a:gdLst>
              <a:gd name="connsiteX0" fmla="*/ 0 w 9934"/>
              <a:gd name="connsiteY0" fmla="*/ 0 h 1857"/>
              <a:gd name="connsiteX1" fmla="*/ 9904 w 9934"/>
              <a:gd name="connsiteY1" fmla="*/ 72 h 1857"/>
              <a:gd name="connsiteX2" fmla="*/ 9934 w 9934"/>
              <a:gd name="connsiteY2" fmla="*/ 1857 h 1857"/>
              <a:gd name="connsiteX3" fmla="*/ 0 w 9934"/>
              <a:gd name="connsiteY3" fmla="*/ 1760 h 1857"/>
              <a:gd name="connsiteX4" fmla="*/ 0 w 9934"/>
              <a:gd name="connsiteY4" fmla="*/ 0 h 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" h="1857">
                <a:moveTo>
                  <a:pt x="0" y="0"/>
                </a:moveTo>
                <a:lnTo>
                  <a:pt x="9904" y="72"/>
                </a:lnTo>
                <a:lnTo>
                  <a:pt x="9934" y="1857"/>
                </a:lnTo>
                <a:lnTo>
                  <a:pt x="0" y="1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8437" name="TextBox 4"/>
          <p:cNvSpPr txBox="1"/>
          <p:nvPr/>
        </p:nvSpPr>
        <p:spPr>
          <a:xfrm>
            <a:off x="558165" y="2186305"/>
            <a:ext cx="9613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解： </a:t>
            </a:r>
            <a:endParaRPr lang="zh-CN" altLang="en-US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955" y="3249295"/>
            <a:ext cx="12363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于是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8248" y="1025344"/>
            <a:ext cx="3096344" cy="673005"/>
          </a:xfrm>
          <a:prstGeom prst="rect">
            <a:avLst/>
          </a:prstGeom>
          <a:blipFill rotWithShape="0">
            <a:blip r:embed="rId2"/>
            <a:stretch>
              <a:fillRect l="-3937" b="-10811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" name="文本框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70231" y="2184739"/>
            <a:ext cx="2736304" cy="523220"/>
          </a:xfrm>
          <a:prstGeom prst="rect">
            <a:avLst/>
          </a:prstGeom>
          <a:blipFill rotWithShape="0">
            <a:blip r:embed="rId3"/>
            <a:stretch>
              <a:fillRect l="-4677" t="-15116" b="-27907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75045" y="2162922"/>
            <a:ext cx="2016223" cy="523220"/>
          </a:xfrm>
          <a:prstGeom prst="rect">
            <a:avLst/>
          </a:prstGeom>
          <a:blipFill rotWithShape="0">
            <a:blip r:embed="rId4"/>
            <a:stretch>
              <a:fillRect l="-6364" t="-15116" b="-27907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91150" y="2186940"/>
            <a:ext cx="14398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4" name="文本框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43095" y="2717714"/>
            <a:ext cx="3168352" cy="523220"/>
          </a:xfrm>
          <a:prstGeom prst="rect">
            <a:avLst/>
          </a:prstGeom>
          <a:blipFill rotWithShape="0">
            <a:blip r:embed="rId5"/>
            <a:stretch>
              <a:fillRect l="-3846" t="-16471" r="-1731" b="-34118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5" name="文本框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46051" y="3795962"/>
            <a:ext cx="2642582" cy="964303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7" name="文本框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791915" y="3794167"/>
            <a:ext cx="2127442" cy="966098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9" name="矩形 18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30727" y="3773100"/>
            <a:ext cx="2224648" cy="1061124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 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1" name="文本框 2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73442" y="4786822"/>
            <a:ext cx="3137205" cy="80663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>
                <a:noFill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 </a:t>
            </a:r>
            <a:endParaRPr kumimoji="1" lang="zh-CN" altLang="en-US" kern="1200" cap="none" spc="0" normalizeH="0" baseline="0" noProof="0">
              <a:noFill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" name="文本框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56525" y="2686138"/>
            <a:ext cx="3563813" cy="523220"/>
          </a:xfrm>
          <a:prstGeom prst="rect">
            <a:avLst/>
          </a:prstGeom>
          <a:blipFill rotWithShape="0">
            <a:blip r:embed="rId10"/>
            <a:stretch>
              <a:fillRect l="-3596" t="-15116" b="-27907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8" name="文本框 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20794" y="3789148"/>
            <a:ext cx="1603901" cy="966098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sp>
        <p:nvSpPr>
          <p:cNvPr id="8194" name="Rectangle 2"/>
          <p:cNvSpPr>
            <a:spLocks noGrp="1"/>
          </p:cNvSpPr>
          <p:nvPr/>
        </p:nvSpPr>
        <p:spPr>
          <a:xfrm>
            <a:off x="453390" y="280353"/>
            <a:ext cx="2133600" cy="685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3.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设函数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73075" y="546735"/>
            <a:ext cx="2558415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重申注意事项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26" name="Text Box 46"/>
          <p:cNvSpPr txBox="1"/>
          <p:nvPr/>
        </p:nvSpPr>
        <p:spPr>
          <a:xfrm>
            <a:off x="770890" y="1323975"/>
            <a:ext cx="47955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1)  </a:t>
            </a:r>
            <a:r>
              <a:rPr lang="zh-CN" altLang="en-US" sz="2800" dirty="0">
                <a:ea typeface="楷体_GB2312" pitchFamily="49" charset="-122"/>
              </a:rPr>
              <a:t>换元必换限，配元不换限。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0531" name="Text Box 51"/>
          <p:cNvSpPr txBox="1"/>
          <p:nvPr/>
        </p:nvSpPr>
        <p:spPr>
          <a:xfrm>
            <a:off x="770890" y="2019300"/>
            <a:ext cx="71342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2)  </a:t>
            </a:r>
            <a:r>
              <a:rPr lang="zh-CN" altLang="en-US" sz="2800" dirty="0">
                <a:ea typeface="楷体_GB2312" pitchFamily="49" charset="-122"/>
              </a:rPr>
              <a:t>下限对下限，上限对上限，不看大与小。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0532" name="Text Box 52"/>
          <p:cNvSpPr txBox="1"/>
          <p:nvPr/>
        </p:nvSpPr>
        <p:spPr>
          <a:xfrm>
            <a:off x="770890" y="2705100"/>
            <a:ext cx="488251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3)  </a:t>
            </a:r>
            <a:r>
              <a:rPr lang="zh-CN" altLang="en-US" sz="2800" dirty="0">
                <a:ea typeface="楷体_GB2312" pitchFamily="49" charset="-122"/>
              </a:rPr>
              <a:t>老元对老限，新元对新限。  </a:t>
            </a:r>
            <a:endParaRPr lang="zh-CN" altLang="en-US" sz="2800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     牛莱值相等，代回可省略。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" name="Text Box 46"/>
          <p:cNvSpPr txBox="1"/>
          <p:nvPr/>
        </p:nvSpPr>
        <p:spPr>
          <a:xfrm>
            <a:off x="770890" y="4029075"/>
            <a:ext cx="403606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4)  </a:t>
            </a:r>
            <a:r>
              <a:rPr lang="zh-CN" altLang="en-US" sz="2800" dirty="0">
                <a:ea typeface="楷体_GB2312" pitchFamily="49" charset="-122"/>
              </a:rPr>
              <a:t>被积表达不统一，</a:t>
            </a:r>
            <a:endParaRPr lang="zh-CN" altLang="en-US" sz="2800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     不定积分分情况，</a:t>
            </a:r>
            <a:endParaRPr lang="zh-CN" altLang="en-US" sz="2800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     定积分要分区间。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6" grpId="0"/>
      <p:bldP spid="205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92760" y="518160"/>
            <a:ext cx="815848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定积分换元法的应用及其重要结论的应用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526" name="Text Box 46"/>
          <p:cNvSpPr txBox="1"/>
          <p:nvPr/>
        </p:nvSpPr>
        <p:spPr>
          <a:xfrm>
            <a:off x="780415" y="1391285"/>
            <a:ext cx="48139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ea typeface="楷体_GB2312" pitchFamily="49" charset="-122"/>
              </a:rPr>
              <a:t>结论</a:t>
            </a:r>
            <a:r>
              <a:rPr lang="en-US" altLang="zh-CN" dirty="0">
                <a:ea typeface="楷体_GB2312" pitchFamily="49" charset="-122"/>
              </a:rPr>
              <a:t>1.  </a:t>
            </a:r>
            <a:r>
              <a:rPr lang="zh-CN" altLang="en-US" dirty="0">
                <a:ea typeface="楷体_GB2312" pitchFamily="49" charset="-122"/>
              </a:rPr>
              <a:t>定积分的对称性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20531" name="Text Box 51"/>
          <p:cNvSpPr txBox="1"/>
          <p:nvPr/>
        </p:nvSpPr>
        <p:spPr>
          <a:xfrm>
            <a:off x="780415" y="2159635"/>
            <a:ext cx="41948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ea typeface="楷体_GB2312" pitchFamily="49" charset="-122"/>
              </a:rPr>
              <a:t>结论</a:t>
            </a:r>
            <a:r>
              <a:rPr lang="en-US" altLang="zh-CN" dirty="0">
                <a:ea typeface="楷体_GB2312" pitchFamily="49" charset="-122"/>
              </a:rPr>
              <a:t>2.  </a:t>
            </a:r>
            <a:r>
              <a:rPr lang="zh-CN" altLang="en-US" dirty="0">
                <a:ea typeface="楷体_GB2312" pitchFamily="49" charset="-122"/>
              </a:rPr>
              <a:t>三角结论合集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20532" name="Text Box 52"/>
          <p:cNvSpPr txBox="1"/>
          <p:nvPr/>
        </p:nvSpPr>
        <p:spPr>
          <a:xfrm>
            <a:off x="780415" y="2964180"/>
            <a:ext cx="45250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ea typeface="楷体_GB2312" pitchFamily="49" charset="-122"/>
              </a:rPr>
              <a:t>结论</a:t>
            </a:r>
            <a:r>
              <a:rPr lang="en-US" altLang="zh-CN" dirty="0">
                <a:ea typeface="楷体_GB2312" pitchFamily="49" charset="-122"/>
              </a:rPr>
              <a:t>3.  </a:t>
            </a:r>
            <a:r>
              <a:rPr lang="zh-CN" altLang="en-US" dirty="0">
                <a:ea typeface="楷体_GB2312" pitchFamily="49" charset="-122"/>
              </a:rPr>
              <a:t>定积分的周期性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2" name="Text Box 46"/>
          <p:cNvSpPr txBox="1"/>
          <p:nvPr/>
        </p:nvSpPr>
        <p:spPr>
          <a:xfrm>
            <a:off x="780415" y="3769360"/>
            <a:ext cx="46018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ea typeface="楷体_GB2312" pitchFamily="49" charset="-122"/>
              </a:rPr>
              <a:t>结论</a:t>
            </a:r>
            <a:r>
              <a:rPr lang="en-US" altLang="zh-CN" dirty="0">
                <a:ea typeface="楷体_GB2312" pitchFamily="49" charset="-122"/>
              </a:rPr>
              <a:t>4.  </a:t>
            </a:r>
            <a:r>
              <a:rPr lang="zh-CN" altLang="en-US" dirty="0">
                <a:ea typeface="楷体_GB2312" pitchFamily="49" charset="-122"/>
              </a:rPr>
              <a:t>定积分的奇偶性</a:t>
            </a:r>
            <a:endParaRPr lang="zh-CN" altLang="en-US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6" grpId="0"/>
      <p:bldP spid="20531" grpId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D:\Templates\空演示文稿.pot</Template>
  <TotalTime>0</TotalTime>
  <Words>2444</Words>
  <Application>WPS 演示</Application>
  <PresentationFormat>全屏显示(4:3)</PresentationFormat>
  <Paragraphs>574</Paragraphs>
  <Slides>39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348</vt:i4>
      </vt:variant>
      <vt:variant>
        <vt:lpstr>幻灯片标题</vt:lpstr>
      </vt:variant>
      <vt:variant>
        <vt:i4>39</vt:i4>
      </vt:variant>
    </vt:vector>
  </HeadingPairs>
  <TitlesOfParts>
    <vt:vector size="401" baseType="lpstr">
      <vt:lpstr>Arial</vt:lpstr>
      <vt:lpstr>宋体</vt:lpstr>
      <vt:lpstr>Wingdings</vt:lpstr>
      <vt:lpstr>Times New Roman</vt:lpstr>
      <vt:lpstr>楷体_GB2312</vt:lpstr>
      <vt:lpstr>华文楷体</vt:lpstr>
      <vt:lpstr>华文行楷</vt:lpstr>
      <vt:lpstr>Symbol</vt:lpstr>
      <vt:lpstr>微软雅黑</vt:lpstr>
      <vt:lpstr>Arial Unicode MS</vt:lpstr>
      <vt:lpstr>仿宋_GB2312</vt:lpstr>
      <vt:lpstr>黑体</vt:lpstr>
      <vt:lpstr>仿宋</vt:lpstr>
      <vt:lpstr>空演示文稿</vt:lpstr>
      <vt:lpstr>Paint.Picture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第十一模块 定积分计算</vt:lpstr>
      <vt:lpstr>第三节</vt:lpstr>
      <vt:lpstr>一、定积分的换元法 </vt:lpstr>
      <vt:lpstr>说明:</vt:lpstr>
      <vt:lpstr>例1. 计算</vt:lpstr>
      <vt:lpstr>例2. 计算</vt:lpstr>
      <vt:lpstr>PowerPoint 演示文稿</vt:lpstr>
      <vt:lpstr>重申注意事项:</vt:lpstr>
      <vt:lpstr>定积分换元法的应用及其重要结论的应用</vt:lpstr>
      <vt:lpstr>结论1.  对称性</vt:lpstr>
      <vt:lpstr>PowerPoint 演示文稿</vt:lpstr>
      <vt:lpstr>结论2.  三角结论合集</vt:lpstr>
      <vt:lpstr>PowerPoint 演示文稿</vt:lpstr>
      <vt:lpstr> 设 f (x) 是连续的周期函数, 周期为T, 证明：</vt:lpstr>
      <vt:lpstr>结论4.  奇偶性</vt:lpstr>
      <vt:lpstr>PowerPoint 演示文稿</vt:lpstr>
      <vt:lpstr>二、定积分的分部积分法 </vt:lpstr>
      <vt:lpstr>例9. 计算</vt:lpstr>
      <vt:lpstr>结论2(3) 华里士公式</vt:lpstr>
      <vt:lpstr>PowerPoint 演示文稿</vt:lpstr>
      <vt:lpstr>内容小结</vt:lpstr>
      <vt:lpstr>第四节</vt:lpstr>
      <vt:lpstr>一、无穷限的反常积分</vt:lpstr>
      <vt:lpstr>定义1. 设</vt:lpstr>
      <vt:lpstr>PowerPoint 演示文稿</vt:lpstr>
      <vt:lpstr>PowerPoint 演示文稿</vt:lpstr>
      <vt:lpstr>例1. 计算反常积分</vt:lpstr>
      <vt:lpstr>例2.  证明第一类 p 积分</vt:lpstr>
      <vt:lpstr>PowerPoint 演示文稿</vt:lpstr>
      <vt:lpstr>例3. 计算反常积分</vt:lpstr>
      <vt:lpstr>二、无界函数的反常积分</vt:lpstr>
      <vt:lpstr>定义2. 设</vt:lpstr>
      <vt:lpstr>说明: </vt:lpstr>
      <vt:lpstr>注意: 若瑕点</vt:lpstr>
      <vt:lpstr>例4. 计算反常积分</vt:lpstr>
      <vt:lpstr>例6. 证明反常积分</vt:lpstr>
      <vt:lpstr>PowerPoint 演示文稿</vt:lpstr>
      <vt:lpstr>内容小结</vt:lpstr>
      <vt:lpstr>说明:  (1) 有时通过换元 , 反常积分和常义积分可以互</vt:lpstr>
    </vt:vector>
  </TitlesOfParts>
  <Company>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 定积分的换元法和分部积分法</dc:title>
  <dc:creator>曹璎珞，李安昌，林枫</dc:creator>
  <cp:lastModifiedBy>admin</cp:lastModifiedBy>
  <cp:revision>216</cp:revision>
  <dcterms:created xsi:type="dcterms:W3CDTF">2000-11-14T14:02:00Z</dcterms:created>
  <dcterms:modified xsi:type="dcterms:W3CDTF">2024-05-22T11:38:37Z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2052-11.8.2.8276</vt:lpwstr>
  </property>
</Properties>
</file>