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72" r:id="rId2"/>
    <p:sldId id="273" r:id="rId3"/>
    <p:sldId id="373" r:id="rId4"/>
    <p:sldId id="375" r:id="rId5"/>
    <p:sldId id="376" r:id="rId6"/>
    <p:sldId id="377" r:id="rId7"/>
    <p:sldId id="378" r:id="rId8"/>
    <p:sldId id="379" r:id="rId9"/>
    <p:sldId id="380" r:id="rId10"/>
    <p:sldId id="382" r:id="rId11"/>
    <p:sldId id="383" r:id="rId12"/>
    <p:sldId id="384" r:id="rId13"/>
    <p:sldId id="385" r:id="rId14"/>
    <p:sldId id="455" r:id="rId15"/>
    <p:sldId id="456"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4" r:id="rId32"/>
    <p:sldId id="401"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50" r:id="rId79"/>
    <p:sldId id="451" r:id="rId80"/>
    <p:sldId id="452" r:id="rId81"/>
    <p:sldId id="453" r:id="rId82"/>
    <p:sldId id="454" r:id="rId83"/>
    <p:sldId id="332" r:id="rId8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9900"/>
    <a:srgbClr val="339966"/>
    <a:srgbClr val="00CC99"/>
    <a:srgbClr val="FFFF99"/>
    <a:srgbClr val="0066FF"/>
    <a:srgbClr val="6666FF"/>
    <a:srgbClr val="FFFF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7" autoAdjust="0"/>
    <p:restoredTop sz="94643" autoAdjust="0"/>
  </p:normalViewPr>
  <p:slideViewPr>
    <p:cSldViewPr>
      <p:cViewPr varScale="1">
        <p:scale>
          <a:sx n="107" d="100"/>
          <a:sy n="107" d="100"/>
        </p:scale>
        <p:origin x="-17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5" Type="http://schemas.openxmlformats.org/officeDocument/2006/relationships/image" Target="../media/image66.emf"/><Relationship Id="rId4" Type="http://schemas.openxmlformats.org/officeDocument/2006/relationships/image" Target="../media/image6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 Id="rId5" Type="http://schemas.openxmlformats.org/officeDocument/2006/relationships/image" Target="../media/image77.emf"/><Relationship Id="rId4"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5" Type="http://schemas.openxmlformats.org/officeDocument/2006/relationships/image" Target="../media/image15.emf"/><Relationship Id="rId4"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emf"/><Relationship Id="rId1" Type="http://schemas.openxmlformats.org/officeDocument/2006/relationships/image" Target="../media/image88.emf"/><Relationship Id="rId4" Type="http://schemas.openxmlformats.org/officeDocument/2006/relationships/image" Target="../media/image9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 Id="rId4" Type="http://schemas.openxmlformats.org/officeDocument/2006/relationships/image" Target="../media/image95.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image" Target="../media/image107.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image" Target="../media/image11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emf"/><Relationship Id="rId1" Type="http://schemas.openxmlformats.org/officeDocument/2006/relationships/image" Target="../media/image114.emf"/><Relationship Id="rId5" Type="http://schemas.openxmlformats.org/officeDocument/2006/relationships/image" Target="../media/image118.emf"/><Relationship Id="rId4" Type="http://schemas.openxmlformats.org/officeDocument/2006/relationships/image" Target="../media/image117.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image" Target="../media/image120.emf"/><Relationship Id="rId1" Type="http://schemas.openxmlformats.org/officeDocument/2006/relationships/image" Target="../media/image119.emf"/><Relationship Id="rId5" Type="http://schemas.openxmlformats.org/officeDocument/2006/relationships/image" Target="../media/image123.emf"/><Relationship Id="rId4" Type="http://schemas.openxmlformats.org/officeDocument/2006/relationships/image" Target="../media/image12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27.emf"/><Relationship Id="rId1" Type="http://schemas.openxmlformats.org/officeDocument/2006/relationships/image" Target="../media/image126.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image" Target="../media/image129.emf"/><Relationship Id="rId1" Type="http://schemas.openxmlformats.org/officeDocument/2006/relationships/image" Target="../media/image128.emf"/><Relationship Id="rId4" Type="http://schemas.openxmlformats.org/officeDocument/2006/relationships/image" Target="../media/image131.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4.emf"/><Relationship Id="rId2" Type="http://schemas.openxmlformats.org/officeDocument/2006/relationships/image" Target="../media/image133.emf"/><Relationship Id="rId1" Type="http://schemas.openxmlformats.org/officeDocument/2006/relationships/image" Target="../media/image132.emf"/><Relationship Id="rId6" Type="http://schemas.openxmlformats.org/officeDocument/2006/relationships/image" Target="../media/image137.emf"/><Relationship Id="rId5" Type="http://schemas.openxmlformats.org/officeDocument/2006/relationships/image" Target="../media/image136.emf"/><Relationship Id="rId4" Type="http://schemas.openxmlformats.org/officeDocument/2006/relationships/image" Target="../media/image135.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image" Target="../media/image139.emf"/><Relationship Id="rId1" Type="http://schemas.openxmlformats.org/officeDocument/2006/relationships/image" Target="../media/image138.emf"/><Relationship Id="rId6" Type="http://schemas.openxmlformats.org/officeDocument/2006/relationships/image" Target="../media/image143.emf"/><Relationship Id="rId5" Type="http://schemas.openxmlformats.org/officeDocument/2006/relationships/image" Target="../media/image142.emf"/><Relationship Id="rId4" Type="http://schemas.openxmlformats.org/officeDocument/2006/relationships/image" Target="../media/image141.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image" Target="../media/image145.emf"/><Relationship Id="rId1" Type="http://schemas.openxmlformats.org/officeDocument/2006/relationships/image" Target="../media/image144.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image" Target="../media/image147.emf"/><Relationship Id="rId4" Type="http://schemas.openxmlformats.org/officeDocument/2006/relationships/image" Target="../media/image150.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emf"/><Relationship Id="rId1" Type="http://schemas.openxmlformats.org/officeDocument/2006/relationships/image" Target="../media/image151.jpeg"/></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image" Target="../media/image155.emf"/><Relationship Id="rId1" Type="http://schemas.openxmlformats.org/officeDocument/2006/relationships/image" Target="../media/image154.emf"/><Relationship Id="rId4" Type="http://schemas.openxmlformats.org/officeDocument/2006/relationships/image" Target="../media/image157.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59.emf"/><Relationship Id="rId1" Type="http://schemas.openxmlformats.org/officeDocument/2006/relationships/image" Target="../media/image15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FCD8A2-2FB2-48D3-996B-1AC6A18E9C73}"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4A0F891-7BAA-45C1-BD49-9FA1F22B7347}"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2E9578F-9923-43BC-96D0-6E3B0B9A49EA}"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1647B02-C041-41AE-A498-3704CE72249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0F0A6C8-1A1B-4E67-966A-563CC78C5676}"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7E9F4E2-0698-42ED-82B8-D43D5F4ACD78}"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5A0B342-CF5D-4DAB-A21A-8808F247D7C6}"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AA6A3-41BE-4DB6-8B34-8E32EB9B84B2}"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F63673-1826-490C-81A1-2B79E630289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2BA9DE0-E7B0-4351-B4CD-38D704E7AA0C}"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90E3293-BD9B-459B-BDB4-6C0FDDB648B6}"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BB37563-87BD-4094-80D1-B9BF13F0F817}"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08679B1-6DF8-45D3-A69D-08B938B54469}"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003399"/>
            </a:gs>
            <a:gs pos="100000">
              <a:srgbClr val="001847"/>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384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宋体" pitchFamily="2" charset="-122"/>
              </a:defRPr>
            </a:lvl1pPr>
          </a:lstStyle>
          <a:p>
            <a:pPr>
              <a:defRPr/>
            </a:pPr>
            <a:endParaRPr lang="en-US" altLang="zh-CN"/>
          </a:p>
        </p:txBody>
      </p:sp>
      <p:sp>
        <p:nvSpPr>
          <p:cNvPr id="16384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宋体" pitchFamily="2" charset="-122"/>
              </a:defRPr>
            </a:lvl1pPr>
          </a:lstStyle>
          <a:p>
            <a:pPr>
              <a:defRPr/>
            </a:pPr>
            <a:endParaRPr lang="en-US" altLang="zh-CN"/>
          </a:p>
        </p:txBody>
      </p:sp>
      <p:sp>
        <p:nvSpPr>
          <p:cNvPr id="16384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mn-lt"/>
                <a:ea typeface="宋体" pitchFamily="2" charset="-122"/>
              </a:defRPr>
            </a:lvl1pPr>
          </a:lstStyle>
          <a:p>
            <a:pPr>
              <a:defRPr/>
            </a:pPr>
            <a:fld id="{3A7F0B5B-D800-46AC-88C7-3602B7C9B99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77.xml"/><Relationship Id="rId3" Type="http://schemas.openxmlformats.org/officeDocument/2006/relationships/slide" Target="slide2.xml"/><Relationship Id="rId7" Type="http://schemas.openxmlformats.org/officeDocument/2006/relationships/image" Target="../media/image4.png"/><Relationship Id="rId12" Type="http://schemas.openxmlformats.org/officeDocument/2006/relationships/slide" Target="slide6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slide" Target="slide53.xml"/><Relationship Id="rId5" Type="http://schemas.openxmlformats.org/officeDocument/2006/relationships/slide" Target="slide16.xml"/><Relationship Id="rId10" Type="http://schemas.openxmlformats.org/officeDocument/2006/relationships/slide" Target="slide48.xml"/><Relationship Id="rId4" Type="http://schemas.openxmlformats.org/officeDocument/2006/relationships/image" Target="../media/image2.png"/><Relationship Id="rId9" Type="http://schemas.openxmlformats.org/officeDocument/2006/relationships/slide" Target="slide28.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7.bin"/><Relationship Id="rId5" Type="http://schemas.openxmlformats.org/officeDocument/2006/relationships/oleObject" Target="../embeddings/oleObject36.bin"/><Relationship Id="rId10" Type="http://schemas.openxmlformats.org/officeDocument/2006/relationships/image" Target="../media/image46.png"/><Relationship Id="rId4" Type="http://schemas.openxmlformats.org/officeDocument/2006/relationships/oleObject" Target="../embeddings/oleObject35.bin"/><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45.bin"/><Relationship Id="rId5" Type="http://schemas.openxmlformats.org/officeDocument/2006/relationships/image" Target="../media/image5.png"/><Relationship Id="rId4"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0.bin"/><Relationship Id="rId11" Type="http://schemas.openxmlformats.org/officeDocument/2006/relationships/oleObject" Target="../embeddings/oleObject54.bin"/><Relationship Id="rId5" Type="http://schemas.openxmlformats.org/officeDocument/2006/relationships/oleObject" Target="../embeddings/oleObject49.bin"/><Relationship Id="rId10" Type="http://schemas.openxmlformats.org/officeDocument/2006/relationships/image" Target="../media/image5.png"/><Relationship Id="rId4" Type="http://schemas.openxmlformats.org/officeDocument/2006/relationships/oleObject" Target="../embeddings/oleObject48.bin"/><Relationship Id="rId9" Type="http://schemas.openxmlformats.org/officeDocument/2006/relationships/oleObject" Target="../embeddings/oleObject53.bin"/></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55.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 Id="rId9"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66.bin"/><Relationship Id="rId7" Type="http://schemas.openxmlformats.org/officeDocument/2006/relationships/oleObject" Target="../embeddings/oleObject70.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oleObject" Target="../embeddings/oleObject71.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5.png"/><Relationship Id="rId5" Type="http://schemas.openxmlformats.org/officeDocument/2006/relationships/image" Target="../media/image46.png"/><Relationship Id="rId4" Type="http://schemas.openxmlformats.org/officeDocument/2006/relationships/oleObject" Target="../embeddings/oleObject73.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4.bin"/><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6.png"/><Relationship Id="rId5" Type="http://schemas.openxmlformats.org/officeDocument/2006/relationships/oleObject" Target="../embeddings/oleObject75.bin"/><Relationship Id="rId4" Type="http://schemas.openxmlformats.org/officeDocument/2006/relationships/image" Target="../media/image83.jpe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7.bin"/><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6.png"/><Relationship Id="rId5" Type="http://schemas.openxmlformats.org/officeDocument/2006/relationships/oleObject" Target="../embeddings/oleObject78.bin"/><Relationship Id="rId4" Type="http://schemas.openxmlformats.org/officeDocument/2006/relationships/image" Target="../media/image83.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5.png"/><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81.bin"/><Relationship Id="rId5" Type="http://schemas.openxmlformats.org/officeDocument/2006/relationships/oleObject" Target="../embeddings/oleObject80.bin"/><Relationship Id="rId4" Type="http://schemas.openxmlformats.org/officeDocument/2006/relationships/image" Target="../media/image83.jpeg"/><Relationship Id="rId9" Type="http://schemas.openxmlformats.org/officeDocument/2006/relationships/image" Target="../media/image46.png"/></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83.jpeg"/><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46.png"/><Relationship Id="rId5" Type="http://schemas.openxmlformats.org/officeDocument/2006/relationships/oleObject" Target="../embeddings/oleObject85.bin"/><Relationship Id="rId4" Type="http://schemas.openxmlformats.org/officeDocument/2006/relationships/oleObject" Target="../embeddings/oleObject84.bin"/><Relationship Id="rId9"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46.png"/><Relationship Id="rId5" Type="http://schemas.openxmlformats.org/officeDocument/2006/relationships/image" Target="../media/image5.png"/><Relationship Id="rId4" Type="http://schemas.openxmlformats.org/officeDocument/2006/relationships/oleObject" Target="../embeddings/oleObject89.bin"/></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1.bin"/><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46.png"/><Relationship Id="rId5" Type="http://schemas.openxmlformats.org/officeDocument/2006/relationships/oleObject" Target="../embeddings/oleObject93.bin"/><Relationship Id="rId4" Type="http://schemas.openxmlformats.org/officeDocument/2006/relationships/oleObject" Target="../embeddings/oleObject92.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3.xml"/><Relationship Id="rId1" Type="http://schemas.openxmlformats.org/officeDocument/2006/relationships/vmlDrawing" Target="../drawings/vmlDrawing31.vml"/><Relationship Id="rId5" Type="http://schemas.openxmlformats.org/officeDocument/2006/relationships/image" Target="../media/image5.png"/><Relationship Id="rId4" Type="http://schemas.openxmlformats.org/officeDocument/2006/relationships/oleObject" Target="../embeddings/oleObject95.bin"/></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6.bin"/><Relationship Id="rId7" Type="http://schemas.openxmlformats.org/officeDocument/2006/relationships/image" Target="../media/image46.png"/><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5.png"/><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53.xml.rels><?xml version="1.0" encoding="UTF-8" standalone="yes"?>
<Relationships xmlns="http://schemas.openxmlformats.org/package/2006/relationships"><Relationship Id="rId3" Type="http://schemas.openxmlformats.org/officeDocument/2006/relationships/image" Target="../media/image83.jpeg"/><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99.bin"/><Relationship Id="rId5" Type="http://schemas.openxmlformats.org/officeDocument/2006/relationships/image" Target="../media/image6.jpe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image" Target="../media/image6.jpe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12.jpeg"/><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5.png"/><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2.jpeg"/><Relationship Id="rId1" Type="http://schemas.openxmlformats.org/officeDocument/2006/relationships/slideLayout" Target="../slideLayouts/slideLayout2.xml"/><Relationship Id="rId4" Type="http://schemas.openxmlformats.org/officeDocument/2006/relationships/image" Target="../media/image83.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2.jpeg"/><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oleObject" Target="../embeddings/oleObject104.bin"/><Relationship Id="rId5" Type="http://schemas.openxmlformats.org/officeDocument/2006/relationships/image" Target="../media/image5.png"/><Relationship Id="rId4" Type="http://schemas.openxmlformats.org/officeDocument/2006/relationships/image" Target="../media/image83.jpeg"/></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oleObject" Target="../embeddings/oleObject105.bin"/><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124.jpe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12.bin"/><Relationship Id="rId5" Type="http://schemas.openxmlformats.org/officeDocument/2006/relationships/oleObject" Target="../embeddings/oleObject111.bin"/><Relationship Id="rId4" Type="http://schemas.openxmlformats.org/officeDocument/2006/relationships/oleObject" Target="../embeddings/oleObject110.bin"/><Relationship Id="rId9" Type="http://schemas.openxmlformats.org/officeDocument/2006/relationships/oleObject" Target="../embeddings/oleObject114.bin"/></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oleObject" Target="../embeddings/oleObject115.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40.vml"/><Relationship Id="rId5" Type="http://schemas.openxmlformats.org/officeDocument/2006/relationships/oleObject" Target="../embeddings/oleObject117.bin"/><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5.png"/><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118.bin"/><Relationship Id="rId7" Type="http://schemas.openxmlformats.org/officeDocument/2006/relationships/image" Target="../media/image83.jpeg"/><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21.bin"/><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26.bin"/><Relationship Id="rId3" Type="http://schemas.openxmlformats.org/officeDocument/2006/relationships/oleObject" Target="../embeddings/oleObject122.bin"/><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25.bin"/><Relationship Id="rId5" Type="http://schemas.openxmlformats.org/officeDocument/2006/relationships/oleObject" Target="../embeddings/oleObject124.bin"/><Relationship Id="rId4" Type="http://schemas.openxmlformats.org/officeDocument/2006/relationships/oleObject" Target="../embeddings/oleObject123.bin"/><Relationship Id="rId9" Type="http://schemas.openxmlformats.org/officeDocument/2006/relationships/oleObject" Target="../embeddings/oleObject127.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oleObject" Target="../embeddings/oleObject128.bin"/><Relationship Id="rId7"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5.png"/><Relationship Id="rId5" Type="http://schemas.openxmlformats.org/officeDocument/2006/relationships/oleObject" Target="../embeddings/oleObject130.bin"/><Relationship Id="rId4" Type="http://schemas.openxmlformats.org/officeDocument/2006/relationships/oleObject" Target="../embeddings/oleObject129.bin"/><Relationship Id="rId9" Type="http://schemas.openxmlformats.org/officeDocument/2006/relationships/oleObject" Target="../embeddings/oleObject133.bin"/></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5.png"/><Relationship Id="rId5" Type="http://schemas.openxmlformats.org/officeDocument/2006/relationships/oleObject" Target="../embeddings/oleObject136.bin"/><Relationship Id="rId4" Type="http://schemas.openxmlformats.org/officeDocument/2006/relationships/oleObject" Target="../embeddings/oleObject135.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37.bin"/><Relationship Id="rId7"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5.png"/><Relationship Id="rId5" Type="http://schemas.openxmlformats.org/officeDocument/2006/relationships/oleObject" Target="../embeddings/oleObject139.bin"/><Relationship Id="rId4" Type="http://schemas.openxmlformats.org/officeDocument/2006/relationships/oleObject" Target="../embeddings/oleObject138.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5.png"/><Relationship Id="rId5" Type="http://schemas.openxmlformats.org/officeDocument/2006/relationships/image" Target="../media/image83.jpeg"/><Relationship Id="rId4" Type="http://schemas.openxmlformats.org/officeDocument/2006/relationships/oleObject" Target="../embeddings/oleObject142.bin"/></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43.bin"/><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146.bin"/><Relationship Id="rId5" Type="http://schemas.openxmlformats.org/officeDocument/2006/relationships/oleObject" Target="../embeddings/oleObject145.bin"/><Relationship Id="rId4" Type="http://schemas.openxmlformats.org/officeDocument/2006/relationships/oleObject" Target="../embeddings/oleObject144.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48.vml"/><Relationship Id="rId5" Type="http://schemas.openxmlformats.org/officeDocument/2006/relationships/image" Target="../media/image5.png"/><Relationship Id="rId4" Type="http://schemas.openxmlformats.org/officeDocument/2006/relationships/oleObject" Target="../embeddings/oleObject148.bin"/></Relationships>
</file>

<file path=ppt/slides/_rels/slide8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14" name="Text Box 86" descr="蓝色砂纸"/>
          <p:cNvSpPr txBox="1">
            <a:spLocks noChangeArrowheads="1"/>
          </p:cNvSpPr>
          <p:nvPr/>
        </p:nvSpPr>
        <p:spPr bwMode="auto">
          <a:xfrm>
            <a:off x="250825" y="404813"/>
            <a:ext cx="8569325" cy="914400"/>
          </a:xfrm>
          <a:prstGeom prst="rect">
            <a:avLst/>
          </a:prstGeom>
          <a:noFill/>
          <a:ln w="9525">
            <a:noFill/>
            <a:miter lim="800000"/>
            <a:headEnd/>
            <a:tailEnd/>
          </a:ln>
          <a:effectLst>
            <a:prstShdw prst="shdw17" dist="17961" dir="2700000">
              <a:srgbClr val="7A8E99"/>
            </a:prstShdw>
          </a:effectLst>
        </p:spPr>
        <p:txBody>
          <a:bodyPr>
            <a:spAutoFit/>
          </a:bodyPr>
          <a:lstStyle/>
          <a:p>
            <a:pPr algn="ctr" eaLnBrk="1" hangingPunct="1"/>
            <a:r>
              <a:rPr kumimoji="1" lang="zh-CN" altLang="en-US" sz="5400" b="1">
                <a:solidFill>
                  <a:schemeClr val="bg1"/>
                </a:solidFill>
                <a:latin typeface="隶书" pitchFamily="49" charset="-122"/>
                <a:ea typeface="隶书" pitchFamily="49" charset="-122"/>
              </a:rPr>
              <a:t>第</a:t>
            </a:r>
            <a:r>
              <a:rPr kumimoji="1" lang="en-US" altLang="zh-CN" sz="5400" b="1">
                <a:solidFill>
                  <a:schemeClr val="bg1"/>
                </a:solidFill>
                <a:latin typeface="隶书" pitchFamily="49" charset="-122"/>
                <a:ea typeface="隶书" pitchFamily="49" charset="-122"/>
              </a:rPr>
              <a:t>4</a:t>
            </a:r>
            <a:r>
              <a:rPr kumimoji="1" lang="zh-CN" altLang="en-US" sz="5400" b="1">
                <a:solidFill>
                  <a:schemeClr val="bg1"/>
                </a:solidFill>
                <a:latin typeface="隶书" pitchFamily="49" charset="-122"/>
                <a:ea typeface="隶书" pitchFamily="49" charset="-122"/>
              </a:rPr>
              <a:t>章</a:t>
            </a:r>
            <a:r>
              <a:rPr kumimoji="1" lang="zh-CN" altLang="en-US" sz="5400" b="1" i="1">
                <a:solidFill>
                  <a:schemeClr val="bg1"/>
                </a:solidFill>
                <a:latin typeface="隶书" pitchFamily="49" charset="-122"/>
                <a:ea typeface="隶书" pitchFamily="49" charset="-122"/>
              </a:rPr>
              <a:t> </a:t>
            </a:r>
            <a:r>
              <a:rPr kumimoji="1" lang="zh-CN" altLang="en-US" sz="5400" b="1">
                <a:solidFill>
                  <a:schemeClr val="bg1"/>
                </a:solidFill>
                <a:latin typeface="隶书" pitchFamily="49" charset="-122"/>
                <a:ea typeface="隶书" pitchFamily="49" charset="-122"/>
              </a:rPr>
              <a:t>分解方法及单口网络</a:t>
            </a:r>
            <a:endParaRPr kumimoji="1" lang="zh-CN" altLang="en-US" sz="4000" i="1">
              <a:solidFill>
                <a:schemeClr val="bg1"/>
              </a:solidFill>
              <a:latin typeface="隶书" pitchFamily="49" charset="-122"/>
              <a:ea typeface="隶书" pitchFamily="49" charset="-122"/>
            </a:endParaRPr>
          </a:p>
        </p:txBody>
      </p:sp>
      <p:grpSp>
        <p:nvGrpSpPr>
          <p:cNvPr id="2" name="Group 87"/>
          <p:cNvGrpSpPr>
            <a:grpSpLocks/>
          </p:cNvGrpSpPr>
          <p:nvPr/>
        </p:nvGrpSpPr>
        <p:grpSpPr bwMode="auto">
          <a:xfrm>
            <a:off x="7451725" y="5949950"/>
            <a:ext cx="1512888" cy="719138"/>
            <a:chOff x="2971" y="3113"/>
            <a:chExt cx="1043" cy="499"/>
          </a:xfrm>
        </p:grpSpPr>
        <p:sp>
          <p:nvSpPr>
            <p:cNvPr id="2103" name="Oval 88"/>
            <p:cNvSpPr>
              <a:spLocks noChangeArrowheads="1"/>
            </p:cNvSpPr>
            <p:nvPr/>
          </p:nvSpPr>
          <p:spPr bwMode="auto">
            <a:xfrm>
              <a:off x="2971" y="3113"/>
              <a:ext cx="1043" cy="499"/>
            </a:xfrm>
            <a:prstGeom prst="ellipse">
              <a:avLst/>
            </a:prstGeom>
            <a:gradFill rotWithShape="0">
              <a:gsLst>
                <a:gs pos="0">
                  <a:srgbClr val="3366FF"/>
                </a:gs>
                <a:gs pos="50000">
                  <a:srgbClr val="7799FF"/>
                </a:gs>
                <a:gs pos="100000">
                  <a:srgbClr val="3366FF"/>
                </a:gs>
              </a:gsLst>
              <a:lin ang="5400000" scaled="1"/>
            </a:gradFill>
            <a:ln w="28575" cap="sq" algn="ctr">
              <a:solidFill>
                <a:srgbClr val="0033CC"/>
              </a:solidFill>
              <a:round/>
              <a:headEnd/>
              <a:tailEnd/>
            </a:ln>
            <a:effectLst>
              <a:prstShdw prst="shdw17" dist="17961" dir="2700000">
                <a:schemeClr val="bg2"/>
              </a:prstShdw>
            </a:effectLst>
          </p:spPr>
          <p:txBody>
            <a:bodyPr wrap="none" anchor="ctr"/>
            <a:lstStyle/>
            <a:p>
              <a:endParaRPr lang="zh-CN" altLang="en-US">
                <a:ea typeface="宋体" charset="-122"/>
              </a:endParaRPr>
            </a:p>
          </p:txBody>
        </p:sp>
        <p:sp>
          <p:nvSpPr>
            <p:cNvPr id="2104" name="Oval 89">
              <a:hlinkClick r:id="" action="ppaction://hlinkshowjump?jump=endshow" highlightClick="1"/>
            </p:cNvPr>
            <p:cNvSpPr>
              <a:spLocks noChangeArrowheads="1"/>
            </p:cNvSpPr>
            <p:nvPr/>
          </p:nvSpPr>
          <p:spPr bwMode="auto">
            <a:xfrm>
              <a:off x="3016" y="3158"/>
              <a:ext cx="953" cy="408"/>
            </a:xfrm>
            <a:prstGeom prst="ellipse">
              <a:avLst/>
            </a:prstGeom>
            <a:gradFill rotWithShape="0">
              <a:gsLst>
                <a:gs pos="0">
                  <a:srgbClr val="0033CC"/>
                </a:gs>
                <a:gs pos="50000">
                  <a:srgbClr val="87DAED"/>
                </a:gs>
                <a:gs pos="100000">
                  <a:srgbClr val="0033CC"/>
                </a:gs>
              </a:gsLst>
              <a:lin ang="5400000" scaled="1"/>
            </a:gradFill>
            <a:ln w="28575" cap="sq" algn="ctr">
              <a:solidFill>
                <a:srgbClr val="0033CC"/>
              </a:solidFill>
              <a:round/>
              <a:headEnd/>
              <a:tailEnd/>
            </a:ln>
            <a:effectLst>
              <a:prstShdw prst="shdw17" dist="17961" dir="2700000">
                <a:schemeClr val="bg2"/>
              </a:prstShdw>
            </a:effectLst>
          </p:spPr>
          <p:txBody>
            <a:bodyPr wrap="none" anchor="ctr"/>
            <a:lstStyle/>
            <a:p>
              <a:pPr algn="ctr" eaLnBrk="1" hangingPunct="1"/>
              <a:r>
                <a:rPr lang="zh-CN" altLang="en-US" sz="2800" b="1">
                  <a:solidFill>
                    <a:srgbClr val="CC0000"/>
                  </a:solidFill>
                  <a:ea typeface="隶书" pitchFamily="49" charset="-122"/>
                </a:rPr>
                <a:t>首 页</a:t>
              </a:r>
            </a:p>
          </p:txBody>
        </p:sp>
      </p:grpSp>
      <p:grpSp>
        <p:nvGrpSpPr>
          <p:cNvPr id="3" name="Group 90"/>
          <p:cNvGrpSpPr>
            <a:grpSpLocks/>
          </p:cNvGrpSpPr>
          <p:nvPr/>
        </p:nvGrpSpPr>
        <p:grpSpPr bwMode="auto">
          <a:xfrm>
            <a:off x="2914650" y="1196975"/>
            <a:ext cx="3024188" cy="1079500"/>
            <a:chOff x="1928" y="890"/>
            <a:chExt cx="1905" cy="680"/>
          </a:xfrm>
        </p:grpSpPr>
        <p:pic>
          <p:nvPicPr>
            <p:cNvPr id="2100" name="Picture 91" descr="GEL Oval MS-blue"/>
            <p:cNvPicPr preferRelativeResize="0">
              <a:picLocks noChangeArrowheads="1"/>
            </p:cNvPicPr>
            <p:nvPr/>
          </p:nvPicPr>
          <p:blipFill>
            <a:blip r:embed="rId2"/>
            <a:srcRect/>
            <a:stretch>
              <a:fillRect/>
            </a:stretch>
          </p:blipFill>
          <p:spPr bwMode="auto">
            <a:xfrm>
              <a:off x="1928" y="890"/>
              <a:ext cx="1905" cy="680"/>
            </a:xfrm>
            <a:prstGeom prst="rect">
              <a:avLst/>
            </a:prstGeom>
            <a:noFill/>
            <a:ln w="9525">
              <a:noFill/>
              <a:miter lim="800000"/>
              <a:headEnd/>
              <a:tailEnd/>
            </a:ln>
          </p:spPr>
        </p:pic>
        <p:pic>
          <p:nvPicPr>
            <p:cNvPr id="2101" name="Picture 92" descr="GEL Oval MS-yellow">
              <a:hlinkClick r:id="rId3" action="ppaction://hlinksldjump"/>
            </p:cNvPr>
            <p:cNvPicPr>
              <a:picLocks noChangeArrowheads="1"/>
            </p:cNvPicPr>
            <p:nvPr/>
          </p:nvPicPr>
          <p:blipFill>
            <a:blip r:embed="rId4"/>
            <a:srcRect/>
            <a:stretch>
              <a:fillRect/>
            </a:stretch>
          </p:blipFill>
          <p:spPr bwMode="auto">
            <a:xfrm>
              <a:off x="2018" y="981"/>
              <a:ext cx="1715" cy="499"/>
            </a:xfrm>
            <a:prstGeom prst="rect">
              <a:avLst/>
            </a:prstGeom>
            <a:noFill/>
            <a:ln w="9525">
              <a:noFill/>
              <a:miter lim="800000"/>
              <a:headEnd/>
              <a:tailEnd/>
            </a:ln>
          </p:spPr>
        </p:pic>
        <p:sp>
          <p:nvSpPr>
            <p:cNvPr id="2102" name="Text Box 93" descr="斜纹布">
              <a:hlinkClick r:id="rId3" action="ppaction://hlinksldjump"/>
            </p:cNvPr>
            <p:cNvSpPr txBox="1">
              <a:spLocks noChangeArrowheads="1"/>
            </p:cNvSpPr>
            <p:nvPr/>
          </p:nvSpPr>
          <p:spPr bwMode="auto">
            <a:xfrm>
              <a:off x="2291" y="1062"/>
              <a:ext cx="1238" cy="365"/>
            </a:xfrm>
            <a:prstGeom prst="rect">
              <a:avLst/>
            </a:prstGeom>
            <a:noFill/>
            <a:ln w="28575" cap="sq" algn="ctr">
              <a:noFill/>
              <a:miter lim="800000"/>
              <a:headEnd/>
              <a:tailEnd/>
            </a:ln>
            <a:effectLst>
              <a:prstShdw prst="shdw17" dist="17961" dir="2700000">
                <a:schemeClr val="bg2"/>
              </a:prstShdw>
            </a:effectLst>
          </p:spPr>
          <p:txBody>
            <a:bodyPr>
              <a:spAutoFit/>
            </a:bodyPr>
            <a:lstStyle/>
            <a:p>
              <a:pPr algn="ctr" eaLnBrk="1" hangingPunct="1">
                <a:spcBef>
                  <a:spcPct val="50000"/>
                </a:spcBef>
              </a:pPr>
              <a:r>
                <a:rPr lang="zh-CN" altLang="en-US" sz="3200" b="1">
                  <a:solidFill>
                    <a:srgbClr val="CC0000"/>
                  </a:solidFill>
                  <a:latin typeface="Times New Roman" pitchFamily="18" charset="0"/>
                  <a:ea typeface="楷体_GB2312" pitchFamily="49" charset="-122"/>
                </a:rPr>
                <a:t>本章重点</a:t>
              </a:r>
            </a:p>
          </p:txBody>
        </p:sp>
      </p:grpSp>
      <p:grpSp>
        <p:nvGrpSpPr>
          <p:cNvPr id="4" name="Group 145"/>
          <p:cNvGrpSpPr>
            <a:grpSpLocks/>
          </p:cNvGrpSpPr>
          <p:nvPr/>
        </p:nvGrpSpPr>
        <p:grpSpPr bwMode="auto">
          <a:xfrm>
            <a:off x="1616075" y="2241550"/>
            <a:ext cx="5692775" cy="4427538"/>
            <a:chOff x="1018" y="1412"/>
            <a:chExt cx="3586" cy="2789"/>
          </a:xfrm>
        </p:grpSpPr>
        <p:grpSp>
          <p:nvGrpSpPr>
            <p:cNvPr id="2054" name="Group 132"/>
            <p:cNvGrpSpPr>
              <a:grpSpLocks/>
            </p:cNvGrpSpPr>
            <p:nvPr/>
          </p:nvGrpSpPr>
          <p:grpSpPr bwMode="auto">
            <a:xfrm>
              <a:off x="1020" y="1716"/>
              <a:ext cx="3503" cy="343"/>
              <a:chOff x="1020" y="1787"/>
              <a:chExt cx="3503" cy="343"/>
            </a:xfrm>
          </p:grpSpPr>
          <p:pic>
            <p:nvPicPr>
              <p:cNvPr id="2095" name="Picture 100" descr="GEL Rounded Rectangle aquamarine">
                <a:hlinkClick r:id="rId5" action="ppaction://hlinksldjump"/>
              </p:cNvPr>
              <p:cNvPicPr>
                <a:picLocks noChangeAspect="1" noChangeArrowheads="1"/>
              </p:cNvPicPr>
              <p:nvPr/>
            </p:nvPicPr>
            <p:blipFill>
              <a:blip r:embed="rId6"/>
              <a:srcRect/>
              <a:stretch>
                <a:fillRect/>
              </a:stretch>
            </p:blipFill>
            <p:spPr bwMode="auto">
              <a:xfrm>
                <a:off x="1746" y="1800"/>
                <a:ext cx="2777" cy="329"/>
              </a:xfrm>
              <a:prstGeom prst="rect">
                <a:avLst/>
              </a:prstGeom>
              <a:noFill/>
              <a:ln w="9525">
                <a:noFill/>
                <a:miter lim="800000"/>
                <a:headEnd/>
                <a:tailEnd/>
              </a:ln>
            </p:spPr>
          </p:pic>
          <p:grpSp>
            <p:nvGrpSpPr>
              <p:cNvPr id="2096" name="Group 131"/>
              <p:cNvGrpSpPr>
                <a:grpSpLocks/>
              </p:cNvGrpSpPr>
              <p:nvPr/>
            </p:nvGrpSpPr>
            <p:grpSpPr bwMode="auto">
              <a:xfrm>
                <a:off x="1020" y="1787"/>
                <a:ext cx="3450" cy="343"/>
                <a:chOff x="1020" y="1881"/>
                <a:chExt cx="3450" cy="343"/>
              </a:xfrm>
            </p:grpSpPr>
            <p:pic>
              <p:nvPicPr>
                <p:cNvPr id="2097" name="Picture 102" descr="GEL Rounded Rectangle aquamarine">
                  <a:hlinkClick r:id="rId5" action="ppaction://hlinksldjump"/>
                </p:cNvPr>
                <p:cNvPicPr>
                  <a:picLocks noChangeAspect="1" noChangeArrowheads="1"/>
                </p:cNvPicPr>
                <p:nvPr/>
              </p:nvPicPr>
              <p:blipFill>
                <a:blip r:embed="rId7"/>
                <a:srcRect/>
                <a:stretch>
                  <a:fillRect/>
                </a:stretch>
              </p:blipFill>
              <p:spPr bwMode="auto">
                <a:xfrm>
                  <a:off x="1020" y="1895"/>
                  <a:ext cx="816" cy="329"/>
                </a:xfrm>
                <a:prstGeom prst="rect">
                  <a:avLst/>
                </a:prstGeom>
                <a:noFill/>
                <a:ln w="9525">
                  <a:noFill/>
                  <a:miter lim="800000"/>
                  <a:headEnd/>
                  <a:tailEnd/>
                </a:ln>
              </p:spPr>
            </p:pic>
            <p:sp>
              <p:nvSpPr>
                <p:cNvPr id="2098" name="Text Box 101">
                  <a:hlinkClick r:id="rId5" action="ppaction://hlinksldjump"/>
                </p:cNvPr>
                <p:cNvSpPr txBox="1">
                  <a:spLocks noChangeArrowheads="1"/>
                </p:cNvSpPr>
                <p:nvPr/>
              </p:nvSpPr>
              <p:spPr bwMode="auto">
                <a:xfrm>
                  <a:off x="1882" y="1891"/>
                  <a:ext cx="2588" cy="288"/>
                </a:xfrm>
                <a:prstGeom prst="rect">
                  <a:avLst/>
                </a:prstGeom>
                <a:noFill/>
                <a:ln w="9525">
                  <a:noFill/>
                  <a:miter lim="800000"/>
                  <a:headEnd/>
                  <a:tailEnd/>
                </a:ln>
              </p:spPr>
              <p:txBody>
                <a:bodyPr>
                  <a:spAutoFit/>
                </a:bodyPr>
                <a:lstStyle/>
                <a:p>
                  <a:pPr eaLnBrk="1" hangingPunct="1">
                    <a:spcBef>
                      <a:spcPct val="50000"/>
                    </a:spcBef>
                  </a:pPr>
                  <a:r>
                    <a:rPr lang="zh-CN" altLang="en-US" sz="2400" b="1">
                      <a:solidFill>
                        <a:srgbClr val="CC0000"/>
                      </a:solidFill>
                      <a:latin typeface="Times New Roman" pitchFamily="18" charset="0"/>
                      <a:ea typeface="隶书" pitchFamily="49" charset="-122"/>
                    </a:rPr>
                    <a:t>单口网络的电压电流关系</a:t>
                  </a:r>
                </a:p>
              </p:txBody>
            </p:sp>
            <p:sp>
              <p:nvSpPr>
                <p:cNvPr id="2099" name="Text Box 103">
                  <a:hlinkClick r:id="rId5" action="ppaction://hlinksldjump"/>
                </p:cNvPr>
                <p:cNvSpPr txBox="1">
                  <a:spLocks noChangeArrowheads="1"/>
                </p:cNvSpPr>
                <p:nvPr/>
              </p:nvSpPr>
              <p:spPr bwMode="auto">
                <a:xfrm>
                  <a:off x="1228" y="1881"/>
                  <a:ext cx="480" cy="288"/>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CC0000"/>
                      </a:solidFill>
                      <a:latin typeface="Times New Roman" pitchFamily="18" charset="0"/>
                      <a:ea typeface="楷体_GB2312" pitchFamily="49" charset="-122"/>
                    </a:rPr>
                    <a:t>4.2</a:t>
                  </a:r>
                </a:p>
              </p:txBody>
            </p:sp>
          </p:grpSp>
        </p:grpSp>
        <p:grpSp>
          <p:nvGrpSpPr>
            <p:cNvPr id="2055" name="Group 94"/>
            <p:cNvGrpSpPr>
              <a:grpSpLocks/>
            </p:cNvGrpSpPr>
            <p:nvPr/>
          </p:nvGrpSpPr>
          <p:grpSpPr bwMode="auto">
            <a:xfrm>
              <a:off x="1020" y="1412"/>
              <a:ext cx="3502" cy="339"/>
              <a:chOff x="1248" y="1458"/>
              <a:chExt cx="3502" cy="339"/>
            </a:xfrm>
          </p:grpSpPr>
          <p:pic>
            <p:nvPicPr>
              <p:cNvPr id="2091" name="Picture 95" descr="GEL Rounded Rectangle aquamarine">
                <a:hlinkClick r:id="rId8" action="ppaction://hlinksldjump"/>
              </p:cNvPr>
              <p:cNvPicPr>
                <a:picLocks noChangeAspect="1" noChangeArrowheads="1"/>
              </p:cNvPicPr>
              <p:nvPr/>
            </p:nvPicPr>
            <p:blipFill>
              <a:blip r:embed="rId6"/>
              <a:srcRect/>
              <a:stretch>
                <a:fillRect/>
              </a:stretch>
            </p:blipFill>
            <p:spPr bwMode="auto">
              <a:xfrm>
                <a:off x="1973" y="1468"/>
                <a:ext cx="2777" cy="329"/>
              </a:xfrm>
              <a:prstGeom prst="rect">
                <a:avLst/>
              </a:prstGeom>
              <a:noFill/>
              <a:ln w="9525">
                <a:noFill/>
                <a:miter lim="800000"/>
                <a:headEnd/>
                <a:tailEnd/>
              </a:ln>
            </p:spPr>
          </p:pic>
          <p:sp>
            <p:nvSpPr>
              <p:cNvPr id="2092" name="Text Box 96">
                <a:hlinkClick r:id="rId8" action="ppaction://hlinksldjump"/>
              </p:cNvPr>
              <p:cNvSpPr txBox="1">
                <a:spLocks noChangeArrowheads="1"/>
              </p:cNvSpPr>
              <p:nvPr/>
            </p:nvSpPr>
            <p:spPr bwMode="auto">
              <a:xfrm>
                <a:off x="2153" y="1458"/>
                <a:ext cx="2418" cy="288"/>
              </a:xfrm>
              <a:prstGeom prst="rect">
                <a:avLst/>
              </a:prstGeom>
              <a:noFill/>
              <a:ln w="9525">
                <a:noFill/>
                <a:miter lim="800000"/>
                <a:headEnd/>
                <a:tailEnd/>
              </a:ln>
            </p:spPr>
            <p:txBody>
              <a:bodyPr>
                <a:spAutoFit/>
              </a:bodyPr>
              <a:lstStyle/>
              <a:p>
                <a:pPr eaLnBrk="1" hangingPunct="1">
                  <a:spcBef>
                    <a:spcPct val="50000"/>
                  </a:spcBef>
                </a:pPr>
                <a:r>
                  <a:rPr lang="zh-CN" altLang="en-US" sz="2400" b="1">
                    <a:solidFill>
                      <a:srgbClr val="CC0000"/>
                    </a:solidFill>
                    <a:latin typeface="Times New Roman" pitchFamily="18" charset="0"/>
                    <a:ea typeface="隶书" pitchFamily="49" charset="-122"/>
                  </a:rPr>
                  <a:t>分解的基本步骤</a:t>
                </a:r>
              </a:p>
            </p:txBody>
          </p:sp>
          <p:pic>
            <p:nvPicPr>
              <p:cNvPr id="2093" name="Picture 97" descr="GEL Rounded Rectangle aquamarine">
                <a:hlinkClick r:id="rId8" action="ppaction://hlinksldjump"/>
              </p:cNvPr>
              <p:cNvPicPr>
                <a:picLocks noChangeAspect="1" noChangeArrowheads="1"/>
              </p:cNvPicPr>
              <p:nvPr/>
            </p:nvPicPr>
            <p:blipFill>
              <a:blip r:embed="rId7"/>
              <a:srcRect/>
              <a:stretch>
                <a:fillRect/>
              </a:stretch>
            </p:blipFill>
            <p:spPr bwMode="auto">
              <a:xfrm>
                <a:off x="1248" y="1468"/>
                <a:ext cx="816" cy="329"/>
              </a:xfrm>
              <a:prstGeom prst="rect">
                <a:avLst/>
              </a:prstGeom>
              <a:noFill/>
              <a:ln w="9525">
                <a:noFill/>
                <a:miter lim="800000"/>
                <a:headEnd/>
                <a:tailEnd/>
              </a:ln>
            </p:spPr>
          </p:pic>
          <p:sp>
            <p:nvSpPr>
              <p:cNvPr id="2094" name="Text Box 98">
                <a:hlinkClick r:id="rId8" action="ppaction://hlinksldjump"/>
              </p:cNvPr>
              <p:cNvSpPr txBox="1">
                <a:spLocks noChangeArrowheads="1"/>
              </p:cNvSpPr>
              <p:nvPr/>
            </p:nvSpPr>
            <p:spPr bwMode="auto">
              <a:xfrm>
                <a:off x="1456" y="1458"/>
                <a:ext cx="480" cy="288"/>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CC0000"/>
                    </a:solidFill>
                    <a:latin typeface="Times New Roman" pitchFamily="18" charset="0"/>
                    <a:ea typeface="楷体_GB2312" pitchFamily="49" charset="-122"/>
                  </a:rPr>
                  <a:t>4.1</a:t>
                </a:r>
              </a:p>
            </p:txBody>
          </p:sp>
        </p:grpSp>
        <p:grpSp>
          <p:nvGrpSpPr>
            <p:cNvPr id="2056" name="Group 104"/>
            <p:cNvGrpSpPr>
              <a:grpSpLocks/>
            </p:cNvGrpSpPr>
            <p:nvPr/>
          </p:nvGrpSpPr>
          <p:grpSpPr bwMode="auto">
            <a:xfrm>
              <a:off x="1020" y="2943"/>
              <a:ext cx="3501" cy="339"/>
              <a:chOff x="1248" y="2139"/>
              <a:chExt cx="3501" cy="339"/>
            </a:xfrm>
          </p:grpSpPr>
          <p:pic>
            <p:nvPicPr>
              <p:cNvPr id="2087" name="Picture 105" descr="GEL Rounded Rectangle aquamarine">
                <a:hlinkClick r:id="rId9" action="ppaction://hlinksldjump"/>
              </p:cNvPr>
              <p:cNvPicPr>
                <a:picLocks noChangeAspect="1" noChangeArrowheads="1"/>
              </p:cNvPicPr>
              <p:nvPr/>
            </p:nvPicPr>
            <p:blipFill>
              <a:blip r:embed="rId6"/>
              <a:srcRect/>
              <a:stretch>
                <a:fillRect/>
              </a:stretch>
            </p:blipFill>
            <p:spPr bwMode="auto">
              <a:xfrm>
                <a:off x="1973" y="2149"/>
                <a:ext cx="2776" cy="329"/>
              </a:xfrm>
              <a:prstGeom prst="rect">
                <a:avLst/>
              </a:prstGeom>
              <a:noFill/>
              <a:ln w="9525">
                <a:noFill/>
                <a:miter lim="800000"/>
                <a:headEnd/>
                <a:tailEnd/>
              </a:ln>
            </p:spPr>
          </p:pic>
          <p:sp>
            <p:nvSpPr>
              <p:cNvPr id="2088" name="Text Box 106">
                <a:hlinkClick r:id="rId9" action="ppaction://hlinksldjump"/>
              </p:cNvPr>
              <p:cNvSpPr txBox="1">
                <a:spLocks noChangeArrowheads="1"/>
              </p:cNvSpPr>
              <p:nvPr/>
            </p:nvSpPr>
            <p:spPr bwMode="auto">
              <a:xfrm>
                <a:off x="2153" y="2139"/>
                <a:ext cx="2417" cy="288"/>
              </a:xfrm>
              <a:prstGeom prst="rect">
                <a:avLst/>
              </a:prstGeom>
              <a:noFill/>
              <a:ln w="9525">
                <a:noFill/>
                <a:miter lim="800000"/>
                <a:headEnd/>
                <a:tailEnd/>
              </a:ln>
            </p:spPr>
            <p:txBody>
              <a:bodyPr>
                <a:spAutoFit/>
              </a:bodyPr>
              <a:lstStyle/>
              <a:p>
                <a:pPr eaLnBrk="1" hangingPunct="1">
                  <a:spcBef>
                    <a:spcPct val="50000"/>
                  </a:spcBef>
                </a:pPr>
                <a:r>
                  <a:rPr lang="zh-CN" altLang="en-US" sz="2400" b="1">
                    <a:solidFill>
                      <a:srgbClr val="CC0000"/>
                    </a:solidFill>
                    <a:latin typeface="Times New Roman" pitchFamily="18" charset="0"/>
                    <a:ea typeface="隶书" pitchFamily="49" charset="-122"/>
                  </a:rPr>
                  <a:t>戴维宁定理</a:t>
                </a:r>
              </a:p>
            </p:txBody>
          </p:sp>
          <p:pic>
            <p:nvPicPr>
              <p:cNvPr id="2089" name="Picture 107" descr="GEL Rounded Rectangle aquamarine">
                <a:hlinkClick r:id="rId9" action="ppaction://hlinksldjump"/>
              </p:cNvPr>
              <p:cNvPicPr>
                <a:picLocks noChangeAspect="1" noChangeArrowheads="1"/>
              </p:cNvPicPr>
              <p:nvPr/>
            </p:nvPicPr>
            <p:blipFill>
              <a:blip r:embed="rId7"/>
              <a:srcRect/>
              <a:stretch>
                <a:fillRect/>
              </a:stretch>
            </p:blipFill>
            <p:spPr bwMode="auto">
              <a:xfrm>
                <a:off x="1248" y="2149"/>
                <a:ext cx="816" cy="329"/>
              </a:xfrm>
              <a:prstGeom prst="rect">
                <a:avLst/>
              </a:prstGeom>
              <a:noFill/>
              <a:ln w="9525">
                <a:noFill/>
                <a:miter lim="800000"/>
                <a:headEnd/>
                <a:tailEnd/>
              </a:ln>
            </p:spPr>
          </p:pic>
          <p:sp>
            <p:nvSpPr>
              <p:cNvPr id="2090" name="Text Box 108">
                <a:hlinkClick r:id="rId9" action="ppaction://hlinksldjump"/>
              </p:cNvPr>
              <p:cNvSpPr txBox="1">
                <a:spLocks noChangeArrowheads="1"/>
              </p:cNvSpPr>
              <p:nvPr/>
            </p:nvSpPr>
            <p:spPr bwMode="auto">
              <a:xfrm>
                <a:off x="1456" y="2139"/>
                <a:ext cx="480" cy="288"/>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CC0000"/>
                    </a:solidFill>
                    <a:latin typeface="Times New Roman" pitchFamily="18" charset="0"/>
                    <a:ea typeface="楷体_GB2312" pitchFamily="49" charset="-122"/>
                  </a:rPr>
                  <a:t>4.6</a:t>
                </a:r>
              </a:p>
            </p:txBody>
          </p:sp>
        </p:grpSp>
        <p:grpSp>
          <p:nvGrpSpPr>
            <p:cNvPr id="2057" name="Group 109"/>
            <p:cNvGrpSpPr>
              <a:grpSpLocks/>
            </p:cNvGrpSpPr>
            <p:nvPr/>
          </p:nvGrpSpPr>
          <p:grpSpPr bwMode="auto">
            <a:xfrm>
              <a:off x="1020" y="3555"/>
              <a:ext cx="3502" cy="339"/>
              <a:chOff x="1248" y="2478"/>
              <a:chExt cx="3502" cy="339"/>
            </a:xfrm>
          </p:grpSpPr>
          <p:pic>
            <p:nvPicPr>
              <p:cNvPr id="2083" name="Picture 110" descr="GEL Rounded Rectangle aquamarine">
                <a:hlinkClick r:id="rId10" action="ppaction://hlinksldjump"/>
              </p:cNvPr>
              <p:cNvPicPr>
                <a:picLocks noChangeAspect="1" noChangeArrowheads="1"/>
              </p:cNvPicPr>
              <p:nvPr/>
            </p:nvPicPr>
            <p:blipFill>
              <a:blip r:embed="rId6"/>
              <a:srcRect/>
              <a:stretch>
                <a:fillRect/>
              </a:stretch>
            </p:blipFill>
            <p:spPr bwMode="auto">
              <a:xfrm>
                <a:off x="1973" y="2488"/>
                <a:ext cx="2777" cy="329"/>
              </a:xfrm>
              <a:prstGeom prst="rect">
                <a:avLst/>
              </a:prstGeom>
              <a:noFill/>
              <a:ln w="9525">
                <a:noFill/>
                <a:miter lim="800000"/>
                <a:headEnd/>
                <a:tailEnd/>
              </a:ln>
            </p:spPr>
          </p:pic>
          <p:sp>
            <p:nvSpPr>
              <p:cNvPr id="2084" name="Text Box 111">
                <a:hlinkClick r:id="rId10" action="ppaction://hlinksldjump"/>
              </p:cNvPr>
              <p:cNvSpPr txBox="1">
                <a:spLocks noChangeArrowheads="1"/>
              </p:cNvSpPr>
              <p:nvPr/>
            </p:nvSpPr>
            <p:spPr bwMode="auto">
              <a:xfrm>
                <a:off x="2153" y="2478"/>
                <a:ext cx="2418" cy="288"/>
              </a:xfrm>
              <a:prstGeom prst="rect">
                <a:avLst/>
              </a:prstGeom>
              <a:noFill/>
              <a:ln w="9525">
                <a:noFill/>
                <a:miter lim="800000"/>
                <a:headEnd/>
                <a:tailEnd/>
              </a:ln>
            </p:spPr>
            <p:txBody>
              <a:bodyPr>
                <a:spAutoFit/>
              </a:bodyPr>
              <a:lstStyle/>
              <a:p>
                <a:pPr eaLnBrk="1" hangingPunct="1">
                  <a:spcBef>
                    <a:spcPct val="50000"/>
                  </a:spcBef>
                </a:pPr>
                <a:r>
                  <a:rPr lang="zh-CN" altLang="en-US" sz="2400" b="1">
                    <a:solidFill>
                      <a:srgbClr val="CC0000"/>
                    </a:solidFill>
                    <a:latin typeface="Times New Roman" pitchFamily="18" charset="0"/>
                    <a:ea typeface="隶书" pitchFamily="49" charset="-122"/>
                  </a:rPr>
                  <a:t>最大功率传输定理</a:t>
                </a:r>
              </a:p>
            </p:txBody>
          </p:sp>
          <p:pic>
            <p:nvPicPr>
              <p:cNvPr id="2085" name="Picture 112" descr="GEL Rounded Rectangle aquamarine">
                <a:hlinkClick r:id="rId10" action="ppaction://hlinksldjump"/>
              </p:cNvPr>
              <p:cNvPicPr>
                <a:picLocks noChangeAspect="1" noChangeArrowheads="1"/>
              </p:cNvPicPr>
              <p:nvPr/>
            </p:nvPicPr>
            <p:blipFill>
              <a:blip r:embed="rId7"/>
              <a:srcRect/>
              <a:stretch>
                <a:fillRect/>
              </a:stretch>
            </p:blipFill>
            <p:spPr bwMode="auto">
              <a:xfrm>
                <a:off x="1248" y="2488"/>
                <a:ext cx="816" cy="329"/>
              </a:xfrm>
              <a:prstGeom prst="rect">
                <a:avLst/>
              </a:prstGeom>
              <a:noFill/>
              <a:ln w="9525">
                <a:noFill/>
                <a:miter lim="800000"/>
                <a:headEnd/>
                <a:tailEnd/>
              </a:ln>
            </p:spPr>
          </p:pic>
          <p:sp>
            <p:nvSpPr>
              <p:cNvPr id="2086" name="Text Box 113">
                <a:hlinkClick r:id="rId10" action="ppaction://hlinksldjump"/>
              </p:cNvPr>
              <p:cNvSpPr txBox="1">
                <a:spLocks noChangeArrowheads="1"/>
              </p:cNvSpPr>
              <p:nvPr/>
            </p:nvSpPr>
            <p:spPr bwMode="auto">
              <a:xfrm>
                <a:off x="1456" y="2478"/>
                <a:ext cx="480" cy="288"/>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CC0000"/>
                    </a:solidFill>
                    <a:latin typeface="Times New Roman" pitchFamily="18" charset="0"/>
                    <a:ea typeface="楷体_GB2312" pitchFamily="49" charset="-122"/>
                  </a:rPr>
                  <a:t>4.8</a:t>
                </a:r>
              </a:p>
            </p:txBody>
          </p:sp>
        </p:grpSp>
        <p:grpSp>
          <p:nvGrpSpPr>
            <p:cNvPr id="2058" name="Group 144"/>
            <p:cNvGrpSpPr>
              <a:grpSpLocks/>
            </p:cNvGrpSpPr>
            <p:nvPr/>
          </p:nvGrpSpPr>
          <p:grpSpPr bwMode="auto">
            <a:xfrm>
              <a:off x="1020" y="3858"/>
              <a:ext cx="3584" cy="343"/>
              <a:chOff x="1020" y="3953"/>
              <a:chExt cx="3584" cy="343"/>
            </a:xfrm>
          </p:grpSpPr>
          <p:pic>
            <p:nvPicPr>
              <p:cNvPr id="2079" name="Picture 115" descr="GEL Rounded Rectangle aquamarine">
                <a:hlinkClick r:id="rId11" action="ppaction://hlinksldjump"/>
              </p:cNvPr>
              <p:cNvPicPr>
                <a:picLocks noChangeAspect="1" noChangeArrowheads="1"/>
              </p:cNvPicPr>
              <p:nvPr/>
            </p:nvPicPr>
            <p:blipFill>
              <a:blip r:embed="rId6"/>
              <a:srcRect/>
              <a:stretch>
                <a:fillRect/>
              </a:stretch>
            </p:blipFill>
            <p:spPr bwMode="auto">
              <a:xfrm>
                <a:off x="1745" y="3967"/>
                <a:ext cx="2777" cy="329"/>
              </a:xfrm>
              <a:prstGeom prst="rect">
                <a:avLst/>
              </a:prstGeom>
              <a:noFill/>
              <a:ln w="9525">
                <a:noFill/>
                <a:miter lim="800000"/>
                <a:headEnd/>
                <a:tailEnd/>
              </a:ln>
            </p:spPr>
          </p:pic>
          <p:sp>
            <p:nvSpPr>
              <p:cNvPr id="2080" name="Text Box 116">
                <a:hlinkClick r:id="rId11" action="ppaction://hlinksldjump"/>
              </p:cNvPr>
              <p:cNvSpPr txBox="1">
                <a:spLocks noChangeArrowheads="1"/>
              </p:cNvSpPr>
              <p:nvPr/>
            </p:nvSpPr>
            <p:spPr bwMode="auto">
              <a:xfrm>
                <a:off x="1789" y="4002"/>
                <a:ext cx="2815" cy="288"/>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CC0000"/>
                    </a:solidFill>
                    <a:latin typeface="Times New Roman" pitchFamily="18" charset="0"/>
                    <a:ea typeface="隶书" pitchFamily="49" charset="-122"/>
                  </a:rPr>
                  <a:t>T</a:t>
                </a:r>
                <a:r>
                  <a:rPr lang="zh-CN" altLang="en-US" sz="2400" b="1">
                    <a:solidFill>
                      <a:srgbClr val="CC0000"/>
                    </a:solidFill>
                    <a:latin typeface="Times New Roman" pitchFamily="18" charset="0"/>
                    <a:ea typeface="隶书" pitchFamily="49" charset="-122"/>
                  </a:rPr>
                  <a:t>型网络和</a:t>
                </a:r>
                <a:r>
                  <a:rPr lang="zh-CN" altLang="en-US" sz="2400" b="1">
                    <a:solidFill>
                      <a:srgbClr val="CC0000"/>
                    </a:solidFill>
                    <a:latin typeface="Times New Roman" pitchFamily="18" charset="0"/>
                    <a:ea typeface="楷体_GB2312" pitchFamily="49" charset="-122"/>
                  </a:rPr>
                  <a:t>∏</a:t>
                </a:r>
                <a:r>
                  <a:rPr lang="zh-CN" altLang="en-US" sz="2400" b="1">
                    <a:solidFill>
                      <a:srgbClr val="CC0000"/>
                    </a:solidFill>
                    <a:latin typeface="Times New Roman" pitchFamily="18" charset="0"/>
                    <a:ea typeface="隶书" pitchFamily="49" charset="-122"/>
                  </a:rPr>
                  <a:t>型网络的等效变换</a:t>
                </a:r>
                <a:endParaRPr lang="en-US" altLang="zh-CN" sz="2400" b="1">
                  <a:solidFill>
                    <a:srgbClr val="CC0000"/>
                  </a:solidFill>
                  <a:latin typeface="Times New Roman" pitchFamily="18" charset="0"/>
                  <a:ea typeface="隶书" pitchFamily="49" charset="-122"/>
                </a:endParaRPr>
              </a:p>
            </p:txBody>
          </p:sp>
          <p:pic>
            <p:nvPicPr>
              <p:cNvPr id="2081" name="Picture 117" descr="GEL Rounded Rectangle aquamarine">
                <a:hlinkClick r:id="rId11" action="ppaction://hlinksldjump"/>
              </p:cNvPr>
              <p:cNvPicPr>
                <a:picLocks noChangeAspect="1" noChangeArrowheads="1"/>
              </p:cNvPicPr>
              <p:nvPr/>
            </p:nvPicPr>
            <p:blipFill>
              <a:blip r:embed="rId7"/>
              <a:srcRect/>
              <a:stretch>
                <a:fillRect/>
              </a:stretch>
            </p:blipFill>
            <p:spPr bwMode="auto">
              <a:xfrm>
                <a:off x="1020" y="3963"/>
                <a:ext cx="816" cy="329"/>
              </a:xfrm>
              <a:prstGeom prst="rect">
                <a:avLst/>
              </a:prstGeom>
              <a:noFill/>
              <a:ln w="9525">
                <a:noFill/>
                <a:miter lim="800000"/>
                <a:headEnd/>
                <a:tailEnd/>
              </a:ln>
            </p:spPr>
          </p:pic>
          <p:sp>
            <p:nvSpPr>
              <p:cNvPr id="2082" name="Text Box 118">
                <a:hlinkClick r:id="rId11" action="ppaction://hlinksldjump"/>
              </p:cNvPr>
              <p:cNvSpPr txBox="1">
                <a:spLocks noChangeArrowheads="1"/>
              </p:cNvSpPr>
              <p:nvPr/>
            </p:nvSpPr>
            <p:spPr bwMode="auto">
              <a:xfrm>
                <a:off x="1228" y="3953"/>
                <a:ext cx="608" cy="288"/>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CC0000"/>
                    </a:solidFill>
                    <a:latin typeface="Times New Roman" pitchFamily="18" charset="0"/>
                    <a:ea typeface="楷体_GB2312" pitchFamily="49" charset="-122"/>
                  </a:rPr>
                  <a:t>4. 9</a:t>
                </a:r>
              </a:p>
            </p:txBody>
          </p:sp>
        </p:grpSp>
        <p:grpSp>
          <p:nvGrpSpPr>
            <p:cNvPr id="2059" name="Group 119"/>
            <p:cNvGrpSpPr>
              <a:grpSpLocks/>
            </p:cNvGrpSpPr>
            <p:nvPr/>
          </p:nvGrpSpPr>
          <p:grpSpPr bwMode="auto">
            <a:xfrm>
              <a:off x="1020" y="3251"/>
              <a:ext cx="3502" cy="339"/>
              <a:chOff x="1248" y="3158"/>
              <a:chExt cx="3502" cy="339"/>
            </a:xfrm>
          </p:grpSpPr>
          <p:pic>
            <p:nvPicPr>
              <p:cNvPr id="2075" name="Picture 120" descr="GEL Rounded Rectangle aquamarine">
                <a:hlinkClick r:id="rId12" action="ppaction://hlinksldjump"/>
              </p:cNvPr>
              <p:cNvPicPr>
                <a:picLocks noChangeAspect="1" noChangeArrowheads="1"/>
              </p:cNvPicPr>
              <p:nvPr/>
            </p:nvPicPr>
            <p:blipFill>
              <a:blip r:embed="rId6"/>
              <a:srcRect/>
              <a:stretch>
                <a:fillRect/>
              </a:stretch>
            </p:blipFill>
            <p:spPr bwMode="auto">
              <a:xfrm>
                <a:off x="1973" y="3168"/>
                <a:ext cx="2777" cy="329"/>
              </a:xfrm>
              <a:prstGeom prst="rect">
                <a:avLst/>
              </a:prstGeom>
              <a:noFill/>
              <a:ln w="9525">
                <a:noFill/>
                <a:miter lim="800000"/>
                <a:headEnd/>
                <a:tailEnd/>
              </a:ln>
            </p:spPr>
          </p:pic>
          <p:sp>
            <p:nvSpPr>
              <p:cNvPr id="2076" name="Text Box 121">
                <a:hlinkClick r:id="rId12" action="ppaction://hlinksldjump"/>
              </p:cNvPr>
              <p:cNvSpPr txBox="1">
                <a:spLocks noChangeArrowheads="1"/>
              </p:cNvSpPr>
              <p:nvPr/>
            </p:nvSpPr>
            <p:spPr bwMode="auto">
              <a:xfrm>
                <a:off x="2153" y="3158"/>
                <a:ext cx="2418" cy="288"/>
              </a:xfrm>
              <a:prstGeom prst="rect">
                <a:avLst/>
              </a:prstGeom>
              <a:noFill/>
              <a:ln w="9525">
                <a:noFill/>
                <a:miter lim="800000"/>
                <a:headEnd/>
                <a:tailEnd/>
              </a:ln>
            </p:spPr>
            <p:txBody>
              <a:bodyPr>
                <a:spAutoFit/>
              </a:bodyPr>
              <a:lstStyle/>
              <a:p>
                <a:pPr eaLnBrk="1" hangingPunct="1">
                  <a:spcBef>
                    <a:spcPct val="50000"/>
                  </a:spcBef>
                </a:pPr>
                <a:r>
                  <a:rPr lang="zh-CN" altLang="en-US" sz="2400" b="1">
                    <a:solidFill>
                      <a:srgbClr val="CC0000"/>
                    </a:solidFill>
                    <a:latin typeface="Times New Roman" pitchFamily="18" charset="0"/>
                    <a:ea typeface="隶书" pitchFamily="49" charset="-122"/>
                  </a:rPr>
                  <a:t>诺顿定理</a:t>
                </a:r>
              </a:p>
            </p:txBody>
          </p:sp>
          <p:pic>
            <p:nvPicPr>
              <p:cNvPr id="2077" name="Picture 122" descr="GEL Rounded Rectangle aquamarine">
                <a:hlinkClick r:id="rId12" action="ppaction://hlinksldjump"/>
              </p:cNvPr>
              <p:cNvPicPr>
                <a:picLocks noChangeAspect="1" noChangeArrowheads="1"/>
              </p:cNvPicPr>
              <p:nvPr/>
            </p:nvPicPr>
            <p:blipFill>
              <a:blip r:embed="rId7"/>
              <a:srcRect/>
              <a:stretch>
                <a:fillRect/>
              </a:stretch>
            </p:blipFill>
            <p:spPr bwMode="auto">
              <a:xfrm>
                <a:off x="1248" y="3168"/>
                <a:ext cx="816" cy="329"/>
              </a:xfrm>
              <a:prstGeom prst="rect">
                <a:avLst/>
              </a:prstGeom>
              <a:noFill/>
              <a:ln w="9525">
                <a:noFill/>
                <a:miter lim="800000"/>
                <a:headEnd/>
                <a:tailEnd/>
              </a:ln>
            </p:spPr>
          </p:pic>
          <p:sp>
            <p:nvSpPr>
              <p:cNvPr id="2078" name="Text Box 123">
                <a:hlinkClick r:id="rId12" action="ppaction://hlinksldjump"/>
              </p:cNvPr>
              <p:cNvSpPr txBox="1">
                <a:spLocks noChangeArrowheads="1"/>
              </p:cNvSpPr>
              <p:nvPr/>
            </p:nvSpPr>
            <p:spPr bwMode="auto">
              <a:xfrm>
                <a:off x="1451" y="3158"/>
                <a:ext cx="568" cy="288"/>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CC0000"/>
                    </a:solidFill>
                    <a:latin typeface="Times New Roman" pitchFamily="18" charset="0"/>
                    <a:ea typeface="楷体_GB2312" pitchFamily="49" charset="-122"/>
                  </a:rPr>
                  <a:t>4.7</a:t>
                </a:r>
              </a:p>
            </p:txBody>
          </p:sp>
        </p:grpSp>
        <p:grpSp>
          <p:nvGrpSpPr>
            <p:cNvPr id="2060" name="Group 124"/>
            <p:cNvGrpSpPr>
              <a:grpSpLocks/>
            </p:cNvGrpSpPr>
            <p:nvPr/>
          </p:nvGrpSpPr>
          <p:grpSpPr bwMode="auto">
            <a:xfrm>
              <a:off x="1020" y="2633"/>
              <a:ext cx="3502" cy="339"/>
              <a:chOff x="1248" y="3499"/>
              <a:chExt cx="3502" cy="339"/>
            </a:xfrm>
          </p:grpSpPr>
          <p:pic>
            <p:nvPicPr>
              <p:cNvPr id="2071" name="Picture 125" descr="GEL Rounded Rectangle aquamarine">
                <a:hlinkClick r:id="rId13" action="ppaction://hlinksldjump"/>
              </p:cNvPr>
              <p:cNvPicPr>
                <a:picLocks noChangeAspect="1" noChangeArrowheads="1"/>
              </p:cNvPicPr>
              <p:nvPr/>
            </p:nvPicPr>
            <p:blipFill>
              <a:blip r:embed="rId6"/>
              <a:srcRect/>
              <a:stretch>
                <a:fillRect/>
              </a:stretch>
            </p:blipFill>
            <p:spPr bwMode="auto">
              <a:xfrm>
                <a:off x="1973" y="3509"/>
                <a:ext cx="2777" cy="329"/>
              </a:xfrm>
              <a:prstGeom prst="rect">
                <a:avLst/>
              </a:prstGeom>
              <a:noFill/>
              <a:ln w="9525">
                <a:noFill/>
                <a:miter lim="800000"/>
                <a:headEnd/>
                <a:tailEnd/>
              </a:ln>
            </p:spPr>
          </p:pic>
          <p:sp>
            <p:nvSpPr>
              <p:cNvPr id="2072" name="Text Box 126">
                <a:hlinkClick r:id="rId13" action="ppaction://hlinksldjump"/>
              </p:cNvPr>
              <p:cNvSpPr txBox="1">
                <a:spLocks noChangeArrowheads="1"/>
              </p:cNvSpPr>
              <p:nvPr/>
            </p:nvSpPr>
            <p:spPr bwMode="auto">
              <a:xfrm>
                <a:off x="2153" y="3499"/>
                <a:ext cx="2418" cy="288"/>
              </a:xfrm>
              <a:prstGeom prst="rect">
                <a:avLst/>
              </a:prstGeom>
              <a:noFill/>
              <a:ln w="9525">
                <a:noFill/>
                <a:miter lim="800000"/>
                <a:headEnd/>
                <a:tailEnd/>
              </a:ln>
            </p:spPr>
            <p:txBody>
              <a:bodyPr>
                <a:spAutoFit/>
              </a:bodyPr>
              <a:lstStyle/>
              <a:p>
                <a:pPr eaLnBrk="1" hangingPunct="1">
                  <a:spcBef>
                    <a:spcPct val="50000"/>
                  </a:spcBef>
                </a:pPr>
                <a:r>
                  <a:rPr lang="zh-CN" altLang="en-US" sz="2400" b="1">
                    <a:solidFill>
                      <a:srgbClr val="CC0000"/>
                    </a:solidFill>
                    <a:latin typeface="Times New Roman" pitchFamily="18" charset="0"/>
                    <a:ea typeface="隶书" pitchFamily="49" charset="-122"/>
                  </a:rPr>
                  <a:t>一些简单等效规律和公式</a:t>
                </a:r>
              </a:p>
            </p:txBody>
          </p:sp>
          <p:pic>
            <p:nvPicPr>
              <p:cNvPr id="2073" name="Picture 127" descr="GEL Rounded Rectangle aquamarine">
                <a:hlinkClick r:id="rId13" action="ppaction://hlinksldjump"/>
              </p:cNvPr>
              <p:cNvPicPr>
                <a:picLocks noChangeAspect="1" noChangeArrowheads="1"/>
              </p:cNvPicPr>
              <p:nvPr/>
            </p:nvPicPr>
            <p:blipFill>
              <a:blip r:embed="rId7"/>
              <a:srcRect/>
              <a:stretch>
                <a:fillRect/>
              </a:stretch>
            </p:blipFill>
            <p:spPr bwMode="auto">
              <a:xfrm>
                <a:off x="1248" y="3509"/>
                <a:ext cx="816" cy="329"/>
              </a:xfrm>
              <a:prstGeom prst="rect">
                <a:avLst/>
              </a:prstGeom>
              <a:noFill/>
              <a:ln w="9525">
                <a:noFill/>
                <a:miter lim="800000"/>
                <a:headEnd/>
                <a:tailEnd/>
              </a:ln>
            </p:spPr>
          </p:pic>
          <p:sp>
            <p:nvSpPr>
              <p:cNvPr id="2074" name="Text Box 128">
                <a:hlinkClick r:id="rId13" action="ppaction://hlinksldjump"/>
              </p:cNvPr>
              <p:cNvSpPr txBox="1">
                <a:spLocks noChangeArrowheads="1"/>
              </p:cNvSpPr>
              <p:nvPr/>
            </p:nvSpPr>
            <p:spPr bwMode="auto">
              <a:xfrm>
                <a:off x="1448" y="3499"/>
                <a:ext cx="616" cy="288"/>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CC0000"/>
                    </a:solidFill>
                    <a:latin typeface="Times New Roman" pitchFamily="18" charset="0"/>
                    <a:ea typeface="楷体_GB2312" pitchFamily="49" charset="-122"/>
                  </a:rPr>
                  <a:t>4.5</a:t>
                </a:r>
              </a:p>
            </p:txBody>
          </p:sp>
        </p:grpSp>
        <p:grpSp>
          <p:nvGrpSpPr>
            <p:cNvPr id="2061" name="Group 138"/>
            <p:cNvGrpSpPr>
              <a:grpSpLocks/>
            </p:cNvGrpSpPr>
            <p:nvPr/>
          </p:nvGrpSpPr>
          <p:grpSpPr bwMode="auto">
            <a:xfrm>
              <a:off x="1020" y="2033"/>
              <a:ext cx="3502" cy="339"/>
              <a:chOff x="1020" y="2069"/>
              <a:chExt cx="3502" cy="339"/>
            </a:xfrm>
          </p:grpSpPr>
          <p:pic>
            <p:nvPicPr>
              <p:cNvPr id="2067" name="Picture 134" descr="GEL Rounded Rectangle aquamarine">
                <a:hlinkClick r:id="rId8" action="ppaction://hlinksldjump"/>
              </p:cNvPr>
              <p:cNvPicPr>
                <a:picLocks noChangeAspect="1" noChangeArrowheads="1"/>
              </p:cNvPicPr>
              <p:nvPr/>
            </p:nvPicPr>
            <p:blipFill>
              <a:blip r:embed="rId6"/>
              <a:srcRect/>
              <a:stretch>
                <a:fillRect/>
              </a:stretch>
            </p:blipFill>
            <p:spPr bwMode="auto">
              <a:xfrm>
                <a:off x="1745" y="2079"/>
                <a:ext cx="2777" cy="329"/>
              </a:xfrm>
              <a:prstGeom prst="rect">
                <a:avLst/>
              </a:prstGeom>
              <a:noFill/>
              <a:ln w="9525">
                <a:noFill/>
                <a:miter lim="800000"/>
                <a:headEnd/>
                <a:tailEnd/>
              </a:ln>
            </p:spPr>
          </p:pic>
          <p:sp>
            <p:nvSpPr>
              <p:cNvPr id="2068" name="Text Box 135">
                <a:hlinkClick r:id="rId8" action="ppaction://hlinksldjump"/>
              </p:cNvPr>
              <p:cNvSpPr txBox="1">
                <a:spLocks noChangeArrowheads="1"/>
              </p:cNvSpPr>
              <p:nvPr/>
            </p:nvSpPr>
            <p:spPr bwMode="auto">
              <a:xfrm>
                <a:off x="1925" y="2069"/>
                <a:ext cx="2543" cy="288"/>
              </a:xfrm>
              <a:prstGeom prst="rect">
                <a:avLst/>
              </a:prstGeom>
              <a:noFill/>
              <a:ln w="9525">
                <a:noFill/>
                <a:miter lim="800000"/>
                <a:headEnd/>
                <a:tailEnd/>
              </a:ln>
            </p:spPr>
            <p:txBody>
              <a:bodyPr>
                <a:spAutoFit/>
              </a:bodyPr>
              <a:lstStyle/>
              <a:p>
                <a:pPr eaLnBrk="1" hangingPunct="1">
                  <a:spcBef>
                    <a:spcPct val="50000"/>
                  </a:spcBef>
                </a:pPr>
                <a:r>
                  <a:rPr lang="zh-CN" altLang="en-US" sz="2400" b="1">
                    <a:solidFill>
                      <a:srgbClr val="CC0000"/>
                    </a:solidFill>
                    <a:latin typeface="Times New Roman" pitchFamily="18" charset="0"/>
                    <a:ea typeface="隶书" pitchFamily="49" charset="-122"/>
                  </a:rPr>
                  <a:t>单口网络的置换</a:t>
                </a:r>
                <a:r>
                  <a:rPr lang="en-US" altLang="zh-CN" sz="2400" b="1">
                    <a:solidFill>
                      <a:srgbClr val="CC0000"/>
                    </a:solidFill>
                    <a:latin typeface="Times New Roman" pitchFamily="18" charset="0"/>
                    <a:ea typeface="隶书" pitchFamily="49" charset="-122"/>
                  </a:rPr>
                  <a:t>—</a:t>
                </a:r>
                <a:r>
                  <a:rPr lang="zh-CN" altLang="en-US" sz="2400" b="1">
                    <a:solidFill>
                      <a:srgbClr val="CC0000"/>
                    </a:solidFill>
                    <a:latin typeface="Times New Roman" pitchFamily="18" charset="0"/>
                    <a:ea typeface="隶书" pitchFamily="49" charset="-122"/>
                  </a:rPr>
                  <a:t>置换定理</a:t>
                </a:r>
              </a:p>
            </p:txBody>
          </p:sp>
          <p:pic>
            <p:nvPicPr>
              <p:cNvPr id="2069" name="Picture 136" descr="GEL Rounded Rectangle aquamarine">
                <a:hlinkClick r:id="rId8" action="ppaction://hlinksldjump"/>
              </p:cNvPr>
              <p:cNvPicPr>
                <a:picLocks noChangeAspect="1" noChangeArrowheads="1"/>
              </p:cNvPicPr>
              <p:nvPr/>
            </p:nvPicPr>
            <p:blipFill>
              <a:blip r:embed="rId7"/>
              <a:srcRect/>
              <a:stretch>
                <a:fillRect/>
              </a:stretch>
            </p:blipFill>
            <p:spPr bwMode="auto">
              <a:xfrm>
                <a:off x="1020" y="2079"/>
                <a:ext cx="816" cy="329"/>
              </a:xfrm>
              <a:prstGeom prst="rect">
                <a:avLst/>
              </a:prstGeom>
              <a:noFill/>
              <a:ln w="9525">
                <a:noFill/>
                <a:miter lim="800000"/>
                <a:headEnd/>
                <a:tailEnd/>
              </a:ln>
            </p:spPr>
          </p:pic>
          <p:sp>
            <p:nvSpPr>
              <p:cNvPr id="2070" name="Text Box 137">
                <a:hlinkClick r:id="rId8" action="ppaction://hlinksldjump"/>
              </p:cNvPr>
              <p:cNvSpPr txBox="1">
                <a:spLocks noChangeArrowheads="1"/>
              </p:cNvSpPr>
              <p:nvPr/>
            </p:nvSpPr>
            <p:spPr bwMode="auto">
              <a:xfrm>
                <a:off x="1228" y="2069"/>
                <a:ext cx="480" cy="288"/>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CC0000"/>
                    </a:solidFill>
                    <a:latin typeface="Times New Roman" pitchFamily="18" charset="0"/>
                    <a:ea typeface="楷体_GB2312" pitchFamily="49" charset="-122"/>
                  </a:rPr>
                  <a:t>4.3</a:t>
                </a:r>
              </a:p>
            </p:txBody>
          </p:sp>
        </p:grpSp>
        <p:grpSp>
          <p:nvGrpSpPr>
            <p:cNvPr id="2062" name="Group 139"/>
            <p:cNvGrpSpPr>
              <a:grpSpLocks/>
            </p:cNvGrpSpPr>
            <p:nvPr/>
          </p:nvGrpSpPr>
          <p:grpSpPr bwMode="auto">
            <a:xfrm>
              <a:off x="1018" y="2329"/>
              <a:ext cx="3502" cy="339"/>
              <a:chOff x="1020" y="2069"/>
              <a:chExt cx="3502" cy="339"/>
            </a:xfrm>
          </p:grpSpPr>
          <p:pic>
            <p:nvPicPr>
              <p:cNvPr id="2063" name="Picture 140" descr="GEL Rounded Rectangle aquamarine">
                <a:hlinkClick r:id="rId8" action="ppaction://hlinksldjump"/>
              </p:cNvPr>
              <p:cNvPicPr>
                <a:picLocks noChangeAspect="1" noChangeArrowheads="1"/>
              </p:cNvPicPr>
              <p:nvPr/>
            </p:nvPicPr>
            <p:blipFill>
              <a:blip r:embed="rId6"/>
              <a:srcRect/>
              <a:stretch>
                <a:fillRect/>
              </a:stretch>
            </p:blipFill>
            <p:spPr bwMode="auto">
              <a:xfrm>
                <a:off x="1745" y="2079"/>
                <a:ext cx="2777" cy="329"/>
              </a:xfrm>
              <a:prstGeom prst="rect">
                <a:avLst/>
              </a:prstGeom>
              <a:noFill/>
              <a:ln w="9525">
                <a:noFill/>
                <a:miter lim="800000"/>
                <a:headEnd/>
                <a:tailEnd/>
              </a:ln>
            </p:spPr>
          </p:pic>
          <p:sp>
            <p:nvSpPr>
              <p:cNvPr id="2064" name="Text Box 141">
                <a:hlinkClick r:id="rId8" action="ppaction://hlinksldjump"/>
              </p:cNvPr>
              <p:cNvSpPr txBox="1">
                <a:spLocks noChangeArrowheads="1"/>
              </p:cNvSpPr>
              <p:nvPr/>
            </p:nvSpPr>
            <p:spPr bwMode="auto">
              <a:xfrm>
                <a:off x="1925" y="2069"/>
                <a:ext cx="2543" cy="288"/>
              </a:xfrm>
              <a:prstGeom prst="rect">
                <a:avLst/>
              </a:prstGeom>
              <a:noFill/>
              <a:ln w="9525">
                <a:noFill/>
                <a:miter lim="800000"/>
                <a:headEnd/>
                <a:tailEnd/>
              </a:ln>
            </p:spPr>
            <p:txBody>
              <a:bodyPr>
                <a:spAutoFit/>
              </a:bodyPr>
              <a:lstStyle/>
              <a:p>
                <a:pPr eaLnBrk="1" hangingPunct="1">
                  <a:spcBef>
                    <a:spcPct val="50000"/>
                  </a:spcBef>
                </a:pPr>
                <a:r>
                  <a:rPr lang="zh-CN" altLang="en-US" sz="2400" b="1">
                    <a:solidFill>
                      <a:srgbClr val="CC0000"/>
                    </a:solidFill>
                    <a:latin typeface="Times New Roman" pitchFamily="18" charset="0"/>
                    <a:ea typeface="隶书" pitchFamily="49" charset="-122"/>
                  </a:rPr>
                  <a:t>单口网络的等效电路</a:t>
                </a:r>
                <a:endParaRPr lang="en-US" altLang="zh-CN" sz="2400" b="1">
                  <a:solidFill>
                    <a:srgbClr val="CC0000"/>
                  </a:solidFill>
                  <a:latin typeface="Times New Roman" pitchFamily="18" charset="0"/>
                  <a:ea typeface="隶书" pitchFamily="49" charset="-122"/>
                </a:endParaRPr>
              </a:p>
            </p:txBody>
          </p:sp>
          <p:pic>
            <p:nvPicPr>
              <p:cNvPr id="2065" name="Picture 142" descr="GEL Rounded Rectangle aquamarine">
                <a:hlinkClick r:id="rId8" action="ppaction://hlinksldjump"/>
              </p:cNvPr>
              <p:cNvPicPr>
                <a:picLocks noChangeAspect="1" noChangeArrowheads="1"/>
              </p:cNvPicPr>
              <p:nvPr/>
            </p:nvPicPr>
            <p:blipFill>
              <a:blip r:embed="rId7"/>
              <a:srcRect/>
              <a:stretch>
                <a:fillRect/>
              </a:stretch>
            </p:blipFill>
            <p:spPr bwMode="auto">
              <a:xfrm>
                <a:off x="1020" y="2079"/>
                <a:ext cx="816" cy="329"/>
              </a:xfrm>
              <a:prstGeom prst="rect">
                <a:avLst/>
              </a:prstGeom>
              <a:noFill/>
              <a:ln w="9525">
                <a:noFill/>
                <a:miter lim="800000"/>
                <a:headEnd/>
                <a:tailEnd/>
              </a:ln>
            </p:spPr>
          </p:pic>
          <p:sp>
            <p:nvSpPr>
              <p:cNvPr id="2066" name="Text Box 143">
                <a:hlinkClick r:id="rId8" action="ppaction://hlinksldjump"/>
              </p:cNvPr>
              <p:cNvSpPr txBox="1">
                <a:spLocks noChangeArrowheads="1"/>
              </p:cNvSpPr>
              <p:nvPr/>
            </p:nvSpPr>
            <p:spPr bwMode="auto">
              <a:xfrm>
                <a:off x="1228" y="2069"/>
                <a:ext cx="480" cy="288"/>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CC0000"/>
                    </a:solidFill>
                    <a:latin typeface="Times New Roman" pitchFamily="18" charset="0"/>
                    <a:ea typeface="楷体_GB2312" pitchFamily="49" charset="-122"/>
                  </a:rPr>
                  <a:t>4.4</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214"/>
                                        </p:tgtEl>
                                        <p:attrNameLst>
                                          <p:attrName>style.visibility</p:attrName>
                                        </p:attrNameLst>
                                      </p:cBhvr>
                                      <p:to>
                                        <p:strVal val="visible"/>
                                      </p:to>
                                    </p:set>
                                    <p:anim calcmode="lin" valueType="num">
                                      <p:cBhvr additive="base">
                                        <p:cTn id="7" dur="500" fill="hold"/>
                                        <p:tgtEl>
                                          <p:spTgt spid="48214"/>
                                        </p:tgtEl>
                                        <p:attrNameLst>
                                          <p:attrName>ppt_x</p:attrName>
                                        </p:attrNameLst>
                                      </p:cBhvr>
                                      <p:tavLst>
                                        <p:tav tm="0">
                                          <p:val>
                                            <p:strVal val="0-#ppt_w/2"/>
                                          </p:val>
                                        </p:tav>
                                        <p:tav tm="100000">
                                          <p:val>
                                            <p:strVal val="#ppt_x"/>
                                          </p:val>
                                        </p:tav>
                                      </p:tavLst>
                                    </p:anim>
                                    <p:anim calcmode="lin" valueType="num">
                                      <p:cBhvr additive="base">
                                        <p:cTn id="8" dur="500" fill="hold"/>
                                        <p:tgtEl>
                                          <p:spTgt spid="4821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style.rotation</p:attrName>
                                        </p:attrNameLst>
                                      </p:cBhvr>
                                      <p:tavLst>
                                        <p:tav tm="0">
                                          <p:val>
                                            <p:fltVal val="360"/>
                                          </p:val>
                                        </p:tav>
                                        <p:tav tm="100000">
                                          <p:val>
                                            <p:fltVal val="0"/>
                                          </p:val>
                                        </p:tav>
                                      </p:tavLst>
                                    </p:anim>
                                    <p:animEffect transition="in" filter="fad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par>
                          <p:cTn id="21" fill="hold" nodeType="afterGroup">
                            <p:stCondLst>
                              <p:cond delay="500"/>
                            </p:stCondLst>
                            <p:childTnLst>
                              <p:par>
                                <p:cTn id="22" presetID="55"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strVal val="#ppt_w*0.70"/>
                                          </p:val>
                                        </p:tav>
                                        <p:tav tm="100000">
                                          <p:val>
                                            <p:strVal val="#ppt_w"/>
                                          </p:val>
                                        </p:tav>
                                      </p:tavLst>
                                    </p:anim>
                                    <p:anim calcmode="lin" valueType="num">
                                      <p:cBhvr>
                                        <p:cTn id="25" dur="500" fill="hold"/>
                                        <p:tgtEl>
                                          <p:spTgt spid="2"/>
                                        </p:tgtEl>
                                        <p:attrNameLst>
                                          <p:attrName>ppt_h</p:attrName>
                                        </p:attrNameLst>
                                      </p:cBhvr>
                                      <p:tavLst>
                                        <p:tav tm="0">
                                          <p:val>
                                            <p:strVal val="#ppt_h"/>
                                          </p:val>
                                        </p:tav>
                                        <p:tav tm="100000">
                                          <p:val>
                                            <p:strVal val="#ppt_h"/>
                                          </p:val>
                                        </p:tav>
                                      </p:tavLst>
                                    </p:anim>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42" name="Text Box 2"/>
          <p:cNvSpPr txBox="1">
            <a:spLocks noChangeArrowheads="1"/>
          </p:cNvSpPr>
          <p:nvPr/>
        </p:nvSpPr>
        <p:spPr bwMode="auto">
          <a:xfrm>
            <a:off x="539750" y="549275"/>
            <a:ext cx="4176713" cy="669925"/>
          </a:xfrm>
          <a:prstGeom prst="rect">
            <a:avLst/>
          </a:prstGeom>
          <a:solidFill>
            <a:schemeClr val="accent1"/>
          </a:solidFill>
          <a:ln w="28575">
            <a:solidFill>
              <a:srgbClr val="008000"/>
            </a:solidFill>
            <a:miter lim="800000"/>
            <a:headEnd/>
            <a:tailEnd/>
          </a:ln>
        </p:spPr>
        <p:txBody>
          <a:bodyPr>
            <a:spAutoFit/>
          </a:bodyPr>
          <a:lstStyle/>
          <a:p>
            <a:pPr eaLnBrk="1" hangingPunct="1">
              <a:spcBef>
                <a:spcPct val="50000"/>
              </a:spcBef>
            </a:pPr>
            <a:r>
              <a:rPr kumimoji="1" lang="zh-CN" altLang="en-US" sz="3600" b="1">
                <a:latin typeface="楷体_GB2312" pitchFamily="49" charset="-122"/>
                <a:ea typeface="楷体_GB2312" pitchFamily="49" charset="-122"/>
              </a:rPr>
              <a:t>输入电阻</a:t>
            </a:r>
            <a:r>
              <a:rPr kumimoji="1" lang="zh-CN" altLang="en-US" sz="3600">
                <a:latin typeface="楷体_GB2312" pitchFamily="49" charset="-122"/>
                <a:ea typeface="楷体_GB2312" pitchFamily="49" charset="-122"/>
              </a:rPr>
              <a:t> </a:t>
            </a:r>
          </a:p>
        </p:txBody>
      </p:sp>
      <p:sp>
        <p:nvSpPr>
          <p:cNvPr id="317443" name="Text Box 3"/>
          <p:cNvSpPr txBox="1">
            <a:spLocks noChangeArrowheads="1"/>
          </p:cNvSpPr>
          <p:nvPr/>
        </p:nvSpPr>
        <p:spPr bwMode="auto">
          <a:xfrm>
            <a:off x="539750" y="1484313"/>
            <a:ext cx="1943100" cy="579437"/>
          </a:xfrm>
          <a:prstGeom prst="rect">
            <a:avLst/>
          </a:prstGeom>
          <a:noFill/>
          <a:ln w="12700">
            <a:noFill/>
            <a:miter lim="800000"/>
            <a:headEnd/>
            <a:tailEnd/>
          </a:ln>
        </p:spPr>
        <p:txBody>
          <a:bodyPr>
            <a:spAutoFit/>
          </a:bodyPr>
          <a:lstStyle/>
          <a:p>
            <a:pPr eaLnBrk="1" hangingPunct="1">
              <a:spcBef>
                <a:spcPct val="50000"/>
              </a:spcBef>
            </a:pP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定义</a:t>
            </a:r>
            <a:endParaRPr kumimoji="1" lang="zh-CN" altLang="en-US" sz="3200">
              <a:latin typeface="楷体_GB2312" pitchFamily="49" charset="-122"/>
              <a:ea typeface="楷体_GB2312" pitchFamily="49" charset="-122"/>
            </a:endParaRPr>
          </a:p>
        </p:txBody>
      </p:sp>
      <p:grpSp>
        <p:nvGrpSpPr>
          <p:cNvPr id="2" name="Group 4"/>
          <p:cNvGrpSpPr>
            <a:grpSpLocks/>
          </p:cNvGrpSpPr>
          <p:nvPr/>
        </p:nvGrpSpPr>
        <p:grpSpPr bwMode="auto">
          <a:xfrm>
            <a:off x="2987675" y="1628775"/>
            <a:ext cx="2517775" cy="1584325"/>
            <a:chOff x="1701" y="935"/>
            <a:chExt cx="1586" cy="998"/>
          </a:xfrm>
        </p:grpSpPr>
        <p:sp>
          <p:nvSpPr>
            <p:cNvPr id="11285" name="Rectangle 5"/>
            <p:cNvSpPr>
              <a:spLocks noChangeArrowheads="1"/>
            </p:cNvSpPr>
            <p:nvPr/>
          </p:nvSpPr>
          <p:spPr bwMode="auto">
            <a:xfrm>
              <a:off x="1701" y="981"/>
              <a:ext cx="635" cy="952"/>
            </a:xfrm>
            <a:prstGeom prst="rect">
              <a:avLst/>
            </a:prstGeom>
            <a:gradFill rotWithShape="1">
              <a:gsLst>
                <a:gs pos="0">
                  <a:srgbClr val="FF9900"/>
                </a:gs>
                <a:gs pos="100000">
                  <a:srgbClr val="764700"/>
                </a:gs>
              </a:gsLst>
              <a:path path="shape">
                <a:fillToRect l="50000" t="50000" r="50000" b="50000"/>
              </a:path>
            </a:gradFill>
            <a:ln w="38100">
              <a:noFill/>
              <a:miter lim="800000"/>
              <a:headEnd/>
              <a:tailEnd/>
            </a:ln>
          </p:spPr>
          <p:txBody>
            <a:bodyPr wrap="none" anchor="ctr"/>
            <a:lstStyle/>
            <a:p>
              <a:pPr algn="ctr" eaLnBrk="1" hangingPunct="1"/>
              <a:r>
                <a:rPr lang="zh-CN" altLang="en-US" sz="2800" b="1">
                  <a:solidFill>
                    <a:schemeClr val="bg1"/>
                  </a:solidFill>
                  <a:latin typeface="Times New Roman" pitchFamily="18" charset="0"/>
                  <a:ea typeface="楷体_GB2312" pitchFamily="49" charset="-122"/>
                </a:rPr>
                <a:t>无</a:t>
              </a:r>
            </a:p>
            <a:p>
              <a:pPr algn="ctr" eaLnBrk="1" hangingPunct="1"/>
              <a:r>
                <a:rPr lang="zh-CN" altLang="en-US" sz="2800" b="1">
                  <a:solidFill>
                    <a:schemeClr val="bg1"/>
                  </a:solidFill>
                  <a:latin typeface="Times New Roman" pitchFamily="18" charset="0"/>
                  <a:ea typeface="楷体_GB2312" pitchFamily="49" charset="-122"/>
                </a:rPr>
                <a:t>源</a:t>
              </a:r>
            </a:p>
          </p:txBody>
        </p:sp>
        <p:sp>
          <p:nvSpPr>
            <p:cNvPr id="11286" name="Line 6"/>
            <p:cNvSpPr>
              <a:spLocks noChangeShapeType="1"/>
            </p:cNvSpPr>
            <p:nvPr/>
          </p:nvSpPr>
          <p:spPr bwMode="auto">
            <a:xfrm>
              <a:off x="2336" y="1117"/>
              <a:ext cx="635" cy="0"/>
            </a:xfrm>
            <a:prstGeom prst="line">
              <a:avLst/>
            </a:prstGeom>
            <a:noFill/>
            <a:ln w="38100">
              <a:solidFill>
                <a:srgbClr val="FFCC00"/>
              </a:solidFill>
              <a:round/>
              <a:headEnd/>
              <a:tailEnd type="oval" w="med" len="med"/>
            </a:ln>
          </p:spPr>
          <p:txBody>
            <a:bodyPr/>
            <a:lstStyle/>
            <a:p>
              <a:endParaRPr lang="zh-CN" altLang="en-US"/>
            </a:p>
          </p:txBody>
        </p:sp>
        <p:sp>
          <p:nvSpPr>
            <p:cNvPr id="11287" name="Line 7"/>
            <p:cNvSpPr>
              <a:spLocks noChangeShapeType="1"/>
            </p:cNvSpPr>
            <p:nvPr/>
          </p:nvSpPr>
          <p:spPr bwMode="auto">
            <a:xfrm>
              <a:off x="2336" y="1706"/>
              <a:ext cx="635" cy="0"/>
            </a:xfrm>
            <a:prstGeom prst="line">
              <a:avLst/>
            </a:prstGeom>
            <a:noFill/>
            <a:ln w="38100">
              <a:solidFill>
                <a:srgbClr val="FFCC00"/>
              </a:solidFill>
              <a:round/>
              <a:headEnd/>
              <a:tailEnd type="oval" w="med" len="med"/>
            </a:ln>
          </p:spPr>
          <p:txBody>
            <a:bodyPr/>
            <a:lstStyle/>
            <a:p>
              <a:endParaRPr lang="zh-CN" altLang="en-US"/>
            </a:p>
          </p:txBody>
        </p:sp>
        <p:sp>
          <p:nvSpPr>
            <p:cNvPr id="11288" name="Line 8"/>
            <p:cNvSpPr>
              <a:spLocks noChangeShapeType="1"/>
            </p:cNvSpPr>
            <p:nvPr/>
          </p:nvSpPr>
          <p:spPr bwMode="auto">
            <a:xfrm flipH="1">
              <a:off x="2472" y="1026"/>
              <a:ext cx="363" cy="0"/>
            </a:xfrm>
            <a:prstGeom prst="line">
              <a:avLst/>
            </a:prstGeom>
            <a:noFill/>
            <a:ln w="28575">
              <a:solidFill>
                <a:srgbClr val="00FFFF"/>
              </a:solidFill>
              <a:round/>
              <a:headEnd/>
              <a:tailEnd type="triangle" w="med" len="med"/>
            </a:ln>
          </p:spPr>
          <p:txBody>
            <a:bodyPr/>
            <a:lstStyle/>
            <a:p>
              <a:endParaRPr lang="zh-CN" altLang="en-US"/>
            </a:p>
          </p:txBody>
        </p:sp>
        <p:sp>
          <p:nvSpPr>
            <p:cNvPr id="11289" name="Text Box 9"/>
            <p:cNvSpPr txBox="1">
              <a:spLocks noChangeArrowheads="1"/>
            </p:cNvSpPr>
            <p:nvPr/>
          </p:nvSpPr>
          <p:spPr bwMode="auto">
            <a:xfrm>
              <a:off x="3016" y="935"/>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Times New Roman" pitchFamily="18" charset="0"/>
                  <a:ea typeface="仿宋_GB2312" pitchFamily="49" charset="-122"/>
                </a:rPr>
                <a:t>+</a:t>
              </a:r>
            </a:p>
          </p:txBody>
        </p:sp>
        <p:sp>
          <p:nvSpPr>
            <p:cNvPr id="11290" name="Text Box 10"/>
            <p:cNvSpPr txBox="1">
              <a:spLocks noChangeArrowheads="1"/>
            </p:cNvSpPr>
            <p:nvPr/>
          </p:nvSpPr>
          <p:spPr bwMode="auto">
            <a:xfrm>
              <a:off x="3016" y="1525"/>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宋体" charset="-122"/>
                  <a:ea typeface="宋体" charset="-122"/>
                </a:rPr>
                <a:t>-</a:t>
              </a:r>
            </a:p>
          </p:txBody>
        </p:sp>
        <p:sp>
          <p:nvSpPr>
            <p:cNvPr id="11291" name="Text Box 11"/>
            <p:cNvSpPr txBox="1">
              <a:spLocks noChangeArrowheads="1"/>
            </p:cNvSpPr>
            <p:nvPr/>
          </p:nvSpPr>
          <p:spPr bwMode="auto">
            <a:xfrm>
              <a:off x="3061" y="1207"/>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i="1">
                  <a:latin typeface="Times New Roman" pitchFamily="18" charset="0"/>
                  <a:ea typeface="仿宋_GB2312" pitchFamily="49" charset="-122"/>
                </a:rPr>
                <a:t>u</a:t>
              </a:r>
            </a:p>
          </p:txBody>
        </p:sp>
        <p:sp>
          <p:nvSpPr>
            <p:cNvPr id="11292" name="Text Box 12"/>
            <p:cNvSpPr txBox="1">
              <a:spLocks noChangeArrowheads="1"/>
            </p:cNvSpPr>
            <p:nvPr/>
          </p:nvSpPr>
          <p:spPr bwMode="auto">
            <a:xfrm>
              <a:off x="2562" y="1071"/>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i="1">
                  <a:latin typeface="Times New Roman" pitchFamily="18" charset="0"/>
                  <a:ea typeface="仿宋_GB2312" pitchFamily="49" charset="-122"/>
                </a:rPr>
                <a:t>i</a:t>
              </a:r>
            </a:p>
          </p:txBody>
        </p:sp>
      </p:grpSp>
      <p:grpSp>
        <p:nvGrpSpPr>
          <p:cNvPr id="3" name="Group 13"/>
          <p:cNvGrpSpPr>
            <a:grpSpLocks/>
          </p:cNvGrpSpPr>
          <p:nvPr/>
        </p:nvGrpSpPr>
        <p:grpSpPr bwMode="auto">
          <a:xfrm>
            <a:off x="5651500" y="1484313"/>
            <a:ext cx="2016125" cy="649287"/>
            <a:chOff x="3560" y="935"/>
            <a:chExt cx="1270" cy="409"/>
          </a:xfrm>
        </p:grpSpPr>
        <p:sp>
          <p:nvSpPr>
            <p:cNvPr id="11283" name="AutoShape 14"/>
            <p:cNvSpPr>
              <a:spLocks noChangeArrowheads="1"/>
            </p:cNvSpPr>
            <p:nvPr/>
          </p:nvSpPr>
          <p:spPr bwMode="auto">
            <a:xfrm>
              <a:off x="3606" y="1254"/>
              <a:ext cx="1043" cy="90"/>
            </a:xfrm>
            <a:prstGeom prst="leftArrow">
              <a:avLst>
                <a:gd name="adj1" fmla="val 50000"/>
                <a:gd name="adj2" fmla="val 289722"/>
              </a:avLst>
            </a:prstGeom>
            <a:solidFill>
              <a:srgbClr val="0099FF"/>
            </a:solidFill>
            <a:ln w="9525">
              <a:solidFill>
                <a:srgbClr val="0099FF"/>
              </a:solidFill>
              <a:miter lim="800000"/>
              <a:headEnd/>
              <a:tailEnd/>
            </a:ln>
          </p:spPr>
          <p:txBody>
            <a:bodyPr wrap="none" anchor="ctr"/>
            <a:lstStyle/>
            <a:p>
              <a:endParaRPr lang="zh-CN" altLang="en-US">
                <a:ea typeface="宋体" charset="-122"/>
              </a:endParaRPr>
            </a:p>
          </p:txBody>
        </p:sp>
        <p:sp>
          <p:nvSpPr>
            <p:cNvPr id="11284" name="Text Box 15"/>
            <p:cNvSpPr txBox="1">
              <a:spLocks noChangeArrowheads="1"/>
            </p:cNvSpPr>
            <p:nvPr/>
          </p:nvSpPr>
          <p:spPr bwMode="auto">
            <a:xfrm>
              <a:off x="3560" y="935"/>
              <a:ext cx="1270" cy="327"/>
            </a:xfrm>
            <a:prstGeom prst="rect">
              <a:avLst/>
            </a:prstGeom>
            <a:noFill/>
            <a:ln w="9525">
              <a:noFill/>
              <a:miter lim="800000"/>
              <a:headEnd/>
              <a:tailEnd/>
            </a:ln>
          </p:spPr>
          <p:txBody>
            <a:bodyPr>
              <a:spAutoFit/>
            </a:bodyPr>
            <a:lstStyle/>
            <a:p>
              <a:pPr eaLnBrk="1" hangingPunct="1">
                <a:spcBef>
                  <a:spcPct val="50000"/>
                </a:spcBef>
              </a:pPr>
              <a:r>
                <a:rPr lang="zh-CN" altLang="en-US" sz="2800" b="1">
                  <a:ea typeface="楷体_GB2312" pitchFamily="49" charset="-122"/>
                </a:rPr>
                <a:t>输入电阻</a:t>
              </a:r>
            </a:p>
          </p:txBody>
        </p:sp>
      </p:grpSp>
      <p:graphicFrame>
        <p:nvGraphicFramePr>
          <p:cNvPr id="317456" name="Object 16"/>
          <p:cNvGraphicFramePr>
            <a:graphicFrameLocks noChangeAspect="1"/>
          </p:cNvGraphicFramePr>
          <p:nvPr/>
        </p:nvGraphicFramePr>
        <p:xfrm>
          <a:off x="5935663" y="2146300"/>
          <a:ext cx="1304925" cy="1065213"/>
        </p:xfrm>
        <a:graphic>
          <a:graphicData uri="http://schemas.openxmlformats.org/presentationml/2006/ole">
            <p:oleObj spid="_x0000_s11270" name="公式" r:id="rId3" imgW="476332" imgH="380876" progId="Equation.3">
              <p:embed/>
            </p:oleObj>
          </a:graphicData>
        </a:graphic>
      </p:graphicFrame>
      <p:sp>
        <p:nvSpPr>
          <p:cNvPr id="317457" name="Text Box 17"/>
          <p:cNvSpPr txBox="1">
            <a:spLocks noChangeArrowheads="1"/>
          </p:cNvSpPr>
          <p:nvPr/>
        </p:nvSpPr>
        <p:spPr bwMode="auto">
          <a:xfrm>
            <a:off x="468313" y="2924175"/>
            <a:ext cx="2952750" cy="579438"/>
          </a:xfrm>
          <a:prstGeom prst="rect">
            <a:avLst/>
          </a:prstGeom>
          <a:noFill/>
          <a:ln w="12700">
            <a:noFill/>
            <a:miter lim="800000"/>
            <a:headEnd/>
            <a:tailEnd/>
          </a:ln>
        </p:spPr>
        <p:txBody>
          <a:bodyPr>
            <a:spAutoFit/>
          </a:bodyPr>
          <a:lstStyle/>
          <a:p>
            <a:pPr eaLnBrk="1" hangingPunct="1"/>
            <a:r>
              <a:rPr lang="en-US" altLang="zh-CN" sz="3200" b="1">
                <a:latin typeface="楷体_GB2312" pitchFamily="49" charset="-122"/>
                <a:ea typeface="楷体_GB2312" pitchFamily="49" charset="-122"/>
              </a:rPr>
              <a:t>2.</a:t>
            </a:r>
            <a:r>
              <a:rPr lang="zh-CN" altLang="en-US" sz="3200" b="1">
                <a:latin typeface="楷体_GB2312" pitchFamily="49" charset="-122"/>
                <a:ea typeface="楷体_GB2312" pitchFamily="49" charset="-122"/>
              </a:rPr>
              <a:t>计算方法</a:t>
            </a:r>
          </a:p>
        </p:txBody>
      </p:sp>
      <p:sp>
        <p:nvSpPr>
          <p:cNvPr id="317458" name="Text Box 18"/>
          <p:cNvSpPr txBox="1">
            <a:spLocks noChangeArrowheads="1"/>
          </p:cNvSpPr>
          <p:nvPr/>
        </p:nvSpPr>
        <p:spPr bwMode="auto">
          <a:xfrm>
            <a:off x="395288" y="3500438"/>
            <a:ext cx="8424862" cy="1117600"/>
          </a:xfrm>
          <a:prstGeom prst="rect">
            <a:avLst/>
          </a:prstGeom>
          <a:noFill/>
          <a:ln w="9525">
            <a:noFill/>
            <a:miter lim="800000"/>
            <a:headEnd/>
            <a:tailEnd/>
          </a:ln>
        </p:spPr>
        <p:txBody>
          <a:bodyPr>
            <a:spAutoFit/>
          </a:bodyPr>
          <a:lstStyle/>
          <a:p>
            <a:pPr marL="342900" indent="-342900" eaLnBrk="1" hangingPunct="1">
              <a:lnSpc>
                <a:spcPct val="120000"/>
              </a:lnSpc>
              <a:buFontTx/>
              <a:buAutoNum type="circleNumDbPlain"/>
            </a:pPr>
            <a:r>
              <a:rPr lang="zh-CN" altLang="en-US" sz="2800" b="1">
                <a:latin typeface="楷体_GB2312" pitchFamily="49" charset="-122"/>
                <a:ea typeface="楷体_GB2312" pitchFamily="49" charset="-122"/>
              </a:rPr>
              <a:t>如果一端口内部仅含电阻，则应用电阻的串、并联和</a:t>
            </a:r>
            <a:r>
              <a:rPr kumimoji="1" lang="zh-CN" altLang="en-US" sz="2800">
                <a:latin typeface="Times New Roman" pitchFamily="18" charset="0"/>
                <a:ea typeface="楷体_GB2312" pitchFamily="49" charset="-122"/>
                <a:sym typeface="Symbol" pitchFamily="18" charset="2"/>
              </a:rPr>
              <a:t></a:t>
            </a:r>
            <a:r>
              <a:rPr kumimoji="1" lang="en-US" altLang="zh-CN" sz="2800">
                <a:latin typeface="Times New Roman" pitchFamily="18" charset="0"/>
                <a:ea typeface="楷体_GB2312" pitchFamily="49" charset="-122"/>
              </a:rPr>
              <a:t>—Y</a:t>
            </a:r>
            <a:r>
              <a:rPr kumimoji="1" lang="zh-CN" altLang="en-US" sz="2800" b="1">
                <a:latin typeface="楷体_GB2312" pitchFamily="49" charset="-122"/>
                <a:ea typeface="楷体_GB2312" pitchFamily="49" charset="-122"/>
              </a:rPr>
              <a:t>变换等方法求它的等效电阻； </a:t>
            </a:r>
          </a:p>
        </p:txBody>
      </p:sp>
      <p:sp>
        <p:nvSpPr>
          <p:cNvPr id="317459" name="Text Box 19"/>
          <p:cNvSpPr txBox="1">
            <a:spLocks noChangeArrowheads="1"/>
          </p:cNvSpPr>
          <p:nvPr/>
        </p:nvSpPr>
        <p:spPr bwMode="auto">
          <a:xfrm>
            <a:off x="395288" y="4508500"/>
            <a:ext cx="8569325" cy="1630363"/>
          </a:xfrm>
          <a:prstGeom prst="rect">
            <a:avLst/>
          </a:prstGeom>
          <a:noFill/>
          <a:ln w="9525">
            <a:noFill/>
            <a:miter lim="800000"/>
            <a:headEnd/>
            <a:tailEnd/>
          </a:ln>
        </p:spPr>
        <p:txBody>
          <a:bodyPr>
            <a:spAutoFit/>
          </a:bodyPr>
          <a:lstStyle/>
          <a:p>
            <a:pPr marL="342900" indent="-342900" eaLnBrk="1" hangingPunct="1">
              <a:lnSpc>
                <a:spcPct val="120000"/>
              </a:lnSpc>
              <a:spcBef>
                <a:spcPct val="25000"/>
              </a:spcBef>
              <a:buFontTx/>
              <a:buAutoNum type="circleNumDbPlain" startAt="2"/>
            </a:pPr>
            <a:r>
              <a:rPr lang="zh-CN" altLang="en-US" sz="2800" b="1">
                <a:latin typeface="楷体_GB2312" pitchFamily="49" charset="-122"/>
                <a:ea typeface="楷体_GB2312" pitchFamily="49" charset="-122"/>
              </a:rPr>
              <a:t>对含有受控源和电阻的两端电路，用电压、电流法求输入电阻，即在端口加电压源，求得电流，或在端口加电流源，求得电压，得其比值。</a:t>
            </a:r>
          </a:p>
        </p:txBody>
      </p:sp>
      <p:grpSp>
        <p:nvGrpSpPr>
          <p:cNvPr id="11274" name="Group 20"/>
          <p:cNvGrpSpPr>
            <a:grpSpLocks/>
          </p:cNvGrpSpPr>
          <p:nvPr/>
        </p:nvGrpSpPr>
        <p:grpSpPr bwMode="auto">
          <a:xfrm>
            <a:off x="8316913" y="6446838"/>
            <a:ext cx="792162" cy="366712"/>
            <a:chOff x="5193" y="4020"/>
            <a:chExt cx="499" cy="231"/>
          </a:xfrm>
        </p:grpSpPr>
        <p:pic>
          <p:nvPicPr>
            <p:cNvPr id="11281" name="Picture 21"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11282" name="Text Box 22">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11275" name="Group 23"/>
          <p:cNvGrpSpPr>
            <a:grpSpLocks/>
          </p:cNvGrpSpPr>
          <p:nvPr/>
        </p:nvGrpSpPr>
        <p:grpSpPr bwMode="auto">
          <a:xfrm>
            <a:off x="7453313" y="6446838"/>
            <a:ext cx="792162" cy="366712"/>
            <a:chOff x="4649" y="4020"/>
            <a:chExt cx="499" cy="231"/>
          </a:xfrm>
        </p:grpSpPr>
        <p:pic>
          <p:nvPicPr>
            <p:cNvPr id="11279" name="Picture 24"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11280" name="Text Box 25">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11276" name="Group 26"/>
          <p:cNvGrpSpPr>
            <a:grpSpLocks/>
          </p:cNvGrpSpPr>
          <p:nvPr/>
        </p:nvGrpSpPr>
        <p:grpSpPr bwMode="auto">
          <a:xfrm>
            <a:off x="6588125" y="6446838"/>
            <a:ext cx="792163" cy="366712"/>
            <a:chOff x="5193" y="4020"/>
            <a:chExt cx="499" cy="231"/>
          </a:xfrm>
        </p:grpSpPr>
        <p:pic>
          <p:nvPicPr>
            <p:cNvPr id="11277" name="Picture 27"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11278" name="Text Box 28">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7442"/>
                                        </p:tgtEl>
                                        <p:attrNameLst>
                                          <p:attrName>style.visibility</p:attrName>
                                        </p:attrNameLst>
                                      </p:cBhvr>
                                      <p:to>
                                        <p:strVal val="visible"/>
                                      </p:to>
                                    </p:set>
                                    <p:anim calcmode="lin" valueType="num">
                                      <p:cBhvr additive="base">
                                        <p:cTn id="7" dur="500" fill="hold"/>
                                        <p:tgtEl>
                                          <p:spTgt spid="317442"/>
                                        </p:tgtEl>
                                        <p:attrNameLst>
                                          <p:attrName>ppt_x</p:attrName>
                                        </p:attrNameLst>
                                      </p:cBhvr>
                                      <p:tavLst>
                                        <p:tav tm="0">
                                          <p:val>
                                            <p:strVal val="0-#ppt_w/2"/>
                                          </p:val>
                                        </p:tav>
                                        <p:tav tm="100000">
                                          <p:val>
                                            <p:strVal val="#ppt_x"/>
                                          </p:val>
                                        </p:tav>
                                      </p:tavLst>
                                    </p:anim>
                                    <p:anim calcmode="lin" valueType="num">
                                      <p:cBhvr additive="base">
                                        <p:cTn id="8" dur="500" fill="hold"/>
                                        <p:tgtEl>
                                          <p:spTgt spid="3174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43"/>
                                        </p:tgtEl>
                                        <p:attrNameLst>
                                          <p:attrName>style.visibility</p:attrName>
                                        </p:attrNameLst>
                                      </p:cBhvr>
                                      <p:to>
                                        <p:strVal val="visible"/>
                                      </p:to>
                                    </p:set>
                                    <p:anim calcmode="lin" valueType="num">
                                      <p:cBhvr additive="base">
                                        <p:cTn id="13" dur="500" fill="hold"/>
                                        <p:tgtEl>
                                          <p:spTgt spid="317443"/>
                                        </p:tgtEl>
                                        <p:attrNameLst>
                                          <p:attrName>ppt_x</p:attrName>
                                        </p:attrNameLst>
                                      </p:cBhvr>
                                      <p:tavLst>
                                        <p:tav tm="0">
                                          <p:val>
                                            <p:strVal val="0-#ppt_w/2"/>
                                          </p:val>
                                        </p:tav>
                                        <p:tav tm="100000">
                                          <p:val>
                                            <p:strVal val="#ppt_x"/>
                                          </p:val>
                                        </p:tav>
                                      </p:tavLst>
                                    </p:anim>
                                    <p:anim calcmode="lin" valueType="num">
                                      <p:cBhvr additive="base">
                                        <p:cTn id="14" dur="500" fill="hold"/>
                                        <p:tgtEl>
                                          <p:spTgt spid="3174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2"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slide(fromRight)">
                                      <p:cBhvr>
                                        <p:cTn id="24" dur="500"/>
                                        <p:tgtEl>
                                          <p:spTgt spid="3"/>
                                        </p:tgtEl>
                                      </p:cBhvr>
                                    </p:animEffect>
                                  </p:childTnLst>
                                </p:cTn>
                              </p:par>
                            </p:childTnLst>
                          </p:cTn>
                        </p:par>
                        <p:par>
                          <p:cTn id="25" fill="hold" nodeType="afterGroup">
                            <p:stCondLst>
                              <p:cond delay="500"/>
                            </p:stCondLst>
                            <p:childTnLst>
                              <p:par>
                                <p:cTn id="26" presetID="18" presetClass="entr" presetSubtype="6" fill="hold" nodeType="afterEffect">
                                  <p:stCondLst>
                                    <p:cond delay="0"/>
                                  </p:stCondLst>
                                  <p:childTnLst>
                                    <p:set>
                                      <p:cBhvr>
                                        <p:cTn id="27" dur="1" fill="hold">
                                          <p:stCondLst>
                                            <p:cond delay="0"/>
                                          </p:stCondLst>
                                        </p:cTn>
                                        <p:tgtEl>
                                          <p:spTgt spid="317456"/>
                                        </p:tgtEl>
                                        <p:attrNameLst>
                                          <p:attrName>style.visibility</p:attrName>
                                        </p:attrNameLst>
                                      </p:cBhvr>
                                      <p:to>
                                        <p:strVal val="visible"/>
                                      </p:to>
                                    </p:set>
                                    <p:animEffect transition="in" filter="strips(downRight)">
                                      <p:cBhvr>
                                        <p:cTn id="28" dur="2000"/>
                                        <p:tgtEl>
                                          <p:spTgt spid="3174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17457"/>
                                        </p:tgtEl>
                                        <p:attrNameLst>
                                          <p:attrName>style.visibility</p:attrName>
                                        </p:attrNameLst>
                                      </p:cBhvr>
                                      <p:to>
                                        <p:strVal val="visible"/>
                                      </p:to>
                                    </p:set>
                                    <p:anim calcmode="lin" valueType="num">
                                      <p:cBhvr additive="base">
                                        <p:cTn id="33" dur="500" fill="hold"/>
                                        <p:tgtEl>
                                          <p:spTgt spid="317457"/>
                                        </p:tgtEl>
                                        <p:attrNameLst>
                                          <p:attrName>ppt_x</p:attrName>
                                        </p:attrNameLst>
                                      </p:cBhvr>
                                      <p:tavLst>
                                        <p:tav tm="0">
                                          <p:val>
                                            <p:strVal val="0-#ppt_w/2"/>
                                          </p:val>
                                        </p:tav>
                                        <p:tav tm="100000">
                                          <p:val>
                                            <p:strVal val="#ppt_x"/>
                                          </p:val>
                                        </p:tav>
                                      </p:tavLst>
                                    </p:anim>
                                    <p:anim calcmode="lin" valueType="num">
                                      <p:cBhvr additive="base">
                                        <p:cTn id="34" dur="500" fill="hold"/>
                                        <p:tgtEl>
                                          <p:spTgt spid="31745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55" presetClass="entr" presetSubtype="0" fill="hold" grpId="0" nodeType="clickEffect">
                                  <p:stCondLst>
                                    <p:cond delay="0"/>
                                  </p:stCondLst>
                                  <p:iterate type="lt">
                                    <p:tmPct val="100000"/>
                                  </p:iterate>
                                  <p:childTnLst>
                                    <p:set>
                                      <p:cBhvr>
                                        <p:cTn id="38" dur="1" fill="hold">
                                          <p:stCondLst>
                                            <p:cond delay="0"/>
                                          </p:stCondLst>
                                        </p:cTn>
                                        <p:tgtEl>
                                          <p:spTgt spid="317458"/>
                                        </p:tgtEl>
                                        <p:attrNameLst>
                                          <p:attrName>style.visibility</p:attrName>
                                        </p:attrNameLst>
                                      </p:cBhvr>
                                      <p:to>
                                        <p:strVal val="visible"/>
                                      </p:to>
                                    </p:set>
                                    <p:anim calcmode="lin" valueType="num">
                                      <p:cBhvr>
                                        <p:cTn id="39" dur="100" fill="hold"/>
                                        <p:tgtEl>
                                          <p:spTgt spid="317458"/>
                                        </p:tgtEl>
                                        <p:attrNameLst>
                                          <p:attrName>ppt_w</p:attrName>
                                        </p:attrNameLst>
                                      </p:cBhvr>
                                      <p:tavLst>
                                        <p:tav tm="0">
                                          <p:val>
                                            <p:strVal val="#ppt_w*0.70"/>
                                          </p:val>
                                        </p:tav>
                                        <p:tav tm="100000">
                                          <p:val>
                                            <p:strVal val="#ppt_w"/>
                                          </p:val>
                                        </p:tav>
                                      </p:tavLst>
                                    </p:anim>
                                    <p:anim calcmode="lin" valueType="num">
                                      <p:cBhvr>
                                        <p:cTn id="40" dur="100" fill="hold"/>
                                        <p:tgtEl>
                                          <p:spTgt spid="317458"/>
                                        </p:tgtEl>
                                        <p:attrNameLst>
                                          <p:attrName>ppt_h</p:attrName>
                                        </p:attrNameLst>
                                      </p:cBhvr>
                                      <p:tavLst>
                                        <p:tav tm="0">
                                          <p:val>
                                            <p:strVal val="#ppt_h"/>
                                          </p:val>
                                        </p:tav>
                                        <p:tav tm="100000">
                                          <p:val>
                                            <p:strVal val="#ppt_h"/>
                                          </p:val>
                                        </p:tav>
                                      </p:tavLst>
                                    </p:anim>
                                    <p:animEffect transition="in" filter="fade">
                                      <p:cBhvr>
                                        <p:cTn id="41" dur="100"/>
                                        <p:tgtEl>
                                          <p:spTgt spid="31745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5" presetClass="entr" presetSubtype="0" fill="hold" grpId="0" nodeType="clickEffect">
                                  <p:stCondLst>
                                    <p:cond delay="0"/>
                                  </p:stCondLst>
                                  <p:iterate type="lt">
                                    <p:tmPct val="100000"/>
                                  </p:iterate>
                                  <p:childTnLst>
                                    <p:set>
                                      <p:cBhvr>
                                        <p:cTn id="45" dur="1" fill="hold">
                                          <p:stCondLst>
                                            <p:cond delay="0"/>
                                          </p:stCondLst>
                                        </p:cTn>
                                        <p:tgtEl>
                                          <p:spTgt spid="317459"/>
                                        </p:tgtEl>
                                        <p:attrNameLst>
                                          <p:attrName>style.visibility</p:attrName>
                                        </p:attrNameLst>
                                      </p:cBhvr>
                                      <p:to>
                                        <p:strVal val="visible"/>
                                      </p:to>
                                    </p:set>
                                    <p:anim calcmode="lin" valueType="num">
                                      <p:cBhvr>
                                        <p:cTn id="46" dur="100" fill="hold"/>
                                        <p:tgtEl>
                                          <p:spTgt spid="317459"/>
                                        </p:tgtEl>
                                        <p:attrNameLst>
                                          <p:attrName>ppt_w</p:attrName>
                                        </p:attrNameLst>
                                      </p:cBhvr>
                                      <p:tavLst>
                                        <p:tav tm="0">
                                          <p:val>
                                            <p:strVal val="#ppt_w*0.70"/>
                                          </p:val>
                                        </p:tav>
                                        <p:tav tm="100000">
                                          <p:val>
                                            <p:strVal val="#ppt_w"/>
                                          </p:val>
                                        </p:tav>
                                      </p:tavLst>
                                    </p:anim>
                                    <p:anim calcmode="lin" valueType="num">
                                      <p:cBhvr>
                                        <p:cTn id="47" dur="100" fill="hold"/>
                                        <p:tgtEl>
                                          <p:spTgt spid="317459"/>
                                        </p:tgtEl>
                                        <p:attrNameLst>
                                          <p:attrName>ppt_h</p:attrName>
                                        </p:attrNameLst>
                                      </p:cBhvr>
                                      <p:tavLst>
                                        <p:tav tm="0">
                                          <p:val>
                                            <p:strVal val="#ppt_h"/>
                                          </p:val>
                                        </p:tav>
                                        <p:tav tm="100000">
                                          <p:val>
                                            <p:strVal val="#ppt_h"/>
                                          </p:val>
                                        </p:tav>
                                      </p:tavLst>
                                    </p:anim>
                                    <p:animEffect transition="in" filter="fade">
                                      <p:cBhvr>
                                        <p:cTn id="48" dur="100"/>
                                        <p:tgtEl>
                                          <p:spTgt spid="31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animBg="1" autoUpdateAnimBg="0"/>
      <p:bldP spid="317443" grpId="0"/>
      <p:bldP spid="317457" grpId="0"/>
      <p:bldP spid="317458" grpId="0"/>
      <p:bldP spid="31745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0" y="765175"/>
            <a:ext cx="838200" cy="579438"/>
          </a:xfrm>
          <a:prstGeom prst="rect">
            <a:avLst/>
          </a:prstGeom>
          <a:noFill/>
          <a:ln w="12700">
            <a:noFill/>
            <a:miter lim="800000"/>
            <a:headEnd/>
            <a:tailEnd/>
          </a:ln>
        </p:spPr>
        <p:txBody>
          <a:bodyPr>
            <a:spAutoFit/>
          </a:bodyPr>
          <a:lstStyle/>
          <a:p>
            <a:pPr eaLnBrk="1" hangingPunct="1"/>
            <a:r>
              <a:rPr lang="zh-CN" altLang="en-US" sz="3200" b="1">
                <a:latin typeface="Times New Roman" pitchFamily="18" charset="0"/>
                <a:ea typeface="宋体" charset="-122"/>
              </a:rPr>
              <a:t>例</a:t>
            </a:r>
            <a:endParaRPr lang="zh-CN" altLang="en-US" sz="3200" b="1">
              <a:ea typeface="仿宋_GB2312" pitchFamily="49" charset="-122"/>
            </a:endParaRPr>
          </a:p>
        </p:txBody>
      </p:sp>
      <p:sp>
        <p:nvSpPr>
          <p:cNvPr id="318467" name="Text Box 3"/>
          <p:cNvSpPr txBox="1">
            <a:spLocks noChangeArrowheads="1"/>
          </p:cNvSpPr>
          <p:nvPr/>
        </p:nvSpPr>
        <p:spPr bwMode="auto">
          <a:xfrm>
            <a:off x="1042988" y="836613"/>
            <a:ext cx="5832475" cy="519112"/>
          </a:xfrm>
          <a:prstGeom prst="rect">
            <a:avLst/>
          </a:prstGeom>
          <a:noFill/>
          <a:ln w="9525">
            <a:noFill/>
            <a:miter lim="800000"/>
            <a:headEnd/>
            <a:tailEnd/>
          </a:ln>
        </p:spPr>
        <p:txBody>
          <a:bodyPr>
            <a:spAutoFit/>
          </a:bodyPr>
          <a:lstStyle/>
          <a:p>
            <a:pPr eaLnBrk="1" hangingPunct="1">
              <a:spcBef>
                <a:spcPct val="50000"/>
              </a:spcBef>
            </a:pPr>
            <a:r>
              <a:rPr lang="zh-CN" altLang="en-US" sz="2800" b="1">
                <a:ea typeface="楷体_GB2312" pitchFamily="49" charset="-122"/>
              </a:rPr>
              <a:t>计算下例一端口电路的输入电阻</a:t>
            </a:r>
          </a:p>
        </p:txBody>
      </p:sp>
      <p:sp>
        <p:nvSpPr>
          <p:cNvPr id="318468" name="AutoShape 4"/>
          <p:cNvSpPr>
            <a:spLocks noChangeArrowheads="1"/>
          </p:cNvSpPr>
          <p:nvPr/>
        </p:nvSpPr>
        <p:spPr bwMode="auto">
          <a:xfrm>
            <a:off x="4932363" y="2276475"/>
            <a:ext cx="647700" cy="215900"/>
          </a:xfrm>
          <a:prstGeom prst="rightArrow">
            <a:avLst>
              <a:gd name="adj1" fmla="val 50000"/>
              <a:gd name="adj2" fmla="val 75000"/>
            </a:avLst>
          </a:prstGeom>
          <a:solidFill>
            <a:srgbClr val="0099FF"/>
          </a:solidFill>
          <a:ln w="9525">
            <a:solidFill>
              <a:srgbClr val="0099FF"/>
            </a:solidFill>
            <a:miter lim="800000"/>
            <a:headEnd/>
            <a:tailEnd/>
          </a:ln>
        </p:spPr>
        <p:txBody>
          <a:bodyPr wrap="none" anchor="ctr"/>
          <a:lstStyle/>
          <a:p>
            <a:endParaRPr lang="zh-CN" altLang="en-US">
              <a:ea typeface="宋体" charset="-122"/>
            </a:endParaRPr>
          </a:p>
        </p:txBody>
      </p:sp>
      <p:graphicFrame>
        <p:nvGraphicFramePr>
          <p:cNvPr id="318469" name="Object 5"/>
          <p:cNvGraphicFramePr>
            <a:graphicFrameLocks noChangeAspect="1"/>
          </p:cNvGraphicFramePr>
          <p:nvPr/>
        </p:nvGraphicFramePr>
        <p:xfrm>
          <a:off x="1979613" y="5013325"/>
          <a:ext cx="3502025" cy="633413"/>
        </p:xfrm>
        <a:graphic>
          <a:graphicData uri="http://schemas.openxmlformats.org/presentationml/2006/ole">
            <p:oleObj spid="_x0000_s12293" name="公式" r:id="rId3" imgW="1323896" imgH="228634" progId="Equation.3">
              <p:embed/>
            </p:oleObj>
          </a:graphicData>
        </a:graphic>
      </p:graphicFrame>
      <p:sp>
        <p:nvSpPr>
          <p:cNvPr id="318470" name="AutoShape 6"/>
          <p:cNvSpPr>
            <a:spLocks noChangeArrowheads="1"/>
          </p:cNvSpPr>
          <p:nvPr/>
        </p:nvSpPr>
        <p:spPr bwMode="auto">
          <a:xfrm>
            <a:off x="7740650" y="1700213"/>
            <a:ext cx="1295400" cy="865187"/>
          </a:xfrm>
          <a:prstGeom prst="wedgeRoundRectCallout">
            <a:avLst>
              <a:gd name="adj1" fmla="val -103431"/>
              <a:gd name="adj2" fmla="val 38074"/>
              <a:gd name="adj3" fmla="val 16667"/>
            </a:avLst>
          </a:prstGeom>
          <a:solidFill>
            <a:srgbClr val="FFCC99"/>
          </a:solidFill>
          <a:ln w="9525">
            <a:noFill/>
            <a:miter lim="800000"/>
            <a:headEnd/>
            <a:tailEnd/>
          </a:ln>
        </p:spPr>
        <p:txBody>
          <a:bodyPr/>
          <a:lstStyle/>
          <a:p>
            <a:pPr algn="ctr" eaLnBrk="1" hangingPunct="1"/>
            <a:r>
              <a:rPr lang="zh-CN" altLang="en-US" sz="2400" b="1">
                <a:ea typeface="楷体_GB2312" pitchFamily="49" charset="-122"/>
              </a:rPr>
              <a:t>无源电阻网络</a:t>
            </a:r>
          </a:p>
        </p:txBody>
      </p:sp>
      <p:grpSp>
        <p:nvGrpSpPr>
          <p:cNvPr id="2" name="Group 7"/>
          <p:cNvGrpSpPr>
            <a:grpSpLocks/>
          </p:cNvGrpSpPr>
          <p:nvPr/>
        </p:nvGrpSpPr>
        <p:grpSpPr bwMode="auto">
          <a:xfrm>
            <a:off x="5435600" y="1484313"/>
            <a:ext cx="2014538" cy="2232025"/>
            <a:chOff x="3742" y="799"/>
            <a:chExt cx="1269" cy="1406"/>
          </a:xfrm>
        </p:grpSpPr>
        <p:sp>
          <p:nvSpPr>
            <p:cNvPr id="12340" name="Text Box 8"/>
            <p:cNvSpPr txBox="1">
              <a:spLocks noChangeArrowheads="1"/>
            </p:cNvSpPr>
            <p:nvPr/>
          </p:nvSpPr>
          <p:spPr bwMode="auto">
            <a:xfrm>
              <a:off x="4060" y="916"/>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R</a:t>
              </a:r>
              <a:r>
                <a:rPr lang="en-US" altLang="zh-CN" sz="2800" baseline="-25000">
                  <a:latin typeface="Times New Roman" pitchFamily="18" charset="0"/>
                  <a:ea typeface="宋体" charset="-122"/>
                </a:rPr>
                <a:t>2</a:t>
              </a:r>
              <a:endParaRPr lang="en-US" altLang="zh-CN" sz="2800">
                <a:ea typeface="仿宋_GB2312" pitchFamily="49" charset="-122"/>
              </a:endParaRPr>
            </a:p>
          </p:txBody>
        </p:sp>
        <p:sp>
          <p:nvSpPr>
            <p:cNvPr id="12341" name="Line 9"/>
            <p:cNvSpPr>
              <a:spLocks noChangeShapeType="1"/>
            </p:cNvSpPr>
            <p:nvPr/>
          </p:nvSpPr>
          <p:spPr bwMode="auto">
            <a:xfrm flipV="1">
              <a:off x="3742" y="845"/>
              <a:ext cx="1179" cy="0"/>
            </a:xfrm>
            <a:prstGeom prst="line">
              <a:avLst/>
            </a:prstGeom>
            <a:noFill/>
            <a:ln w="28575">
              <a:solidFill>
                <a:schemeClr val="tx1"/>
              </a:solidFill>
              <a:round/>
              <a:headEnd/>
              <a:tailEnd/>
            </a:ln>
          </p:spPr>
          <p:txBody>
            <a:bodyPr/>
            <a:lstStyle/>
            <a:p>
              <a:endParaRPr lang="zh-CN" altLang="en-US"/>
            </a:p>
          </p:txBody>
        </p:sp>
        <p:sp>
          <p:nvSpPr>
            <p:cNvPr id="12342" name="Line 10"/>
            <p:cNvSpPr>
              <a:spLocks noChangeShapeType="1"/>
            </p:cNvSpPr>
            <p:nvPr/>
          </p:nvSpPr>
          <p:spPr bwMode="auto">
            <a:xfrm>
              <a:off x="3787" y="2160"/>
              <a:ext cx="1134" cy="0"/>
            </a:xfrm>
            <a:prstGeom prst="line">
              <a:avLst/>
            </a:prstGeom>
            <a:noFill/>
            <a:ln w="28575">
              <a:solidFill>
                <a:schemeClr val="tx1"/>
              </a:solidFill>
              <a:round/>
              <a:headEnd/>
              <a:tailEnd/>
            </a:ln>
          </p:spPr>
          <p:txBody>
            <a:bodyPr/>
            <a:lstStyle/>
            <a:p>
              <a:endParaRPr lang="zh-CN" altLang="en-US"/>
            </a:p>
          </p:txBody>
        </p:sp>
        <p:sp>
          <p:nvSpPr>
            <p:cNvPr id="12343" name="Line 11"/>
            <p:cNvSpPr>
              <a:spLocks noChangeShapeType="1"/>
            </p:cNvSpPr>
            <p:nvPr/>
          </p:nvSpPr>
          <p:spPr bwMode="auto">
            <a:xfrm>
              <a:off x="3859" y="844"/>
              <a:ext cx="0" cy="1316"/>
            </a:xfrm>
            <a:prstGeom prst="line">
              <a:avLst/>
            </a:prstGeom>
            <a:noFill/>
            <a:ln w="28575">
              <a:solidFill>
                <a:schemeClr val="tx1"/>
              </a:solidFill>
              <a:round/>
              <a:headEnd type="oval" w="med" len="med"/>
              <a:tailEnd type="oval" w="med" len="med"/>
            </a:ln>
          </p:spPr>
          <p:txBody>
            <a:bodyPr/>
            <a:lstStyle/>
            <a:p>
              <a:endParaRPr lang="zh-CN" altLang="en-US"/>
            </a:p>
          </p:txBody>
        </p:sp>
        <p:sp>
          <p:nvSpPr>
            <p:cNvPr id="12344" name="Line 12"/>
            <p:cNvSpPr>
              <a:spLocks noChangeShapeType="1"/>
            </p:cNvSpPr>
            <p:nvPr/>
          </p:nvSpPr>
          <p:spPr bwMode="auto">
            <a:xfrm>
              <a:off x="4486" y="844"/>
              <a:ext cx="0" cy="1316"/>
            </a:xfrm>
            <a:prstGeom prst="line">
              <a:avLst/>
            </a:prstGeom>
            <a:noFill/>
            <a:ln w="28575">
              <a:solidFill>
                <a:schemeClr val="tx1"/>
              </a:solidFill>
              <a:round/>
              <a:headEnd type="oval" w="med" len="med"/>
              <a:tailEnd type="oval" w="med" len="med"/>
            </a:ln>
          </p:spPr>
          <p:txBody>
            <a:bodyPr/>
            <a:lstStyle/>
            <a:p>
              <a:endParaRPr lang="zh-CN" altLang="en-US"/>
            </a:p>
          </p:txBody>
        </p:sp>
        <p:sp>
          <p:nvSpPr>
            <p:cNvPr id="12345" name="Text Box 13"/>
            <p:cNvSpPr txBox="1">
              <a:spLocks noChangeArrowheads="1"/>
            </p:cNvSpPr>
            <p:nvPr/>
          </p:nvSpPr>
          <p:spPr bwMode="auto">
            <a:xfrm>
              <a:off x="4513" y="1098"/>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R</a:t>
              </a:r>
              <a:r>
                <a:rPr lang="en-US" altLang="zh-CN" sz="2800" baseline="-25000">
                  <a:latin typeface="Times New Roman" pitchFamily="18" charset="0"/>
                  <a:ea typeface="宋体" charset="-122"/>
                </a:rPr>
                <a:t>3</a:t>
              </a:r>
              <a:endParaRPr lang="en-US" altLang="zh-CN" sz="2800">
                <a:ea typeface="仿宋_GB2312" pitchFamily="49" charset="-122"/>
              </a:endParaRPr>
            </a:p>
          </p:txBody>
        </p:sp>
        <p:sp>
          <p:nvSpPr>
            <p:cNvPr id="12346" name="Text Box 14"/>
            <p:cNvSpPr txBox="1">
              <a:spLocks noChangeArrowheads="1"/>
            </p:cNvSpPr>
            <p:nvPr/>
          </p:nvSpPr>
          <p:spPr bwMode="auto">
            <a:xfrm>
              <a:off x="3923" y="1279"/>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R</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12347" name="Oval 15"/>
            <p:cNvSpPr>
              <a:spLocks noChangeArrowheads="1"/>
            </p:cNvSpPr>
            <p:nvPr/>
          </p:nvSpPr>
          <p:spPr bwMode="auto">
            <a:xfrm>
              <a:off x="4921" y="2115"/>
              <a:ext cx="90" cy="90"/>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12348" name="Oval 16"/>
            <p:cNvSpPr>
              <a:spLocks noChangeArrowheads="1"/>
            </p:cNvSpPr>
            <p:nvPr/>
          </p:nvSpPr>
          <p:spPr bwMode="auto">
            <a:xfrm>
              <a:off x="4921" y="799"/>
              <a:ext cx="90" cy="90"/>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12349" name="Rectangle 17"/>
            <p:cNvSpPr>
              <a:spLocks noChangeArrowheads="1"/>
            </p:cNvSpPr>
            <p:nvPr/>
          </p:nvSpPr>
          <p:spPr bwMode="auto">
            <a:xfrm>
              <a:off x="4422" y="134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2350" name="Rectangle 18"/>
            <p:cNvSpPr>
              <a:spLocks noChangeArrowheads="1"/>
            </p:cNvSpPr>
            <p:nvPr/>
          </p:nvSpPr>
          <p:spPr bwMode="auto">
            <a:xfrm>
              <a:off x="3787" y="134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2351" name="Rectangle 19"/>
            <p:cNvSpPr>
              <a:spLocks noChangeArrowheads="1"/>
            </p:cNvSpPr>
            <p:nvPr/>
          </p:nvSpPr>
          <p:spPr bwMode="auto">
            <a:xfrm>
              <a:off x="4014" y="79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sp>
        <p:nvSpPr>
          <p:cNvPr id="318484" name="Text Box 20"/>
          <p:cNvSpPr txBox="1">
            <a:spLocks noChangeArrowheads="1"/>
          </p:cNvSpPr>
          <p:nvPr/>
        </p:nvSpPr>
        <p:spPr bwMode="auto">
          <a:xfrm>
            <a:off x="539750" y="3716338"/>
            <a:ext cx="647700" cy="579437"/>
          </a:xfrm>
          <a:prstGeom prst="rect">
            <a:avLst/>
          </a:prstGeom>
          <a:solidFill>
            <a:srgbClr val="990033"/>
          </a:solidFill>
          <a:ln w="12700">
            <a:noFill/>
            <a:miter lim="800000"/>
            <a:headEnd/>
            <a:tailEnd/>
          </a:ln>
        </p:spPr>
        <p:txBody>
          <a:bodyPr>
            <a:spAutoFit/>
          </a:bodyPr>
          <a:lstStyle/>
          <a:p>
            <a:pPr eaLnBrk="1" hangingPunct="1"/>
            <a:r>
              <a:rPr lang="zh-CN" altLang="en-US" sz="3200" b="1">
                <a:solidFill>
                  <a:schemeClr val="bg1"/>
                </a:solidFill>
                <a:latin typeface="Times New Roman" pitchFamily="18" charset="0"/>
                <a:ea typeface="宋体" charset="-122"/>
              </a:rPr>
              <a:t>解</a:t>
            </a:r>
            <a:endParaRPr lang="zh-CN" altLang="en-US" sz="3200" b="1">
              <a:solidFill>
                <a:srgbClr val="FFFF00"/>
              </a:solidFill>
              <a:ea typeface="仿宋_GB2312" pitchFamily="49" charset="-122"/>
            </a:endParaRPr>
          </a:p>
        </p:txBody>
      </p:sp>
      <p:sp>
        <p:nvSpPr>
          <p:cNvPr id="318485" name="Rectangle 21"/>
          <p:cNvSpPr>
            <a:spLocks noChangeArrowheads="1"/>
          </p:cNvSpPr>
          <p:nvPr/>
        </p:nvSpPr>
        <p:spPr bwMode="auto">
          <a:xfrm>
            <a:off x="971550" y="3751263"/>
            <a:ext cx="7777163" cy="1117600"/>
          </a:xfrm>
          <a:prstGeom prst="rect">
            <a:avLst/>
          </a:prstGeom>
          <a:noFill/>
          <a:ln w="9525">
            <a:noFill/>
            <a:miter lim="800000"/>
            <a:headEnd/>
            <a:tailEnd/>
          </a:ln>
        </p:spPr>
        <p:txBody>
          <a:bodyPr>
            <a:spAutoFit/>
          </a:bodyPr>
          <a:lstStyle/>
          <a:p>
            <a:pPr eaLnBrk="1" hangingPunct="1">
              <a:lnSpc>
                <a:spcPct val="120000"/>
              </a:lnSpc>
            </a:pPr>
            <a:r>
              <a:rPr lang="zh-CN" altLang="en-US" sz="2800" b="1">
                <a:ea typeface="楷体_GB2312" pitchFamily="49" charset="-122"/>
              </a:rPr>
              <a:t>        先把有源网络的独立源置零：电压源短路；电流源开路，再求输入电阻。</a:t>
            </a:r>
          </a:p>
        </p:txBody>
      </p:sp>
      <p:grpSp>
        <p:nvGrpSpPr>
          <p:cNvPr id="3" name="Group 22"/>
          <p:cNvGrpSpPr>
            <a:grpSpLocks/>
          </p:cNvGrpSpPr>
          <p:nvPr/>
        </p:nvGrpSpPr>
        <p:grpSpPr bwMode="auto">
          <a:xfrm>
            <a:off x="179388" y="1196975"/>
            <a:ext cx="4462462" cy="2447925"/>
            <a:chOff x="204" y="709"/>
            <a:chExt cx="2811" cy="1542"/>
          </a:xfrm>
        </p:grpSpPr>
        <p:grpSp>
          <p:nvGrpSpPr>
            <p:cNvPr id="12308" name="Group 23"/>
            <p:cNvGrpSpPr>
              <a:grpSpLocks/>
            </p:cNvGrpSpPr>
            <p:nvPr/>
          </p:nvGrpSpPr>
          <p:grpSpPr bwMode="auto">
            <a:xfrm>
              <a:off x="657" y="891"/>
              <a:ext cx="2268" cy="1316"/>
              <a:chOff x="748" y="1207"/>
              <a:chExt cx="1769" cy="772"/>
            </a:xfrm>
          </p:grpSpPr>
          <p:sp>
            <p:nvSpPr>
              <p:cNvPr id="12334" name="Line 24"/>
              <p:cNvSpPr>
                <a:spLocks noChangeShapeType="1"/>
              </p:cNvSpPr>
              <p:nvPr/>
            </p:nvSpPr>
            <p:spPr bwMode="auto">
              <a:xfrm>
                <a:off x="748" y="1207"/>
                <a:ext cx="1769" cy="0"/>
              </a:xfrm>
              <a:prstGeom prst="line">
                <a:avLst/>
              </a:prstGeom>
              <a:noFill/>
              <a:ln w="28575">
                <a:solidFill>
                  <a:schemeClr val="tx1"/>
                </a:solidFill>
                <a:round/>
                <a:headEnd/>
                <a:tailEnd/>
              </a:ln>
            </p:spPr>
            <p:txBody>
              <a:bodyPr/>
              <a:lstStyle/>
              <a:p>
                <a:endParaRPr lang="zh-CN" altLang="en-US"/>
              </a:p>
            </p:txBody>
          </p:sp>
          <p:sp>
            <p:nvSpPr>
              <p:cNvPr id="12335" name="Line 25"/>
              <p:cNvSpPr>
                <a:spLocks noChangeShapeType="1"/>
              </p:cNvSpPr>
              <p:nvPr/>
            </p:nvSpPr>
            <p:spPr bwMode="auto">
              <a:xfrm>
                <a:off x="748" y="1979"/>
                <a:ext cx="1769" cy="0"/>
              </a:xfrm>
              <a:prstGeom prst="line">
                <a:avLst/>
              </a:prstGeom>
              <a:noFill/>
              <a:ln w="28575">
                <a:solidFill>
                  <a:schemeClr val="tx1"/>
                </a:solidFill>
                <a:round/>
                <a:headEnd/>
                <a:tailEnd/>
              </a:ln>
            </p:spPr>
            <p:txBody>
              <a:bodyPr/>
              <a:lstStyle/>
              <a:p>
                <a:endParaRPr lang="zh-CN" altLang="en-US"/>
              </a:p>
            </p:txBody>
          </p:sp>
          <p:sp>
            <p:nvSpPr>
              <p:cNvPr id="12336" name="Line 26"/>
              <p:cNvSpPr>
                <a:spLocks noChangeShapeType="1"/>
              </p:cNvSpPr>
              <p:nvPr/>
            </p:nvSpPr>
            <p:spPr bwMode="auto">
              <a:xfrm>
                <a:off x="748" y="1207"/>
                <a:ext cx="0" cy="772"/>
              </a:xfrm>
              <a:prstGeom prst="line">
                <a:avLst/>
              </a:prstGeom>
              <a:noFill/>
              <a:ln w="28575">
                <a:solidFill>
                  <a:schemeClr val="tx1"/>
                </a:solidFill>
                <a:round/>
                <a:headEnd/>
                <a:tailEnd/>
              </a:ln>
            </p:spPr>
            <p:txBody>
              <a:bodyPr/>
              <a:lstStyle/>
              <a:p>
                <a:endParaRPr lang="zh-CN" altLang="en-US"/>
              </a:p>
            </p:txBody>
          </p:sp>
          <p:sp>
            <p:nvSpPr>
              <p:cNvPr id="12337" name="Line 27"/>
              <p:cNvSpPr>
                <a:spLocks noChangeShapeType="1"/>
              </p:cNvSpPr>
              <p:nvPr/>
            </p:nvSpPr>
            <p:spPr bwMode="auto">
              <a:xfrm>
                <a:off x="2200" y="1207"/>
                <a:ext cx="0" cy="772"/>
              </a:xfrm>
              <a:prstGeom prst="line">
                <a:avLst/>
              </a:prstGeom>
              <a:noFill/>
              <a:ln w="28575">
                <a:solidFill>
                  <a:schemeClr val="tx1"/>
                </a:solidFill>
                <a:round/>
                <a:headEnd type="oval" w="med" len="med"/>
                <a:tailEnd type="oval" w="med" len="med"/>
              </a:ln>
            </p:spPr>
            <p:txBody>
              <a:bodyPr/>
              <a:lstStyle/>
              <a:p>
                <a:endParaRPr lang="zh-CN" altLang="en-US"/>
              </a:p>
            </p:txBody>
          </p:sp>
          <p:sp>
            <p:nvSpPr>
              <p:cNvPr id="12338" name="Line 28"/>
              <p:cNvSpPr>
                <a:spLocks noChangeShapeType="1"/>
              </p:cNvSpPr>
              <p:nvPr/>
            </p:nvSpPr>
            <p:spPr bwMode="auto">
              <a:xfrm>
                <a:off x="1202" y="1207"/>
                <a:ext cx="0" cy="772"/>
              </a:xfrm>
              <a:prstGeom prst="line">
                <a:avLst/>
              </a:prstGeom>
              <a:noFill/>
              <a:ln w="28575">
                <a:solidFill>
                  <a:schemeClr val="tx1"/>
                </a:solidFill>
                <a:round/>
                <a:headEnd type="oval" w="med" len="med"/>
                <a:tailEnd type="oval" w="med" len="med"/>
              </a:ln>
            </p:spPr>
            <p:txBody>
              <a:bodyPr/>
              <a:lstStyle/>
              <a:p>
                <a:endParaRPr lang="zh-CN" altLang="en-US"/>
              </a:p>
            </p:txBody>
          </p:sp>
          <p:sp>
            <p:nvSpPr>
              <p:cNvPr id="12339" name="Line 29"/>
              <p:cNvSpPr>
                <a:spLocks noChangeShapeType="1"/>
              </p:cNvSpPr>
              <p:nvPr/>
            </p:nvSpPr>
            <p:spPr bwMode="auto">
              <a:xfrm>
                <a:off x="1701" y="1207"/>
                <a:ext cx="0" cy="772"/>
              </a:xfrm>
              <a:prstGeom prst="line">
                <a:avLst/>
              </a:prstGeom>
              <a:noFill/>
              <a:ln w="28575">
                <a:solidFill>
                  <a:schemeClr val="tx1"/>
                </a:solidFill>
                <a:round/>
                <a:headEnd type="oval" w="med" len="med"/>
                <a:tailEnd type="oval" w="med" len="med"/>
              </a:ln>
            </p:spPr>
            <p:txBody>
              <a:bodyPr/>
              <a:lstStyle/>
              <a:p>
                <a:endParaRPr lang="zh-CN" altLang="en-US"/>
              </a:p>
            </p:txBody>
          </p:sp>
        </p:grpSp>
        <p:sp>
          <p:nvSpPr>
            <p:cNvPr id="12309" name="Text Box 30"/>
            <p:cNvSpPr txBox="1">
              <a:spLocks noChangeArrowheads="1"/>
            </p:cNvSpPr>
            <p:nvPr/>
          </p:nvSpPr>
          <p:spPr bwMode="auto">
            <a:xfrm>
              <a:off x="1292" y="1662"/>
              <a:ext cx="544" cy="327"/>
            </a:xfrm>
            <a:prstGeom prst="rect">
              <a:avLst/>
            </a:prstGeom>
            <a:noFill/>
            <a:ln w="28575">
              <a:noFill/>
              <a:miter lim="800000"/>
              <a:headEnd/>
              <a:tailEnd/>
            </a:ln>
          </p:spPr>
          <p:txBody>
            <a:bodyPr anchor="ctr">
              <a:spAutoFit/>
            </a:bodyPr>
            <a:lstStyle/>
            <a:p>
              <a:pPr algn="ctr">
                <a:spcBef>
                  <a:spcPct val="50000"/>
                </a:spcBef>
              </a:pPr>
              <a:r>
                <a:rPr kumimoji="1" lang="en-US" altLang="zh-CN" sz="2800" i="1">
                  <a:latin typeface="Times New Roman" pitchFamily="18" charset="0"/>
                  <a:ea typeface="宋体" charset="-122"/>
                  <a:sym typeface="Symbol" pitchFamily="18" charset="2"/>
                </a:rPr>
                <a:t>u</a:t>
              </a:r>
              <a:r>
                <a:rPr kumimoji="1" lang="en-US" altLang="zh-CN" sz="2800" i="1" baseline="-25000">
                  <a:latin typeface="Times New Roman" pitchFamily="18" charset="0"/>
                  <a:ea typeface="宋体" charset="-122"/>
                  <a:sym typeface="Symbol" pitchFamily="18" charset="2"/>
                </a:rPr>
                <a:t>S</a:t>
              </a:r>
            </a:p>
          </p:txBody>
        </p:sp>
        <p:sp>
          <p:nvSpPr>
            <p:cNvPr id="12310" name="Text Box 31"/>
            <p:cNvSpPr txBox="1">
              <a:spLocks noChangeArrowheads="1"/>
            </p:cNvSpPr>
            <p:nvPr/>
          </p:nvSpPr>
          <p:spPr bwMode="auto">
            <a:xfrm>
              <a:off x="1519" y="1370"/>
              <a:ext cx="408"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12311" name="Text Box 32"/>
            <p:cNvSpPr txBox="1">
              <a:spLocks noChangeArrowheads="1"/>
            </p:cNvSpPr>
            <p:nvPr/>
          </p:nvSpPr>
          <p:spPr bwMode="auto">
            <a:xfrm>
              <a:off x="1609" y="1824"/>
              <a:ext cx="226"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12312" name="Text Box 33"/>
            <p:cNvSpPr txBox="1">
              <a:spLocks noChangeArrowheads="1"/>
            </p:cNvSpPr>
            <p:nvPr/>
          </p:nvSpPr>
          <p:spPr bwMode="auto">
            <a:xfrm>
              <a:off x="1927" y="1143"/>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R</a:t>
              </a:r>
              <a:r>
                <a:rPr lang="en-US" altLang="zh-CN" sz="2800" baseline="-25000">
                  <a:latin typeface="Times New Roman" pitchFamily="18" charset="0"/>
                  <a:ea typeface="宋体" charset="-122"/>
                </a:rPr>
                <a:t>3</a:t>
              </a:r>
              <a:endParaRPr lang="en-US" altLang="zh-CN" sz="2800">
                <a:ea typeface="仿宋_GB2312" pitchFamily="49" charset="-122"/>
              </a:endParaRPr>
            </a:p>
          </p:txBody>
        </p:sp>
        <p:sp>
          <p:nvSpPr>
            <p:cNvPr id="12313" name="Text Box 34"/>
            <p:cNvSpPr txBox="1">
              <a:spLocks noChangeArrowheads="1"/>
            </p:cNvSpPr>
            <p:nvPr/>
          </p:nvSpPr>
          <p:spPr bwMode="auto">
            <a:xfrm>
              <a:off x="1428" y="936"/>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R</a:t>
              </a:r>
              <a:r>
                <a:rPr lang="en-US" altLang="zh-CN" sz="2800" baseline="-25000">
                  <a:latin typeface="Times New Roman" pitchFamily="18" charset="0"/>
                  <a:ea typeface="宋体" charset="-122"/>
                </a:rPr>
                <a:t>2</a:t>
              </a:r>
              <a:endParaRPr lang="en-US" altLang="zh-CN" sz="2800">
                <a:ea typeface="仿宋_GB2312" pitchFamily="49" charset="-122"/>
              </a:endParaRPr>
            </a:p>
          </p:txBody>
        </p:sp>
        <p:sp>
          <p:nvSpPr>
            <p:cNvPr id="12314" name="Text Box 35"/>
            <p:cNvSpPr txBox="1">
              <a:spLocks noChangeArrowheads="1"/>
            </p:cNvSpPr>
            <p:nvPr/>
          </p:nvSpPr>
          <p:spPr bwMode="auto">
            <a:xfrm>
              <a:off x="884" y="1324"/>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R</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12315" name="Text Box 36"/>
            <p:cNvSpPr txBox="1">
              <a:spLocks noChangeArrowheads="1"/>
            </p:cNvSpPr>
            <p:nvPr/>
          </p:nvSpPr>
          <p:spPr bwMode="auto">
            <a:xfrm>
              <a:off x="385" y="981"/>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i</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12316" name="Text Box 37"/>
            <p:cNvSpPr txBox="1">
              <a:spLocks noChangeArrowheads="1"/>
            </p:cNvSpPr>
            <p:nvPr/>
          </p:nvSpPr>
          <p:spPr bwMode="auto">
            <a:xfrm rot="10689007" flipV="1">
              <a:off x="2517" y="1027"/>
              <a:ext cx="362"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i</a:t>
              </a:r>
              <a:r>
                <a:rPr lang="en-US" altLang="zh-CN" sz="2800" baseline="-25000">
                  <a:latin typeface="Times New Roman" pitchFamily="18" charset="0"/>
                  <a:ea typeface="宋体" charset="-122"/>
                </a:rPr>
                <a:t>2</a:t>
              </a:r>
              <a:endParaRPr lang="en-US" altLang="zh-CN" sz="2800">
                <a:ea typeface="仿宋_GB2312" pitchFamily="49" charset="-122"/>
              </a:endParaRPr>
            </a:p>
          </p:txBody>
        </p:sp>
        <p:sp>
          <p:nvSpPr>
            <p:cNvPr id="12317" name="Line 38"/>
            <p:cNvSpPr>
              <a:spLocks noChangeShapeType="1"/>
            </p:cNvSpPr>
            <p:nvPr/>
          </p:nvSpPr>
          <p:spPr bwMode="auto">
            <a:xfrm>
              <a:off x="657" y="1026"/>
              <a:ext cx="0" cy="408"/>
            </a:xfrm>
            <a:prstGeom prst="line">
              <a:avLst/>
            </a:prstGeom>
            <a:noFill/>
            <a:ln w="28575">
              <a:solidFill>
                <a:srgbClr val="00FFFF"/>
              </a:solidFill>
              <a:round/>
              <a:headEnd type="triangle" w="med" len="med"/>
              <a:tailEnd/>
            </a:ln>
          </p:spPr>
          <p:txBody>
            <a:bodyPr/>
            <a:lstStyle/>
            <a:p>
              <a:endParaRPr lang="zh-CN" altLang="en-US"/>
            </a:p>
          </p:txBody>
        </p:sp>
        <p:sp>
          <p:nvSpPr>
            <p:cNvPr id="12318" name="Line 39"/>
            <p:cNvSpPr>
              <a:spLocks noChangeShapeType="1"/>
            </p:cNvSpPr>
            <p:nvPr/>
          </p:nvSpPr>
          <p:spPr bwMode="auto">
            <a:xfrm>
              <a:off x="2517" y="1026"/>
              <a:ext cx="0" cy="363"/>
            </a:xfrm>
            <a:prstGeom prst="line">
              <a:avLst/>
            </a:prstGeom>
            <a:noFill/>
            <a:ln w="28575">
              <a:solidFill>
                <a:srgbClr val="00FFFF"/>
              </a:solidFill>
              <a:round/>
              <a:headEnd type="triangle" w="med" len="med"/>
              <a:tailEnd/>
            </a:ln>
          </p:spPr>
          <p:txBody>
            <a:bodyPr/>
            <a:lstStyle/>
            <a:p>
              <a:endParaRPr lang="zh-CN" altLang="en-US"/>
            </a:p>
          </p:txBody>
        </p:sp>
        <p:sp>
          <p:nvSpPr>
            <p:cNvPr id="12319" name="Oval 40"/>
            <p:cNvSpPr>
              <a:spLocks noChangeArrowheads="1"/>
            </p:cNvSpPr>
            <p:nvPr/>
          </p:nvSpPr>
          <p:spPr bwMode="auto">
            <a:xfrm>
              <a:off x="2925" y="2161"/>
              <a:ext cx="90" cy="90"/>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12320" name="Oval 41"/>
            <p:cNvSpPr>
              <a:spLocks noChangeArrowheads="1"/>
            </p:cNvSpPr>
            <p:nvPr/>
          </p:nvSpPr>
          <p:spPr bwMode="auto">
            <a:xfrm>
              <a:off x="2925" y="845"/>
              <a:ext cx="90" cy="90"/>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12321" name="Rectangle 42"/>
            <p:cNvSpPr>
              <a:spLocks noChangeArrowheads="1"/>
            </p:cNvSpPr>
            <p:nvPr/>
          </p:nvSpPr>
          <p:spPr bwMode="auto">
            <a:xfrm>
              <a:off x="1836" y="116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2322" name="Rectangle 43"/>
            <p:cNvSpPr>
              <a:spLocks noChangeArrowheads="1"/>
            </p:cNvSpPr>
            <p:nvPr/>
          </p:nvSpPr>
          <p:spPr bwMode="auto">
            <a:xfrm>
              <a:off x="1201" y="134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2323" name="Rectangle 44"/>
            <p:cNvSpPr>
              <a:spLocks noChangeArrowheads="1"/>
            </p:cNvSpPr>
            <p:nvPr/>
          </p:nvSpPr>
          <p:spPr bwMode="auto">
            <a:xfrm>
              <a:off x="1428" y="84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nvGrpSpPr>
            <p:cNvPr id="12324" name="Group 45"/>
            <p:cNvGrpSpPr>
              <a:grpSpLocks/>
            </p:cNvGrpSpPr>
            <p:nvPr/>
          </p:nvGrpSpPr>
          <p:grpSpPr bwMode="auto">
            <a:xfrm>
              <a:off x="2335" y="1345"/>
              <a:ext cx="363" cy="363"/>
              <a:chOff x="4785" y="709"/>
              <a:chExt cx="363" cy="363"/>
            </a:xfrm>
          </p:grpSpPr>
          <p:sp>
            <p:nvSpPr>
              <p:cNvPr id="12332" name="Oval 4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12333" name="Line 4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nvGrpSpPr>
            <p:cNvPr id="12325" name="Group 48"/>
            <p:cNvGrpSpPr>
              <a:grpSpLocks/>
            </p:cNvGrpSpPr>
            <p:nvPr/>
          </p:nvGrpSpPr>
          <p:grpSpPr bwMode="auto">
            <a:xfrm rot="5400000">
              <a:off x="1700" y="1617"/>
              <a:ext cx="363" cy="363"/>
              <a:chOff x="4785" y="709"/>
              <a:chExt cx="363" cy="363"/>
            </a:xfrm>
          </p:grpSpPr>
          <p:sp>
            <p:nvSpPr>
              <p:cNvPr id="12330" name="Oval 49"/>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rot="10800000" vert="eaVert" wrap="none" anchor="ctr"/>
              <a:lstStyle/>
              <a:p>
                <a:pPr algn="ctr" eaLnBrk="1" hangingPunct="1"/>
                <a:endParaRPr lang="zh-CN" altLang="en-US" sz="2400">
                  <a:solidFill>
                    <a:srgbClr val="FFFF00"/>
                  </a:solidFill>
                  <a:ea typeface="仿宋_GB2312" pitchFamily="49" charset="-122"/>
                </a:endParaRPr>
              </a:p>
            </p:txBody>
          </p:sp>
          <p:sp>
            <p:nvSpPr>
              <p:cNvPr id="12331" name="Line 50"/>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nvGrpSpPr>
            <p:cNvPr id="12326" name="Group 51"/>
            <p:cNvGrpSpPr>
              <a:grpSpLocks/>
            </p:cNvGrpSpPr>
            <p:nvPr/>
          </p:nvGrpSpPr>
          <p:grpSpPr bwMode="auto">
            <a:xfrm>
              <a:off x="476" y="1344"/>
              <a:ext cx="363" cy="363"/>
              <a:chOff x="4785" y="709"/>
              <a:chExt cx="363" cy="363"/>
            </a:xfrm>
          </p:grpSpPr>
          <p:sp>
            <p:nvSpPr>
              <p:cNvPr id="12328" name="Oval 52"/>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12329" name="Line 53"/>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12327" name="Text Box 54"/>
            <p:cNvSpPr txBox="1">
              <a:spLocks noChangeArrowheads="1"/>
            </p:cNvSpPr>
            <p:nvPr/>
          </p:nvSpPr>
          <p:spPr bwMode="auto">
            <a:xfrm>
              <a:off x="204" y="709"/>
              <a:ext cx="528" cy="365"/>
            </a:xfrm>
            <a:prstGeom prst="rect">
              <a:avLst/>
            </a:prstGeom>
            <a:noFill/>
            <a:ln w="12700">
              <a:noFill/>
              <a:miter lim="800000"/>
              <a:headEnd/>
              <a:tailEnd/>
            </a:ln>
          </p:spPr>
          <p:txBody>
            <a:bodyPr>
              <a:spAutoFit/>
            </a:bodyPr>
            <a:lstStyle/>
            <a:p>
              <a:pPr eaLnBrk="1" hangingPunct="1"/>
              <a:r>
                <a:rPr lang="en-US" altLang="zh-CN" sz="3200">
                  <a:latin typeface="Times New Roman" pitchFamily="18" charset="0"/>
                  <a:ea typeface="宋体" charset="-122"/>
                </a:rPr>
                <a:t>1</a:t>
              </a:r>
              <a:r>
                <a:rPr lang="en-US" altLang="zh-CN" sz="3200">
                  <a:solidFill>
                    <a:srgbClr val="FFFF00"/>
                  </a:solidFill>
                  <a:latin typeface="Times New Roman" pitchFamily="18" charset="0"/>
                  <a:ea typeface="宋体" charset="-122"/>
                </a:rPr>
                <a:t>.</a:t>
              </a:r>
              <a:endParaRPr lang="en-US" altLang="zh-CN" sz="3200">
                <a:solidFill>
                  <a:srgbClr val="FFFF00"/>
                </a:solidFill>
                <a:ea typeface="仿宋_GB2312" pitchFamily="49" charset="-122"/>
              </a:endParaRPr>
            </a:p>
          </p:txBody>
        </p:sp>
      </p:grpSp>
      <p:grpSp>
        <p:nvGrpSpPr>
          <p:cNvPr id="12299" name="Group 55"/>
          <p:cNvGrpSpPr>
            <a:grpSpLocks/>
          </p:cNvGrpSpPr>
          <p:nvPr/>
        </p:nvGrpSpPr>
        <p:grpSpPr bwMode="auto">
          <a:xfrm>
            <a:off x="8316913" y="6446838"/>
            <a:ext cx="792162" cy="366712"/>
            <a:chOff x="5193" y="4020"/>
            <a:chExt cx="499" cy="231"/>
          </a:xfrm>
        </p:grpSpPr>
        <p:pic>
          <p:nvPicPr>
            <p:cNvPr id="12306" name="Picture 56"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12307" name="Text Box 57">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12300" name="Group 58"/>
          <p:cNvGrpSpPr>
            <a:grpSpLocks/>
          </p:cNvGrpSpPr>
          <p:nvPr/>
        </p:nvGrpSpPr>
        <p:grpSpPr bwMode="auto">
          <a:xfrm>
            <a:off x="7453313" y="6446838"/>
            <a:ext cx="792162" cy="366712"/>
            <a:chOff x="4649" y="4020"/>
            <a:chExt cx="499" cy="231"/>
          </a:xfrm>
        </p:grpSpPr>
        <p:pic>
          <p:nvPicPr>
            <p:cNvPr id="12304" name="Picture 59"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12305" name="Text Box 60">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12301" name="Group 61"/>
          <p:cNvGrpSpPr>
            <a:grpSpLocks/>
          </p:cNvGrpSpPr>
          <p:nvPr/>
        </p:nvGrpSpPr>
        <p:grpSpPr bwMode="auto">
          <a:xfrm>
            <a:off x="6588125" y="6446838"/>
            <a:ext cx="792163" cy="366712"/>
            <a:chOff x="5193" y="4020"/>
            <a:chExt cx="499" cy="231"/>
          </a:xfrm>
        </p:grpSpPr>
        <p:pic>
          <p:nvPicPr>
            <p:cNvPr id="12302" name="Picture 62"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12303" name="Text Box 63">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18466"/>
                                        </p:tgtEl>
                                        <p:attrNameLst>
                                          <p:attrName>style.visibility</p:attrName>
                                        </p:attrNameLst>
                                      </p:cBhvr>
                                      <p:to>
                                        <p:strVal val="visible"/>
                                      </p:to>
                                    </p:set>
                                    <p:anim calcmode="lin" valueType="num">
                                      <p:cBhvr>
                                        <p:cTn id="7" dur="1000" fill="hold"/>
                                        <p:tgtEl>
                                          <p:spTgt spid="318466"/>
                                        </p:tgtEl>
                                        <p:attrNameLst>
                                          <p:attrName>ppt_w</p:attrName>
                                        </p:attrNameLst>
                                      </p:cBhvr>
                                      <p:tavLst>
                                        <p:tav tm="0">
                                          <p:val>
                                            <p:fltVal val="0"/>
                                          </p:val>
                                        </p:tav>
                                        <p:tav tm="100000">
                                          <p:val>
                                            <p:strVal val="#ppt_w"/>
                                          </p:val>
                                        </p:tav>
                                      </p:tavLst>
                                    </p:anim>
                                    <p:anim calcmode="lin" valueType="num">
                                      <p:cBhvr>
                                        <p:cTn id="8" dur="1000" fill="hold"/>
                                        <p:tgtEl>
                                          <p:spTgt spid="318466"/>
                                        </p:tgtEl>
                                        <p:attrNameLst>
                                          <p:attrName>ppt_h</p:attrName>
                                        </p:attrNameLst>
                                      </p:cBhvr>
                                      <p:tavLst>
                                        <p:tav tm="0">
                                          <p:val>
                                            <p:fltVal val="0"/>
                                          </p:val>
                                        </p:tav>
                                        <p:tav tm="100000">
                                          <p:val>
                                            <p:strVal val="#ppt_h"/>
                                          </p:val>
                                        </p:tav>
                                      </p:tavLst>
                                    </p:anim>
                                    <p:anim calcmode="lin" valueType="num">
                                      <p:cBhvr>
                                        <p:cTn id="9" dur="1000" fill="hold"/>
                                        <p:tgtEl>
                                          <p:spTgt spid="31846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1846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318467"/>
                                        </p:tgtEl>
                                        <p:attrNameLst>
                                          <p:attrName>style.visibility</p:attrName>
                                        </p:attrNameLst>
                                      </p:cBhvr>
                                      <p:to>
                                        <p:strVal val="visible"/>
                                      </p:to>
                                    </p:set>
                                    <p:anim calcmode="lin" valueType="num">
                                      <p:cBhvr additive="base">
                                        <p:cTn id="14" dur="500" fill="hold"/>
                                        <p:tgtEl>
                                          <p:spTgt spid="318467"/>
                                        </p:tgtEl>
                                        <p:attrNameLst>
                                          <p:attrName>ppt_x</p:attrName>
                                        </p:attrNameLst>
                                      </p:cBhvr>
                                      <p:tavLst>
                                        <p:tav tm="0">
                                          <p:val>
                                            <p:strVal val="0-#ppt_w/2"/>
                                          </p:val>
                                        </p:tav>
                                        <p:tav tm="100000">
                                          <p:val>
                                            <p:strVal val="#ppt_x"/>
                                          </p:val>
                                        </p:tav>
                                      </p:tavLst>
                                    </p:anim>
                                    <p:anim calcmode="lin" valueType="num">
                                      <p:cBhvr additive="base">
                                        <p:cTn id="15" dur="500" fill="hold"/>
                                        <p:tgtEl>
                                          <p:spTgt spid="318467"/>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318484"/>
                                        </p:tgtEl>
                                        <p:attrNameLst>
                                          <p:attrName>style.visibility</p:attrName>
                                        </p:attrNameLst>
                                      </p:cBhvr>
                                      <p:to>
                                        <p:strVal val="visible"/>
                                      </p:to>
                                    </p:set>
                                    <p:anim calcmode="lin" valueType="num">
                                      <p:cBhvr>
                                        <p:cTn id="24" dur="1000" fill="hold"/>
                                        <p:tgtEl>
                                          <p:spTgt spid="318484"/>
                                        </p:tgtEl>
                                        <p:attrNameLst>
                                          <p:attrName>ppt_w</p:attrName>
                                        </p:attrNameLst>
                                      </p:cBhvr>
                                      <p:tavLst>
                                        <p:tav tm="0">
                                          <p:val>
                                            <p:fltVal val="0"/>
                                          </p:val>
                                        </p:tav>
                                        <p:tav tm="100000">
                                          <p:val>
                                            <p:strVal val="#ppt_w"/>
                                          </p:val>
                                        </p:tav>
                                      </p:tavLst>
                                    </p:anim>
                                    <p:anim calcmode="lin" valueType="num">
                                      <p:cBhvr>
                                        <p:cTn id="25" dur="1000" fill="hold"/>
                                        <p:tgtEl>
                                          <p:spTgt spid="318484"/>
                                        </p:tgtEl>
                                        <p:attrNameLst>
                                          <p:attrName>ppt_h</p:attrName>
                                        </p:attrNameLst>
                                      </p:cBhvr>
                                      <p:tavLst>
                                        <p:tav tm="0">
                                          <p:val>
                                            <p:fltVal val="0"/>
                                          </p:val>
                                        </p:tav>
                                        <p:tav tm="100000">
                                          <p:val>
                                            <p:strVal val="#ppt_h"/>
                                          </p:val>
                                        </p:tav>
                                      </p:tavLst>
                                    </p:anim>
                                    <p:anim calcmode="lin" valueType="num">
                                      <p:cBhvr>
                                        <p:cTn id="26" dur="1000" fill="hold"/>
                                        <p:tgtEl>
                                          <p:spTgt spid="318484"/>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1848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8485"/>
                                        </p:tgtEl>
                                        <p:attrNameLst>
                                          <p:attrName>style.visibility</p:attrName>
                                        </p:attrNameLst>
                                      </p:cBhvr>
                                      <p:to>
                                        <p:strVal val="visible"/>
                                      </p:to>
                                    </p:set>
                                    <p:animEffect transition="in" filter="blinds(horizontal)">
                                      <p:cBhvr>
                                        <p:cTn id="32" dur="500"/>
                                        <p:tgtEl>
                                          <p:spTgt spid="3184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318468"/>
                                        </p:tgtEl>
                                        <p:attrNameLst>
                                          <p:attrName>style.visibility</p:attrName>
                                        </p:attrNameLst>
                                      </p:cBhvr>
                                      <p:to>
                                        <p:strVal val="visible"/>
                                      </p:to>
                                    </p:set>
                                    <p:animEffect transition="in" filter="slide(fromLeft)">
                                      <p:cBhvr>
                                        <p:cTn id="37" dur="500"/>
                                        <p:tgtEl>
                                          <p:spTgt spid="318468"/>
                                        </p:tgtEl>
                                      </p:cBhvr>
                                    </p:animEffect>
                                  </p:childTnLst>
                                </p:cTn>
                              </p:par>
                            </p:childTnLst>
                          </p:cTn>
                        </p:par>
                        <p:par>
                          <p:cTn id="38" fill="hold" nodeType="afterGroup">
                            <p:stCondLst>
                              <p:cond delay="500"/>
                            </p:stCondLst>
                            <p:childTnLst>
                              <p:par>
                                <p:cTn id="39" presetID="3" presetClass="entr" presetSubtype="10"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horizontal)">
                                      <p:cBhvr>
                                        <p:cTn id="41" dur="500"/>
                                        <p:tgtEl>
                                          <p:spTgt spid="2"/>
                                        </p:tgtEl>
                                      </p:cBhvr>
                                    </p:animEffect>
                                  </p:childTnLst>
                                </p:cTn>
                              </p:par>
                            </p:childTnLst>
                          </p:cTn>
                        </p:par>
                        <p:par>
                          <p:cTn id="42" fill="hold" nodeType="afterGroup">
                            <p:stCondLst>
                              <p:cond delay="1000"/>
                            </p:stCondLst>
                            <p:childTnLst>
                              <p:par>
                                <p:cTn id="43" presetID="20" presetClass="entr" presetSubtype="0" fill="hold" grpId="0" nodeType="afterEffect">
                                  <p:stCondLst>
                                    <p:cond delay="0"/>
                                  </p:stCondLst>
                                  <p:childTnLst>
                                    <p:set>
                                      <p:cBhvr>
                                        <p:cTn id="44" dur="1" fill="hold">
                                          <p:stCondLst>
                                            <p:cond delay="0"/>
                                          </p:stCondLst>
                                        </p:cTn>
                                        <p:tgtEl>
                                          <p:spTgt spid="318470"/>
                                        </p:tgtEl>
                                        <p:attrNameLst>
                                          <p:attrName>style.visibility</p:attrName>
                                        </p:attrNameLst>
                                      </p:cBhvr>
                                      <p:to>
                                        <p:strVal val="visible"/>
                                      </p:to>
                                    </p:set>
                                    <p:animEffect transition="in" filter="wedge">
                                      <p:cBhvr>
                                        <p:cTn id="45" dur="2000"/>
                                        <p:tgtEl>
                                          <p:spTgt spid="31847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318469"/>
                                        </p:tgtEl>
                                        <p:attrNameLst>
                                          <p:attrName>style.visibility</p:attrName>
                                        </p:attrNameLst>
                                      </p:cBhvr>
                                      <p:to>
                                        <p:strVal val="visible"/>
                                      </p:to>
                                    </p:set>
                                    <p:animEffect transition="in" filter="strips(downRight)">
                                      <p:cBhvr>
                                        <p:cTn id="50" dur="2000"/>
                                        <p:tgtEl>
                                          <p:spTgt spid="31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6" grpId="0"/>
      <p:bldP spid="318467" grpId="0"/>
      <p:bldP spid="318468" grpId="0" animBg="1"/>
      <p:bldP spid="318470" grpId="0" animBg="1"/>
      <p:bldP spid="318484" grpId="0" animBg="1"/>
      <p:bldP spid="31848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9490" name="AutoShape 2"/>
          <p:cNvSpPr>
            <a:spLocks noChangeArrowheads="1"/>
          </p:cNvSpPr>
          <p:nvPr/>
        </p:nvSpPr>
        <p:spPr bwMode="auto">
          <a:xfrm>
            <a:off x="3708400" y="2276475"/>
            <a:ext cx="720725" cy="215900"/>
          </a:xfrm>
          <a:prstGeom prst="rightArrow">
            <a:avLst>
              <a:gd name="adj1" fmla="val 50000"/>
              <a:gd name="adj2" fmla="val 83456"/>
            </a:avLst>
          </a:prstGeom>
          <a:solidFill>
            <a:srgbClr val="0099FF"/>
          </a:solidFill>
          <a:ln w="9525">
            <a:noFill/>
            <a:miter lim="800000"/>
            <a:headEnd/>
            <a:tailEnd/>
          </a:ln>
        </p:spPr>
        <p:txBody>
          <a:bodyPr wrap="none" anchor="ctr"/>
          <a:lstStyle/>
          <a:p>
            <a:endParaRPr lang="zh-CN" altLang="en-US">
              <a:ea typeface="宋体" charset="-122"/>
            </a:endParaRPr>
          </a:p>
        </p:txBody>
      </p:sp>
      <p:sp>
        <p:nvSpPr>
          <p:cNvPr id="319491" name="AutoShape 3"/>
          <p:cNvSpPr>
            <a:spLocks noChangeArrowheads="1"/>
          </p:cNvSpPr>
          <p:nvPr/>
        </p:nvSpPr>
        <p:spPr bwMode="auto">
          <a:xfrm>
            <a:off x="6948488" y="3357563"/>
            <a:ext cx="1512887" cy="935037"/>
          </a:xfrm>
          <a:prstGeom prst="wedgeRoundRectCallout">
            <a:avLst>
              <a:gd name="adj1" fmla="val 27333"/>
              <a:gd name="adj2" fmla="val -135907"/>
              <a:gd name="adj3" fmla="val 16667"/>
            </a:avLst>
          </a:prstGeom>
          <a:solidFill>
            <a:srgbClr val="FFCC99"/>
          </a:solidFill>
          <a:ln w="9525">
            <a:noFill/>
            <a:miter lim="800000"/>
            <a:headEnd/>
            <a:tailEnd/>
          </a:ln>
        </p:spPr>
        <p:txBody>
          <a:bodyPr/>
          <a:lstStyle/>
          <a:p>
            <a:pPr algn="ctr" eaLnBrk="1" hangingPunct="1"/>
            <a:r>
              <a:rPr lang="zh-CN" altLang="en-US" sz="2800" b="1">
                <a:ea typeface="楷体_GB2312" pitchFamily="49" charset="-122"/>
              </a:rPr>
              <a:t>外加电压源</a:t>
            </a:r>
          </a:p>
        </p:txBody>
      </p:sp>
      <p:graphicFrame>
        <p:nvGraphicFramePr>
          <p:cNvPr id="319492" name="Object 4"/>
          <p:cNvGraphicFramePr>
            <a:graphicFrameLocks noChangeAspect="1"/>
          </p:cNvGraphicFramePr>
          <p:nvPr/>
        </p:nvGraphicFramePr>
        <p:xfrm>
          <a:off x="1835150" y="3357563"/>
          <a:ext cx="2684463" cy="1050925"/>
        </p:xfrm>
        <a:graphic>
          <a:graphicData uri="http://schemas.openxmlformats.org/presentationml/2006/ole">
            <p:oleObj spid="_x0000_s13316" name="公式" r:id="rId3" imgW="1162056" imgH="447550" progId="Equation.3">
              <p:embed/>
            </p:oleObj>
          </a:graphicData>
        </a:graphic>
      </p:graphicFrame>
      <p:graphicFrame>
        <p:nvGraphicFramePr>
          <p:cNvPr id="319493" name="Object 5"/>
          <p:cNvGraphicFramePr>
            <a:graphicFrameLocks noChangeAspect="1"/>
          </p:cNvGraphicFramePr>
          <p:nvPr/>
        </p:nvGraphicFramePr>
        <p:xfrm>
          <a:off x="1692275" y="4365625"/>
          <a:ext cx="2952750" cy="595313"/>
        </p:xfrm>
        <a:graphic>
          <a:graphicData uri="http://schemas.openxmlformats.org/presentationml/2006/ole">
            <p:oleObj spid="_x0000_s13317" name="公式" r:id="rId4" imgW="1180969" imgH="228634" progId="Equation.3">
              <p:embed/>
            </p:oleObj>
          </a:graphicData>
        </a:graphic>
      </p:graphicFrame>
      <p:graphicFrame>
        <p:nvGraphicFramePr>
          <p:cNvPr id="319494" name="Object 6"/>
          <p:cNvGraphicFramePr>
            <a:graphicFrameLocks noChangeAspect="1"/>
          </p:cNvGraphicFramePr>
          <p:nvPr/>
        </p:nvGraphicFramePr>
        <p:xfrm>
          <a:off x="1619250" y="5013325"/>
          <a:ext cx="3424238" cy="1079500"/>
        </p:xfrm>
        <a:graphic>
          <a:graphicData uri="http://schemas.openxmlformats.org/presentationml/2006/ole">
            <p:oleObj spid="_x0000_s13318" name="公式" r:id="rId5" imgW="1447910" imgH="485880" progId="Equation.3">
              <p:embed/>
            </p:oleObj>
          </a:graphicData>
        </a:graphic>
      </p:graphicFrame>
      <p:grpSp>
        <p:nvGrpSpPr>
          <p:cNvPr id="2" name="Group 7"/>
          <p:cNvGrpSpPr>
            <a:grpSpLocks/>
          </p:cNvGrpSpPr>
          <p:nvPr/>
        </p:nvGrpSpPr>
        <p:grpSpPr bwMode="auto">
          <a:xfrm>
            <a:off x="0" y="836613"/>
            <a:ext cx="3600450" cy="2519362"/>
            <a:chOff x="249" y="346"/>
            <a:chExt cx="2268" cy="1587"/>
          </a:xfrm>
        </p:grpSpPr>
        <p:sp>
          <p:nvSpPr>
            <p:cNvPr id="13351" name="Text Box 8"/>
            <p:cNvSpPr txBox="1">
              <a:spLocks noChangeArrowheads="1"/>
            </p:cNvSpPr>
            <p:nvPr/>
          </p:nvSpPr>
          <p:spPr bwMode="auto">
            <a:xfrm>
              <a:off x="249" y="391"/>
              <a:ext cx="528" cy="365"/>
            </a:xfrm>
            <a:prstGeom prst="rect">
              <a:avLst/>
            </a:prstGeom>
            <a:noFill/>
            <a:ln w="12700">
              <a:noFill/>
              <a:miter lim="800000"/>
              <a:headEnd/>
              <a:tailEnd/>
            </a:ln>
          </p:spPr>
          <p:txBody>
            <a:bodyPr>
              <a:spAutoFit/>
            </a:bodyPr>
            <a:lstStyle/>
            <a:p>
              <a:pPr eaLnBrk="1" hangingPunct="1"/>
              <a:r>
                <a:rPr lang="en-US" altLang="zh-CN" sz="3200">
                  <a:latin typeface="Times New Roman" pitchFamily="18" charset="0"/>
                  <a:ea typeface="宋体" charset="-122"/>
                </a:rPr>
                <a:t>2.</a:t>
              </a:r>
              <a:endParaRPr lang="en-US" altLang="zh-CN" sz="3200">
                <a:ea typeface="仿宋_GB2312" pitchFamily="49" charset="-122"/>
              </a:endParaRPr>
            </a:p>
          </p:txBody>
        </p:sp>
        <p:grpSp>
          <p:nvGrpSpPr>
            <p:cNvPr id="13352" name="Group 9"/>
            <p:cNvGrpSpPr>
              <a:grpSpLocks/>
            </p:cNvGrpSpPr>
            <p:nvPr/>
          </p:nvGrpSpPr>
          <p:grpSpPr bwMode="auto">
            <a:xfrm>
              <a:off x="295" y="346"/>
              <a:ext cx="2222" cy="1587"/>
              <a:chOff x="1837" y="1344"/>
              <a:chExt cx="2222" cy="1587"/>
            </a:xfrm>
          </p:grpSpPr>
          <p:sp>
            <p:nvSpPr>
              <p:cNvPr id="13353" name="Oval 10"/>
              <p:cNvSpPr>
                <a:spLocks noChangeArrowheads="1"/>
              </p:cNvSpPr>
              <p:nvPr/>
            </p:nvSpPr>
            <p:spPr bwMode="auto">
              <a:xfrm>
                <a:off x="1837" y="220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13354" name="Line 11"/>
              <p:cNvSpPr>
                <a:spLocks noChangeShapeType="1"/>
              </p:cNvSpPr>
              <p:nvPr/>
            </p:nvSpPr>
            <p:spPr bwMode="auto">
              <a:xfrm>
                <a:off x="2004" y="1933"/>
                <a:ext cx="1936" cy="0"/>
              </a:xfrm>
              <a:prstGeom prst="line">
                <a:avLst/>
              </a:prstGeom>
              <a:noFill/>
              <a:ln w="28575">
                <a:solidFill>
                  <a:schemeClr val="tx1"/>
                </a:solidFill>
                <a:round/>
                <a:headEnd/>
                <a:tailEnd/>
              </a:ln>
            </p:spPr>
            <p:txBody>
              <a:bodyPr wrap="none" anchor="ctr"/>
              <a:lstStyle/>
              <a:p>
                <a:endParaRPr lang="zh-CN" altLang="en-US"/>
              </a:p>
            </p:txBody>
          </p:sp>
          <p:sp>
            <p:nvSpPr>
              <p:cNvPr id="13355" name="Text Box 12"/>
              <p:cNvSpPr txBox="1">
                <a:spLocks noChangeArrowheads="1"/>
              </p:cNvSpPr>
              <p:nvPr/>
            </p:nvSpPr>
            <p:spPr bwMode="auto">
              <a:xfrm>
                <a:off x="2109" y="2251"/>
                <a:ext cx="544"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U</a:t>
                </a:r>
                <a:r>
                  <a:rPr lang="en-US" altLang="zh-CN" sz="2800" i="1" baseline="-25000">
                    <a:latin typeface="Times New Roman" pitchFamily="18" charset="0"/>
                    <a:ea typeface="宋体" charset="-122"/>
                  </a:rPr>
                  <a:t>S</a:t>
                </a:r>
                <a:endParaRPr lang="en-US" altLang="zh-CN" sz="2800">
                  <a:ea typeface="仿宋_GB2312" pitchFamily="49" charset="-122"/>
                </a:endParaRPr>
              </a:p>
            </p:txBody>
          </p:sp>
          <p:sp>
            <p:nvSpPr>
              <p:cNvPr id="13356" name="Line 13"/>
              <p:cNvSpPr>
                <a:spLocks noChangeShapeType="1"/>
              </p:cNvSpPr>
              <p:nvPr/>
            </p:nvSpPr>
            <p:spPr bwMode="auto">
              <a:xfrm>
                <a:off x="2018" y="2886"/>
                <a:ext cx="1936" cy="0"/>
              </a:xfrm>
              <a:prstGeom prst="line">
                <a:avLst/>
              </a:prstGeom>
              <a:noFill/>
              <a:ln w="28575">
                <a:solidFill>
                  <a:schemeClr val="tx1"/>
                </a:solidFill>
                <a:round/>
                <a:headEnd/>
                <a:tailEnd/>
              </a:ln>
            </p:spPr>
            <p:txBody>
              <a:bodyPr wrap="none" anchor="ctr"/>
              <a:lstStyle/>
              <a:p>
                <a:endParaRPr lang="zh-CN" altLang="en-US"/>
              </a:p>
            </p:txBody>
          </p:sp>
          <p:sp>
            <p:nvSpPr>
              <p:cNvPr id="13357" name="Line 14"/>
              <p:cNvSpPr>
                <a:spLocks noChangeShapeType="1"/>
              </p:cNvSpPr>
              <p:nvPr/>
            </p:nvSpPr>
            <p:spPr bwMode="auto">
              <a:xfrm>
                <a:off x="2018" y="1933"/>
                <a:ext cx="0" cy="953"/>
              </a:xfrm>
              <a:prstGeom prst="line">
                <a:avLst/>
              </a:prstGeom>
              <a:noFill/>
              <a:ln w="28575">
                <a:solidFill>
                  <a:schemeClr val="tx1"/>
                </a:solidFill>
                <a:round/>
                <a:headEnd/>
                <a:tailEnd/>
              </a:ln>
            </p:spPr>
            <p:txBody>
              <a:bodyPr/>
              <a:lstStyle/>
              <a:p>
                <a:endParaRPr lang="zh-CN" altLang="en-US"/>
              </a:p>
            </p:txBody>
          </p:sp>
          <p:sp>
            <p:nvSpPr>
              <p:cNvPr id="13358" name="Line 15"/>
              <p:cNvSpPr>
                <a:spLocks noChangeShapeType="1"/>
              </p:cNvSpPr>
              <p:nvPr/>
            </p:nvSpPr>
            <p:spPr bwMode="auto">
              <a:xfrm>
                <a:off x="2926" y="1933"/>
                <a:ext cx="0" cy="953"/>
              </a:xfrm>
              <a:prstGeom prst="line">
                <a:avLst/>
              </a:prstGeom>
              <a:noFill/>
              <a:ln w="28575">
                <a:solidFill>
                  <a:schemeClr val="tx1"/>
                </a:solidFill>
                <a:round/>
                <a:headEnd type="oval" w="med" len="med"/>
                <a:tailEnd type="oval" w="med" len="med"/>
              </a:ln>
            </p:spPr>
            <p:txBody>
              <a:bodyPr/>
              <a:lstStyle/>
              <a:p>
                <a:endParaRPr lang="zh-CN" altLang="en-US"/>
              </a:p>
            </p:txBody>
          </p:sp>
          <p:sp>
            <p:nvSpPr>
              <p:cNvPr id="13359" name="Text Box 16"/>
              <p:cNvSpPr txBox="1">
                <a:spLocks noChangeArrowheads="1"/>
              </p:cNvSpPr>
              <p:nvPr/>
            </p:nvSpPr>
            <p:spPr bwMode="auto">
              <a:xfrm>
                <a:off x="2018" y="1914"/>
                <a:ext cx="408"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13360" name="Text Box 17"/>
              <p:cNvSpPr txBox="1">
                <a:spLocks noChangeArrowheads="1"/>
              </p:cNvSpPr>
              <p:nvPr/>
            </p:nvSpPr>
            <p:spPr bwMode="auto">
              <a:xfrm>
                <a:off x="2109" y="2413"/>
                <a:ext cx="226"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13361" name="Text Box 18"/>
              <p:cNvSpPr txBox="1">
                <a:spLocks noChangeArrowheads="1"/>
              </p:cNvSpPr>
              <p:nvPr/>
            </p:nvSpPr>
            <p:spPr bwMode="auto">
              <a:xfrm>
                <a:off x="2925" y="2205"/>
                <a:ext cx="453"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3</a:t>
                </a:r>
                <a:r>
                  <a:rPr lang="en-US" altLang="zh-CN" sz="2800">
                    <a:latin typeface="Times New Roman" pitchFamily="18" charset="0"/>
                    <a:ea typeface="宋体" charset="-122"/>
                    <a:sym typeface="Symbol" pitchFamily="18" charset="2"/>
                  </a:rPr>
                  <a:t></a:t>
                </a:r>
                <a:endParaRPr lang="en-US" altLang="zh-CN" sz="2800">
                  <a:ea typeface="仿宋_GB2312" pitchFamily="49" charset="-122"/>
                  <a:sym typeface="Symbol" pitchFamily="18" charset="2"/>
                </a:endParaRPr>
              </a:p>
            </p:txBody>
          </p:sp>
          <p:sp>
            <p:nvSpPr>
              <p:cNvPr id="13362" name="Text Box 19"/>
              <p:cNvSpPr txBox="1">
                <a:spLocks noChangeArrowheads="1"/>
              </p:cNvSpPr>
              <p:nvPr/>
            </p:nvSpPr>
            <p:spPr bwMode="auto">
              <a:xfrm>
                <a:off x="2563" y="2478"/>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i</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13363" name="Line 20"/>
              <p:cNvSpPr>
                <a:spLocks noChangeShapeType="1"/>
              </p:cNvSpPr>
              <p:nvPr/>
            </p:nvSpPr>
            <p:spPr bwMode="auto">
              <a:xfrm flipV="1">
                <a:off x="2835" y="2568"/>
                <a:ext cx="0" cy="227"/>
              </a:xfrm>
              <a:prstGeom prst="line">
                <a:avLst/>
              </a:prstGeom>
              <a:noFill/>
              <a:ln w="28575">
                <a:solidFill>
                  <a:schemeClr val="accent2"/>
                </a:solidFill>
                <a:round/>
                <a:headEnd type="triangle" w="med" len="med"/>
                <a:tailEnd/>
              </a:ln>
            </p:spPr>
            <p:txBody>
              <a:bodyPr/>
              <a:lstStyle/>
              <a:p>
                <a:endParaRPr lang="zh-CN" altLang="en-US"/>
              </a:p>
            </p:txBody>
          </p:sp>
          <p:sp>
            <p:nvSpPr>
              <p:cNvPr id="13364" name="Text Box 21"/>
              <p:cNvSpPr txBox="1">
                <a:spLocks noChangeArrowheads="1"/>
              </p:cNvSpPr>
              <p:nvPr/>
            </p:nvSpPr>
            <p:spPr bwMode="auto">
              <a:xfrm>
                <a:off x="2290" y="1551"/>
                <a:ext cx="453"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6</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13365" name="Text Box 22"/>
              <p:cNvSpPr txBox="1">
                <a:spLocks noChangeArrowheads="1"/>
              </p:cNvSpPr>
              <p:nvPr/>
            </p:nvSpPr>
            <p:spPr bwMode="auto">
              <a:xfrm>
                <a:off x="3606" y="1597"/>
                <a:ext cx="408"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13366" name="Text Box 23"/>
              <p:cNvSpPr txBox="1">
                <a:spLocks noChangeArrowheads="1"/>
              </p:cNvSpPr>
              <p:nvPr/>
            </p:nvSpPr>
            <p:spPr bwMode="auto">
              <a:xfrm>
                <a:off x="3062" y="1578"/>
                <a:ext cx="273" cy="327"/>
              </a:xfrm>
              <a:prstGeom prst="rect">
                <a:avLst/>
              </a:prstGeom>
              <a:noFill/>
              <a:ln w="28575">
                <a:noFill/>
                <a:miter lim="800000"/>
                <a:headEnd/>
                <a:tailEnd/>
              </a:ln>
            </p:spPr>
            <p:txBody>
              <a:bodyPr anchor="ctr">
                <a:spAutoFit/>
              </a:bodyPr>
              <a:lstStyle/>
              <a:p>
                <a:pPr algn="ctr" eaLnBrk="1" hangingPunct="1"/>
                <a:r>
                  <a:rPr lang="zh-CN" altLang="en-US" sz="2800">
                    <a:latin typeface="Times New Roman" pitchFamily="18" charset="0"/>
                    <a:ea typeface="宋体" charset="-122"/>
                  </a:rPr>
                  <a:t>－</a:t>
                </a:r>
                <a:endParaRPr lang="zh-CN" altLang="en-US" sz="2800">
                  <a:ea typeface="仿宋_GB2312" pitchFamily="49" charset="-122"/>
                </a:endParaRPr>
              </a:p>
            </p:txBody>
          </p:sp>
          <p:sp>
            <p:nvSpPr>
              <p:cNvPr id="13367" name="Text Box 24"/>
              <p:cNvSpPr txBox="1">
                <a:spLocks noChangeArrowheads="1"/>
              </p:cNvSpPr>
              <p:nvPr/>
            </p:nvSpPr>
            <p:spPr bwMode="auto">
              <a:xfrm>
                <a:off x="3288" y="1344"/>
                <a:ext cx="453"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6</a:t>
                </a:r>
                <a:r>
                  <a:rPr lang="en-US" altLang="zh-CN" sz="2800" i="1">
                    <a:latin typeface="Times New Roman" pitchFamily="18" charset="0"/>
                    <a:ea typeface="宋体" charset="-122"/>
                  </a:rPr>
                  <a:t>i</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13368" name="Oval 25"/>
              <p:cNvSpPr>
                <a:spLocks noChangeArrowheads="1"/>
              </p:cNvSpPr>
              <p:nvPr/>
            </p:nvSpPr>
            <p:spPr bwMode="auto">
              <a:xfrm>
                <a:off x="3969" y="2840"/>
                <a:ext cx="90" cy="91"/>
              </a:xfrm>
              <a:prstGeom prst="ellipse">
                <a:avLst/>
              </a:prstGeom>
              <a:noFill/>
              <a:ln w="38100">
                <a:solidFill>
                  <a:schemeClr val="tx1"/>
                </a:solidFill>
                <a:round/>
                <a:headEnd/>
                <a:tailEnd/>
              </a:ln>
            </p:spPr>
            <p:txBody>
              <a:bodyPr wrap="none" anchor="ctr"/>
              <a:lstStyle/>
              <a:p>
                <a:endParaRPr lang="zh-CN" altLang="en-US">
                  <a:ea typeface="宋体" charset="-122"/>
                </a:endParaRPr>
              </a:p>
            </p:txBody>
          </p:sp>
          <p:sp>
            <p:nvSpPr>
              <p:cNvPr id="13369" name="Oval 26"/>
              <p:cNvSpPr>
                <a:spLocks noChangeArrowheads="1"/>
              </p:cNvSpPr>
              <p:nvPr/>
            </p:nvSpPr>
            <p:spPr bwMode="auto">
              <a:xfrm>
                <a:off x="3923" y="1888"/>
                <a:ext cx="90" cy="91"/>
              </a:xfrm>
              <a:prstGeom prst="ellipse">
                <a:avLst/>
              </a:prstGeom>
              <a:noFill/>
              <a:ln w="38100">
                <a:solidFill>
                  <a:schemeClr val="tx1"/>
                </a:solidFill>
                <a:round/>
                <a:headEnd/>
                <a:tailEnd/>
              </a:ln>
            </p:spPr>
            <p:txBody>
              <a:bodyPr wrap="none" anchor="ctr"/>
              <a:lstStyle/>
              <a:p>
                <a:endParaRPr lang="zh-CN" altLang="en-US">
                  <a:ea typeface="宋体" charset="-122"/>
                </a:endParaRPr>
              </a:p>
            </p:txBody>
          </p:sp>
          <p:sp>
            <p:nvSpPr>
              <p:cNvPr id="13370" name="Rectangle 27"/>
              <p:cNvSpPr>
                <a:spLocks noChangeArrowheads="1"/>
              </p:cNvSpPr>
              <p:nvPr/>
            </p:nvSpPr>
            <p:spPr bwMode="auto">
              <a:xfrm>
                <a:off x="2336" y="1888"/>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13371" name="Rectangle 28"/>
              <p:cNvSpPr>
                <a:spLocks noChangeArrowheads="1"/>
              </p:cNvSpPr>
              <p:nvPr/>
            </p:nvSpPr>
            <p:spPr bwMode="auto">
              <a:xfrm>
                <a:off x="2844" y="220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3372" name="AutoShape 29"/>
              <p:cNvSpPr>
                <a:spLocks noChangeArrowheads="1"/>
              </p:cNvSpPr>
              <p:nvPr/>
            </p:nvSpPr>
            <p:spPr bwMode="auto">
              <a:xfrm rot="10800000">
                <a:off x="3243" y="1706"/>
                <a:ext cx="453" cy="455"/>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grpSp>
      </p:grpSp>
      <p:grpSp>
        <p:nvGrpSpPr>
          <p:cNvPr id="4" name="Group 30"/>
          <p:cNvGrpSpPr>
            <a:grpSpLocks/>
          </p:cNvGrpSpPr>
          <p:nvPr/>
        </p:nvGrpSpPr>
        <p:grpSpPr bwMode="auto">
          <a:xfrm>
            <a:off x="4716463" y="836613"/>
            <a:ext cx="3867150" cy="2449512"/>
            <a:chOff x="3061" y="391"/>
            <a:chExt cx="2436" cy="1543"/>
          </a:xfrm>
        </p:grpSpPr>
        <p:sp>
          <p:nvSpPr>
            <p:cNvPr id="13330" name="Oval 31"/>
            <p:cNvSpPr>
              <a:spLocks noChangeArrowheads="1"/>
            </p:cNvSpPr>
            <p:nvPr/>
          </p:nvSpPr>
          <p:spPr bwMode="auto">
            <a:xfrm>
              <a:off x="4844" y="125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13331" name="Text Box 32"/>
            <p:cNvSpPr txBox="1">
              <a:spLocks noChangeArrowheads="1"/>
            </p:cNvSpPr>
            <p:nvPr/>
          </p:nvSpPr>
          <p:spPr bwMode="auto">
            <a:xfrm>
              <a:off x="5162" y="1253"/>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U</a:t>
              </a:r>
              <a:endParaRPr lang="en-US" altLang="zh-CN" sz="2800">
                <a:ea typeface="仿宋_GB2312" pitchFamily="49" charset="-122"/>
              </a:endParaRPr>
            </a:p>
          </p:txBody>
        </p:sp>
        <p:sp>
          <p:nvSpPr>
            <p:cNvPr id="13332" name="Text Box 33"/>
            <p:cNvSpPr txBox="1">
              <a:spLocks noChangeArrowheads="1"/>
            </p:cNvSpPr>
            <p:nvPr/>
          </p:nvSpPr>
          <p:spPr bwMode="auto">
            <a:xfrm>
              <a:off x="4935" y="935"/>
              <a:ext cx="408"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13333" name="Text Box 34"/>
            <p:cNvSpPr txBox="1">
              <a:spLocks noChangeArrowheads="1"/>
            </p:cNvSpPr>
            <p:nvPr/>
          </p:nvSpPr>
          <p:spPr bwMode="auto">
            <a:xfrm>
              <a:off x="5071" y="1480"/>
              <a:ext cx="226"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13334" name="Line 35"/>
            <p:cNvSpPr>
              <a:spLocks noChangeShapeType="1"/>
            </p:cNvSpPr>
            <p:nvPr/>
          </p:nvSpPr>
          <p:spPr bwMode="auto">
            <a:xfrm>
              <a:off x="5026" y="981"/>
              <a:ext cx="0" cy="953"/>
            </a:xfrm>
            <a:prstGeom prst="line">
              <a:avLst/>
            </a:prstGeom>
            <a:noFill/>
            <a:ln w="28575">
              <a:solidFill>
                <a:schemeClr val="tx1"/>
              </a:solidFill>
              <a:round/>
              <a:headEnd/>
              <a:tailEnd/>
            </a:ln>
          </p:spPr>
          <p:txBody>
            <a:bodyPr/>
            <a:lstStyle/>
            <a:p>
              <a:endParaRPr lang="zh-CN" altLang="en-US"/>
            </a:p>
          </p:txBody>
        </p:sp>
        <p:sp>
          <p:nvSpPr>
            <p:cNvPr id="13335" name="Line 36"/>
            <p:cNvSpPr>
              <a:spLocks noChangeShapeType="1"/>
            </p:cNvSpPr>
            <p:nvPr/>
          </p:nvSpPr>
          <p:spPr bwMode="auto">
            <a:xfrm>
              <a:off x="3061" y="980"/>
              <a:ext cx="1965" cy="1"/>
            </a:xfrm>
            <a:prstGeom prst="line">
              <a:avLst/>
            </a:prstGeom>
            <a:noFill/>
            <a:ln w="28575">
              <a:solidFill>
                <a:schemeClr val="tx1"/>
              </a:solidFill>
              <a:round/>
              <a:headEnd/>
              <a:tailEnd/>
            </a:ln>
          </p:spPr>
          <p:txBody>
            <a:bodyPr wrap="none" anchor="ctr"/>
            <a:lstStyle/>
            <a:p>
              <a:endParaRPr lang="zh-CN" altLang="en-US"/>
            </a:p>
          </p:txBody>
        </p:sp>
        <p:sp>
          <p:nvSpPr>
            <p:cNvPr id="13336" name="Line 37"/>
            <p:cNvSpPr>
              <a:spLocks noChangeShapeType="1"/>
            </p:cNvSpPr>
            <p:nvPr/>
          </p:nvSpPr>
          <p:spPr bwMode="auto">
            <a:xfrm>
              <a:off x="3075" y="1933"/>
              <a:ext cx="1936" cy="0"/>
            </a:xfrm>
            <a:prstGeom prst="line">
              <a:avLst/>
            </a:prstGeom>
            <a:noFill/>
            <a:ln w="28575">
              <a:solidFill>
                <a:schemeClr val="tx1"/>
              </a:solidFill>
              <a:round/>
              <a:headEnd/>
              <a:tailEnd/>
            </a:ln>
          </p:spPr>
          <p:txBody>
            <a:bodyPr wrap="none" anchor="ctr"/>
            <a:lstStyle/>
            <a:p>
              <a:endParaRPr lang="zh-CN" altLang="en-US"/>
            </a:p>
          </p:txBody>
        </p:sp>
        <p:sp>
          <p:nvSpPr>
            <p:cNvPr id="13337" name="Line 38"/>
            <p:cNvSpPr>
              <a:spLocks noChangeShapeType="1"/>
            </p:cNvSpPr>
            <p:nvPr/>
          </p:nvSpPr>
          <p:spPr bwMode="auto">
            <a:xfrm>
              <a:off x="3075" y="980"/>
              <a:ext cx="0" cy="953"/>
            </a:xfrm>
            <a:prstGeom prst="line">
              <a:avLst/>
            </a:prstGeom>
            <a:noFill/>
            <a:ln w="28575">
              <a:solidFill>
                <a:schemeClr val="tx1"/>
              </a:solidFill>
              <a:round/>
              <a:headEnd/>
              <a:tailEnd/>
            </a:ln>
          </p:spPr>
          <p:txBody>
            <a:bodyPr/>
            <a:lstStyle/>
            <a:p>
              <a:endParaRPr lang="zh-CN" altLang="en-US"/>
            </a:p>
          </p:txBody>
        </p:sp>
        <p:sp>
          <p:nvSpPr>
            <p:cNvPr id="13338" name="Line 39"/>
            <p:cNvSpPr>
              <a:spLocks noChangeShapeType="1"/>
            </p:cNvSpPr>
            <p:nvPr/>
          </p:nvSpPr>
          <p:spPr bwMode="auto">
            <a:xfrm>
              <a:off x="3697" y="980"/>
              <a:ext cx="0" cy="953"/>
            </a:xfrm>
            <a:prstGeom prst="line">
              <a:avLst/>
            </a:prstGeom>
            <a:noFill/>
            <a:ln w="28575">
              <a:solidFill>
                <a:schemeClr val="tx1"/>
              </a:solidFill>
              <a:round/>
              <a:headEnd type="oval" w="med" len="med"/>
              <a:tailEnd type="oval" w="med" len="med"/>
            </a:ln>
          </p:spPr>
          <p:txBody>
            <a:bodyPr/>
            <a:lstStyle/>
            <a:p>
              <a:endParaRPr lang="zh-CN" altLang="en-US"/>
            </a:p>
          </p:txBody>
        </p:sp>
        <p:sp>
          <p:nvSpPr>
            <p:cNvPr id="13339" name="Text Box 40"/>
            <p:cNvSpPr txBox="1">
              <a:spLocks noChangeArrowheads="1"/>
            </p:cNvSpPr>
            <p:nvPr/>
          </p:nvSpPr>
          <p:spPr bwMode="auto">
            <a:xfrm>
              <a:off x="3696" y="1252"/>
              <a:ext cx="453"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3</a:t>
              </a:r>
              <a:r>
                <a:rPr lang="en-US" altLang="zh-CN" sz="2800">
                  <a:latin typeface="Times New Roman" pitchFamily="18" charset="0"/>
                  <a:ea typeface="宋体" charset="-122"/>
                  <a:sym typeface="Symbol" pitchFamily="18" charset="2"/>
                </a:rPr>
                <a:t></a:t>
              </a:r>
              <a:endParaRPr lang="en-US" altLang="zh-CN" sz="2800">
                <a:ea typeface="仿宋_GB2312" pitchFamily="49" charset="-122"/>
                <a:sym typeface="Symbol" pitchFamily="18" charset="2"/>
              </a:endParaRPr>
            </a:p>
          </p:txBody>
        </p:sp>
        <p:sp>
          <p:nvSpPr>
            <p:cNvPr id="13340" name="Text Box 41"/>
            <p:cNvSpPr txBox="1">
              <a:spLocks noChangeArrowheads="1"/>
            </p:cNvSpPr>
            <p:nvPr/>
          </p:nvSpPr>
          <p:spPr bwMode="auto">
            <a:xfrm>
              <a:off x="3334" y="1525"/>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i</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13341" name="Line 42"/>
            <p:cNvSpPr>
              <a:spLocks noChangeShapeType="1"/>
            </p:cNvSpPr>
            <p:nvPr/>
          </p:nvSpPr>
          <p:spPr bwMode="auto">
            <a:xfrm flipV="1">
              <a:off x="3606" y="1615"/>
              <a:ext cx="0" cy="227"/>
            </a:xfrm>
            <a:prstGeom prst="line">
              <a:avLst/>
            </a:prstGeom>
            <a:noFill/>
            <a:ln w="28575">
              <a:solidFill>
                <a:schemeClr val="accent2"/>
              </a:solidFill>
              <a:round/>
              <a:headEnd type="triangle" w="med" len="med"/>
              <a:tailEnd/>
            </a:ln>
          </p:spPr>
          <p:txBody>
            <a:bodyPr/>
            <a:lstStyle/>
            <a:p>
              <a:endParaRPr lang="zh-CN" altLang="en-US"/>
            </a:p>
          </p:txBody>
        </p:sp>
        <p:sp>
          <p:nvSpPr>
            <p:cNvPr id="13342" name="Text Box 43"/>
            <p:cNvSpPr txBox="1">
              <a:spLocks noChangeArrowheads="1"/>
            </p:cNvSpPr>
            <p:nvPr/>
          </p:nvSpPr>
          <p:spPr bwMode="auto">
            <a:xfrm>
              <a:off x="3107" y="618"/>
              <a:ext cx="453"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6</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13343" name="Text Box 44"/>
            <p:cNvSpPr txBox="1">
              <a:spLocks noChangeArrowheads="1"/>
            </p:cNvSpPr>
            <p:nvPr/>
          </p:nvSpPr>
          <p:spPr bwMode="auto">
            <a:xfrm>
              <a:off x="4377" y="663"/>
              <a:ext cx="408"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13344" name="Text Box 45"/>
            <p:cNvSpPr txBox="1">
              <a:spLocks noChangeArrowheads="1"/>
            </p:cNvSpPr>
            <p:nvPr/>
          </p:nvSpPr>
          <p:spPr bwMode="auto">
            <a:xfrm>
              <a:off x="3833" y="625"/>
              <a:ext cx="273" cy="327"/>
            </a:xfrm>
            <a:prstGeom prst="rect">
              <a:avLst/>
            </a:prstGeom>
            <a:noFill/>
            <a:ln w="28575">
              <a:noFill/>
              <a:miter lim="800000"/>
              <a:headEnd/>
              <a:tailEnd/>
            </a:ln>
          </p:spPr>
          <p:txBody>
            <a:bodyPr anchor="ctr">
              <a:spAutoFit/>
            </a:bodyPr>
            <a:lstStyle/>
            <a:p>
              <a:pPr algn="ctr" eaLnBrk="1" hangingPunct="1"/>
              <a:r>
                <a:rPr lang="zh-CN" altLang="en-US" sz="2800">
                  <a:latin typeface="Times New Roman" pitchFamily="18" charset="0"/>
                  <a:ea typeface="宋体" charset="-122"/>
                </a:rPr>
                <a:t>－</a:t>
              </a:r>
              <a:endParaRPr lang="zh-CN" altLang="en-US" sz="2800">
                <a:ea typeface="仿宋_GB2312" pitchFamily="49" charset="-122"/>
              </a:endParaRPr>
            </a:p>
          </p:txBody>
        </p:sp>
        <p:sp>
          <p:nvSpPr>
            <p:cNvPr id="13345" name="Text Box 46"/>
            <p:cNvSpPr txBox="1">
              <a:spLocks noChangeArrowheads="1"/>
            </p:cNvSpPr>
            <p:nvPr/>
          </p:nvSpPr>
          <p:spPr bwMode="auto">
            <a:xfrm>
              <a:off x="4104" y="391"/>
              <a:ext cx="453"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6</a:t>
              </a:r>
              <a:r>
                <a:rPr lang="en-US" altLang="zh-CN" sz="2800" i="1">
                  <a:latin typeface="Times New Roman" pitchFamily="18" charset="0"/>
                  <a:ea typeface="宋体" charset="-122"/>
                </a:rPr>
                <a:t>i</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13346" name="Rectangle 47"/>
            <p:cNvSpPr>
              <a:spLocks noChangeArrowheads="1"/>
            </p:cNvSpPr>
            <p:nvPr/>
          </p:nvSpPr>
          <p:spPr bwMode="auto">
            <a:xfrm>
              <a:off x="3198" y="93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13347" name="Rectangle 48"/>
            <p:cNvSpPr>
              <a:spLocks noChangeArrowheads="1"/>
            </p:cNvSpPr>
            <p:nvPr/>
          </p:nvSpPr>
          <p:spPr bwMode="auto">
            <a:xfrm>
              <a:off x="3615" y="125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3348" name="AutoShape 49"/>
            <p:cNvSpPr>
              <a:spLocks noChangeArrowheads="1"/>
            </p:cNvSpPr>
            <p:nvPr/>
          </p:nvSpPr>
          <p:spPr bwMode="auto">
            <a:xfrm rot="10800000">
              <a:off x="4059" y="753"/>
              <a:ext cx="453" cy="455"/>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sp>
          <p:nvSpPr>
            <p:cNvPr id="13349" name="Text Box 50"/>
            <p:cNvSpPr txBox="1">
              <a:spLocks noChangeArrowheads="1"/>
            </p:cNvSpPr>
            <p:nvPr/>
          </p:nvSpPr>
          <p:spPr bwMode="auto">
            <a:xfrm>
              <a:off x="4649" y="699"/>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i</a:t>
              </a:r>
              <a:endParaRPr lang="en-US" altLang="zh-CN" sz="2800">
                <a:ea typeface="仿宋_GB2312" pitchFamily="49" charset="-122"/>
              </a:endParaRPr>
            </a:p>
          </p:txBody>
        </p:sp>
        <p:sp>
          <p:nvSpPr>
            <p:cNvPr id="13350" name="Line 51"/>
            <p:cNvSpPr>
              <a:spLocks noChangeShapeType="1"/>
            </p:cNvSpPr>
            <p:nvPr/>
          </p:nvSpPr>
          <p:spPr bwMode="auto">
            <a:xfrm flipV="1">
              <a:off x="4649" y="1071"/>
              <a:ext cx="272" cy="0"/>
            </a:xfrm>
            <a:prstGeom prst="line">
              <a:avLst/>
            </a:prstGeom>
            <a:noFill/>
            <a:ln w="28575">
              <a:solidFill>
                <a:schemeClr val="accent2"/>
              </a:solidFill>
              <a:round/>
              <a:headEnd type="triangle" w="med" len="med"/>
              <a:tailEnd/>
            </a:ln>
          </p:spPr>
          <p:txBody>
            <a:bodyPr/>
            <a:lstStyle/>
            <a:p>
              <a:endParaRPr lang="zh-CN" altLang="en-US"/>
            </a:p>
          </p:txBody>
        </p:sp>
      </p:grpSp>
      <p:grpSp>
        <p:nvGrpSpPr>
          <p:cNvPr id="13321" name="Group 52"/>
          <p:cNvGrpSpPr>
            <a:grpSpLocks/>
          </p:cNvGrpSpPr>
          <p:nvPr/>
        </p:nvGrpSpPr>
        <p:grpSpPr bwMode="auto">
          <a:xfrm>
            <a:off x="8316913" y="6446838"/>
            <a:ext cx="792162" cy="366712"/>
            <a:chOff x="5193" y="4020"/>
            <a:chExt cx="499" cy="231"/>
          </a:xfrm>
        </p:grpSpPr>
        <p:pic>
          <p:nvPicPr>
            <p:cNvPr id="13328" name="Picture 53"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13329" name="Text Box 54">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13322" name="Group 55"/>
          <p:cNvGrpSpPr>
            <a:grpSpLocks/>
          </p:cNvGrpSpPr>
          <p:nvPr/>
        </p:nvGrpSpPr>
        <p:grpSpPr bwMode="auto">
          <a:xfrm>
            <a:off x="7453313" y="6446838"/>
            <a:ext cx="792162" cy="366712"/>
            <a:chOff x="4649" y="4020"/>
            <a:chExt cx="499" cy="231"/>
          </a:xfrm>
        </p:grpSpPr>
        <p:pic>
          <p:nvPicPr>
            <p:cNvPr id="13326" name="Picture 56" descr="78900"/>
            <p:cNvPicPr>
              <a:picLocks noChangeAspect="1" noChangeArrowheads="1"/>
            </p:cNvPicPr>
            <p:nvPr/>
          </p:nvPicPr>
          <p:blipFill>
            <a:blip r:embed="rId6"/>
            <a:srcRect/>
            <a:stretch>
              <a:fillRect/>
            </a:stretch>
          </p:blipFill>
          <p:spPr bwMode="auto">
            <a:xfrm>
              <a:off x="4649" y="4066"/>
              <a:ext cx="499" cy="181"/>
            </a:xfrm>
            <a:prstGeom prst="rect">
              <a:avLst/>
            </a:prstGeom>
            <a:noFill/>
            <a:ln w="9525">
              <a:noFill/>
              <a:miter lim="800000"/>
              <a:headEnd/>
              <a:tailEnd/>
            </a:ln>
          </p:spPr>
        </p:pic>
        <p:sp>
          <p:nvSpPr>
            <p:cNvPr id="13327" name="Text Box 57">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13323" name="Group 58"/>
          <p:cNvGrpSpPr>
            <a:grpSpLocks/>
          </p:cNvGrpSpPr>
          <p:nvPr/>
        </p:nvGrpSpPr>
        <p:grpSpPr bwMode="auto">
          <a:xfrm>
            <a:off x="6588125" y="6446838"/>
            <a:ext cx="792163" cy="366712"/>
            <a:chOff x="5193" y="4020"/>
            <a:chExt cx="499" cy="231"/>
          </a:xfrm>
        </p:grpSpPr>
        <p:pic>
          <p:nvPicPr>
            <p:cNvPr id="13324" name="Picture 59"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13325" name="Text Box 60">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19490"/>
                                        </p:tgtEl>
                                        <p:attrNameLst>
                                          <p:attrName>style.visibility</p:attrName>
                                        </p:attrNameLst>
                                      </p:cBhvr>
                                      <p:to>
                                        <p:strVal val="visible"/>
                                      </p:to>
                                    </p:set>
                                    <p:animEffect transition="in" filter="slide(fromLeft)">
                                      <p:cBhvr>
                                        <p:cTn id="12" dur="500"/>
                                        <p:tgtEl>
                                          <p:spTgt spid="319490"/>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par>
                          <p:cTn id="17" fill="hold" nodeType="afterGroup">
                            <p:stCondLst>
                              <p:cond delay="1000"/>
                            </p:stCondLst>
                            <p:childTnLst>
                              <p:par>
                                <p:cTn id="18" presetID="20" presetClass="entr" presetSubtype="0" fill="hold" grpId="0" nodeType="afterEffect">
                                  <p:stCondLst>
                                    <p:cond delay="0"/>
                                  </p:stCondLst>
                                  <p:childTnLst>
                                    <p:set>
                                      <p:cBhvr>
                                        <p:cTn id="19" dur="1" fill="hold">
                                          <p:stCondLst>
                                            <p:cond delay="0"/>
                                          </p:stCondLst>
                                        </p:cTn>
                                        <p:tgtEl>
                                          <p:spTgt spid="319491"/>
                                        </p:tgtEl>
                                        <p:attrNameLst>
                                          <p:attrName>style.visibility</p:attrName>
                                        </p:attrNameLst>
                                      </p:cBhvr>
                                      <p:to>
                                        <p:strVal val="visible"/>
                                      </p:to>
                                    </p:set>
                                    <p:animEffect transition="in" filter="wedge">
                                      <p:cBhvr>
                                        <p:cTn id="20" dur="2000"/>
                                        <p:tgtEl>
                                          <p:spTgt spid="3194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319492"/>
                                        </p:tgtEl>
                                        <p:attrNameLst>
                                          <p:attrName>style.visibility</p:attrName>
                                        </p:attrNameLst>
                                      </p:cBhvr>
                                      <p:to>
                                        <p:strVal val="visible"/>
                                      </p:to>
                                    </p:set>
                                    <p:animEffect transition="in" filter="strips(downRight)">
                                      <p:cBhvr>
                                        <p:cTn id="25" dur="2000"/>
                                        <p:tgtEl>
                                          <p:spTgt spid="3194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319493"/>
                                        </p:tgtEl>
                                        <p:attrNameLst>
                                          <p:attrName>style.visibility</p:attrName>
                                        </p:attrNameLst>
                                      </p:cBhvr>
                                      <p:to>
                                        <p:strVal val="visible"/>
                                      </p:to>
                                    </p:set>
                                    <p:animEffect transition="in" filter="strips(downRight)">
                                      <p:cBhvr>
                                        <p:cTn id="30" dur="2000"/>
                                        <p:tgtEl>
                                          <p:spTgt spid="3194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319494"/>
                                        </p:tgtEl>
                                        <p:attrNameLst>
                                          <p:attrName>style.visibility</p:attrName>
                                        </p:attrNameLst>
                                      </p:cBhvr>
                                      <p:to>
                                        <p:strVal val="visible"/>
                                      </p:to>
                                    </p:set>
                                    <p:animEffect transition="in" filter="strips(downRight)">
                                      <p:cBhvr>
                                        <p:cTn id="35" dur="2000"/>
                                        <p:tgtEl>
                                          <p:spTgt spid="3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animBg="1"/>
      <p:bldP spid="31949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Line 2"/>
          <p:cNvSpPr>
            <a:spLocks noChangeShapeType="1"/>
          </p:cNvSpPr>
          <p:nvPr/>
        </p:nvSpPr>
        <p:spPr bwMode="auto">
          <a:xfrm flipV="1">
            <a:off x="1258888" y="1268413"/>
            <a:ext cx="433387" cy="0"/>
          </a:xfrm>
          <a:prstGeom prst="line">
            <a:avLst/>
          </a:prstGeom>
          <a:noFill/>
          <a:ln w="9525">
            <a:noFill/>
            <a:round/>
            <a:headEnd/>
            <a:tailEnd/>
          </a:ln>
        </p:spPr>
        <p:txBody>
          <a:bodyPr/>
          <a:lstStyle/>
          <a:p>
            <a:endParaRPr lang="zh-CN" altLang="en-US"/>
          </a:p>
        </p:txBody>
      </p:sp>
      <p:grpSp>
        <p:nvGrpSpPr>
          <p:cNvPr id="2" name="Group 3"/>
          <p:cNvGrpSpPr>
            <a:grpSpLocks/>
          </p:cNvGrpSpPr>
          <p:nvPr/>
        </p:nvGrpSpPr>
        <p:grpSpPr bwMode="auto">
          <a:xfrm>
            <a:off x="1331913" y="1412875"/>
            <a:ext cx="1079500" cy="534988"/>
            <a:chOff x="839" y="2014"/>
            <a:chExt cx="680" cy="337"/>
          </a:xfrm>
        </p:grpSpPr>
        <p:sp>
          <p:nvSpPr>
            <p:cNvPr id="14403" name="Line 4"/>
            <p:cNvSpPr>
              <a:spLocks noChangeShapeType="1"/>
            </p:cNvSpPr>
            <p:nvPr/>
          </p:nvSpPr>
          <p:spPr bwMode="auto">
            <a:xfrm>
              <a:off x="1202" y="2341"/>
              <a:ext cx="272" cy="0"/>
            </a:xfrm>
            <a:prstGeom prst="line">
              <a:avLst/>
            </a:prstGeom>
            <a:noFill/>
            <a:ln w="38100">
              <a:solidFill>
                <a:srgbClr val="66FFFF"/>
              </a:solidFill>
              <a:round/>
              <a:headEnd/>
              <a:tailEnd type="triangle" w="med" len="med"/>
            </a:ln>
          </p:spPr>
          <p:txBody>
            <a:bodyPr/>
            <a:lstStyle/>
            <a:p>
              <a:endParaRPr lang="zh-CN" altLang="en-US"/>
            </a:p>
          </p:txBody>
        </p:sp>
        <p:sp>
          <p:nvSpPr>
            <p:cNvPr id="14404" name="Line 5"/>
            <p:cNvSpPr>
              <a:spLocks noChangeShapeType="1"/>
            </p:cNvSpPr>
            <p:nvPr/>
          </p:nvSpPr>
          <p:spPr bwMode="auto">
            <a:xfrm>
              <a:off x="839" y="2341"/>
              <a:ext cx="272" cy="0"/>
            </a:xfrm>
            <a:prstGeom prst="line">
              <a:avLst/>
            </a:prstGeom>
            <a:noFill/>
            <a:ln w="38100">
              <a:solidFill>
                <a:srgbClr val="66FFFF"/>
              </a:solidFill>
              <a:round/>
              <a:headEnd type="triangle" w="med" len="med"/>
              <a:tailEnd/>
            </a:ln>
          </p:spPr>
          <p:txBody>
            <a:bodyPr/>
            <a:lstStyle/>
            <a:p>
              <a:endParaRPr lang="zh-CN" altLang="en-US"/>
            </a:p>
          </p:txBody>
        </p:sp>
        <p:sp>
          <p:nvSpPr>
            <p:cNvPr id="14405" name="Text Box 6"/>
            <p:cNvSpPr txBox="1">
              <a:spLocks noChangeArrowheads="1"/>
            </p:cNvSpPr>
            <p:nvPr/>
          </p:nvSpPr>
          <p:spPr bwMode="auto">
            <a:xfrm>
              <a:off x="1202" y="2024"/>
              <a:ext cx="317" cy="327"/>
            </a:xfrm>
            <a:prstGeom prst="rect">
              <a:avLst/>
            </a:prstGeom>
            <a:noFill/>
            <a:ln w="9525">
              <a:noFill/>
              <a:miter lim="800000"/>
              <a:headEnd/>
              <a:tailEnd/>
            </a:ln>
          </p:spPr>
          <p:txBody>
            <a:bodyPr>
              <a:spAutoFit/>
            </a:bodyPr>
            <a:lstStyle/>
            <a:p>
              <a:pPr eaLnBrk="1" hangingPunct="1">
                <a:spcBef>
                  <a:spcPct val="50000"/>
                </a:spcBef>
              </a:pPr>
              <a:r>
                <a:rPr lang="en-US" altLang="zh-CN" sz="2800" i="1">
                  <a:latin typeface="Times New Roman" pitchFamily="18" charset="0"/>
                  <a:ea typeface="仿宋_GB2312" pitchFamily="49" charset="-122"/>
                </a:rPr>
                <a:t>i</a:t>
              </a:r>
              <a:r>
                <a:rPr lang="en-US" altLang="zh-CN" sz="2800" baseline="-25000">
                  <a:latin typeface="Times New Roman" pitchFamily="18" charset="0"/>
                  <a:ea typeface="仿宋_GB2312" pitchFamily="49" charset="-122"/>
                </a:rPr>
                <a:t>1</a:t>
              </a:r>
              <a:endParaRPr lang="en-US" altLang="zh-CN" sz="2800">
                <a:latin typeface="Times New Roman" pitchFamily="18" charset="0"/>
                <a:ea typeface="仿宋_GB2312" pitchFamily="49" charset="-122"/>
              </a:endParaRPr>
            </a:p>
          </p:txBody>
        </p:sp>
        <p:sp>
          <p:nvSpPr>
            <p:cNvPr id="14406" name="Text Box 7"/>
            <p:cNvSpPr txBox="1">
              <a:spLocks noChangeArrowheads="1"/>
            </p:cNvSpPr>
            <p:nvPr/>
          </p:nvSpPr>
          <p:spPr bwMode="auto">
            <a:xfrm>
              <a:off x="884" y="2014"/>
              <a:ext cx="317" cy="327"/>
            </a:xfrm>
            <a:prstGeom prst="rect">
              <a:avLst/>
            </a:prstGeom>
            <a:noFill/>
            <a:ln w="9525">
              <a:noFill/>
              <a:miter lim="800000"/>
              <a:headEnd/>
              <a:tailEnd/>
            </a:ln>
          </p:spPr>
          <p:txBody>
            <a:bodyPr>
              <a:spAutoFit/>
            </a:bodyPr>
            <a:lstStyle/>
            <a:p>
              <a:pPr eaLnBrk="1" hangingPunct="1">
                <a:spcBef>
                  <a:spcPct val="50000"/>
                </a:spcBef>
              </a:pPr>
              <a:r>
                <a:rPr lang="en-US" altLang="zh-CN" sz="2800" i="1">
                  <a:latin typeface="Times New Roman" pitchFamily="18" charset="0"/>
                  <a:ea typeface="仿宋_GB2312" pitchFamily="49" charset="-122"/>
                </a:rPr>
                <a:t>i</a:t>
              </a:r>
              <a:r>
                <a:rPr lang="en-US" altLang="zh-CN" sz="2800" baseline="-25000">
                  <a:latin typeface="Times New Roman" pitchFamily="18" charset="0"/>
                  <a:ea typeface="仿宋_GB2312" pitchFamily="49" charset="-122"/>
                </a:rPr>
                <a:t>2</a:t>
              </a:r>
              <a:endParaRPr lang="en-US" altLang="zh-CN" sz="2800">
                <a:latin typeface="Times New Roman" pitchFamily="18" charset="0"/>
                <a:ea typeface="仿宋_GB2312" pitchFamily="49" charset="-122"/>
              </a:endParaRPr>
            </a:p>
          </p:txBody>
        </p:sp>
      </p:grpSp>
      <p:graphicFrame>
        <p:nvGraphicFramePr>
          <p:cNvPr id="320520" name="Object 8"/>
          <p:cNvGraphicFramePr>
            <a:graphicFrameLocks noChangeAspect="1"/>
          </p:cNvGraphicFramePr>
          <p:nvPr/>
        </p:nvGraphicFramePr>
        <p:xfrm>
          <a:off x="4427538" y="836613"/>
          <a:ext cx="1427162" cy="588962"/>
        </p:xfrm>
        <a:graphic>
          <a:graphicData uri="http://schemas.openxmlformats.org/presentationml/2006/ole">
            <p:oleObj spid="_x0000_s14340" name="公式" r:id="rId3" imgW="571437" imgH="228634" progId="Equation.3">
              <p:embed/>
            </p:oleObj>
          </a:graphicData>
        </a:graphic>
      </p:graphicFrame>
      <p:graphicFrame>
        <p:nvGraphicFramePr>
          <p:cNvPr id="320521" name="Object 9"/>
          <p:cNvGraphicFramePr>
            <a:graphicFrameLocks noChangeAspect="1"/>
          </p:cNvGraphicFramePr>
          <p:nvPr/>
        </p:nvGraphicFramePr>
        <p:xfrm>
          <a:off x="6227763" y="692150"/>
          <a:ext cx="2181225" cy="904875"/>
        </p:xfrm>
        <a:graphic>
          <a:graphicData uri="http://schemas.openxmlformats.org/presentationml/2006/ole">
            <p:oleObj spid="_x0000_s14341" name="公式" r:id="rId4" imgW="942938" imgH="447550" progId="Equation.3">
              <p:embed/>
            </p:oleObj>
          </a:graphicData>
        </a:graphic>
      </p:graphicFrame>
      <p:graphicFrame>
        <p:nvGraphicFramePr>
          <p:cNvPr id="320522" name="Object 10"/>
          <p:cNvGraphicFramePr>
            <a:graphicFrameLocks noChangeAspect="1"/>
          </p:cNvGraphicFramePr>
          <p:nvPr/>
        </p:nvGraphicFramePr>
        <p:xfrm>
          <a:off x="4500563" y="1628775"/>
          <a:ext cx="2665412" cy="588963"/>
        </p:xfrm>
        <a:graphic>
          <a:graphicData uri="http://schemas.openxmlformats.org/presentationml/2006/ole">
            <p:oleObj spid="_x0000_s14342" name="公式" r:id="rId5" imgW="1085865" imgH="228634" progId="Equation.3">
              <p:embed/>
            </p:oleObj>
          </a:graphicData>
        </a:graphic>
      </p:graphicFrame>
      <p:graphicFrame>
        <p:nvGraphicFramePr>
          <p:cNvPr id="320523" name="Object 11"/>
          <p:cNvGraphicFramePr>
            <a:graphicFrameLocks noChangeAspect="1"/>
          </p:cNvGraphicFramePr>
          <p:nvPr/>
        </p:nvGraphicFramePr>
        <p:xfrm>
          <a:off x="4427538" y="2420938"/>
          <a:ext cx="3989387" cy="1066800"/>
        </p:xfrm>
        <a:graphic>
          <a:graphicData uri="http://schemas.openxmlformats.org/presentationml/2006/ole">
            <p:oleObj spid="_x0000_s14343" name="公式" r:id="rId6" imgW="1847780" imgH="485880" progId="Equation.3">
              <p:embed/>
            </p:oleObj>
          </a:graphicData>
        </a:graphic>
      </p:graphicFrame>
      <p:graphicFrame>
        <p:nvGraphicFramePr>
          <p:cNvPr id="320524" name="Object 12"/>
          <p:cNvGraphicFramePr>
            <a:graphicFrameLocks noChangeAspect="1"/>
          </p:cNvGraphicFramePr>
          <p:nvPr/>
        </p:nvGraphicFramePr>
        <p:xfrm>
          <a:off x="4427538" y="3500438"/>
          <a:ext cx="3698875" cy="1155700"/>
        </p:xfrm>
        <a:graphic>
          <a:graphicData uri="http://schemas.openxmlformats.org/presentationml/2006/ole">
            <p:oleObj spid="_x0000_s14344" name="公式" r:id="rId7" imgW="1581110" imgH="485880" progId="Equation.3">
              <p:embed/>
            </p:oleObj>
          </a:graphicData>
        </a:graphic>
      </p:graphicFrame>
      <p:graphicFrame>
        <p:nvGraphicFramePr>
          <p:cNvPr id="320525" name="Object 13"/>
          <p:cNvGraphicFramePr>
            <a:graphicFrameLocks noChangeAspect="1"/>
          </p:cNvGraphicFramePr>
          <p:nvPr/>
        </p:nvGraphicFramePr>
        <p:xfrm>
          <a:off x="4416425" y="4927600"/>
          <a:ext cx="3897313" cy="1046163"/>
        </p:xfrm>
        <a:graphic>
          <a:graphicData uri="http://schemas.openxmlformats.org/presentationml/2006/ole">
            <p:oleObj spid="_x0000_s14345" name="公式" r:id="rId8" imgW="1742949" imgH="457267" progId="Equation.3">
              <p:embed/>
            </p:oleObj>
          </a:graphicData>
        </a:graphic>
      </p:graphicFrame>
      <p:sp>
        <p:nvSpPr>
          <p:cNvPr id="320526" name="Oval 14"/>
          <p:cNvSpPr>
            <a:spLocks noChangeArrowheads="1"/>
          </p:cNvSpPr>
          <p:nvPr/>
        </p:nvSpPr>
        <p:spPr bwMode="auto">
          <a:xfrm>
            <a:off x="684213" y="2062163"/>
            <a:ext cx="1152525" cy="935037"/>
          </a:xfrm>
          <a:prstGeom prst="ellipse">
            <a:avLst/>
          </a:prstGeom>
          <a:noFill/>
          <a:ln w="28575">
            <a:solidFill>
              <a:srgbClr val="FF3300"/>
            </a:solidFill>
            <a:prstDash val="dash"/>
            <a:round/>
            <a:headEnd/>
            <a:tailEnd/>
          </a:ln>
        </p:spPr>
        <p:txBody>
          <a:bodyPr wrap="none" anchor="ctr"/>
          <a:lstStyle/>
          <a:p>
            <a:endParaRPr lang="zh-CN" altLang="en-US">
              <a:ea typeface="宋体" charset="-122"/>
            </a:endParaRPr>
          </a:p>
        </p:txBody>
      </p:sp>
      <p:grpSp>
        <p:nvGrpSpPr>
          <p:cNvPr id="3" name="Group 15"/>
          <p:cNvGrpSpPr>
            <a:grpSpLocks/>
          </p:cNvGrpSpPr>
          <p:nvPr/>
        </p:nvGrpSpPr>
        <p:grpSpPr bwMode="auto">
          <a:xfrm>
            <a:off x="611188" y="3425825"/>
            <a:ext cx="1016000" cy="939800"/>
            <a:chOff x="295" y="2167"/>
            <a:chExt cx="640" cy="592"/>
          </a:xfrm>
        </p:grpSpPr>
        <p:sp>
          <p:nvSpPr>
            <p:cNvPr id="14401" name="AutoShape 16"/>
            <p:cNvSpPr>
              <a:spLocks noChangeArrowheads="1"/>
            </p:cNvSpPr>
            <p:nvPr/>
          </p:nvSpPr>
          <p:spPr bwMode="auto">
            <a:xfrm rot="-1790341">
              <a:off x="708" y="2167"/>
              <a:ext cx="227" cy="590"/>
            </a:xfrm>
            <a:prstGeom prst="downArrow">
              <a:avLst>
                <a:gd name="adj1" fmla="val 50000"/>
                <a:gd name="adj2" fmla="val 64978"/>
              </a:avLst>
            </a:prstGeom>
            <a:solidFill>
              <a:srgbClr val="0099FF"/>
            </a:solidFill>
            <a:ln w="9525">
              <a:noFill/>
              <a:miter lim="800000"/>
              <a:headEnd/>
              <a:tailEnd/>
            </a:ln>
          </p:spPr>
          <p:txBody>
            <a:bodyPr wrap="none" anchor="ctr"/>
            <a:lstStyle/>
            <a:p>
              <a:endParaRPr lang="zh-CN" altLang="en-US">
                <a:ea typeface="宋体" charset="-122"/>
              </a:endParaRPr>
            </a:p>
          </p:txBody>
        </p:sp>
        <p:sp>
          <p:nvSpPr>
            <p:cNvPr id="14402" name="Text Box 17"/>
            <p:cNvSpPr txBox="1">
              <a:spLocks noChangeArrowheads="1"/>
            </p:cNvSpPr>
            <p:nvPr/>
          </p:nvSpPr>
          <p:spPr bwMode="auto">
            <a:xfrm>
              <a:off x="295" y="2432"/>
              <a:ext cx="590" cy="327"/>
            </a:xfrm>
            <a:prstGeom prst="rect">
              <a:avLst/>
            </a:prstGeom>
            <a:noFill/>
            <a:ln w="9525">
              <a:noFill/>
              <a:miter lim="800000"/>
              <a:headEnd/>
              <a:tailEnd/>
            </a:ln>
          </p:spPr>
          <p:txBody>
            <a:bodyPr>
              <a:spAutoFit/>
            </a:bodyPr>
            <a:lstStyle/>
            <a:p>
              <a:pPr eaLnBrk="1" hangingPunct="1">
                <a:spcBef>
                  <a:spcPct val="50000"/>
                </a:spcBef>
              </a:pPr>
              <a:r>
                <a:rPr lang="zh-CN" altLang="en-US" sz="2800" b="1">
                  <a:ea typeface="楷体_GB2312" pitchFamily="49" charset="-122"/>
                </a:rPr>
                <a:t>等效</a:t>
              </a:r>
            </a:p>
          </p:txBody>
        </p:sp>
      </p:grpSp>
      <p:grpSp>
        <p:nvGrpSpPr>
          <p:cNvPr id="14348" name="Group 18"/>
          <p:cNvGrpSpPr>
            <a:grpSpLocks/>
          </p:cNvGrpSpPr>
          <p:nvPr/>
        </p:nvGrpSpPr>
        <p:grpSpPr bwMode="auto">
          <a:xfrm>
            <a:off x="323850" y="908050"/>
            <a:ext cx="2989263" cy="2376488"/>
            <a:chOff x="-1883" y="482"/>
            <a:chExt cx="1883" cy="1678"/>
          </a:xfrm>
        </p:grpSpPr>
        <p:sp>
          <p:nvSpPr>
            <p:cNvPr id="14384" name="Rectangle 19"/>
            <p:cNvSpPr>
              <a:spLocks noChangeArrowheads="1"/>
            </p:cNvSpPr>
            <p:nvPr/>
          </p:nvSpPr>
          <p:spPr bwMode="auto">
            <a:xfrm>
              <a:off x="-1291" y="1348"/>
              <a:ext cx="702" cy="767"/>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14385" name="Text Box 20"/>
            <p:cNvSpPr txBox="1">
              <a:spLocks noChangeArrowheads="1"/>
            </p:cNvSpPr>
            <p:nvPr/>
          </p:nvSpPr>
          <p:spPr bwMode="auto">
            <a:xfrm>
              <a:off x="-1065" y="1504"/>
              <a:ext cx="335" cy="36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u</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14386" name="Text Box 21"/>
            <p:cNvSpPr txBox="1">
              <a:spLocks noChangeArrowheads="1"/>
            </p:cNvSpPr>
            <p:nvPr/>
          </p:nvSpPr>
          <p:spPr bwMode="auto">
            <a:xfrm>
              <a:off x="-1110" y="1286"/>
              <a:ext cx="408" cy="366"/>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14387" name="Text Box 22"/>
            <p:cNvSpPr txBox="1">
              <a:spLocks noChangeArrowheads="1"/>
            </p:cNvSpPr>
            <p:nvPr/>
          </p:nvSpPr>
          <p:spPr bwMode="auto">
            <a:xfrm>
              <a:off x="-1019" y="1668"/>
              <a:ext cx="226" cy="366"/>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14388" name="Text Box 23"/>
            <p:cNvSpPr txBox="1">
              <a:spLocks noChangeArrowheads="1"/>
            </p:cNvSpPr>
            <p:nvPr/>
          </p:nvSpPr>
          <p:spPr bwMode="auto">
            <a:xfrm>
              <a:off x="-589" y="1459"/>
              <a:ext cx="589" cy="36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sym typeface="Symbol" pitchFamily="18" charset="2"/>
                </a:rPr>
                <a:t>15</a:t>
              </a:r>
              <a:endParaRPr lang="en-US" altLang="zh-CN" sz="2800">
                <a:ea typeface="仿宋_GB2312" pitchFamily="49" charset="-122"/>
                <a:sym typeface="Symbol" pitchFamily="18" charset="2"/>
              </a:endParaRPr>
            </a:p>
          </p:txBody>
        </p:sp>
        <p:sp>
          <p:nvSpPr>
            <p:cNvPr id="14389" name="Text Box 24"/>
            <p:cNvSpPr txBox="1">
              <a:spLocks noChangeArrowheads="1"/>
            </p:cNvSpPr>
            <p:nvPr/>
          </p:nvSpPr>
          <p:spPr bwMode="auto">
            <a:xfrm>
              <a:off x="-1883" y="1733"/>
              <a:ext cx="612" cy="366"/>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0.1</a:t>
              </a:r>
              <a:r>
                <a:rPr lang="en-US" altLang="zh-CN" sz="2800" i="1">
                  <a:latin typeface="Times New Roman" pitchFamily="18" charset="0"/>
                  <a:ea typeface="宋体" charset="-122"/>
                </a:rPr>
                <a:t>u</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14390" name="Text Box 25"/>
            <p:cNvSpPr txBox="1">
              <a:spLocks noChangeArrowheads="1"/>
            </p:cNvSpPr>
            <p:nvPr/>
          </p:nvSpPr>
          <p:spPr bwMode="auto">
            <a:xfrm>
              <a:off x="-907" y="734"/>
              <a:ext cx="521" cy="36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5</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14391" name="Line 26"/>
            <p:cNvSpPr>
              <a:spLocks noChangeShapeType="1"/>
            </p:cNvSpPr>
            <p:nvPr/>
          </p:nvSpPr>
          <p:spPr bwMode="auto">
            <a:xfrm>
              <a:off x="-589" y="2115"/>
              <a:ext cx="408" cy="0"/>
            </a:xfrm>
            <a:prstGeom prst="line">
              <a:avLst/>
            </a:prstGeom>
            <a:noFill/>
            <a:ln w="28575">
              <a:solidFill>
                <a:schemeClr val="tx1"/>
              </a:solidFill>
              <a:round/>
              <a:headEnd type="oval" w="med" len="med"/>
              <a:tailEnd/>
            </a:ln>
          </p:spPr>
          <p:txBody>
            <a:bodyPr/>
            <a:lstStyle/>
            <a:p>
              <a:endParaRPr lang="zh-CN" altLang="en-US"/>
            </a:p>
          </p:txBody>
        </p:sp>
        <p:sp>
          <p:nvSpPr>
            <p:cNvPr id="14392" name="Line 27"/>
            <p:cNvSpPr>
              <a:spLocks noChangeShapeType="1"/>
            </p:cNvSpPr>
            <p:nvPr/>
          </p:nvSpPr>
          <p:spPr bwMode="auto">
            <a:xfrm flipH="1">
              <a:off x="-929" y="572"/>
              <a:ext cx="22" cy="776"/>
            </a:xfrm>
            <a:prstGeom prst="line">
              <a:avLst/>
            </a:prstGeom>
            <a:noFill/>
            <a:ln w="28575">
              <a:solidFill>
                <a:schemeClr val="tx1"/>
              </a:solidFill>
              <a:round/>
              <a:headEnd/>
              <a:tailEnd type="oval" w="med" len="med"/>
            </a:ln>
          </p:spPr>
          <p:txBody>
            <a:bodyPr/>
            <a:lstStyle/>
            <a:p>
              <a:endParaRPr lang="zh-CN" altLang="en-US"/>
            </a:p>
          </p:txBody>
        </p:sp>
        <p:sp>
          <p:nvSpPr>
            <p:cNvPr id="14393" name="Line 28"/>
            <p:cNvSpPr>
              <a:spLocks noChangeShapeType="1"/>
            </p:cNvSpPr>
            <p:nvPr/>
          </p:nvSpPr>
          <p:spPr bwMode="auto">
            <a:xfrm flipV="1">
              <a:off x="-907" y="572"/>
              <a:ext cx="681" cy="0"/>
            </a:xfrm>
            <a:prstGeom prst="line">
              <a:avLst/>
            </a:prstGeom>
            <a:noFill/>
            <a:ln w="28575">
              <a:solidFill>
                <a:schemeClr val="tx1"/>
              </a:solidFill>
              <a:round/>
              <a:headEnd/>
              <a:tailEnd/>
            </a:ln>
          </p:spPr>
          <p:txBody>
            <a:bodyPr/>
            <a:lstStyle/>
            <a:p>
              <a:endParaRPr lang="zh-CN" altLang="en-US"/>
            </a:p>
          </p:txBody>
        </p:sp>
        <p:sp>
          <p:nvSpPr>
            <p:cNvPr id="14394" name="Line 29"/>
            <p:cNvSpPr>
              <a:spLocks noChangeShapeType="1"/>
            </p:cNvSpPr>
            <p:nvPr/>
          </p:nvSpPr>
          <p:spPr bwMode="auto">
            <a:xfrm>
              <a:off x="-1293" y="1740"/>
              <a:ext cx="0" cy="329"/>
            </a:xfrm>
            <a:prstGeom prst="line">
              <a:avLst/>
            </a:prstGeom>
            <a:noFill/>
            <a:ln w="28575">
              <a:solidFill>
                <a:srgbClr val="66FFFF"/>
              </a:solidFill>
              <a:round/>
              <a:headEnd/>
              <a:tailEnd type="triangle" w="med" len="med"/>
            </a:ln>
          </p:spPr>
          <p:txBody>
            <a:bodyPr/>
            <a:lstStyle/>
            <a:p>
              <a:endParaRPr lang="zh-CN" altLang="en-US"/>
            </a:p>
          </p:txBody>
        </p:sp>
        <p:sp>
          <p:nvSpPr>
            <p:cNvPr id="14395" name="Oval 30"/>
            <p:cNvSpPr>
              <a:spLocks noChangeArrowheads="1"/>
            </p:cNvSpPr>
            <p:nvPr/>
          </p:nvSpPr>
          <p:spPr bwMode="auto">
            <a:xfrm>
              <a:off x="-181" y="2069"/>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14396" name="Oval 31"/>
            <p:cNvSpPr>
              <a:spLocks noChangeArrowheads="1"/>
            </p:cNvSpPr>
            <p:nvPr/>
          </p:nvSpPr>
          <p:spPr bwMode="auto">
            <a:xfrm>
              <a:off x="-226" y="527"/>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14397" name="Rectangle 32"/>
            <p:cNvSpPr>
              <a:spLocks noChangeArrowheads="1"/>
            </p:cNvSpPr>
            <p:nvPr/>
          </p:nvSpPr>
          <p:spPr bwMode="auto">
            <a:xfrm>
              <a:off x="-997" y="79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4398" name="Rectangle 33"/>
            <p:cNvSpPr>
              <a:spLocks noChangeArrowheads="1"/>
            </p:cNvSpPr>
            <p:nvPr/>
          </p:nvSpPr>
          <p:spPr bwMode="auto">
            <a:xfrm>
              <a:off x="-634" y="152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4399" name="AutoShape 34"/>
            <p:cNvSpPr>
              <a:spLocks noChangeArrowheads="1"/>
            </p:cNvSpPr>
            <p:nvPr/>
          </p:nvSpPr>
          <p:spPr bwMode="auto">
            <a:xfrm rot="10800000">
              <a:off x="-1496" y="1433"/>
              <a:ext cx="407" cy="409"/>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sp>
          <p:nvSpPr>
            <p:cNvPr id="14400" name="Text Box 35"/>
            <p:cNvSpPr txBox="1">
              <a:spLocks noChangeArrowheads="1"/>
            </p:cNvSpPr>
            <p:nvPr/>
          </p:nvSpPr>
          <p:spPr bwMode="auto">
            <a:xfrm>
              <a:off x="-1768" y="482"/>
              <a:ext cx="363" cy="36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Times New Roman" pitchFamily="18" charset="0"/>
                  <a:ea typeface="仿宋_GB2312" pitchFamily="49" charset="-122"/>
                </a:rPr>
                <a:t>3.</a:t>
              </a:r>
            </a:p>
          </p:txBody>
        </p:sp>
      </p:grpSp>
      <p:grpSp>
        <p:nvGrpSpPr>
          <p:cNvPr id="5" name="Group 36"/>
          <p:cNvGrpSpPr>
            <a:grpSpLocks/>
          </p:cNvGrpSpPr>
          <p:nvPr/>
        </p:nvGrpSpPr>
        <p:grpSpPr bwMode="auto">
          <a:xfrm>
            <a:off x="395288" y="3644900"/>
            <a:ext cx="3022600" cy="2447925"/>
            <a:chOff x="2109" y="2205"/>
            <a:chExt cx="1904" cy="1633"/>
          </a:xfrm>
        </p:grpSpPr>
        <p:sp>
          <p:nvSpPr>
            <p:cNvPr id="14369" name="Text Box 37"/>
            <p:cNvSpPr txBox="1">
              <a:spLocks noChangeArrowheads="1"/>
            </p:cNvSpPr>
            <p:nvPr/>
          </p:nvSpPr>
          <p:spPr bwMode="auto">
            <a:xfrm>
              <a:off x="2109" y="3240"/>
              <a:ext cx="589" cy="346"/>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sym typeface="Symbol" pitchFamily="18" charset="2"/>
                </a:rPr>
                <a:t>10</a:t>
              </a:r>
              <a:endParaRPr lang="en-US" altLang="zh-CN" sz="2800">
                <a:ea typeface="仿宋_GB2312" pitchFamily="49" charset="-122"/>
                <a:sym typeface="Symbol" pitchFamily="18" charset="2"/>
              </a:endParaRPr>
            </a:p>
          </p:txBody>
        </p:sp>
        <p:sp>
          <p:nvSpPr>
            <p:cNvPr id="14370" name="Rectangle 38"/>
            <p:cNvSpPr>
              <a:spLocks noChangeArrowheads="1"/>
            </p:cNvSpPr>
            <p:nvPr/>
          </p:nvSpPr>
          <p:spPr bwMode="auto">
            <a:xfrm>
              <a:off x="2722" y="3026"/>
              <a:ext cx="702" cy="767"/>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14371" name="Text Box 39"/>
            <p:cNvSpPr txBox="1">
              <a:spLocks noChangeArrowheads="1"/>
            </p:cNvSpPr>
            <p:nvPr/>
          </p:nvSpPr>
          <p:spPr bwMode="auto">
            <a:xfrm>
              <a:off x="2948" y="3192"/>
              <a:ext cx="335" cy="346"/>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u</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14372" name="Text Box 40"/>
            <p:cNvSpPr txBox="1">
              <a:spLocks noChangeArrowheads="1"/>
            </p:cNvSpPr>
            <p:nvPr/>
          </p:nvSpPr>
          <p:spPr bwMode="auto">
            <a:xfrm>
              <a:off x="2903" y="2974"/>
              <a:ext cx="408" cy="346"/>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14373" name="Text Box 41"/>
            <p:cNvSpPr txBox="1">
              <a:spLocks noChangeArrowheads="1"/>
            </p:cNvSpPr>
            <p:nvPr/>
          </p:nvSpPr>
          <p:spPr bwMode="auto">
            <a:xfrm>
              <a:off x="2994" y="3356"/>
              <a:ext cx="226" cy="346"/>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14374" name="Text Box 42"/>
            <p:cNvSpPr txBox="1">
              <a:spLocks noChangeArrowheads="1"/>
            </p:cNvSpPr>
            <p:nvPr/>
          </p:nvSpPr>
          <p:spPr bwMode="auto">
            <a:xfrm>
              <a:off x="3424" y="3148"/>
              <a:ext cx="589" cy="346"/>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sym typeface="Symbol" pitchFamily="18" charset="2"/>
                </a:rPr>
                <a:t>15</a:t>
              </a:r>
              <a:endParaRPr lang="en-US" altLang="zh-CN" sz="2800">
                <a:ea typeface="仿宋_GB2312" pitchFamily="49" charset="-122"/>
                <a:sym typeface="Symbol" pitchFamily="18" charset="2"/>
              </a:endParaRPr>
            </a:p>
          </p:txBody>
        </p:sp>
        <p:sp>
          <p:nvSpPr>
            <p:cNvPr id="14375" name="Text Box 43"/>
            <p:cNvSpPr txBox="1">
              <a:spLocks noChangeArrowheads="1"/>
            </p:cNvSpPr>
            <p:nvPr/>
          </p:nvSpPr>
          <p:spPr bwMode="auto">
            <a:xfrm>
              <a:off x="3107" y="2422"/>
              <a:ext cx="521" cy="346"/>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5</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14376" name="Line 44"/>
            <p:cNvSpPr>
              <a:spLocks noChangeShapeType="1"/>
            </p:cNvSpPr>
            <p:nvPr/>
          </p:nvSpPr>
          <p:spPr bwMode="auto">
            <a:xfrm>
              <a:off x="3424" y="3793"/>
              <a:ext cx="408" cy="0"/>
            </a:xfrm>
            <a:prstGeom prst="line">
              <a:avLst/>
            </a:prstGeom>
            <a:noFill/>
            <a:ln w="28575">
              <a:solidFill>
                <a:schemeClr val="tx1"/>
              </a:solidFill>
              <a:round/>
              <a:headEnd type="oval" w="med" len="med"/>
              <a:tailEnd/>
            </a:ln>
          </p:spPr>
          <p:txBody>
            <a:bodyPr/>
            <a:lstStyle/>
            <a:p>
              <a:endParaRPr lang="zh-CN" altLang="en-US"/>
            </a:p>
          </p:txBody>
        </p:sp>
        <p:sp>
          <p:nvSpPr>
            <p:cNvPr id="14377" name="Line 45"/>
            <p:cNvSpPr>
              <a:spLocks noChangeShapeType="1"/>
            </p:cNvSpPr>
            <p:nvPr/>
          </p:nvSpPr>
          <p:spPr bwMode="auto">
            <a:xfrm flipH="1">
              <a:off x="3084" y="2250"/>
              <a:ext cx="22" cy="776"/>
            </a:xfrm>
            <a:prstGeom prst="line">
              <a:avLst/>
            </a:prstGeom>
            <a:noFill/>
            <a:ln w="28575">
              <a:solidFill>
                <a:schemeClr val="tx1"/>
              </a:solidFill>
              <a:round/>
              <a:headEnd/>
              <a:tailEnd type="oval" w="med" len="med"/>
            </a:ln>
          </p:spPr>
          <p:txBody>
            <a:bodyPr/>
            <a:lstStyle/>
            <a:p>
              <a:endParaRPr lang="zh-CN" altLang="en-US"/>
            </a:p>
          </p:txBody>
        </p:sp>
        <p:sp>
          <p:nvSpPr>
            <p:cNvPr id="14378" name="Line 46"/>
            <p:cNvSpPr>
              <a:spLocks noChangeShapeType="1"/>
            </p:cNvSpPr>
            <p:nvPr/>
          </p:nvSpPr>
          <p:spPr bwMode="auto">
            <a:xfrm flipV="1">
              <a:off x="3106" y="2250"/>
              <a:ext cx="681" cy="0"/>
            </a:xfrm>
            <a:prstGeom prst="line">
              <a:avLst/>
            </a:prstGeom>
            <a:noFill/>
            <a:ln w="28575">
              <a:solidFill>
                <a:schemeClr val="tx1"/>
              </a:solidFill>
              <a:round/>
              <a:headEnd/>
              <a:tailEnd/>
            </a:ln>
          </p:spPr>
          <p:txBody>
            <a:bodyPr/>
            <a:lstStyle/>
            <a:p>
              <a:endParaRPr lang="zh-CN" altLang="en-US"/>
            </a:p>
          </p:txBody>
        </p:sp>
        <p:sp>
          <p:nvSpPr>
            <p:cNvPr id="14379" name="Oval 47"/>
            <p:cNvSpPr>
              <a:spLocks noChangeArrowheads="1"/>
            </p:cNvSpPr>
            <p:nvPr/>
          </p:nvSpPr>
          <p:spPr bwMode="auto">
            <a:xfrm>
              <a:off x="3832" y="3747"/>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14380" name="Oval 48"/>
            <p:cNvSpPr>
              <a:spLocks noChangeArrowheads="1"/>
            </p:cNvSpPr>
            <p:nvPr/>
          </p:nvSpPr>
          <p:spPr bwMode="auto">
            <a:xfrm>
              <a:off x="3787" y="2205"/>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14381" name="Rectangle 49"/>
            <p:cNvSpPr>
              <a:spLocks noChangeArrowheads="1"/>
            </p:cNvSpPr>
            <p:nvPr/>
          </p:nvSpPr>
          <p:spPr bwMode="auto">
            <a:xfrm>
              <a:off x="3016" y="247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4382" name="Rectangle 50"/>
            <p:cNvSpPr>
              <a:spLocks noChangeArrowheads="1"/>
            </p:cNvSpPr>
            <p:nvPr/>
          </p:nvSpPr>
          <p:spPr bwMode="auto">
            <a:xfrm>
              <a:off x="3379" y="320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4383" name="Rectangle 51"/>
            <p:cNvSpPr>
              <a:spLocks noChangeArrowheads="1"/>
            </p:cNvSpPr>
            <p:nvPr/>
          </p:nvSpPr>
          <p:spPr bwMode="auto">
            <a:xfrm>
              <a:off x="2653" y="324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6" name="Group 52"/>
          <p:cNvGrpSpPr>
            <a:grpSpLocks/>
          </p:cNvGrpSpPr>
          <p:nvPr/>
        </p:nvGrpSpPr>
        <p:grpSpPr bwMode="auto">
          <a:xfrm>
            <a:off x="2771775" y="981075"/>
            <a:ext cx="1438275" cy="2160588"/>
            <a:chOff x="1747" y="481"/>
            <a:chExt cx="906" cy="1543"/>
          </a:xfrm>
        </p:grpSpPr>
        <p:sp>
          <p:nvSpPr>
            <p:cNvPr id="14360" name="Text Box 53"/>
            <p:cNvSpPr txBox="1">
              <a:spLocks noChangeArrowheads="1"/>
            </p:cNvSpPr>
            <p:nvPr/>
          </p:nvSpPr>
          <p:spPr bwMode="auto">
            <a:xfrm>
              <a:off x="1747" y="533"/>
              <a:ext cx="501" cy="371"/>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14361" name="Text Box 54"/>
            <p:cNvSpPr txBox="1">
              <a:spLocks noChangeArrowheads="1"/>
            </p:cNvSpPr>
            <p:nvPr/>
          </p:nvSpPr>
          <p:spPr bwMode="auto">
            <a:xfrm>
              <a:off x="1747" y="1684"/>
              <a:ext cx="335" cy="326"/>
            </a:xfrm>
            <a:prstGeom prst="rect">
              <a:avLst/>
            </a:prstGeom>
            <a:noFill/>
            <a:ln w="28575">
              <a:noFill/>
              <a:miter lim="800000"/>
              <a:headEnd/>
              <a:tailEnd/>
            </a:ln>
          </p:spPr>
          <p:txBody>
            <a:bodyPr anchor="ctr">
              <a:spAutoFit/>
            </a:bodyPr>
            <a:lstStyle/>
            <a:p>
              <a:pPr algn="ctr" eaLnBrk="1" hangingPunct="1"/>
              <a:r>
                <a:rPr lang="zh-CN" altLang="en-US" sz="2400">
                  <a:latin typeface="Times New Roman" pitchFamily="18" charset="0"/>
                  <a:ea typeface="宋体" charset="-122"/>
                </a:rPr>
                <a:t>－</a:t>
              </a:r>
              <a:endParaRPr lang="zh-CN" altLang="en-US" sz="2400">
                <a:ea typeface="仿宋_GB2312" pitchFamily="49" charset="-122"/>
              </a:endParaRPr>
            </a:p>
          </p:txBody>
        </p:sp>
        <p:sp>
          <p:nvSpPr>
            <p:cNvPr id="14362" name="Text Box 55"/>
            <p:cNvSpPr txBox="1">
              <a:spLocks noChangeArrowheads="1"/>
            </p:cNvSpPr>
            <p:nvPr/>
          </p:nvSpPr>
          <p:spPr bwMode="auto">
            <a:xfrm>
              <a:off x="2251" y="727"/>
              <a:ext cx="390" cy="371"/>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i</a:t>
              </a:r>
              <a:endParaRPr lang="en-US" altLang="zh-CN" sz="2800">
                <a:ea typeface="仿宋_GB2312" pitchFamily="49" charset="-122"/>
              </a:endParaRPr>
            </a:p>
          </p:txBody>
        </p:sp>
        <p:sp>
          <p:nvSpPr>
            <p:cNvPr id="14363" name="Freeform 56"/>
            <p:cNvSpPr>
              <a:spLocks/>
            </p:cNvSpPr>
            <p:nvPr/>
          </p:nvSpPr>
          <p:spPr bwMode="auto">
            <a:xfrm>
              <a:off x="1936" y="481"/>
              <a:ext cx="556" cy="1543"/>
            </a:xfrm>
            <a:custGeom>
              <a:avLst/>
              <a:gdLst>
                <a:gd name="T0" fmla="*/ 0 w 408"/>
                <a:gd name="T1" fmla="*/ 7752 h 1179"/>
                <a:gd name="T2" fmla="*/ 3564 w 408"/>
                <a:gd name="T3" fmla="*/ 4473 h 1179"/>
                <a:gd name="T4" fmla="*/ 0 w 408"/>
                <a:gd name="T5" fmla="*/ 0 h 1179"/>
                <a:gd name="T6" fmla="*/ 0 60000 65536"/>
                <a:gd name="T7" fmla="*/ 0 60000 65536"/>
                <a:gd name="T8" fmla="*/ 0 60000 65536"/>
                <a:gd name="T9" fmla="*/ 0 w 408"/>
                <a:gd name="T10" fmla="*/ 0 h 1179"/>
                <a:gd name="T11" fmla="*/ 408 w 408"/>
                <a:gd name="T12" fmla="*/ 1179 h 1179"/>
              </a:gdLst>
              <a:ahLst/>
              <a:cxnLst>
                <a:cxn ang="T6">
                  <a:pos x="T0" y="T1"/>
                </a:cxn>
                <a:cxn ang="T7">
                  <a:pos x="T2" y="T3"/>
                </a:cxn>
                <a:cxn ang="T8">
                  <a:pos x="T4" y="T5"/>
                </a:cxn>
              </a:cxnLst>
              <a:rect l="T9" t="T10" r="T11" b="T12"/>
              <a:pathLst>
                <a:path w="408" h="1179">
                  <a:moveTo>
                    <a:pt x="0" y="1179"/>
                  </a:moveTo>
                  <a:cubicBezTo>
                    <a:pt x="204" y="1027"/>
                    <a:pt x="408" y="876"/>
                    <a:pt x="408" y="680"/>
                  </a:cubicBezTo>
                  <a:cubicBezTo>
                    <a:pt x="408" y="484"/>
                    <a:pt x="68" y="113"/>
                    <a:pt x="0" y="0"/>
                  </a:cubicBezTo>
                </a:path>
              </a:pathLst>
            </a:custGeom>
            <a:noFill/>
            <a:ln w="28575" cap="flat" cmpd="sng">
              <a:solidFill>
                <a:schemeClr val="tx1"/>
              </a:solidFill>
              <a:prstDash val="solid"/>
              <a:round/>
              <a:headEnd/>
              <a:tailEnd/>
            </a:ln>
          </p:spPr>
          <p:txBody>
            <a:bodyPr/>
            <a:lstStyle/>
            <a:p>
              <a:endParaRPr lang="zh-CN" altLang="en-US"/>
            </a:p>
          </p:txBody>
        </p:sp>
        <p:sp>
          <p:nvSpPr>
            <p:cNvPr id="14364" name="Text Box 57"/>
            <p:cNvSpPr txBox="1">
              <a:spLocks noChangeArrowheads="1"/>
            </p:cNvSpPr>
            <p:nvPr/>
          </p:nvSpPr>
          <p:spPr bwMode="auto">
            <a:xfrm>
              <a:off x="1948" y="1169"/>
              <a:ext cx="222" cy="371"/>
            </a:xfrm>
            <a:prstGeom prst="rect">
              <a:avLst/>
            </a:prstGeom>
            <a:noFill/>
            <a:ln w="9525">
              <a:noFill/>
              <a:miter lim="800000"/>
              <a:headEnd/>
              <a:tailEnd/>
            </a:ln>
          </p:spPr>
          <p:txBody>
            <a:bodyPr>
              <a:spAutoFit/>
            </a:bodyPr>
            <a:lstStyle/>
            <a:p>
              <a:pPr eaLnBrk="1" hangingPunct="1">
                <a:spcBef>
                  <a:spcPct val="50000"/>
                </a:spcBef>
              </a:pPr>
              <a:r>
                <a:rPr lang="en-US" altLang="zh-CN" sz="2800" i="1">
                  <a:latin typeface="Times New Roman" pitchFamily="18" charset="0"/>
                  <a:ea typeface="仿宋_GB2312" pitchFamily="49" charset="-122"/>
                </a:rPr>
                <a:t>u</a:t>
              </a:r>
            </a:p>
          </p:txBody>
        </p:sp>
        <p:sp>
          <p:nvSpPr>
            <p:cNvPr id="14365" name="Freeform 58"/>
            <p:cNvSpPr>
              <a:spLocks/>
            </p:cNvSpPr>
            <p:nvPr/>
          </p:nvSpPr>
          <p:spPr bwMode="auto">
            <a:xfrm>
              <a:off x="2200" y="802"/>
              <a:ext cx="252" cy="367"/>
            </a:xfrm>
            <a:custGeom>
              <a:avLst/>
              <a:gdLst>
                <a:gd name="T0" fmla="*/ 1838 w 181"/>
                <a:gd name="T1" fmla="*/ 2214 h 272"/>
                <a:gd name="T2" fmla="*/ 0 w 181"/>
                <a:gd name="T3" fmla="*/ 0 h 272"/>
                <a:gd name="T4" fmla="*/ 0 60000 65536"/>
                <a:gd name="T5" fmla="*/ 0 60000 65536"/>
                <a:gd name="T6" fmla="*/ 0 w 181"/>
                <a:gd name="T7" fmla="*/ 0 h 272"/>
                <a:gd name="T8" fmla="*/ 181 w 181"/>
                <a:gd name="T9" fmla="*/ 272 h 272"/>
              </a:gdLst>
              <a:ahLst/>
              <a:cxnLst>
                <a:cxn ang="T4">
                  <a:pos x="T0" y="T1"/>
                </a:cxn>
                <a:cxn ang="T5">
                  <a:pos x="T2" y="T3"/>
                </a:cxn>
              </a:cxnLst>
              <a:rect l="T6" t="T7" r="T8" b="T9"/>
              <a:pathLst>
                <a:path w="181" h="272">
                  <a:moveTo>
                    <a:pt x="181" y="272"/>
                  </a:moveTo>
                  <a:cubicBezTo>
                    <a:pt x="105" y="158"/>
                    <a:pt x="30" y="45"/>
                    <a:pt x="0" y="0"/>
                  </a:cubicBezTo>
                </a:path>
              </a:pathLst>
            </a:custGeom>
            <a:noFill/>
            <a:ln w="28575" cap="flat" cmpd="sng">
              <a:solidFill>
                <a:srgbClr val="66FFFF"/>
              </a:solidFill>
              <a:prstDash val="solid"/>
              <a:round/>
              <a:headEnd/>
              <a:tailEnd type="triangle" w="med" len="med"/>
            </a:ln>
          </p:spPr>
          <p:txBody>
            <a:bodyPr/>
            <a:lstStyle/>
            <a:p>
              <a:endParaRPr lang="zh-CN" altLang="en-US"/>
            </a:p>
          </p:txBody>
        </p:sp>
        <p:grpSp>
          <p:nvGrpSpPr>
            <p:cNvPr id="14366" name="Group 59"/>
            <p:cNvGrpSpPr>
              <a:grpSpLocks/>
            </p:cNvGrpSpPr>
            <p:nvPr/>
          </p:nvGrpSpPr>
          <p:grpSpPr bwMode="auto">
            <a:xfrm>
              <a:off x="2250" y="1169"/>
              <a:ext cx="403" cy="367"/>
              <a:chOff x="4785" y="709"/>
              <a:chExt cx="363" cy="363"/>
            </a:xfrm>
          </p:grpSpPr>
          <p:sp>
            <p:nvSpPr>
              <p:cNvPr id="14367" name="Oval 60"/>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800">
                  <a:solidFill>
                    <a:srgbClr val="FFFF00"/>
                  </a:solidFill>
                  <a:ea typeface="仿宋_GB2312" pitchFamily="49" charset="-122"/>
                </a:endParaRPr>
              </a:p>
            </p:txBody>
          </p:sp>
          <p:sp>
            <p:nvSpPr>
              <p:cNvPr id="14368" name="Line 61"/>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14351" name="Group 62"/>
          <p:cNvGrpSpPr>
            <a:grpSpLocks/>
          </p:cNvGrpSpPr>
          <p:nvPr/>
        </p:nvGrpSpPr>
        <p:grpSpPr bwMode="auto">
          <a:xfrm>
            <a:off x="8316913" y="6446838"/>
            <a:ext cx="792162" cy="366712"/>
            <a:chOff x="5193" y="4020"/>
            <a:chExt cx="499" cy="231"/>
          </a:xfrm>
        </p:grpSpPr>
        <p:pic>
          <p:nvPicPr>
            <p:cNvPr id="14358" name="Picture 63" descr="78900"/>
            <p:cNvPicPr>
              <a:picLocks noChangeAspect="1" noChangeArrowheads="1"/>
            </p:cNvPicPr>
            <p:nvPr/>
          </p:nvPicPr>
          <p:blipFill>
            <a:blip r:embed="rId9"/>
            <a:srcRect/>
            <a:stretch>
              <a:fillRect/>
            </a:stretch>
          </p:blipFill>
          <p:spPr bwMode="auto">
            <a:xfrm>
              <a:off x="5193" y="4066"/>
              <a:ext cx="499" cy="181"/>
            </a:xfrm>
            <a:prstGeom prst="rect">
              <a:avLst/>
            </a:prstGeom>
            <a:noFill/>
            <a:ln w="9525">
              <a:noFill/>
              <a:miter lim="800000"/>
              <a:headEnd/>
              <a:tailEnd/>
            </a:ln>
          </p:spPr>
        </p:pic>
        <p:sp>
          <p:nvSpPr>
            <p:cNvPr id="14359" name="Text Box 64">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14352" name="Group 65"/>
          <p:cNvGrpSpPr>
            <a:grpSpLocks/>
          </p:cNvGrpSpPr>
          <p:nvPr/>
        </p:nvGrpSpPr>
        <p:grpSpPr bwMode="auto">
          <a:xfrm>
            <a:off x="7453313" y="6446838"/>
            <a:ext cx="792162" cy="366712"/>
            <a:chOff x="4649" y="4020"/>
            <a:chExt cx="499" cy="231"/>
          </a:xfrm>
        </p:grpSpPr>
        <p:pic>
          <p:nvPicPr>
            <p:cNvPr id="14356" name="Picture 66" descr="78900"/>
            <p:cNvPicPr>
              <a:picLocks noChangeAspect="1" noChangeArrowheads="1"/>
            </p:cNvPicPr>
            <p:nvPr/>
          </p:nvPicPr>
          <p:blipFill>
            <a:blip r:embed="rId9"/>
            <a:srcRect/>
            <a:stretch>
              <a:fillRect/>
            </a:stretch>
          </p:blipFill>
          <p:spPr bwMode="auto">
            <a:xfrm>
              <a:off x="4649" y="4066"/>
              <a:ext cx="499" cy="181"/>
            </a:xfrm>
            <a:prstGeom prst="rect">
              <a:avLst/>
            </a:prstGeom>
            <a:noFill/>
            <a:ln w="9525">
              <a:noFill/>
              <a:miter lim="800000"/>
              <a:headEnd/>
              <a:tailEnd/>
            </a:ln>
          </p:spPr>
        </p:pic>
        <p:sp>
          <p:nvSpPr>
            <p:cNvPr id="14357" name="Text Box 67">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14353" name="Group 68"/>
          <p:cNvGrpSpPr>
            <a:grpSpLocks/>
          </p:cNvGrpSpPr>
          <p:nvPr/>
        </p:nvGrpSpPr>
        <p:grpSpPr bwMode="auto">
          <a:xfrm>
            <a:off x="6588125" y="6446838"/>
            <a:ext cx="792163" cy="366712"/>
            <a:chOff x="5193" y="4020"/>
            <a:chExt cx="499" cy="231"/>
          </a:xfrm>
        </p:grpSpPr>
        <p:pic>
          <p:nvPicPr>
            <p:cNvPr id="14354" name="Picture 69" descr="78900"/>
            <p:cNvPicPr>
              <a:picLocks noChangeAspect="1" noChangeArrowheads="1"/>
            </p:cNvPicPr>
            <p:nvPr/>
          </p:nvPicPr>
          <p:blipFill>
            <a:blip r:embed="rId9"/>
            <a:srcRect/>
            <a:stretch>
              <a:fillRect/>
            </a:stretch>
          </p:blipFill>
          <p:spPr bwMode="auto">
            <a:xfrm>
              <a:off x="5193" y="4066"/>
              <a:ext cx="499" cy="181"/>
            </a:xfrm>
            <a:prstGeom prst="rect">
              <a:avLst/>
            </a:prstGeom>
            <a:noFill/>
            <a:ln w="9525">
              <a:noFill/>
              <a:miter lim="800000"/>
              <a:headEnd/>
              <a:tailEnd/>
            </a:ln>
          </p:spPr>
        </p:pic>
        <p:sp>
          <p:nvSpPr>
            <p:cNvPr id="14355" name="Text Box 70">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320520"/>
                                        </p:tgtEl>
                                        <p:attrNameLst>
                                          <p:attrName>style.visibility</p:attrName>
                                        </p:attrNameLst>
                                      </p:cBhvr>
                                      <p:to>
                                        <p:strVal val="visible"/>
                                      </p:to>
                                    </p:set>
                                    <p:animEffect transition="in" filter="strips(downRight)">
                                      <p:cBhvr>
                                        <p:cTn id="19" dur="2000"/>
                                        <p:tgtEl>
                                          <p:spTgt spid="32052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320521"/>
                                        </p:tgtEl>
                                        <p:attrNameLst>
                                          <p:attrName>style.visibility</p:attrName>
                                        </p:attrNameLst>
                                      </p:cBhvr>
                                      <p:to>
                                        <p:strVal val="visible"/>
                                      </p:to>
                                    </p:set>
                                    <p:animEffect transition="in" filter="strips(downRight)">
                                      <p:cBhvr>
                                        <p:cTn id="24" dur="2000"/>
                                        <p:tgtEl>
                                          <p:spTgt spid="32052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320522"/>
                                        </p:tgtEl>
                                        <p:attrNameLst>
                                          <p:attrName>style.visibility</p:attrName>
                                        </p:attrNameLst>
                                      </p:cBhvr>
                                      <p:to>
                                        <p:strVal val="visible"/>
                                      </p:to>
                                    </p:set>
                                    <p:animEffect transition="in" filter="strips(downRight)">
                                      <p:cBhvr>
                                        <p:cTn id="29" dur="2000"/>
                                        <p:tgtEl>
                                          <p:spTgt spid="32052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nodeType="clickEffect">
                                  <p:stCondLst>
                                    <p:cond delay="0"/>
                                  </p:stCondLst>
                                  <p:childTnLst>
                                    <p:set>
                                      <p:cBhvr>
                                        <p:cTn id="33" dur="1" fill="hold">
                                          <p:stCondLst>
                                            <p:cond delay="0"/>
                                          </p:stCondLst>
                                        </p:cTn>
                                        <p:tgtEl>
                                          <p:spTgt spid="320523"/>
                                        </p:tgtEl>
                                        <p:attrNameLst>
                                          <p:attrName>style.visibility</p:attrName>
                                        </p:attrNameLst>
                                      </p:cBhvr>
                                      <p:to>
                                        <p:strVal val="visible"/>
                                      </p:to>
                                    </p:set>
                                    <p:animEffect transition="in" filter="strips(downRight)">
                                      <p:cBhvr>
                                        <p:cTn id="34" dur="2000"/>
                                        <p:tgtEl>
                                          <p:spTgt spid="3205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320524"/>
                                        </p:tgtEl>
                                        <p:attrNameLst>
                                          <p:attrName>style.visibility</p:attrName>
                                        </p:attrNameLst>
                                      </p:cBhvr>
                                      <p:to>
                                        <p:strVal val="visible"/>
                                      </p:to>
                                    </p:set>
                                    <p:animEffect transition="in" filter="strips(downRight)">
                                      <p:cBhvr>
                                        <p:cTn id="39" dur="2000"/>
                                        <p:tgtEl>
                                          <p:spTgt spid="32052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1" presetClass="entr" presetSubtype="0" fill="hold" grpId="0" nodeType="clickEffect">
                                  <p:stCondLst>
                                    <p:cond delay="0"/>
                                  </p:stCondLst>
                                  <p:childTnLst>
                                    <p:set>
                                      <p:cBhvr>
                                        <p:cTn id="43" dur="1" fill="hold">
                                          <p:stCondLst>
                                            <p:cond delay="0"/>
                                          </p:stCondLst>
                                        </p:cTn>
                                        <p:tgtEl>
                                          <p:spTgt spid="320526"/>
                                        </p:tgtEl>
                                        <p:attrNameLst>
                                          <p:attrName>style.visibility</p:attrName>
                                        </p:attrNameLst>
                                      </p:cBhvr>
                                      <p:to>
                                        <p:strVal val="visible"/>
                                      </p:to>
                                    </p:set>
                                    <p:animEffect transition="in" filter="fade">
                                      <p:cBhvr>
                                        <p:cTn id="44" dur="770" decel="100000"/>
                                        <p:tgtEl>
                                          <p:spTgt spid="320526"/>
                                        </p:tgtEl>
                                      </p:cBhvr>
                                    </p:animEffect>
                                    <p:animScale>
                                      <p:cBhvr>
                                        <p:cTn id="45" dur="770" decel="100000"/>
                                        <p:tgtEl>
                                          <p:spTgt spid="320526"/>
                                        </p:tgtEl>
                                      </p:cBhvr>
                                      <p:from x="10000" y="10000"/>
                                      <p:to x="200000" y="450000"/>
                                    </p:animScale>
                                    <p:animScale>
                                      <p:cBhvr>
                                        <p:cTn id="46" dur="1230" accel="100000" fill="hold">
                                          <p:stCondLst>
                                            <p:cond delay="770"/>
                                          </p:stCondLst>
                                        </p:cTn>
                                        <p:tgtEl>
                                          <p:spTgt spid="320526"/>
                                        </p:tgtEl>
                                      </p:cBhvr>
                                      <p:from x="200000" y="450000"/>
                                      <p:to x="100000" y="100000"/>
                                    </p:animScale>
                                    <p:set>
                                      <p:cBhvr>
                                        <p:cTn id="47" dur="770" fill="hold"/>
                                        <p:tgtEl>
                                          <p:spTgt spid="320526"/>
                                        </p:tgtEl>
                                        <p:attrNameLst>
                                          <p:attrName>ppt_x</p:attrName>
                                        </p:attrNameLst>
                                      </p:cBhvr>
                                      <p:to>
                                        <p:strVal val="(0.5)"/>
                                      </p:to>
                                    </p:set>
                                    <p:anim from="(0.5)" to="(#ppt_x)" calcmode="lin" valueType="num">
                                      <p:cBhvr>
                                        <p:cTn id="48" dur="1230" accel="100000" fill="hold">
                                          <p:stCondLst>
                                            <p:cond delay="770"/>
                                          </p:stCondLst>
                                        </p:cTn>
                                        <p:tgtEl>
                                          <p:spTgt spid="320526"/>
                                        </p:tgtEl>
                                        <p:attrNameLst>
                                          <p:attrName>ppt_x</p:attrName>
                                        </p:attrNameLst>
                                      </p:cBhvr>
                                    </p:anim>
                                    <p:set>
                                      <p:cBhvr>
                                        <p:cTn id="49" dur="770" fill="hold"/>
                                        <p:tgtEl>
                                          <p:spTgt spid="320526"/>
                                        </p:tgtEl>
                                        <p:attrNameLst>
                                          <p:attrName>ppt_y</p:attrName>
                                        </p:attrNameLst>
                                      </p:cBhvr>
                                      <p:to>
                                        <p:strVal val="(#ppt_y+0.4)"/>
                                      </p:to>
                                    </p:set>
                                    <p:anim from="(#ppt_y+0.4)" to="(#ppt_y)" calcmode="lin" valueType="num">
                                      <p:cBhvr>
                                        <p:cTn id="50" dur="1230" accel="100000" fill="hold">
                                          <p:stCondLst>
                                            <p:cond delay="770"/>
                                          </p:stCondLst>
                                        </p:cTn>
                                        <p:tgtEl>
                                          <p:spTgt spid="320526"/>
                                        </p:tgtEl>
                                        <p:attrNameLst>
                                          <p:attrName>ppt_y</p:attrName>
                                        </p:attrNameLst>
                                      </p:cBhvr>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4"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to="" calcmode="lin" valueType="num">
                                      <p:cBhvr>
                                        <p:cTn id="55" dur="1" fill="hold"/>
                                        <p:tgtEl>
                                          <p:spTgt spid="3"/>
                                        </p:tgtEl>
                                        <p:attrNameLst>
                                          <p:attrName/>
                                        </p:attrNameLst>
                                      </p:cBhvr>
                                    </p:anim>
                                  </p:childTnLst>
                                </p:cTn>
                              </p:par>
                            </p:childTnLst>
                          </p:cTn>
                        </p:par>
                        <p:par>
                          <p:cTn id="56" fill="hold" nodeType="afterGroup">
                            <p:stCondLst>
                              <p:cond delay="0"/>
                            </p:stCondLst>
                            <p:childTnLst>
                              <p:par>
                                <p:cTn id="57" presetID="3" presetClass="entr" presetSubtype="10"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linds(horizontal)">
                                      <p:cBhvr>
                                        <p:cTn id="59" dur="500"/>
                                        <p:tgtEl>
                                          <p:spTgt spid="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6" fill="hold" nodeType="clickEffect">
                                  <p:stCondLst>
                                    <p:cond delay="0"/>
                                  </p:stCondLst>
                                  <p:childTnLst>
                                    <p:set>
                                      <p:cBhvr>
                                        <p:cTn id="63" dur="1" fill="hold">
                                          <p:stCondLst>
                                            <p:cond delay="0"/>
                                          </p:stCondLst>
                                        </p:cTn>
                                        <p:tgtEl>
                                          <p:spTgt spid="320525"/>
                                        </p:tgtEl>
                                        <p:attrNameLst>
                                          <p:attrName>style.visibility</p:attrName>
                                        </p:attrNameLst>
                                      </p:cBhvr>
                                      <p:to>
                                        <p:strVal val="visible"/>
                                      </p:to>
                                    </p:set>
                                    <p:animEffect transition="in" filter="strips(downRight)">
                                      <p:cBhvr>
                                        <p:cTn id="64" dur="2000"/>
                                        <p:tgtEl>
                                          <p:spTgt spid="320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6"/>
          <p:cNvSpPr>
            <a:spLocks noGrp="1"/>
          </p:cNvSpPr>
          <p:nvPr>
            <p:ph type="sldNum" sz="quarter" idx="12"/>
          </p:nvPr>
        </p:nvSpPr>
        <p:spPr/>
        <p:txBody>
          <a:bodyPr/>
          <a:lstStyle/>
          <a:p>
            <a:pPr>
              <a:defRPr/>
            </a:pPr>
            <a:fld id="{2E271C12-967A-4DFF-A3D5-D43443BD0DBC}" type="slidenum">
              <a:rPr lang="en-US" altLang="zh-CN">
                <a:solidFill>
                  <a:schemeClr val="bg1"/>
                </a:solidFill>
              </a:rPr>
              <a:pPr>
                <a:defRPr/>
              </a:pPr>
              <a:t>14</a:t>
            </a:fld>
            <a:endParaRPr lang="en-US" altLang="zh-CN">
              <a:solidFill>
                <a:schemeClr val="bg1"/>
              </a:solidFill>
            </a:endParaRPr>
          </a:p>
        </p:txBody>
      </p:sp>
      <p:sp>
        <p:nvSpPr>
          <p:cNvPr id="3" name="Rectangle 3"/>
          <p:cNvSpPr txBox="1">
            <a:spLocks noChangeArrowheads="1"/>
          </p:cNvSpPr>
          <p:nvPr/>
        </p:nvSpPr>
        <p:spPr bwMode="auto">
          <a:xfrm>
            <a:off x="457200" y="228600"/>
            <a:ext cx="8077200" cy="2971800"/>
          </a:xfrm>
          <a:prstGeom prst="rect">
            <a:avLst/>
          </a:prstGeom>
          <a:noFill/>
          <a:ln w="9525">
            <a:noFill/>
            <a:miter lim="800000"/>
            <a:headEnd/>
            <a:tailEnd/>
          </a:ln>
        </p:spPr>
        <p:txBody>
          <a:bodyPr/>
          <a:lstStyle/>
          <a:p>
            <a:pPr marL="342900" indent="-342900" algn="just" eaLnBrk="1" hangingPunct="1">
              <a:spcBef>
                <a:spcPct val="20000"/>
              </a:spcBef>
              <a:buFontTx/>
              <a:buChar char="•"/>
            </a:pPr>
            <a:r>
              <a:rPr lang="zh-CN" altLang="en-US" sz="2800">
                <a:solidFill>
                  <a:schemeClr val="bg1"/>
                </a:solidFill>
                <a:latin typeface="Times New Roman" pitchFamily="18" charset="0"/>
                <a:ea typeface="宋体" charset="-122"/>
              </a:rPr>
              <a:t>已知含源二端网络</a:t>
            </a:r>
            <a:r>
              <a:rPr lang="en-US" altLang="zh-CN" sz="2800">
                <a:solidFill>
                  <a:schemeClr val="bg1"/>
                </a:solidFill>
                <a:latin typeface="Times New Roman" pitchFamily="18" charset="0"/>
                <a:ea typeface="宋体" charset="-122"/>
              </a:rPr>
              <a:t>A</a:t>
            </a:r>
            <a:r>
              <a:rPr lang="zh-CN" altLang="en-US" sz="2800">
                <a:solidFill>
                  <a:schemeClr val="bg1"/>
                </a:solidFill>
                <a:latin typeface="Times New Roman" pitchFamily="18" charset="0"/>
                <a:ea typeface="宋体" charset="-122"/>
              </a:rPr>
              <a:t>及其端口伏安特性曲线如图</a:t>
            </a:r>
            <a:r>
              <a:rPr lang="en-US" altLang="zh-CN" sz="2800">
                <a:solidFill>
                  <a:schemeClr val="bg1"/>
                </a:solidFill>
                <a:latin typeface="Times New Roman" pitchFamily="18" charset="0"/>
                <a:ea typeface="宋体" charset="-122"/>
              </a:rPr>
              <a:t>(a)</a:t>
            </a:r>
            <a:r>
              <a:rPr lang="zh-CN" altLang="en-US" sz="2800">
                <a:solidFill>
                  <a:schemeClr val="bg1"/>
                </a:solidFill>
                <a:latin typeface="Times New Roman" pitchFamily="18" charset="0"/>
                <a:ea typeface="宋体" charset="-122"/>
              </a:rPr>
              <a:t>所示</a:t>
            </a:r>
            <a:r>
              <a:rPr lang="en-US" altLang="zh-CN" sz="2800">
                <a:solidFill>
                  <a:schemeClr val="bg1"/>
                </a:solidFill>
                <a:latin typeface="Times New Roman" pitchFamily="18" charset="0"/>
                <a:ea typeface="宋体" charset="-122"/>
              </a:rPr>
              <a:t>,</a:t>
            </a:r>
            <a:r>
              <a:rPr lang="zh-CN" altLang="en-US" sz="2800">
                <a:solidFill>
                  <a:schemeClr val="bg1"/>
                </a:solidFill>
                <a:latin typeface="Times New Roman" pitchFamily="18" charset="0"/>
                <a:ea typeface="宋体" charset="-122"/>
              </a:rPr>
              <a:t>含源二端网络</a:t>
            </a:r>
            <a:r>
              <a:rPr lang="en-US" altLang="zh-CN" sz="2800">
                <a:solidFill>
                  <a:schemeClr val="bg1"/>
                </a:solidFill>
                <a:latin typeface="Times New Roman" pitchFamily="18" charset="0"/>
                <a:ea typeface="宋体" charset="-122"/>
              </a:rPr>
              <a:t>B</a:t>
            </a:r>
            <a:r>
              <a:rPr lang="zh-CN" altLang="en-US" sz="2800">
                <a:solidFill>
                  <a:schemeClr val="bg1"/>
                </a:solidFill>
                <a:latin typeface="Times New Roman" pitchFamily="18" charset="0"/>
                <a:ea typeface="宋体" charset="-122"/>
              </a:rPr>
              <a:t>如图</a:t>
            </a:r>
            <a:r>
              <a:rPr lang="en-US" altLang="zh-CN" sz="2800">
                <a:solidFill>
                  <a:schemeClr val="bg1"/>
                </a:solidFill>
                <a:latin typeface="Times New Roman" pitchFamily="18" charset="0"/>
                <a:ea typeface="宋体" charset="-122"/>
              </a:rPr>
              <a:t>(b)</a:t>
            </a:r>
            <a:r>
              <a:rPr lang="zh-CN" altLang="en-US" sz="2800">
                <a:solidFill>
                  <a:schemeClr val="bg1"/>
                </a:solidFill>
                <a:latin typeface="Times New Roman" pitchFamily="18" charset="0"/>
                <a:ea typeface="宋体" charset="-122"/>
              </a:rPr>
              <a:t>所示。当按图</a:t>
            </a:r>
            <a:r>
              <a:rPr lang="en-US" altLang="zh-CN" sz="2800">
                <a:solidFill>
                  <a:schemeClr val="bg1"/>
                </a:solidFill>
                <a:latin typeface="Times New Roman" pitchFamily="18" charset="0"/>
                <a:ea typeface="宋体" charset="-122"/>
              </a:rPr>
              <a:t>(c)</a:t>
            </a:r>
            <a:r>
              <a:rPr lang="zh-CN" altLang="en-US" sz="2800">
                <a:solidFill>
                  <a:schemeClr val="bg1"/>
                </a:solidFill>
                <a:latin typeface="Times New Roman" pitchFamily="18" charset="0"/>
                <a:ea typeface="宋体" charset="-122"/>
              </a:rPr>
              <a:t>连接时</a:t>
            </a:r>
            <a:r>
              <a:rPr lang="en-US" altLang="zh-CN" sz="2800">
                <a:solidFill>
                  <a:schemeClr val="bg1"/>
                </a:solidFill>
                <a:latin typeface="Times New Roman" pitchFamily="18" charset="0"/>
                <a:ea typeface="宋体" charset="-122"/>
              </a:rPr>
              <a:t>,U1=</a:t>
            </a:r>
            <a:r>
              <a:rPr lang="en-US" altLang="zh-CN" sz="2800" u="sng">
                <a:solidFill>
                  <a:schemeClr val="bg1"/>
                </a:solidFill>
                <a:latin typeface="Times New Roman" pitchFamily="18" charset="0"/>
                <a:ea typeface="宋体" charset="-122"/>
              </a:rPr>
              <a:t>        </a:t>
            </a:r>
            <a:r>
              <a:rPr lang="zh-CN" altLang="en-US" sz="2800">
                <a:solidFill>
                  <a:schemeClr val="bg1"/>
                </a:solidFill>
                <a:latin typeface="Times New Roman" pitchFamily="18" charset="0"/>
                <a:ea typeface="宋体" charset="-122"/>
              </a:rPr>
              <a:t>。</a:t>
            </a:r>
            <a:r>
              <a:rPr lang="zh-CN" altLang="en-US" sz="2800">
                <a:solidFill>
                  <a:schemeClr val="bg1"/>
                </a:solidFill>
                <a:latin typeface="宋体" charset="-122"/>
                <a:ea typeface="宋体" charset="-122"/>
              </a:rPr>
              <a:t>当按图</a:t>
            </a:r>
            <a:r>
              <a:rPr lang="en-US" altLang="zh-CN" sz="2800">
                <a:solidFill>
                  <a:schemeClr val="bg1"/>
                </a:solidFill>
                <a:latin typeface="宋体" charset="-122"/>
                <a:ea typeface="宋体" charset="-122"/>
              </a:rPr>
              <a:t>(d)</a:t>
            </a:r>
            <a:r>
              <a:rPr lang="zh-CN" altLang="en-US" sz="2800">
                <a:solidFill>
                  <a:schemeClr val="bg1"/>
                </a:solidFill>
                <a:latin typeface="宋体" charset="-122"/>
                <a:ea typeface="宋体" charset="-122"/>
              </a:rPr>
              <a:t>连接时</a:t>
            </a:r>
            <a:r>
              <a:rPr lang="en-US" altLang="zh-CN" sz="2800">
                <a:solidFill>
                  <a:schemeClr val="bg1"/>
                </a:solidFill>
                <a:latin typeface="Times New Roman" pitchFamily="18" charset="0"/>
                <a:ea typeface="宋体" charset="-122"/>
              </a:rPr>
              <a:t>,U2=</a:t>
            </a:r>
            <a:r>
              <a:rPr lang="en-US" altLang="zh-CN" sz="2800" u="sng">
                <a:solidFill>
                  <a:schemeClr val="bg1"/>
                </a:solidFill>
                <a:latin typeface="Times New Roman" pitchFamily="18" charset="0"/>
                <a:ea typeface="宋体" charset="-122"/>
              </a:rPr>
              <a:t>      </a:t>
            </a:r>
            <a:r>
              <a:rPr lang="zh-CN" altLang="en-US" sz="2800">
                <a:solidFill>
                  <a:schemeClr val="bg1"/>
                </a:solidFill>
                <a:latin typeface="宋体" charset="-122"/>
                <a:ea typeface="宋体" charset="-122"/>
              </a:rPr>
              <a:t>。</a:t>
            </a:r>
            <a:r>
              <a:rPr lang="zh-CN" altLang="en-US" sz="2800">
                <a:solidFill>
                  <a:schemeClr val="bg1"/>
                </a:solidFill>
                <a:latin typeface="Times New Roman" pitchFamily="18" charset="0"/>
                <a:ea typeface="宋体" charset="-122"/>
              </a:rPr>
              <a:t> </a:t>
            </a:r>
          </a:p>
          <a:p>
            <a:pPr marL="342900" indent="-342900" algn="just" eaLnBrk="1" hangingPunct="1">
              <a:spcBef>
                <a:spcPct val="20000"/>
              </a:spcBef>
              <a:buFontTx/>
              <a:buChar char="•"/>
            </a:pPr>
            <a:r>
              <a:rPr lang="zh-CN" altLang="en-US" sz="3200">
                <a:solidFill>
                  <a:schemeClr val="bg1"/>
                </a:solidFill>
                <a:latin typeface="Times New Roman" pitchFamily="18" charset="0"/>
                <a:ea typeface="宋体" charset="-122"/>
              </a:rPr>
              <a:t>解（</a:t>
            </a:r>
            <a:r>
              <a:rPr lang="en-US" altLang="zh-CN" sz="3200">
                <a:solidFill>
                  <a:schemeClr val="bg1"/>
                </a:solidFill>
                <a:latin typeface="Times New Roman" pitchFamily="18" charset="0"/>
                <a:ea typeface="宋体" charset="-122"/>
              </a:rPr>
              <a:t>C): U=10-2I;  U=I+(I-2)=2I-2;   U1=4</a:t>
            </a:r>
          </a:p>
          <a:p>
            <a:pPr marL="342900" indent="-342900" algn="just" eaLnBrk="1" hangingPunct="1">
              <a:spcBef>
                <a:spcPct val="20000"/>
              </a:spcBef>
              <a:buFontTx/>
              <a:buChar char="•"/>
            </a:pPr>
            <a:r>
              <a:rPr lang="en-US" altLang="zh-CN" sz="3200">
                <a:solidFill>
                  <a:schemeClr val="bg1"/>
                </a:solidFill>
                <a:latin typeface="Times New Roman" pitchFamily="18" charset="0"/>
                <a:ea typeface="宋体" charset="-122"/>
              </a:rPr>
              <a:t>      (D): U=10-2I;   U=(I+2)+I=2I+2;  U2=6</a:t>
            </a:r>
          </a:p>
        </p:txBody>
      </p:sp>
      <p:sp>
        <p:nvSpPr>
          <p:cNvPr id="15364" name="Rectangle 4"/>
          <p:cNvSpPr>
            <a:spLocks noChangeArrowheads="1"/>
          </p:cNvSpPr>
          <p:nvPr/>
        </p:nvSpPr>
        <p:spPr bwMode="auto">
          <a:xfrm>
            <a:off x="2043113" y="2238375"/>
            <a:ext cx="9144000" cy="369888"/>
          </a:xfrm>
          <a:prstGeom prst="rect">
            <a:avLst/>
          </a:prstGeom>
          <a:noFill/>
          <a:ln w="9525">
            <a:noFill/>
            <a:miter lim="800000"/>
            <a:headEnd/>
            <a:tailEnd/>
          </a:ln>
        </p:spPr>
        <p:txBody>
          <a:bodyPr>
            <a:spAutoFit/>
          </a:bodyPr>
          <a:lstStyle/>
          <a:p>
            <a:endParaRPr lang="zh-CN" altLang="en-US">
              <a:solidFill>
                <a:schemeClr val="bg1"/>
              </a:solidFill>
              <a:ea typeface="宋体" charset="-122"/>
            </a:endParaRPr>
          </a:p>
        </p:txBody>
      </p:sp>
      <p:graphicFrame>
        <p:nvGraphicFramePr>
          <p:cNvPr id="5" name="Object 2"/>
          <p:cNvGraphicFramePr>
            <a:graphicFrameLocks noChangeAspect="1"/>
          </p:cNvGraphicFramePr>
          <p:nvPr/>
        </p:nvGraphicFramePr>
        <p:xfrm>
          <a:off x="228600" y="2928938"/>
          <a:ext cx="8458200" cy="3981450"/>
        </p:xfrm>
        <a:graphic>
          <a:graphicData uri="http://schemas.openxmlformats.org/presentationml/2006/ole">
            <p:oleObj spid="_x0000_s15365" r:id="rId3" imgW="5887720" imgH="2771140" progId="Visio.Drawing.4">
              <p:embed/>
            </p:oleObj>
          </a:graphicData>
        </a:graphic>
      </p:graphicFrame>
      <p:sp>
        <p:nvSpPr>
          <p:cNvPr id="6" name="矩形 5"/>
          <p:cNvSpPr>
            <a:spLocks noChangeArrowheads="1"/>
          </p:cNvSpPr>
          <p:nvPr/>
        </p:nvSpPr>
        <p:spPr bwMode="auto">
          <a:xfrm>
            <a:off x="8572500" y="6488113"/>
            <a:ext cx="787400" cy="369887"/>
          </a:xfrm>
          <a:prstGeom prst="rect">
            <a:avLst/>
          </a:prstGeom>
          <a:noFill/>
          <a:ln w="9525">
            <a:noFill/>
            <a:miter lim="800000"/>
            <a:headEnd/>
            <a:tailEnd/>
          </a:ln>
        </p:spPr>
        <p:txBody>
          <a:bodyPr wrap="none">
            <a:spAutoFit/>
          </a:bodyPr>
          <a:lstStyle/>
          <a:p>
            <a:r>
              <a:rPr lang="zh-CN" altLang="en-US">
                <a:solidFill>
                  <a:schemeClr val="bg1"/>
                </a:solidFill>
                <a:ea typeface="宋体" charset="-122"/>
              </a:rPr>
              <a:t>（</a:t>
            </a:r>
            <a:r>
              <a:rPr lang="en-US" altLang="zh-CN">
                <a:solidFill>
                  <a:schemeClr val="bg1"/>
                </a:solidFill>
                <a:ea typeface="宋体" charset="-122"/>
              </a:rPr>
              <a:t>C): </a:t>
            </a:r>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6"/>
          <p:cNvSpPr>
            <a:spLocks noGrp="1"/>
          </p:cNvSpPr>
          <p:nvPr>
            <p:ph type="sldNum" sz="quarter" idx="12"/>
          </p:nvPr>
        </p:nvSpPr>
        <p:spPr>
          <a:solidFill>
            <a:schemeClr val="accent1"/>
          </a:solidFill>
        </p:spPr>
        <p:txBody>
          <a:bodyPr/>
          <a:lstStyle/>
          <a:p>
            <a:pPr>
              <a:defRPr/>
            </a:pPr>
            <a:fld id="{2A8262A1-85E0-4AF3-95B7-44B85238C743}" type="slidenum">
              <a:rPr lang="en-US" altLang="zh-CN"/>
              <a:pPr>
                <a:defRPr/>
              </a:pPr>
              <a:t>15</a:t>
            </a:fld>
            <a:endParaRPr lang="en-US" altLang="zh-CN"/>
          </a:p>
        </p:txBody>
      </p:sp>
      <p:sp>
        <p:nvSpPr>
          <p:cNvPr id="3" name="Rectangle 5"/>
          <p:cNvSpPr txBox="1">
            <a:spLocks noChangeArrowheads="1"/>
          </p:cNvSpPr>
          <p:nvPr/>
        </p:nvSpPr>
        <p:spPr bwMode="auto">
          <a:xfrm>
            <a:off x="179388" y="260350"/>
            <a:ext cx="8713787" cy="2447925"/>
          </a:xfrm>
          <a:prstGeom prst="rect">
            <a:avLst/>
          </a:prstGeom>
          <a:solidFill>
            <a:schemeClr val="accent1"/>
          </a:solidFill>
          <a:ln w="9525">
            <a:noFill/>
            <a:miter lim="800000"/>
            <a:headEnd/>
            <a:tailEnd/>
          </a:ln>
        </p:spPr>
        <p:txBody>
          <a:bodyPr/>
          <a:lstStyle/>
          <a:p>
            <a:pPr marL="342900" indent="-342900" eaLnBrk="1" hangingPunct="1">
              <a:lnSpc>
                <a:spcPct val="90000"/>
              </a:lnSpc>
              <a:spcBef>
                <a:spcPct val="20000"/>
              </a:spcBef>
              <a:buFontTx/>
              <a:buChar char="•"/>
            </a:pPr>
            <a:r>
              <a:rPr lang="zh-CN" altLang="en-US" sz="2400">
                <a:latin typeface="Times New Roman" pitchFamily="18" charset="0"/>
                <a:ea typeface="宋体" charset="-122"/>
              </a:rPr>
              <a:t>图示电路</a:t>
            </a:r>
            <a:r>
              <a:rPr lang="en-US" altLang="zh-CN" sz="2400">
                <a:latin typeface="Times New Roman" pitchFamily="18" charset="0"/>
                <a:ea typeface="宋体" charset="-122"/>
              </a:rPr>
              <a:t>ab</a:t>
            </a:r>
            <a:r>
              <a:rPr lang="zh-CN" altLang="en-US" sz="2400">
                <a:latin typeface="Times New Roman" pitchFamily="18" charset="0"/>
                <a:ea typeface="宋体" charset="-122"/>
              </a:rPr>
              <a:t>端口电压电流关系式是</a:t>
            </a:r>
          </a:p>
          <a:p>
            <a:pPr marL="342900" indent="-342900" eaLnBrk="1" hangingPunct="1">
              <a:lnSpc>
                <a:spcPct val="90000"/>
              </a:lnSpc>
              <a:spcBef>
                <a:spcPct val="20000"/>
              </a:spcBef>
              <a:buFontTx/>
              <a:buChar char="•"/>
            </a:pPr>
            <a:endParaRPr lang="en-US" altLang="zh-CN" sz="2400">
              <a:latin typeface="Times New Roman" pitchFamily="18" charset="0"/>
              <a:ea typeface="宋体" charset="-122"/>
            </a:endParaRPr>
          </a:p>
          <a:p>
            <a:pPr marL="342900" indent="-342900" eaLnBrk="1" hangingPunct="1">
              <a:lnSpc>
                <a:spcPct val="90000"/>
              </a:lnSpc>
              <a:spcBef>
                <a:spcPct val="20000"/>
              </a:spcBef>
              <a:buFontTx/>
              <a:buChar char="•"/>
            </a:pPr>
            <a:r>
              <a:rPr lang="zh-CN" altLang="en-US" sz="2400">
                <a:latin typeface="Times New Roman" pitchFamily="18" charset="0"/>
                <a:ea typeface="宋体" charset="-122"/>
              </a:rPr>
              <a:t> </a:t>
            </a:r>
            <a:r>
              <a:rPr lang="en-US" altLang="zh-CN" sz="2400">
                <a:latin typeface="Times New Roman" pitchFamily="18" charset="0"/>
                <a:ea typeface="宋体" charset="-122"/>
              </a:rPr>
              <a:t>A. 		                                     B. 		</a:t>
            </a:r>
          </a:p>
          <a:p>
            <a:pPr marL="342900" indent="-342900" eaLnBrk="1" hangingPunct="1">
              <a:lnSpc>
                <a:spcPct val="90000"/>
              </a:lnSpc>
              <a:spcBef>
                <a:spcPct val="20000"/>
              </a:spcBef>
              <a:buFontTx/>
              <a:buChar char="•"/>
            </a:pPr>
            <a:r>
              <a:rPr lang="en-US" altLang="zh-CN" sz="2400">
                <a:latin typeface="Times New Roman" pitchFamily="18" charset="0"/>
                <a:ea typeface="宋体" charset="-122"/>
              </a:rPr>
              <a:t> </a:t>
            </a:r>
          </a:p>
          <a:p>
            <a:pPr marL="342900" indent="-342900" eaLnBrk="1" hangingPunct="1">
              <a:lnSpc>
                <a:spcPct val="90000"/>
              </a:lnSpc>
              <a:spcBef>
                <a:spcPct val="20000"/>
              </a:spcBef>
              <a:buFontTx/>
              <a:buChar char="•"/>
            </a:pPr>
            <a:r>
              <a:rPr lang="en-US" altLang="zh-CN" sz="2400">
                <a:latin typeface="Times New Roman" pitchFamily="18" charset="0"/>
                <a:ea typeface="宋体" charset="-122"/>
              </a:rPr>
              <a:t>C. 		                                     D. </a:t>
            </a:r>
          </a:p>
          <a:p>
            <a:pPr marL="342900" indent="-342900" eaLnBrk="1" hangingPunct="1">
              <a:lnSpc>
                <a:spcPct val="90000"/>
              </a:lnSpc>
              <a:spcBef>
                <a:spcPct val="20000"/>
              </a:spcBef>
              <a:buFontTx/>
              <a:buChar char="•"/>
            </a:pPr>
            <a:endParaRPr lang="en-US" altLang="zh-CN" sz="2400">
              <a:latin typeface="Times New Roman" pitchFamily="18" charset="0"/>
              <a:ea typeface="宋体" charset="-122"/>
            </a:endParaRPr>
          </a:p>
        </p:txBody>
      </p:sp>
      <p:sp>
        <p:nvSpPr>
          <p:cNvPr id="16388" name="Rectangle 8"/>
          <p:cNvSpPr>
            <a:spLocks noChangeArrowheads="1"/>
          </p:cNvSpPr>
          <p:nvPr/>
        </p:nvSpPr>
        <p:spPr bwMode="auto">
          <a:xfrm>
            <a:off x="0" y="0"/>
            <a:ext cx="9144000" cy="0"/>
          </a:xfrm>
          <a:prstGeom prst="rect">
            <a:avLst/>
          </a:prstGeom>
          <a:solidFill>
            <a:schemeClr val="accent1"/>
          </a:solidFill>
          <a:ln w="9525">
            <a:noFill/>
            <a:miter lim="800000"/>
            <a:headEnd/>
            <a:tailEnd/>
          </a:ln>
        </p:spPr>
        <p:txBody>
          <a:bodyPr wrap="none" anchor="ctr">
            <a:spAutoFit/>
          </a:bodyPr>
          <a:lstStyle/>
          <a:p>
            <a:endParaRPr lang="zh-CN" altLang="en-US">
              <a:ea typeface="宋体" charset="-122"/>
            </a:endParaRPr>
          </a:p>
        </p:txBody>
      </p:sp>
      <p:graphicFrame>
        <p:nvGraphicFramePr>
          <p:cNvPr id="5" name="Object 2"/>
          <p:cNvGraphicFramePr>
            <a:graphicFrameLocks noChangeAspect="1"/>
          </p:cNvGraphicFramePr>
          <p:nvPr/>
        </p:nvGraphicFramePr>
        <p:xfrm>
          <a:off x="214313" y="2824163"/>
          <a:ext cx="8424862" cy="4033837"/>
        </p:xfrm>
        <a:graphic>
          <a:graphicData uri="http://schemas.openxmlformats.org/presentationml/2006/ole">
            <p:oleObj spid="_x0000_s16389" r:id="rId3" imgW="2353056" imgH="1365504" progId="Visio.Drawing.4">
              <p:embed/>
            </p:oleObj>
          </a:graphicData>
        </a:graphic>
      </p:graphicFrame>
      <p:sp>
        <p:nvSpPr>
          <p:cNvPr id="16390" name="Rectangle 10"/>
          <p:cNvSpPr>
            <a:spLocks noChangeArrowheads="1"/>
          </p:cNvSpPr>
          <p:nvPr/>
        </p:nvSpPr>
        <p:spPr bwMode="auto">
          <a:xfrm>
            <a:off x="0" y="0"/>
            <a:ext cx="9144000" cy="0"/>
          </a:xfrm>
          <a:prstGeom prst="rect">
            <a:avLst/>
          </a:prstGeom>
          <a:solidFill>
            <a:schemeClr val="accent1"/>
          </a:solidFill>
          <a:ln w="9525">
            <a:noFill/>
            <a:miter lim="800000"/>
            <a:headEnd/>
            <a:tailEnd/>
          </a:ln>
        </p:spPr>
        <p:txBody>
          <a:bodyPr wrap="none" anchor="ctr">
            <a:spAutoFit/>
          </a:bodyPr>
          <a:lstStyle/>
          <a:p>
            <a:endParaRPr lang="zh-CN" altLang="en-US">
              <a:ea typeface="宋体" charset="-122"/>
            </a:endParaRPr>
          </a:p>
        </p:txBody>
      </p:sp>
      <p:graphicFrame>
        <p:nvGraphicFramePr>
          <p:cNvPr id="16391" name="Object 3"/>
          <p:cNvGraphicFramePr>
            <a:graphicFrameLocks noChangeAspect="1"/>
          </p:cNvGraphicFramePr>
          <p:nvPr/>
        </p:nvGraphicFramePr>
        <p:xfrm>
          <a:off x="1258888" y="908050"/>
          <a:ext cx="3097212" cy="603250"/>
        </p:xfrm>
        <a:graphic>
          <a:graphicData uri="http://schemas.openxmlformats.org/presentationml/2006/ole">
            <p:oleObj spid="_x0000_s16391" name="公式" r:id="rId4" imgW="736600" imgH="139700" progId="Equation.3">
              <p:embed/>
            </p:oleObj>
          </a:graphicData>
        </a:graphic>
      </p:graphicFrame>
      <p:sp>
        <p:nvSpPr>
          <p:cNvPr id="16392" name="Rectangle 12"/>
          <p:cNvSpPr>
            <a:spLocks noChangeArrowheads="1"/>
          </p:cNvSpPr>
          <p:nvPr/>
        </p:nvSpPr>
        <p:spPr bwMode="auto">
          <a:xfrm>
            <a:off x="0" y="0"/>
            <a:ext cx="9144000" cy="0"/>
          </a:xfrm>
          <a:prstGeom prst="rect">
            <a:avLst/>
          </a:prstGeom>
          <a:solidFill>
            <a:schemeClr val="accent1"/>
          </a:solidFill>
          <a:ln w="9525">
            <a:noFill/>
            <a:miter lim="800000"/>
            <a:headEnd/>
            <a:tailEnd/>
          </a:ln>
        </p:spPr>
        <p:txBody>
          <a:bodyPr wrap="none" anchor="ctr">
            <a:spAutoFit/>
          </a:bodyPr>
          <a:lstStyle/>
          <a:p>
            <a:endParaRPr lang="zh-CN" altLang="en-US">
              <a:ea typeface="宋体" charset="-122"/>
            </a:endParaRPr>
          </a:p>
        </p:txBody>
      </p:sp>
      <p:graphicFrame>
        <p:nvGraphicFramePr>
          <p:cNvPr id="16393" name="Object 4"/>
          <p:cNvGraphicFramePr>
            <a:graphicFrameLocks noChangeAspect="1"/>
          </p:cNvGraphicFramePr>
          <p:nvPr/>
        </p:nvGraphicFramePr>
        <p:xfrm>
          <a:off x="5508625" y="908050"/>
          <a:ext cx="2808288" cy="501650"/>
        </p:xfrm>
        <a:graphic>
          <a:graphicData uri="http://schemas.openxmlformats.org/presentationml/2006/ole">
            <p:oleObj spid="_x0000_s16393" name="公式" r:id="rId5" imgW="800100" imgH="139700" progId="Equation.3">
              <p:embed/>
            </p:oleObj>
          </a:graphicData>
        </a:graphic>
      </p:graphicFrame>
      <p:sp>
        <p:nvSpPr>
          <p:cNvPr id="16394" name="Rectangle 14"/>
          <p:cNvSpPr>
            <a:spLocks noChangeArrowheads="1"/>
          </p:cNvSpPr>
          <p:nvPr/>
        </p:nvSpPr>
        <p:spPr bwMode="auto">
          <a:xfrm>
            <a:off x="0" y="0"/>
            <a:ext cx="9144000" cy="0"/>
          </a:xfrm>
          <a:prstGeom prst="rect">
            <a:avLst/>
          </a:prstGeom>
          <a:solidFill>
            <a:schemeClr val="accent1"/>
          </a:solidFill>
          <a:ln w="9525">
            <a:noFill/>
            <a:miter lim="800000"/>
            <a:headEnd/>
            <a:tailEnd/>
          </a:ln>
        </p:spPr>
        <p:txBody>
          <a:bodyPr wrap="none" anchor="ctr">
            <a:spAutoFit/>
          </a:bodyPr>
          <a:lstStyle/>
          <a:p>
            <a:endParaRPr lang="zh-CN" altLang="en-US">
              <a:ea typeface="宋体" charset="-122"/>
            </a:endParaRPr>
          </a:p>
        </p:txBody>
      </p:sp>
      <p:graphicFrame>
        <p:nvGraphicFramePr>
          <p:cNvPr id="16395" name="Object 5"/>
          <p:cNvGraphicFramePr>
            <a:graphicFrameLocks noChangeAspect="1"/>
          </p:cNvGraphicFramePr>
          <p:nvPr/>
        </p:nvGraphicFramePr>
        <p:xfrm>
          <a:off x="1258888" y="1773238"/>
          <a:ext cx="3097212" cy="654050"/>
        </p:xfrm>
        <a:graphic>
          <a:graphicData uri="http://schemas.openxmlformats.org/presentationml/2006/ole">
            <p:oleObj spid="_x0000_s16395" name="公式" r:id="rId6" imgW="672808" imgH="139639" progId="Equation.3">
              <p:embed/>
            </p:oleObj>
          </a:graphicData>
        </a:graphic>
      </p:graphicFrame>
      <p:sp>
        <p:nvSpPr>
          <p:cNvPr id="16396" name="Rectangle 16"/>
          <p:cNvSpPr>
            <a:spLocks noChangeArrowheads="1"/>
          </p:cNvSpPr>
          <p:nvPr/>
        </p:nvSpPr>
        <p:spPr bwMode="auto">
          <a:xfrm>
            <a:off x="0" y="0"/>
            <a:ext cx="9144000" cy="0"/>
          </a:xfrm>
          <a:prstGeom prst="rect">
            <a:avLst/>
          </a:prstGeom>
          <a:solidFill>
            <a:schemeClr val="accent1"/>
          </a:solidFill>
          <a:ln w="9525">
            <a:noFill/>
            <a:miter lim="800000"/>
            <a:headEnd/>
            <a:tailEnd/>
          </a:ln>
        </p:spPr>
        <p:txBody>
          <a:bodyPr wrap="none" anchor="ctr">
            <a:spAutoFit/>
          </a:bodyPr>
          <a:lstStyle/>
          <a:p>
            <a:endParaRPr lang="zh-CN" altLang="en-US">
              <a:ea typeface="宋体" charset="-122"/>
            </a:endParaRPr>
          </a:p>
        </p:txBody>
      </p:sp>
      <p:graphicFrame>
        <p:nvGraphicFramePr>
          <p:cNvPr id="16397" name="Object 6"/>
          <p:cNvGraphicFramePr>
            <a:graphicFrameLocks noChangeAspect="1"/>
          </p:cNvGraphicFramePr>
          <p:nvPr/>
        </p:nvGraphicFramePr>
        <p:xfrm>
          <a:off x="5651500" y="1844675"/>
          <a:ext cx="2881313" cy="560388"/>
        </p:xfrm>
        <a:graphic>
          <a:graphicData uri="http://schemas.openxmlformats.org/presentationml/2006/ole">
            <p:oleObj spid="_x0000_s16397" name="公式" r:id="rId7" imgW="736600" imgH="139700" progId="Equation.3">
              <p:embed/>
            </p:oleObj>
          </a:graphicData>
        </a:graphic>
      </p:graphicFrame>
      <p:sp>
        <p:nvSpPr>
          <p:cNvPr id="14" name="矩形 13"/>
          <p:cNvSpPr>
            <a:spLocks noChangeArrowheads="1"/>
          </p:cNvSpPr>
          <p:nvPr/>
        </p:nvSpPr>
        <p:spPr bwMode="auto">
          <a:xfrm>
            <a:off x="8759825" y="6488113"/>
            <a:ext cx="384175" cy="369887"/>
          </a:xfrm>
          <a:prstGeom prst="rect">
            <a:avLst/>
          </a:prstGeom>
          <a:noFill/>
          <a:ln w="9525">
            <a:noFill/>
            <a:miter lim="800000"/>
            <a:headEnd/>
            <a:tailEnd/>
          </a:ln>
        </p:spPr>
        <p:txBody>
          <a:bodyPr>
            <a:spAutoFit/>
          </a:bodyPr>
          <a:lstStyle/>
          <a:p>
            <a:r>
              <a:rPr lang="en-US" altLang="zh-CN">
                <a:solidFill>
                  <a:schemeClr val="bg1"/>
                </a:solidFill>
                <a:ea typeface="宋体" charset="-122"/>
              </a:rPr>
              <a:t>A</a:t>
            </a:r>
            <a:endParaRPr lang="zh-CN" altLang="en-US">
              <a:solidFill>
                <a:schemeClr val="bg1"/>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2" descr="新闻纸"/>
          <p:cNvSpPr txBox="1">
            <a:spLocks noChangeArrowheads="1"/>
          </p:cNvSpPr>
          <p:nvPr/>
        </p:nvSpPr>
        <p:spPr bwMode="auto">
          <a:xfrm>
            <a:off x="1042988" y="404813"/>
            <a:ext cx="8208962" cy="823912"/>
          </a:xfrm>
          <a:prstGeom prst="rect">
            <a:avLst/>
          </a:prstGeom>
          <a:noFill/>
          <a:ln w="9525">
            <a:noFill/>
            <a:miter lim="800000"/>
            <a:headEnd/>
            <a:tailEnd/>
          </a:ln>
          <a:effectLst>
            <a:prstShdw prst="shdw17" dist="17961" dir="2700000">
              <a:srgbClr val="959595"/>
            </a:prstShdw>
          </a:effectLst>
        </p:spPr>
        <p:txBody>
          <a:bodyPr>
            <a:spAutoFit/>
          </a:bodyPr>
          <a:lstStyle/>
          <a:p>
            <a:pPr eaLnBrk="1" hangingPunct="1">
              <a:spcBef>
                <a:spcPct val="50000"/>
              </a:spcBef>
            </a:pPr>
            <a:r>
              <a:rPr kumimoji="1" lang="en-US" altLang="zh-CN" sz="4800" b="1">
                <a:solidFill>
                  <a:schemeClr val="bg1"/>
                </a:solidFill>
                <a:latin typeface="楷体_GB2312" pitchFamily="49" charset="-122"/>
                <a:ea typeface="楷体_GB2312" pitchFamily="49" charset="-122"/>
              </a:rPr>
              <a:t>4.3 </a:t>
            </a:r>
            <a:r>
              <a:rPr kumimoji="1" lang="zh-CN" altLang="en-US" sz="4800" b="1">
                <a:solidFill>
                  <a:schemeClr val="bg1"/>
                </a:solidFill>
                <a:latin typeface="楷体_GB2312" pitchFamily="49" charset="-122"/>
                <a:ea typeface="楷体_GB2312" pitchFamily="49" charset="-122"/>
              </a:rPr>
              <a:t>置换定理（替代定理）</a:t>
            </a:r>
            <a:endParaRPr kumimoji="1" lang="zh-CN" altLang="en-US" sz="3200">
              <a:solidFill>
                <a:schemeClr val="bg1"/>
              </a:solidFill>
              <a:latin typeface="Times New Roman" pitchFamily="18" charset="0"/>
              <a:ea typeface="仿宋_GB2312" pitchFamily="49" charset="-122"/>
            </a:endParaRPr>
          </a:p>
        </p:txBody>
      </p:sp>
      <p:sp>
        <p:nvSpPr>
          <p:cNvPr id="330755" name="Text Box 3"/>
          <p:cNvSpPr txBox="1">
            <a:spLocks noChangeArrowheads="1"/>
          </p:cNvSpPr>
          <p:nvPr/>
        </p:nvSpPr>
        <p:spPr bwMode="auto">
          <a:xfrm>
            <a:off x="684213" y="1916113"/>
            <a:ext cx="7632700" cy="3168650"/>
          </a:xfrm>
          <a:prstGeom prst="rect">
            <a:avLst/>
          </a:prstGeom>
          <a:noFill/>
          <a:ln w="9525">
            <a:noFill/>
            <a:miter lim="800000"/>
            <a:headEnd/>
            <a:tailEnd/>
          </a:ln>
        </p:spPr>
        <p:txBody>
          <a:bodyPr>
            <a:spAutoFit/>
          </a:bodyPr>
          <a:lstStyle/>
          <a:p>
            <a:pPr indent="571500" algn="just" eaLnBrk="1" hangingPunct="1">
              <a:lnSpc>
                <a:spcPct val="120000"/>
              </a:lnSpc>
            </a:pPr>
            <a:r>
              <a:rPr kumimoji="1" lang="zh-CN" altLang="en-US" sz="2800" b="1">
                <a:solidFill>
                  <a:srgbClr val="FFFF00"/>
                </a:solidFill>
                <a:latin typeface="楷体_GB2312" pitchFamily="49" charset="-122"/>
                <a:ea typeface="楷体_GB2312" pitchFamily="49" charset="-122"/>
              </a:rPr>
              <a:t> 对于给定的任意一个电路，若某一支路</a:t>
            </a:r>
            <a:r>
              <a:rPr kumimoji="1" lang="zh-CN" altLang="en-US" sz="2800" b="1">
                <a:solidFill>
                  <a:schemeClr val="hlink"/>
                </a:solidFill>
                <a:latin typeface="楷体_GB2312" pitchFamily="49" charset="-122"/>
                <a:ea typeface="楷体_GB2312" pitchFamily="49" charset="-122"/>
              </a:rPr>
              <a:t>（或网络端口）</a:t>
            </a:r>
            <a:r>
              <a:rPr kumimoji="1" lang="zh-CN" altLang="en-US" sz="2800" b="1">
                <a:solidFill>
                  <a:srgbClr val="FFFF00"/>
                </a:solidFill>
                <a:latin typeface="楷体_GB2312" pitchFamily="49" charset="-122"/>
                <a:ea typeface="楷体_GB2312" pitchFamily="49" charset="-122"/>
              </a:rPr>
              <a:t>电压为</a:t>
            </a:r>
            <a:r>
              <a:rPr kumimoji="1" lang="en-US" altLang="zh-CN" sz="2800" i="1">
                <a:solidFill>
                  <a:schemeClr val="bg1"/>
                </a:solidFill>
                <a:latin typeface="Times New Roman" pitchFamily="18" charset="0"/>
                <a:ea typeface="楷体_GB2312" pitchFamily="49" charset="-122"/>
              </a:rPr>
              <a:t>u</a:t>
            </a:r>
            <a:r>
              <a:rPr kumimoji="1" lang="en-US" altLang="zh-CN" sz="2800" i="1" baseline="-25000">
                <a:solidFill>
                  <a:schemeClr val="bg1"/>
                </a:solidFill>
                <a:latin typeface="Times New Roman" pitchFamily="18" charset="0"/>
                <a:ea typeface="楷体_GB2312" pitchFamily="49" charset="-122"/>
              </a:rPr>
              <a:t>k</a:t>
            </a:r>
            <a:r>
              <a:rPr kumimoji="1" lang="zh-CN" altLang="en-US" sz="2800" b="1">
                <a:solidFill>
                  <a:srgbClr val="FFFF00"/>
                </a:solidFill>
                <a:latin typeface="楷体_GB2312" pitchFamily="49" charset="-122"/>
                <a:ea typeface="楷体_GB2312" pitchFamily="49" charset="-122"/>
              </a:rPr>
              <a:t>、电流为</a:t>
            </a:r>
            <a:r>
              <a:rPr kumimoji="1" lang="en-US" altLang="zh-CN" sz="2800" i="1">
                <a:solidFill>
                  <a:schemeClr val="bg1"/>
                </a:solidFill>
                <a:latin typeface="Times New Roman" pitchFamily="18" charset="0"/>
                <a:ea typeface="楷体_GB2312" pitchFamily="49" charset="-122"/>
              </a:rPr>
              <a:t>i</a:t>
            </a:r>
            <a:r>
              <a:rPr kumimoji="1" lang="en-US" altLang="zh-CN" sz="2800" i="1" baseline="-25000">
                <a:solidFill>
                  <a:schemeClr val="bg1"/>
                </a:solidFill>
                <a:latin typeface="Times New Roman" pitchFamily="18" charset="0"/>
                <a:ea typeface="楷体_GB2312" pitchFamily="49" charset="-122"/>
              </a:rPr>
              <a:t>k</a:t>
            </a:r>
            <a:r>
              <a:rPr kumimoji="1" lang="zh-CN" altLang="en-US" sz="2800" b="1">
                <a:solidFill>
                  <a:srgbClr val="FFFF00"/>
                </a:solidFill>
                <a:latin typeface="楷体_GB2312" pitchFamily="49" charset="-122"/>
                <a:ea typeface="楷体_GB2312" pitchFamily="49" charset="-122"/>
              </a:rPr>
              <a:t>，那么这条支路</a:t>
            </a:r>
            <a:r>
              <a:rPr kumimoji="1" lang="zh-CN" altLang="en-US" sz="2800" b="1">
                <a:solidFill>
                  <a:schemeClr val="hlink"/>
                </a:solidFill>
                <a:latin typeface="楷体_GB2312" pitchFamily="49" charset="-122"/>
                <a:ea typeface="楷体_GB2312" pitchFamily="49" charset="-122"/>
              </a:rPr>
              <a:t>（或网络）</a:t>
            </a:r>
            <a:r>
              <a:rPr kumimoji="1" lang="zh-CN" altLang="en-US" sz="2800" b="1">
                <a:solidFill>
                  <a:srgbClr val="FFFF00"/>
                </a:solidFill>
                <a:latin typeface="楷体_GB2312" pitchFamily="49" charset="-122"/>
                <a:ea typeface="楷体_GB2312" pitchFamily="49" charset="-122"/>
              </a:rPr>
              <a:t>就可以用一个电压等于</a:t>
            </a:r>
            <a:r>
              <a:rPr kumimoji="1" lang="en-US" altLang="zh-CN" sz="2800" i="1">
                <a:solidFill>
                  <a:schemeClr val="bg1"/>
                </a:solidFill>
                <a:latin typeface="Times New Roman" pitchFamily="18" charset="0"/>
                <a:ea typeface="楷体_GB2312" pitchFamily="49" charset="-122"/>
              </a:rPr>
              <a:t>u</a:t>
            </a:r>
            <a:r>
              <a:rPr kumimoji="1" lang="en-US" altLang="zh-CN" sz="2800" i="1" baseline="-25000">
                <a:solidFill>
                  <a:schemeClr val="bg1"/>
                </a:solidFill>
                <a:latin typeface="Times New Roman" pitchFamily="18" charset="0"/>
                <a:ea typeface="楷体_GB2312" pitchFamily="49" charset="-122"/>
              </a:rPr>
              <a:t>k</a:t>
            </a:r>
            <a:r>
              <a:rPr kumimoji="1" lang="zh-CN" altLang="en-US" sz="2800" b="1">
                <a:solidFill>
                  <a:srgbClr val="FFFF00"/>
                </a:solidFill>
                <a:latin typeface="楷体_GB2312" pitchFamily="49" charset="-122"/>
                <a:ea typeface="楷体_GB2312" pitchFamily="49" charset="-122"/>
              </a:rPr>
              <a:t>的独立电压源，或者用一个电流等于</a:t>
            </a:r>
            <a:r>
              <a:rPr kumimoji="1" lang="en-US" altLang="zh-CN" sz="2800" i="1">
                <a:solidFill>
                  <a:schemeClr val="bg1"/>
                </a:solidFill>
                <a:latin typeface="Times New Roman" pitchFamily="18" charset="0"/>
                <a:ea typeface="楷体_GB2312" pitchFamily="49" charset="-122"/>
              </a:rPr>
              <a:t>i</a:t>
            </a:r>
            <a:r>
              <a:rPr kumimoji="1" lang="en-US" altLang="zh-CN" sz="2800" i="1" baseline="-25000">
                <a:solidFill>
                  <a:schemeClr val="bg1"/>
                </a:solidFill>
                <a:latin typeface="Times New Roman" pitchFamily="18" charset="0"/>
                <a:ea typeface="楷体_GB2312" pitchFamily="49" charset="-122"/>
              </a:rPr>
              <a:t>k</a:t>
            </a:r>
            <a:r>
              <a:rPr kumimoji="1" lang="zh-CN" altLang="en-US" sz="2800" b="1">
                <a:solidFill>
                  <a:srgbClr val="FFFF00"/>
                </a:solidFill>
                <a:latin typeface="楷体_GB2312" pitchFamily="49" charset="-122"/>
                <a:ea typeface="楷体_GB2312" pitchFamily="49" charset="-122"/>
              </a:rPr>
              <a:t>的独立电流源，或用</a:t>
            </a:r>
            <a:r>
              <a:rPr kumimoji="1" lang="en-US" altLang="zh-CN" sz="2800" i="1">
                <a:solidFill>
                  <a:schemeClr val="bg1"/>
                </a:solidFill>
                <a:latin typeface="Times New Roman" pitchFamily="18" charset="0"/>
                <a:ea typeface="楷体_GB2312" pitchFamily="49" charset="-122"/>
              </a:rPr>
              <a:t>R=u</a:t>
            </a:r>
            <a:r>
              <a:rPr kumimoji="1" lang="en-US" altLang="zh-CN" sz="2800" i="1" baseline="-25000">
                <a:solidFill>
                  <a:schemeClr val="bg1"/>
                </a:solidFill>
                <a:latin typeface="Times New Roman" pitchFamily="18" charset="0"/>
                <a:ea typeface="楷体_GB2312" pitchFamily="49" charset="-122"/>
              </a:rPr>
              <a:t>k</a:t>
            </a:r>
            <a:r>
              <a:rPr kumimoji="1" lang="en-US" altLang="zh-CN" sz="2800" i="1">
                <a:solidFill>
                  <a:schemeClr val="bg1"/>
                </a:solidFill>
                <a:latin typeface="Times New Roman" pitchFamily="18" charset="0"/>
                <a:ea typeface="楷体_GB2312" pitchFamily="49" charset="-122"/>
              </a:rPr>
              <a:t>/i</a:t>
            </a:r>
            <a:r>
              <a:rPr kumimoji="1" lang="en-US" altLang="zh-CN" sz="2800" i="1" baseline="-25000">
                <a:solidFill>
                  <a:schemeClr val="bg1"/>
                </a:solidFill>
                <a:latin typeface="Times New Roman" pitchFamily="18" charset="0"/>
                <a:ea typeface="楷体_GB2312" pitchFamily="49" charset="-122"/>
              </a:rPr>
              <a:t>k</a:t>
            </a:r>
            <a:r>
              <a:rPr kumimoji="1" lang="zh-CN" altLang="en-US" sz="2800" b="1">
                <a:solidFill>
                  <a:srgbClr val="FFFF00"/>
                </a:solidFill>
                <a:latin typeface="楷体_GB2312" pitchFamily="49" charset="-122"/>
                <a:ea typeface="楷体_GB2312" pitchFamily="49" charset="-122"/>
              </a:rPr>
              <a:t>的电阻来替代，替代后电路中全部电压和电流均保持原有值</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解答唯一</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a:t>
            </a:r>
          </a:p>
        </p:txBody>
      </p:sp>
      <p:sp>
        <p:nvSpPr>
          <p:cNvPr id="330756" name="Text Box 4"/>
          <p:cNvSpPr txBox="1">
            <a:spLocks noChangeArrowheads="1"/>
          </p:cNvSpPr>
          <p:nvPr/>
        </p:nvSpPr>
        <p:spPr bwMode="auto">
          <a:xfrm>
            <a:off x="539750" y="1341438"/>
            <a:ext cx="2736850" cy="579437"/>
          </a:xfrm>
          <a:prstGeom prst="rect">
            <a:avLst/>
          </a:prstGeom>
          <a:noFill/>
          <a:ln w="9525">
            <a:noFill/>
            <a:miter lim="800000"/>
            <a:headEnd/>
            <a:tailEnd/>
          </a:ln>
        </p:spPr>
        <p:txBody>
          <a:bodyPr>
            <a:spAutoFit/>
          </a:bodyPr>
          <a:lstStyle/>
          <a:p>
            <a:pPr eaLnBrk="1" hangingPunct="1"/>
            <a:r>
              <a:rPr kumimoji="1" lang="zh-CN" altLang="en-US" sz="3200" b="1">
                <a:solidFill>
                  <a:schemeClr val="bg1"/>
                </a:solidFill>
                <a:latin typeface="楷体_GB2312" pitchFamily="49" charset="-122"/>
                <a:ea typeface="楷体_GB2312" pitchFamily="49" charset="-122"/>
              </a:rPr>
              <a:t> </a:t>
            </a:r>
            <a:r>
              <a:rPr kumimoji="1" lang="en-US" altLang="zh-CN" sz="3200" b="1">
                <a:solidFill>
                  <a:schemeClr val="bg1"/>
                </a:solidFill>
                <a:latin typeface="楷体_GB2312" pitchFamily="49" charset="-122"/>
                <a:ea typeface="楷体_GB2312" pitchFamily="49" charset="-122"/>
              </a:rPr>
              <a:t>1.</a:t>
            </a:r>
            <a:r>
              <a:rPr kumimoji="1" lang="zh-CN" altLang="en-US" sz="3200" b="1">
                <a:solidFill>
                  <a:schemeClr val="bg1"/>
                </a:solidFill>
                <a:latin typeface="楷体_GB2312" pitchFamily="49" charset="-122"/>
                <a:ea typeface="楷体_GB2312" pitchFamily="49" charset="-122"/>
              </a:rPr>
              <a:t>替代定理</a:t>
            </a:r>
          </a:p>
        </p:txBody>
      </p:sp>
      <p:grpSp>
        <p:nvGrpSpPr>
          <p:cNvPr id="17413" name="Group 5"/>
          <p:cNvGrpSpPr>
            <a:grpSpLocks/>
          </p:cNvGrpSpPr>
          <p:nvPr/>
        </p:nvGrpSpPr>
        <p:grpSpPr bwMode="auto">
          <a:xfrm>
            <a:off x="8316913" y="6446838"/>
            <a:ext cx="792162" cy="366712"/>
            <a:chOff x="5193" y="4020"/>
            <a:chExt cx="499" cy="231"/>
          </a:xfrm>
        </p:grpSpPr>
        <p:pic>
          <p:nvPicPr>
            <p:cNvPr id="17420" name="Picture 6"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17421" name="Text Box 7">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17414" name="Group 8"/>
          <p:cNvGrpSpPr>
            <a:grpSpLocks/>
          </p:cNvGrpSpPr>
          <p:nvPr/>
        </p:nvGrpSpPr>
        <p:grpSpPr bwMode="auto">
          <a:xfrm>
            <a:off x="7453313" y="6446838"/>
            <a:ext cx="792162" cy="366712"/>
            <a:chOff x="4649" y="4020"/>
            <a:chExt cx="499" cy="231"/>
          </a:xfrm>
        </p:grpSpPr>
        <p:pic>
          <p:nvPicPr>
            <p:cNvPr id="17418" name="Picture 9"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17419" name="Text Box 10">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17415" name="Group 11"/>
          <p:cNvGrpSpPr>
            <a:grpSpLocks/>
          </p:cNvGrpSpPr>
          <p:nvPr/>
        </p:nvGrpSpPr>
        <p:grpSpPr bwMode="auto">
          <a:xfrm>
            <a:off x="6588125" y="6446838"/>
            <a:ext cx="792163" cy="366712"/>
            <a:chOff x="5193" y="4020"/>
            <a:chExt cx="499" cy="231"/>
          </a:xfrm>
        </p:grpSpPr>
        <p:pic>
          <p:nvPicPr>
            <p:cNvPr id="17416" name="Picture 12"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17417" name="Text Box 13">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30754"/>
                                        </p:tgtEl>
                                        <p:attrNameLst>
                                          <p:attrName>style.visibility</p:attrName>
                                        </p:attrNameLst>
                                      </p:cBhvr>
                                      <p:to>
                                        <p:strVal val="visible"/>
                                      </p:to>
                                    </p:set>
                                    <p:anim calcmode="lin" valueType="num">
                                      <p:cBhvr additive="base">
                                        <p:cTn id="7" dur="500" fill="hold"/>
                                        <p:tgtEl>
                                          <p:spTgt spid="330754"/>
                                        </p:tgtEl>
                                        <p:attrNameLst>
                                          <p:attrName>ppt_x</p:attrName>
                                        </p:attrNameLst>
                                      </p:cBhvr>
                                      <p:tavLst>
                                        <p:tav tm="0">
                                          <p:val>
                                            <p:strVal val="0-#ppt_w/2"/>
                                          </p:val>
                                        </p:tav>
                                        <p:tav tm="100000">
                                          <p:val>
                                            <p:strVal val="#ppt_x"/>
                                          </p:val>
                                        </p:tav>
                                      </p:tavLst>
                                    </p:anim>
                                    <p:anim calcmode="lin" valueType="num">
                                      <p:cBhvr additive="base">
                                        <p:cTn id="8" dur="500" fill="hold"/>
                                        <p:tgtEl>
                                          <p:spTgt spid="3307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0756"/>
                                        </p:tgtEl>
                                        <p:attrNameLst>
                                          <p:attrName>style.visibility</p:attrName>
                                        </p:attrNameLst>
                                      </p:cBhvr>
                                      <p:to>
                                        <p:strVal val="visible"/>
                                      </p:to>
                                    </p:set>
                                    <p:anim calcmode="lin" valueType="num">
                                      <p:cBhvr additive="base">
                                        <p:cTn id="13" dur="500" fill="hold"/>
                                        <p:tgtEl>
                                          <p:spTgt spid="330756"/>
                                        </p:tgtEl>
                                        <p:attrNameLst>
                                          <p:attrName>ppt_x</p:attrName>
                                        </p:attrNameLst>
                                      </p:cBhvr>
                                      <p:tavLst>
                                        <p:tav tm="0">
                                          <p:val>
                                            <p:strVal val="0-#ppt_w/2"/>
                                          </p:val>
                                        </p:tav>
                                        <p:tav tm="100000">
                                          <p:val>
                                            <p:strVal val="#ppt_x"/>
                                          </p:val>
                                        </p:tav>
                                      </p:tavLst>
                                    </p:anim>
                                    <p:anim calcmode="lin" valueType="num">
                                      <p:cBhvr additive="base">
                                        <p:cTn id="14"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type="lt">
                                    <p:tmPct val="100000"/>
                                  </p:iterate>
                                  <p:childTnLst>
                                    <p:set>
                                      <p:cBhvr>
                                        <p:cTn id="18" dur="1" fill="hold">
                                          <p:stCondLst>
                                            <p:cond delay="0"/>
                                          </p:stCondLst>
                                        </p:cTn>
                                        <p:tgtEl>
                                          <p:spTgt spid="330755"/>
                                        </p:tgtEl>
                                        <p:attrNameLst>
                                          <p:attrName>style.visibility</p:attrName>
                                        </p:attrNameLst>
                                      </p:cBhvr>
                                      <p:to>
                                        <p:strVal val="visible"/>
                                      </p:to>
                                    </p:set>
                                    <p:animEffect transition="in" filter="wipe(left)">
                                      <p:cBhvr>
                                        <p:cTn id="19" dur="100"/>
                                        <p:tgtEl>
                                          <p:spTgt spid="330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p:bldP spid="330755" grpId="0" autoUpdateAnimBg="0"/>
      <p:bldP spid="3307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46"/>
          <p:cNvGrpSpPr>
            <a:grpSpLocks/>
          </p:cNvGrpSpPr>
          <p:nvPr/>
        </p:nvGrpSpPr>
        <p:grpSpPr bwMode="auto">
          <a:xfrm>
            <a:off x="755650" y="2205038"/>
            <a:ext cx="2114550" cy="2376487"/>
            <a:chOff x="158" y="2387"/>
            <a:chExt cx="1332" cy="1497"/>
          </a:xfrm>
        </p:grpSpPr>
        <p:sp>
          <p:nvSpPr>
            <p:cNvPr id="18471" name="Line 3"/>
            <p:cNvSpPr>
              <a:spLocks noChangeShapeType="1"/>
            </p:cNvSpPr>
            <p:nvPr/>
          </p:nvSpPr>
          <p:spPr bwMode="auto">
            <a:xfrm>
              <a:off x="588" y="2387"/>
              <a:ext cx="0" cy="1497"/>
            </a:xfrm>
            <a:prstGeom prst="line">
              <a:avLst/>
            </a:prstGeom>
            <a:noFill/>
            <a:ln w="28575">
              <a:solidFill>
                <a:srgbClr val="FFCC00"/>
              </a:solidFill>
              <a:round/>
              <a:headEnd type="oval" w="med" len="med"/>
              <a:tailEnd type="oval" w="med" len="med"/>
            </a:ln>
          </p:spPr>
          <p:txBody>
            <a:bodyPr/>
            <a:lstStyle/>
            <a:p>
              <a:endParaRPr lang="zh-CN" altLang="en-US"/>
            </a:p>
          </p:txBody>
        </p:sp>
        <p:sp>
          <p:nvSpPr>
            <p:cNvPr id="331780" name="Text Box 4"/>
            <p:cNvSpPr txBox="1">
              <a:spLocks noChangeArrowheads="1"/>
            </p:cNvSpPr>
            <p:nvPr/>
          </p:nvSpPr>
          <p:spPr bwMode="auto">
            <a:xfrm>
              <a:off x="203" y="2840"/>
              <a:ext cx="817" cy="703"/>
            </a:xfrm>
            <a:prstGeom prst="rect">
              <a:avLst/>
            </a:prstGeom>
            <a:gradFill rotWithShape="1">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a:spAutoFit/>
            </a:bodyPr>
            <a:lstStyle/>
            <a:p>
              <a:pPr algn="just" eaLnBrk="1" hangingPunct="1">
                <a:lnSpc>
                  <a:spcPct val="80000"/>
                </a:lnSpc>
                <a:defRPr/>
              </a:pPr>
              <a:r>
                <a:rPr kumimoji="1" lang="zh-CN" altLang="en-US" sz="2800" b="1">
                  <a:solidFill>
                    <a:schemeClr val="bg1"/>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支路</a:t>
              </a:r>
            </a:p>
            <a:p>
              <a:pPr algn="just" eaLnBrk="1" hangingPunct="1">
                <a:lnSpc>
                  <a:spcPct val="80000"/>
                </a:lnSpc>
                <a:defRPr/>
              </a:pP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网络</a:t>
              </a:r>
              <a:r>
                <a:rPr kumimoji="1" lang="en-US" altLang="zh-CN" sz="2800" b="1">
                  <a:solidFill>
                    <a:srgbClr val="FFFF00"/>
                  </a:solidFill>
                  <a:latin typeface="楷体_GB2312" pitchFamily="49" charset="-122"/>
                  <a:ea typeface="楷体_GB2312" pitchFamily="49" charset="-122"/>
                </a:rPr>
                <a:t>)</a:t>
              </a:r>
            </a:p>
            <a:p>
              <a:pPr algn="just" eaLnBrk="1" hangingPunct="1">
                <a:lnSpc>
                  <a:spcPct val="80000"/>
                </a:lnSpc>
                <a:defRPr/>
              </a:pPr>
              <a:r>
                <a:rPr kumimoji="1" lang="zh-CN" altLang="en-US" sz="2800" i="1">
                  <a:solidFill>
                    <a:srgbClr val="FFFF00"/>
                  </a:solidFill>
                  <a:latin typeface="Times New Roman" pitchFamily="18" charset="0"/>
                  <a:ea typeface="楷体_GB2312" pitchFamily="49" charset="-122"/>
                </a:rPr>
                <a:t>     </a:t>
              </a:r>
              <a:r>
                <a:rPr kumimoji="1" lang="en-US" altLang="zh-CN" sz="2800" i="1">
                  <a:solidFill>
                    <a:srgbClr val="FFFF00"/>
                  </a:solidFill>
                  <a:latin typeface="Times New Roman" pitchFamily="18" charset="0"/>
                  <a:ea typeface="楷体_GB2312" pitchFamily="49" charset="-122"/>
                </a:rPr>
                <a:t>k</a:t>
              </a:r>
              <a:r>
                <a:rPr kumimoji="1" lang="en-US" altLang="zh-CN" sz="2800" b="1">
                  <a:solidFill>
                    <a:schemeClr val="bg1"/>
                  </a:solidFill>
                  <a:latin typeface="楷体_GB2312" pitchFamily="49" charset="-122"/>
                  <a:ea typeface="楷体_GB2312" pitchFamily="49" charset="-122"/>
                </a:rPr>
                <a:t>      </a:t>
              </a:r>
            </a:p>
          </p:txBody>
        </p:sp>
        <p:sp>
          <p:nvSpPr>
            <p:cNvPr id="18473" name="Line 5"/>
            <p:cNvSpPr>
              <a:spLocks noChangeShapeType="1"/>
            </p:cNvSpPr>
            <p:nvPr/>
          </p:nvSpPr>
          <p:spPr bwMode="auto">
            <a:xfrm>
              <a:off x="712" y="2432"/>
              <a:ext cx="11" cy="296"/>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18474" name="Text Box 6"/>
            <p:cNvSpPr txBox="1">
              <a:spLocks noChangeArrowheads="1"/>
            </p:cNvSpPr>
            <p:nvPr/>
          </p:nvSpPr>
          <p:spPr bwMode="auto">
            <a:xfrm>
              <a:off x="158" y="2432"/>
              <a:ext cx="45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sp>
          <p:nvSpPr>
            <p:cNvPr id="18475" name="Text Box 7"/>
            <p:cNvSpPr txBox="1">
              <a:spLocks noChangeArrowheads="1"/>
            </p:cNvSpPr>
            <p:nvPr/>
          </p:nvSpPr>
          <p:spPr bwMode="auto">
            <a:xfrm>
              <a:off x="1020" y="2568"/>
              <a:ext cx="20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8476" name="Text Box 8"/>
            <p:cNvSpPr txBox="1">
              <a:spLocks noChangeArrowheads="1"/>
            </p:cNvSpPr>
            <p:nvPr/>
          </p:nvSpPr>
          <p:spPr bwMode="auto">
            <a:xfrm>
              <a:off x="1020" y="3430"/>
              <a:ext cx="32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8477" name="Text Box 9"/>
            <p:cNvSpPr txBox="1">
              <a:spLocks noChangeArrowheads="1"/>
            </p:cNvSpPr>
            <p:nvPr/>
          </p:nvSpPr>
          <p:spPr bwMode="auto">
            <a:xfrm>
              <a:off x="1020" y="2966"/>
              <a:ext cx="47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grpSp>
      <p:sp>
        <p:nvSpPr>
          <p:cNvPr id="331786" name="AutoShape 10"/>
          <p:cNvSpPr>
            <a:spLocks noChangeArrowheads="1"/>
          </p:cNvSpPr>
          <p:nvPr/>
        </p:nvSpPr>
        <p:spPr bwMode="auto">
          <a:xfrm>
            <a:off x="2195513" y="1341438"/>
            <a:ext cx="720725" cy="215900"/>
          </a:xfrm>
          <a:prstGeom prst="rightArrow">
            <a:avLst>
              <a:gd name="adj1" fmla="val 50000"/>
              <a:gd name="adj2" fmla="val 83456"/>
            </a:avLst>
          </a:prstGeom>
          <a:solidFill>
            <a:srgbClr val="00CCFF"/>
          </a:solidFill>
          <a:ln w="19050">
            <a:noFill/>
            <a:miter lim="800000"/>
            <a:headEnd/>
            <a:tailEnd/>
          </a:ln>
        </p:spPr>
        <p:txBody>
          <a:bodyPr lIns="90000" tIns="46800" rIns="90000" bIns="46800" anchor="ctr">
            <a:spAutoFit/>
          </a:bodyPr>
          <a:lstStyle/>
          <a:p>
            <a:endParaRPr lang="zh-CN" altLang="en-US">
              <a:ea typeface="宋体" charset="-122"/>
            </a:endParaRPr>
          </a:p>
        </p:txBody>
      </p:sp>
      <p:sp>
        <p:nvSpPr>
          <p:cNvPr id="331787" name="AutoShape 11"/>
          <p:cNvSpPr>
            <a:spLocks noChangeArrowheads="1"/>
          </p:cNvSpPr>
          <p:nvPr/>
        </p:nvSpPr>
        <p:spPr bwMode="auto">
          <a:xfrm>
            <a:off x="3419475" y="3357563"/>
            <a:ext cx="792163" cy="215900"/>
          </a:xfrm>
          <a:prstGeom prst="rightArrow">
            <a:avLst>
              <a:gd name="adj1" fmla="val 50000"/>
              <a:gd name="adj2" fmla="val 91728"/>
            </a:avLst>
          </a:prstGeom>
          <a:solidFill>
            <a:srgbClr val="00CCFF"/>
          </a:solidFill>
          <a:ln w="19050">
            <a:noFill/>
            <a:miter lim="800000"/>
            <a:headEnd/>
            <a:tailEnd/>
          </a:ln>
        </p:spPr>
        <p:txBody>
          <a:bodyPr lIns="90000" tIns="46800" rIns="90000" bIns="46800" anchor="ctr">
            <a:spAutoFit/>
          </a:bodyPr>
          <a:lstStyle/>
          <a:p>
            <a:endParaRPr lang="zh-CN" altLang="en-US">
              <a:ea typeface="宋体" charset="-122"/>
            </a:endParaRPr>
          </a:p>
        </p:txBody>
      </p:sp>
      <p:grpSp>
        <p:nvGrpSpPr>
          <p:cNvPr id="3" name="Group 12"/>
          <p:cNvGrpSpPr>
            <a:grpSpLocks/>
          </p:cNvGrpSpPr>
          <p:nvPr/>
        </p:nvGrpSpPr>
        <p:grpSpPr bwMode="auto">
          <a:xfrm>
            <a:off x="3276600" y="692150"/>
            <a:ext cx="1125538" cy="2160588"/>
            <a:chOff x="2064" y="436"/>
            <a:chExt cx="709" cy="1361"/>
          </a:xfrm>
        </p:grpSpPr>
        <p:sp>
          <p:nvSpPr>
            <p:cNvPr id="18465" name="Oval 13"/>
            <p:cNvSpPr>
              <a:spLocks noChangeArrowheads="1"/>
            </p:cNvSpPr>
            <p:nvPr/>
          </p:nvSpPr>
          <p:spPr bwMode="auto">
            <a:xfrm>
              <a:off x="2064" y="89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cxnSp>
          <p:nvCxnSpPr>
            <p:cNvPr id="18466" name="AutoShape 14"/>
            <p:cNvCxnSpPr>
              <a:cxnSpLocks noChangeShapeType="1"/>
            </p:cNvCxnSpPr>
            <p:nvPr/>
          </p:nvCxnSpPr>
          <p:spPr bwMode="auto">
            <a:xfrm>
              <a:off x="2253" y="923"/>
              <a:ext cx="0" cy="312"/>
            </a:xfrm>
            <a:prstGeom prst="straightConnector1">
              <a:avLst/>
            </a:prstGeom>
            <a:noFill/>
            <a:ln w="19050">
              <a:solidFill>
                <a:schemeClr val="tx1"/>
              </a:solidFill>
              <a:round/>
              <a:headEnd/>
              <a:tailEnd/>
            </a:ln>
          </p:spPr>
        </p:cxnSp>
        <p:sp>
          <p:nvSpPr>
            <p:cNvPr id="18467" name="Text Box 15"/>
            <p:cNvSpPr txBox="1">
              <a:spLocks noChangeArrowheads="1"/>
            </p:cNvSpPr>
            <p:nvPr/>
          </p:nvSpPr>
          <p:spPr bwMode="auto">
            <a:xfrm>
              <a:off x="2382" y="663"/>
              <a:ext cx="15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8468" name="Text Box 16"/>
            <p:cNvSpPr txBox="1">
              <a:spLocks noChangeArrowheads="1"/>
            </p:cNvSpPr>
            <p:nvPr/>
          </p:nvSpPr>
          <p:spPr bwMode="auto">
            <a:xfrm>
              <a:off x="2382" y="1253"/>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8469" name="Text Box 17"/>
            <p:cNvSpPr txBox="1">
              <a:spLocks noChangeArrowheads="1"/>
            </p:cNvSpPr>
            <p:nvPr/>
          </p:nvSpPr>
          <p:spPr bwMode="auto">
            <a:xfrm>
              <a:off x="2427" y="935"/>
              <a:ext cx="34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sp>
          <p:nvSpPr>
            <p:cNvPr id="18470" name="Line 18"/>
            <p:cNvSpPr>
              <a:spLocks noChangeShapeType="1"/>
            </p:cNvSpPr>
            <p:nvPr/>
          </p:nvSpPr>
          <p:spPr bwMode="auto">
            <a:xfrm>
              <a:off x="2246" y="436"/>
              <a:ext cx="0" cy="1361"/>
            </a:xfrm>
            <a:prstGeom prst="line">
              <a:avLst/>
            </a:prstGeom>
            <a:noFill/>
            <a:ln w="28575">
              <a:solidFill>
                <a:srgbClr val="FFCC00"/>
              </a:solidFill>
              <a:round/>
              <a:headEnd type="oval" w="med" len="med"/>
              <a:tailEnd type="oval" w="med" len="med"/>
            </a:ln>
          </p:spPr>
          <p:txBody>
            <a:bodyPr/>
            <a:lstStyle/>
            <a:p>
              <a:endParaRPr lang="zh-CN" altLang="en-US"/>
            </a:p>
          </p:txBody>
        </p:sp>
      </p:grpSp>
      <p:sp>
        <p:nvSpPr>
          <p:cNvPr id="331795" name="AutoShape 19"/>
          <p:cNvSpPr>
            <a:spLocks noChangeArrowheads="1"/>
          </p:cNvSpPr>
          <p:nvPr/>
        </p:nvSpPr>
        <p:spPr bwMode="auto">
          <a:xfrm>
            <a:off x="4716463" y="5229225"/>
            <a:ext cx="863600" cy="215900"/>
          </a:xfrm>
          <a:prstGeom prst="rightArrow">
            <a:avLst>
              <a:gd name="adj1" fmla="val 50000"/>
              <a:gd name="adj2" fmla="val 100000"/>
            </a:avLst>
          </a:prstGeom>
          <a:solidFill>
            <a:srgbClr val="00CCFF"/>
          </a:solidFill>
          <a:ln w="19050">
            <a:noFill/>
            <a:miter lim="800000"/>
            <a:headEnd/>
            <a:tailEnd/>
          </a:ln>
        </p:spPr>
        <p:txBody>
          <a:bodyPr lIns="90000" tIns="46800" rIns="90000" bIns="46800" anchor="ctr">
            <a:spAutoFit/>
          </a:bodyPr>
          <a:lstStyle/>
          <a:p>
            <a:endParaRPr lang="zh-CN" altLang="en-US">
              <a:ea typeface="宋体" charset="-122"/>
            </a:endParaRPr>
          </a:p>
        </p:txBody>
      </p:sp>
      <p:grpSp>
        <p:nvGrpSpPr>
          <p:cNvPr id="18439" name="Group 20"/>
          <p:cNvGrpSpPr>
            <a:grpSpLocks/>
          </p:cNvGrpSpPr>
          <p:nvPr/>
        </p:nvGrpSpPr>
        <p:grpSpPr bwMode="auto">
          <a:xfrm>
            <a:off x="8316913" y="6446838"/>
            <a:ext cx="792162" cy="366712"/>
            <a:chOff x="5193" y="4020"/>
            <a:chExt cx="499" cy="231"/>
          </a:xfrm>
        </p:grpSpPr>
        <p:pic>
          <p:nvPicPr>
            <p:cNvPr id="18463" name="Picture 21"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18464" name="Text Box 22">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18440" name="Group 23"/>
          <p:cNvGrpSpPr>
            <a:grpSpLocks/>
          </p:cNvGrpSpPr>
          <p:nvPr/>
        </p:nvGrpSpPr>
        <p:grpSpPr bwMode="auto">
          <a:xfrm>
            <a:off x="7453313" y="6446838"/>
            <a:ext cx="792162" cy="366712"/>
            <a:chOff x="4649" y="4020"/>
            <a:chExt cx="499" cy="231"/>
          </a:xfrm>
        </p:grpSpPr>
        <p:pic>
          <p:nvPicPr>
            <p:cNvPr id="18461" name="Picture 24"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18462" name="Text Box 25">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6" name="Group 26"/>
          <p:cNvGrpSpPr>
            <a:grpSpLocks/>
          </p:cNvGrpSpPr>
          <p:nvPr/>
        </p:nvGrpSpPr>
        <p:grpSpPr bwMode="auto">
          <a:xfrm>
            <a:off x="5867400" y="4005263"/>
            <a:ext cx="1947863" cy="2376487"/>
            <a:chOff x="3696" y="2523"/>
            <a:chExt cx="1227" cy="1497"/>
          </a:xfrm>
        </p:grpSpPr>
        <p:sp>
          <p:nvSpPr>
            <p:cNvPr id="18453" name="Line 27"/>
            <p:cNvSpPr>
              <a:spLocks noChangeShapeType="1"/>
            </p:cNvSpPr>
            <p:nvPr/>
          </p:nvSpPr>
          <p:spPr bwMode="auto">
            <a:xfrm>
              <a:off x="4058" y="2523"/>
              <a:ext cx="0" cy="1497"/>
            </a:xfrm>
            <a:prstGeom prst="line">
              <a:avLst/>
            </a:prstGeom>
            <a:noFill/>
            <a:ln w="28575">
              <a:solidFill>
                <a:srgbClr val="FFCC00"/>
              </a:solidFill>
              <a:round/>
              <a:headEnd type="oval" w="med" len="med"/>
              <a:tailEnd type="oval" w="med" len="med"/>
            </a:ln>
          </p:spPr>
          <p:txBody>
            <a:bodyPr/>
            <a:lstStyle/>
            <a:p>
              <a:endParaRPr lang="zh-CN" altLang="en-US"/>
            </a:p>
          </p:txBody>
        </p:sp>
        <p:sp>
          <p:nvSpPr>
            <p:cNvPr id="18454" name="Line 28"/>
            <p:cNvSpPr>
              <a:spLocks noChangeShapeType="1"/>
            </p:cNvSpPr>
            <p:nvPr/>
          </p:nvSpPr>
          <p:spPr bwMode="auto">
            <a:xfrm>
              <a:off x="4149" y="2568"/>
              <a:ext cx="8" cy="296"/>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18455" name="Text Box 29"/>
            <p:cNvSpPr txBox="1">
              <a:spLocks noChangeArrowheads="1"/>
            </p:cNvSpPr>
            <p:nvPr/>
          </p:nvSpPr>
          <p:spPr bwMode="auto">
            <a:xfrm>
              <a:off x="3741" y="2568"/>
              <a:ext cx="33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sp>
          <p:nvSpPr>
            <p:cNvPr id="18456" name="Text Box 30"/>
            <p:cNvSpPr txBox="1">
              <a:spLocks noChangeArrowheads="1"/>
            </p:cNvSpPr>
            <p:nvPr/>
          </p:nvSpPr>
          <p:spPr bwMode="auto">
            <a:xfrm>
              <a:off x="3786" y="2840"/>
              <a:ext cx="15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8457" name="Text Box 31"/>
            <p:cNvSpPr txBox="1">
              <a:spLocks noChangeArrowheads="1"/>
            </p:cNvSpPr>
            <p:nvPr/>
          </p:nvSpPr>
          <p:spPr bwMode="auto">
            <a:xfrm>
              <a:off x="3786" y="343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8458" name="Text Box 32"/>
            <p:cNvSpPr txBox="1">
              <a:spLocks noChangeArrowheads="1"/>
            </p:cNvSpPr>
            <p:nvPr/>
          </p:nvSpPr>
          <p:spPr bwMode="auto">
            <a:xfrm>
              <a:off x="3696" y="3158"/>
              <a:ext cx="34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sp>
          <p:nvSpPr>
            <p:cNvPr id="18459" name="Rectangle 33"/>
            <p:cNvSpPr>
              <a:spLocks noChangeArrowheads="1"/>
            </p:cNvSpPr>
            <p:nvPr/>
          </p:nvSpPr>
          <p:spPr bwMode="auto">
            <a:xfrm>
              <a:off x="4149" y="3036"/>
              <a:ext cx="774" cy="327"/>
            </a:xfrm>
            <a:prstGeom prst="rect">
              <a:avLst/>
            </a:prstGeom>
            <a:noFill/>
            <a:ln w="9525">
              <a:noFill/>
              <a:miter lim="800000"/>
              <a:headEnd/>
              <a:tailEnd/>
            </a:ln>
          </p:spPr>
          <p:txBody>
            <a:bodyPr wrap="none">
              <a:spAutoFit/>
            </a:bodyPr>
            <a:lstStyle/>
            <a:p>
              <a:pPr eaLnBrk="1" hangingPunct="1"/>
              <a:r>
                <a:rPr kumimoji="1" lang="en-US" altLang="zh-CN" sz="2800" i="1">
                  <a:solidFill>
                    <a:schemeClr val="bg1"/>
                  </a:solidFill>
                  <a:latin typeface="Times New Roman" pitchFamily="18" charset="0"/>
                  <a:ea typeface="仿宋_GB2312" pitchFamily="49" charset="-122"/>
                </a:rPr>
                <a:t>R=u</a:t>
              </a:r>
              <a:r>
                <a:rPr kumimoji="1" lang="en-US" altLang="zh-CN" sz="2800" i="1" baseline="-25000">
                  <a:solidFill>
                    <a:schemeClr val="bg1"/>
                  </a:solidFill>
                  <a:latin typeface="Times New Roman" pitchFamily="18" charset="0"/>
                  <a:ea typeface="仿宋_GB2312" pitchFamily="49" charset="-122"/>
                </a:rPr>
                <a:t>k</a:t>
              </a:r>
              <a:r>
                <a:rPr kumimoji="1" lang="en-US" altLang="zh-CN" sz="2800" i="1">
                  <a:solidFill>
                    <a:schemeClr val="bg1"/>
                  </a:solidFill>
                  <a:latin typeface="Times New Roman" pitchFamily="18" charset="0"/>
                  <a:ea typeface="仿宋_GB2312" pitchFamily="49" charset="-122"/>
                </a:rPr>
                <a:t>/i</a:t>
              </a:r>
              <a:r>
                <a:rPr kumimoji="1" lang="en-US" altLang="zh-CN" sz="2800" i="1" baseline="-25000">
                  <a:solidFill>
                    <a:schemeClr val="bg1"/>
                  </a:solidFill>
                  <a:latin typeface="Times New Roman" pitchFamily="18" charset="0"/>
                  <a:ea typeface="仿宋_GB2312" pitchFamily="49" charset="-122"/>
                </a:rPr>
                <a:t>k</a:t>
              </a:r>
            </a:p>
          </p:txBody>
        </p:sp>
        <p:sp>
          <p:nvSpPr>
            <p:cNvPr id="18460" name="Rectangle 34"/>
            <p:cNvSpPr>
              <a:spLocks noChangeArrowheads="1"/>
            </p:cNvSpPr>
            <p:nvPr/>
          </p:nvSpPr>
          <p:spPr bwMode="auto">
            <a:xfrm>
              <a:off x="3978" y="306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7" name="Group 35"/>
          <p:cNvGrpSpPr>
            <a:grpSpLocks/>
          </p:cNvGrpSpPr>
          <p:nvPr/>
        </p:nvGrpSpPr>
        <p:grpSpPr bwMode="auto">
          <a:xfrm>
            <a:off x="4572000" y="2420938"/>
            <a:ext cx="985838" cy="2089150"/>
            <a:chOff x="2880" y="1525"/>
            <a:chExt cx="621" cy="1316"/>
          </a:xfrm>
        </p:grpSpPr>
        <p:sp>
          <p:nvSpPr>
            <p:cNvPr id="18447" name="Line 36"/>
            <p:cNvSpPr>
              <a:spLocks noChangeShapeType="1"/>
            </p:cNvSpPr>
            <p:nvPr/>
          </p:nvSpPr>
          <p:spPr bwMode="auto">
            <a:xfrm>
              <a:off x="3061" y="1525"/>
              <a:ext cx="0" cy="1316"/>
            </a:xfrm>
            <a:prstGeom prst="line">
              <a:avLst/>
            </a:prstGeom>
            <a:noFill/>
            <a:ln w="28575">
              <a:solidFill>
                <a:srgbClr val="FFCC00"/>
              </a:solidFill>
              <a:round/>
              <a:headEnd type="oval" w="med" len="med"/>
              <a:tailEnd type="oval" w="med" len="med"/>
            </a:ln>
          </p:spPr>
          <p:txBody>
            <a:bodyPr/>
            <a:lstStyle/>
            <a:p>
              <a:endParaRPr lang="zh-CN" altLang="en-US"/>
            </a:p>
          </p:txBody>
        </p:sp>
        <p:sp>
          <p:nvSpPr>
            <p:cNvPr id="18448" name="Text Box 37"/>
            <p:cNvSpPr txBox="1">
              <a:spLocks noChangeArrowheads="1"/>
            </p:cNvSpPr>
            <p:nvPr/>
          </p:nvSpPr>
          <p:spPr bwMode="auto">
            <a:xfrm>
              <a:off x="3107" y="2160"/>
              <a:ext cx="394" cy="365"/>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i</a:t>
              </a:r>
              <a:r>
                <a:rPr kumimoji="1" lang="en-US" altLang="zh-CN" sz="3200" i="1" baseline="-25000">
                  <a:solidFill>
                    <a:schemeClr val="bg1"/>
                  </a:solidFill>
                  <a:latin typeface="Times New Roman" pitchFamily="18" charset="0"/>
                  <a:ea typeface="宋体" charset="-122"/>
                </a:rPr>
                <a:t>k</a:t>
              </a:r>
              <a:endParaRPr kumimoji="1" lang="en-US" altLang="zh-CN" sz="3200" baseline="-25000">
                <a:solidFill>
                  <a:schemeClr val="bg1"/>
                </a:solidFill>
                <a:latin typeface="Times New Roman" pitchFamily="18" charset="0"/>
                <a:ea typeface="宋体" charset="-122"/>
              </a:endParaRPr>
            </a:p>
          </p:txBody>
        </p:sp>
        <p:sp>
          <p:nvSpPr>
            <p:cNvPr id="18449" name="Line 38"/>
            <p:cNvSpPr>
              <a:spLocks noChangeShapeType="1"/>
            </p:cNvSpPr>
            <p:nvPr/>
          </p:nvSpPr>
          <p:spPr bwMode="auto">
            <a:xfrm>
              <a:off x="3061" y="2251"/>
              <a:ext cx="0" cy="336"/>
            </a:xfrm>
            <a:prstGeom prst="line">
              <a:avLst/>
            </a:prstGeom>
            <a:noFill/>
            <a:ln w="28575">
              <a:solidFill>
                <a:srgbClr val="66FFFF"/>
              </a:solidFill>
              <a:round/>
              <a:headEnd/>
              <a:tailEnd type="triangle" w="med" len="med"/>
            </a:ln>
          </p:spPr>
          <p:txBody>
            <a:bodyPr wrap="none" anchor="ctr"/>
            <a:lstStyle/>
            <a:p>
              <a:endParaRPr lang="zh-CN" altLang="en-US"/>
            </a:p>
          </p:txBody>
        </p:sp>
        <p:grpSp>
          <p:nvGrpSpPr>
            <p:cNvPr id="18450" name="Group 39"/>
            <p:cNvGrpSpPr>
              <a:grpSpLocks/>
            </p:cNvGrpSpPr>
            <p:nvPr/>
          </p:nvGrpSpPr>
          <p:grpSpPr bwMode="auto">
            <a:xfrm>
              <a:off x="2880" y="1888"/>
              <a:ext cx="363" cy="363"/>
              <a:chOff x="4785" y="709"/>
              <a:chExt cx="363" cy="363"/>
            </a:xfrm>
          </p:grpSpPr>
          <p:sp>
            <p:nvSpPr>
              <p:cNvPr id="18451" name="Oval 40"/>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18452" name="Line 41"/>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18443" name="Group 42"/>
          <p:cNvGrpSpPr>
            <a:grpSpLocks/>
          </p:cNvGrpSpPr>
          <p:nvPr/>
        </p:nvGrpSpPr>
        <p:grpSpPr bwMode="auto">
          <a:xfrm>
            <a:off x="6588125" y="6446838"/>
            <a:ext cx="792163" cy="366712"/>
            <a:chOff x="5193" y="4020"/>
            <a:chExt cx="499" cy="231"/>
          </a:xfrm>
        </p:grpSpPr>
        <p:pic>
          <p:nvPicPr>
            <p:cNvPr id="18445" name="Picture 43"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18446" name="Text Box 44">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
        <p:nvSpPr>
          <p:cNvPr id="18444" name="Text Box 45"/>
          <p:cNvSpPr txBox="1">
            <a:spLocks noChangeArrowheads="1"/>
          </p:cNvSpPr>
          <p:nvPr/>
        </p:nvSpPr>
        <p:spPr bwMode="auto">
          <a:xfrm>
            <a:off x="684213" y="2852738"/>
            <a:ext cx="184150" cy="366712"/>
          </a:xfrm>
          <a:prstGeom prst="rect">
            <a:avLst/>
          </a:prstGeom>
          <a:noFill/>
          <a:ln w="9525">
            <a:noFill/>
            <a:miter lim="800000"/>
            <a:headEnd/>
            <a:tailEnd/>
          </a:ln>
        </p:spPr>
        <p:txBody>
          <a:bodyPr wrap="none">
            <a:spAutoFit/>
          </a:bodyPr>
          <a:lstStyle/>
          <a:p>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31786"/>
                                        </p:tgtEl>
                                        <p:attrNameLst>
                                          <p:attrName>style.visibility</p:attrName>
                                        </p:attrNameLst>
                                      </p:cBhvr>
                                      <p:to>
                                        <p:strVal val="visible"/>
                                      </p:to>
                                    </p:set>
                                    <p:animEffect transition="in" filter="slide(fromLeft)">
                                      <p:cBhvr>
                                        <p:cTn id="7" dur="500"/>
                                        <p:tgtEl>
                                          <p:spTgt spid="33178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331787"/>
                                        </p:tgtEl>
                                        <p:attrNameLst>
                                          <p:attrName>style.visibility</p:attrName>
                                        </p:attrNameLst>
                                      </p:cBhvr>
                                      <p:to>
                                        <p:strVal val="visible"/>
                                      </p:to>
                                    </p:set>
                                    <p:animEffect transition="in" filter="slide(fromLeft)">
                                      <p:cBhvr>
                                        <p:cTn id="16" dur="500"/>
                                        <p:tgtEl>
                                          <p:spTgt spid="331787"/>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331795"/>
                                        </p:tgtEl>
                                        <p:attrNameLst>
                                          <p:attrName>style.visibility</p:attrName>
                                        </p:attrNameLst>
                                      </p:cBhvr>
                                      <p:to>
                                        <p:strVal val="visible"/>
                                      </p:to>
                                    </p:set>
                                    <p:animEffect transition="in" filter="slide(fromLeft)">
                                      <p:cBhvr>
                                        <p:cTn id="25" dur="500"/>
                                        <p:tgtEl>
                                          <p:spTgt spid="331795"/>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6" grpId="0" animBg="1"/>
      <p:bldP spid="331787" grpId="0" animBg="1"/>
      <p:bldP spid="33179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6013" y="1052513"/>
            <a:ext cx="2087562" cy="2160587"/>
            <a:chOff x="703" y="663"/>
            <a:chExt cx="1315" cy="1361"/>
          </a:xfrm>
        </p:grpSpPr>
        <p:sp>
          <p:nvSpPr>
            <p:cNvPr id="332803" name="Rectangle 3"/>
            <p:cNvSpPr>
              <a:spLocks noChangeArrowheads="1"/>
            </p:cNvSpPr>
            <p:nvPr/>
          </p:nvSpPr>
          <p:spPr bwMode="auto">
            <a:xfrm>
              <a:off x="703" y="893"/>
              <a:ext cx="515" cy="1131"/>
            </a:xfrm>
            <a:prstGeom prst="rect">
              <a:avLst/>
            </a:prstGeom>
            <a:gradFill rotWithShape="1">
              <a:gsLst>
                <a:gs pos="0">
                  <a:schemeClr val="hlink"/>
                </a:gs>
                <a:gs pos="100000">
                  <a:schemeClr val="hlink">
                    <a:gamma/>
                    <a:shade val="46275"/>
                    <a:invGamma/>
                  </a:schemeClr>
                </a:gs>
              </a:gsLst>
              <a:path path="shape">
                <a:fillToRect l="50000" t="50000" r="50000" b="50000"/>
              </a:path>
            </a:gradFill>
            <a:ln w="28575">
              <a:solidFill>
                <a:schemeClr val="hlink"/>
              </a:solidFill>
              <a:miter lim="800000"/>
              <a:headEnd/>
              <a:tailEnd/>
            </a:ln>
            <a:effectLst/>
          </p:spPr>
          <p:txBody>
            <a:bodyPr wrap="none" anchor="ctr"/>
            <a:lstStyle/>
            <a:p>
              <a:pPr>
                <a:defRPr/>
              </a:pPr>
              <a:endParaRPr lang="zh-CN" altLang="en-US">
                <a:ea typeface="宋体" pitchFamily="2" charset="-122"/>
              </a:endParaRPr>
            </a:p>
          </p:txBody>
        </p:sp>
        <p:sp>
          <p:nvSpPr>
            <p:cNvPr id="19504" name="Text Box 4"/>
            <p:cNvSpPr txBox="1">
              <a:spLocks noChangeArrowheads="1"/>
            </p:cNvSpPr>
            <p:nvPr/>
          </p:nvSpPr>
          <p:spPr bwMode="auto">
            <a:xfrm>
              <a:off x="760" y="1145"/>
              <a:ext cx="343" cy="480"/>
            </a:xfrm>
            <a:prstGeom prst="rect">
              <a:avLst/>
            </a:prstGeom>
            <a:noFill/>
            <a:ln w="28575">
              <a:noFill/>
              <a:miter lim="800000"/>
              <a:headEnd/>
              <a:tailEnd/>
            </a:ln>
          </p:spPr>
          <p:txBody>
            <a:bodyPr>
              <a:spAutoFit/>
            </a:bodyPr>
            <a:lstStyle/>
            <a:p>
              <a:pPr eaLnBrk="1" hangingPunct="1">
                <a:spcBef>
                  <a:spcPct val="50000"/>
                </a:spcBef>
              </a:pPr>
              <a:r>
                <a:rPr kumimoji="1" lang="en-US" altLang="zh-CN" sz="4400">
                  <a:latin typeface="Times New Roman" pitchFamily="18" charset="0"/>
                  <a:ea typeface="宋体" charset="-122"/>
                </a:rPr>
                <a:t>A</a:t>
              </a:r>
            </a:p>
          </p:txBody>
        </p:sp>
        <p:grpSp>
          <p:nvGrpSpPr>
            <p:cNvPr id="19505" name="Group 5"/>
            <p:cNvGrpSpPr>
              <a:grpSpLocks/>
            </p:cNvGrpSpPr>
            <p:nvPr/>
          </p:nvGrpSpPr>
          <p:grpSpPr bwMode="auto">
            <a:xfrm>
              <a:off x="1218" y="1019"/>
              <a:ext cx="628" cy="189"/>
              <a:chOff x="1008" y="2400"/>
              <a:chExt cx="528" cy="144"/>
            </a:xfrm>
          </p:grpSpPr>
          <p:sp>
            <p:nvSpPr>
              <p:cNvPr id="19515" name="Line 6"/>
              <p:cNvSpPr>
                <a:spLocks noChangeShapeType="1"/>
              </p:cNvSpPr>
              <p:nvPr/>
            </p:nvSpPr>
            <p:spPr bwMode="auto">
              <a:xfrm>
                <a:off x="1008" y="2400"/>
                <a:ext cx="528" cy="0"/>
              </a:xfrm>
              <a:prstGeom prst="line">
                <a:avLst/>
              </a:prstGeom>
              <a:noFill/>
              <a:ln w="28575">
                <a:solidFill>
                  <a:srgbClr val="FFCC00"/>
                </a:solidFill>
                <a:round/>
                <a:headEnd/>
                <a:tailEnd/>
              </a:ln>
            </p:spPr>
            <p:txBody>
              <a:bodyPr wrap="none" anchor="ctr"/>
              <a:lstStyle/>
              <a:p>
                <a:endParaRPr lang="zh-CN" altLang="en-US"/>
              </a:p>
            </p:txBody>
          </p:sp>
          <p:sp>
            <p:nvSpPr>
              <p:cNvPr id="19516" name="Line 7"/>
              <p:cNvSpPr>
                <a:spLocks noChangeShapeType="1"/>
              </p:cNvSpPr>
              <p:nvPr/>
            </p:nvSpPr>
            <p:spPr bwMode="auto">
              <a:xfrm>
                <a:off x="1536" y="2400"/>
                <a:ext cx="0" cy="144"/>
              </a:xfrm>
              <a:prstGeom prst="line">
                <a:avLst/>
              </a:prstGeom>
              <a:noFill/>
              <a:ln w="28575">
                <a:solidFill>
                  <a:srgbClr val="FFCC00"/>
                </a:solidFill>
                <a:round/>
                <a:headEnd/>
                <a:tailEnd/>
              </a:ln>
            </p:spPr>
            <p:txBody>
              <a:bodyPr wrap="none" anchor="ctr"/>
              <a:lstStyle/>
              <a:p>
                <a:endParaRPr lang="zh-CN" altLang="en-US"/>
              </a:p>
            </p:txBody>
          </p:sp>
        </p:grpSp>
        <p:grpSp>
          <p:nvGrpSpPr>
            <p:cNvPr id="19506" name="Group 8"/>
            <p:cNvGrpSpPr>
              <a:grpSpLocks/>
            </p:cNvGrpSpPr>
            <p:nvPr/>
          </p:nvGrpSpPr>
          <p:grpSpPr bwMode="auto">
            <a:xfrm>
              <a:off x="1218" y="1836"/>
              <a:ext cx="628" cy="125"/>
              <a:chOff x="1008" y="3024"/>
              <a:chExt cx="480" cy="96"/>
            </a:xfrm>
          </p:grpSpPr>
          <p:sp>
            <p:nvSpPr>
              <p:cNvPr id="19513" name="Line 9"/>
              <p:cNvSpPr>
                <a:spLocks noChangeShapeType="1"/>
              </p:cNvSpPr>
              <p:nvPr/>
            </p:nvSpPr>
            <p:spPr bwMode="auto">
              <a:xfrm>
                <a:off x="1008" y="3120"/>
                <a:ext cx="480" cy="0"/>
              </a:xfrm>
              <a:prstGeom prst="line">
                <a:avLst/>
              </a:prstGeom>
              <a:noFill/>
              <a:ln w="28575">
                <a:solidFill>
                  <a:srgbClr val="FFCC00"/>
                </a:solidFill>
                <a:round/>
                <a:headEnd/>
                <a:tailEnd/>
              </a:ln>
            </p:spPr>
            <p:txBody>
              <a:bodyPr wrap="none" anchor="ctr"/>
              <a:lstStyle/>
              <a:p>
                <a:endParaRPr lang="zh-CN" altLang="en-US"/>
              </a:p>
            </p:txBody>
          </p:sp>
          <p:sp>
            <p:nvSpPr>
              <p:cNvPr id="19514" name="Line 10"/>
              <p:cNvSpPr>
                <a:spLocks noChangeShapeType="1"/>
              </p:cNvSpPr>
              <p:nvPr/>
            </p:nvSpPr>
            <p:spPr bwMode="auto">
              <a:xfrm flipV="1">
                <a:off x="1488" y="3024"/>
                <a:ext cx="0" cy="96"/>
              </a:xfrm>
              <a:prstGeom prst="line">
                <a:avLst/>
              </a:prstGeom>
              <a:noFill/>
              <a:ln w="28575">
                <a:solidFill>
                  <a:srgbClr val="FFCC00"/>
                </a:solidFill>
                <a:round/>
                <a:headEnd/>
                <a:tailEnd/>
              </a:ln>
            </p:spPr>
            <p:txBody>
              <a:bodyPr wrap="none" anchor="ctr"/>
              <a:lstStyle/>
              <a:p>
                <a:endParaRPr lang="zh-CN" altLang="en-US"/>
              </a:p>
            </p:txBody>
          </p:sp>
        </p:grpSp>
        <p:sp>
          <p:nvSpPr>
            <p:cNvPr id="19507" name="Line 11"/>
            <p:cNvSpPr>
              <a:spLocks noChangeShapeType="1"/>
            </p:cNvSpPr>
            <p:nvPr/>
          </p:nvSpPr>
          <p:spPr bwMode="auto">
            <a:xfrm>
              <a:off x="1503" y="1071"/>
              <a:ext cx="343"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19508" name="Text Box 12"/>
            <p:cNvSpPr txBox="1">
              <a:spLocks noChangeArrowheads="1"/>
            </p:cNvSpPr>
            <p:nvPr/>
          </p:nvSpPr>
          <p:spPr bwMode="auto">
            <a:xfrm>
              <a:off x="1474" y="663"/>
              <a:ext cx="401"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sp>
          <p:nvSpPr>
            <p:cNvPr id="19509" name="Text Box 13"/>
            <p:cNvSpPr txBox="1">
              <a:spLocks noChangeArrowheads="1"/>
            </p:cNvSpPr>
            <p:nvPr/>
          </p:nvSpPr>
          <p:spPr bwMode="auto">
            <a:xfrm>
              <a:off x="1474" y="1026"/>
              <a:ext cx="18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9510" name="Text Box 14"/>
            <p:cNvSpPr txBox="1">
              <a:spLocks noChangeArrowheads="1"/>
            </p:cNvSpPr>
            <p:nvPr/>
          </p:nvSpPr>
          <p:spPr bwMode="auto">
            <a:xfrm>
              <a:off x="1429" y="1570"/>
              <a:ext cx="286"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9511" name="Text Box 15"/>
            <p:cNvSpPr txBox="1">
              <a:spLocks noChangeArrowheads="1"/>
            </p:cNvSpPr>
            <p:nvPr/>
          </p:nvSpPr>
          <p:spPr bwMode="auto">
            <a:xfrm>
              <a:off x="1338" y="1298"/>
              <a:ext cx="412"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sp>
          <p:nvSpPr>
            <p:cNvPr id="19512" name="Text Box 16"/>
            <p:cNvSpPr txBox="1">
              <a:spLocks noChangeArrowheads="1"/>
            </p:cNvSpPr>
            <p:nvPr/>
          </p:nvSpPr>
          <p:spPr bwMode="auto">
            <a:xfrm>
              <a:off x="1655" y="1162"/>
              <a:ext cx="363" cy="703"/>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a:spAutoFit/>
            </a:bodyPr>
            <a:lstStyle/>
            <a:p>
              <a:pPr algn="just" eaLnBrk="1" hangingPunct="1">
                <a:lnSpc>
                  <a:spcPct val="80000"/>
                </a:lnSpc>
              </a:pPr>
              <a:r>
                <a:rPr kumimoji="1" lang="zh-CN" altLang="en-US" sz="2800" b="1">
                  <a:solidFill>
                    <a:schemeClr val="bg1"/>
                  </a:solidFill>
                  <a:latin typeface="Times New Roman" pitchFamily="18" charset="0"/>
                  <a:ea typeface="楷体_GB2312" pitchFamily="49" charset="-122"/>
                </a:rPr>
                <a:t>支</a:t>
              </a:r>
            </a:p>
            <a:p>
              <a:pPr algn="just" eaLnBrk="1" hangingPunct="1">
                <a:lnSpc>
                  <a:spcPct val="80000"/>
                </a:lnSpc>
              </a:pPr>
              <a:r>
                <a:rPr kumimoji="1" lang="zh-CN" altLang="en-US" sz="2800" b="1">
                  <a:solidFill>
                    <a:schemeClr val="bg1"/>
                  </a:solidFill>
                  <a:latin typeface="Times New Roman" pitchFamily="18" charset="0"/>
                  <a:ea typeface="楷体_GB2312" pitchFamily="49" charset="-122"/>
                </a:rPr>
                <a:t>路</a:t>
              </a:r>
            </a:p>
            <a:p>
              <a:pPr algn="just" eaLnBrk="1" hangingPunct="1">
                <a:lnSpc>
                  <a:spcPct val="80000"/>
                </a:lnSpc>
              </a:pPr>
              <a:r>
                <a:rPr kumimoji="1" lang="zh-CN" altLang="en-US" sz="2800" b="1">
                  <a:solidFill>
                    <a:schemeClr val="bg1"/>
                  </a:solidFill>
                  <a:latin typeface="Times New Roman" pitchFamily="18" charset="0"/>
                  <a:ea typeface="宋体" charset="-122"/>
                </a:rPr>
                <a:t> </a:t>
              </a:r>
              <a:r>
                <a:rPr kumimoji="1" lang="en-US" altLang="zh-CN" sz="2800" i="1">
                  <a:solidFill>
                    <a:schemeClr val="bg1"/>
                  </a:solidFill>
                  <a:latin typeface="Times New Roman" pitchFamily="18" charset="0"/>
                  <a:ea typeface="宋体" charset="-122"/>
                </a:rPr>
                <a:t>k</a:t>
              </a:r>
              <a:r>
                <a:rPr kumimoji="1" lang="en-US" altLang="zh-CN" sz="2800" b="1">
                  <a:solidFill>
                    <a:schemeClr val="bg1"/>
                  </a:solidFill>
                  <a:latin typeface="Times New Roman" pitchFamily="18" charset="0"/>
                  <a:ea typeface="宋体" charset="-122"/>
                </a:rPr>
                <a:t>      </a:t>
              </a:r>
            </a:p>
          </p:txBody>
        </p:sp>
      </p:grpSp>
      <p:grpSp>
        <p:nvGrpSpPr>
          <p:cNvPr id="5" name="Group 17"/>
          <p:cNvGrpSpPr>
            <a:grpSpLocks/>
          </p:cNvGrpSpPr>
          <p:nvPr/>
        </p:nvGrpSpPr>
        <p:grpSpPr bwMode="auto">
          <a:xfrm>
            <a:off x="5292725" y="1412875"/>
            <a:ext cx="2376488" cy="1727200"/>
            <a:chOff x="3334" y="890"/>
            <a:chExt cx="1497" cy="1088"/>
          </a:xfrm>
        </p:grpSpPr>
        <p:sp>
          <p:nvSpPr>
            <p:cNvPr id="19496" name="Oval 18"/>
            <p:cNvSpPr>
              <a:spLocks noChangeArrowheads="1"/>
            </p:cNvSpPr>
            <p:nvPr/>
          </p:nvSpPr>
          <p:spPr bwMode="auto">
            <a:xfrm>
              <a:off x="4105" y="125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19497" name="Rectangle 19"/>
            <p:cNvSpPr>
              <a:spLocks noChangeArrowheads="1"/>
            </p:cNvSpPr>
            <p:nvPr/>
          </p:nvSpPr>
          <p:spPr bwMode="auto">
            <a:xfrm>
              <a:off x="3742" y="1071"/>
              <a:ext cx="547" cy="786"/>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332820" name="Rectangle 20"/>
            <p:cNvSpPr>
              <a:spLocks noChangeArrowheads="1"/>
            </p:cNvSpPr>
            <p:nvPr/>
          </p:nvSpPr>
          <p:spPr bwMode="auto">
            <a:xfrm>
              <a:off x="3334" y="890"/>
              <a:ext cx="478" cy="1088"/>
            </a:xfrm>
            <a:prstGeom prst="rect">
              <a:avLst/>
            </a:prstGeom>
            <a:gradFill rotWithShape="1">
              <a:gsLst>
                <a:gs pos="0">
                  <a:schemeClr val="hlink"/>
                </a:gs>
                <a:gs pos="100000">
                  <a:schemeClr val="hlink">
                    <a:gamma/>
                    <a:shade val="46275"/>
                    <a:invGamma/>
                  </a:schemeClr>
                </a:gs>
              </a:gsLst>
              <a:path path="shape">
                <a:fillToRect l="50000" t="50000" r="50000" b="50000"/>
              </a:path>
            </a:gradFill>
            <a:ln w="28575">
              <a:solidFill>
                <a:schemeClr val="hlink"/>
              </a:solidFill>
              <a:miter lim="800000"/>
              <a:headEnd/>
              <a:tailEnd/>
            </a:ln>
            <a:effectLst/>
          </p:spPr>
          <p:txBody>
            <a:bodyPr wrap="none" anchor="ctr"/>
            <a:lstStyle/>
            <a:p>
              <a:pPr>
                <a:defRPr/>
              </a:pPr>
              <a:endParaRPr lang="zh-CN" altLang="en-US">
                <a:ea typeface="宋体" pitchFamily="2" charset="-122"/>
              </a:endParaRPr>
            </a:p>
          </p:txBody>
        </p:sp>
        <p:sp>
          <p:nvSpPr>
            <p:cNvPr id="19499" name="Text Box 21"/>
            <p:cNvSpPr txBox="1">
              <a:spLocks noChangeArrowheads="1"/>
            </p:cNvSpPr>
            <p:nvPr/>
          </p:nvSpPr>
          <p:spPr bwMode="auto">
            <a:xfrm>
              <a:off x="3387" y="1132"/>
              <a:ext cx="318" cy="480"/>
            </a:xfrm>
            <a:prstGeom prst="rect">
              <a:avLst/>
            </a:prstGeom>
            <a:noFill/>
            <a:ln w="28575">
              <a:noFill/>
              <a:miter lim="800000"/>
              <a:headEnd/>
              <a:tailEnd/>
            </a:ln>
          </p:spPr>
          <p:txBody>
            <a:bodyPr>
              <a:spAutoFit/>
            </a:bodyPr>
            <a:lstStyle/>
            <a:p>
              <a:pPr eaLnBrk="1" hangingPunct="1">
                <a:spcBef>
                  <a:spcPct val="50000"/>
                </a:spcBef>
              </a:pPr>
              <a:r>
                <a:rPr kumimoji="1" lang="en-US" altLang="zh-CN" sz="4400">
                  <a:latin typeface="Times New Roman" pitchFamily="18" charset="0"/>
                  <a:ea typeface="宋体" charset="-122"/>
                </a:rPr>
                <a:t>A</a:t>
              </a:r>
            </a:p>
          </p:txBody>
        </p:sp>
        <p:sp>
          <p:nvSpPr>
            <p:cNvPr id="19500" name="Text Box 22"/>
            <p:cNvSpPr txBox="1">
              <a:spLocks noChangeArrowheads="1"/>
            </p:cNvSpPr>
            <p:nvPr/>
          </p:nvSpPr>
          <p:spPr bwMode="auto">
            <a:xfrm>
              <a:off x="4278" y="1011"/>
              <a:ext cx="17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9501" name="Text Box 23"/>
            <p:cNvSpPr txBox="1">
              <a:spLocks noChangeArrowheads="1"/>
            </p:cNvSpPr>
            <p:nvPr/>
          </p:nvSpPr>
          <p:spPr bwMode="auto">
            <a:xfrm>
              <a:off x="4286" y="1570"/>
              <a:ext cx="266"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9502" name="Text Box 24"/>
            <p:cNvSpPr txBox="1">
              <a:spLocks noChangeArrowheads="1"/>
            </p:cNvSpPr>
            <p:nvPr/>
          </p:nvSpPr>
          <p:spPr bwMode="auto">
            <a:xfrm>
              <a:off x="4448" y="1253"/>
              <a:ext cx="38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grpSp>
      <p:sp>
        <p:nvSpPr>
          <p:cNvPr id="332825" name="AutoShape 25"/>
          <p:cNvSpPr>
            <a:spLocks noChangeArrowheads="1"/>
          </p:cNvSpPr>
          <p:nvPr/>
        </p:nvSpPr>
        <p:spPr bwMode="auto">
          <a:xfrm>
            <a:off x="3851275" y="2133600"/>
            <a:ext cx="792163" cy="288925"/>
          </a:xfrm>
          <a:prstGeom prst="rightArrow">
            <a:avLst>
              <a:gd name="adj1" fmla="val 50000"/>
              <a:gd name="adj2" fmla="val 68544"/>
            </a:avLst>
          </a:prstGeom>
          <a:solidFill>
            <a:srgbClr val="00CCFF"/>
          </a:solidFill>
          <a:ln w="19050">
            <a:noFill/>
            <a:miter lim="800000"/>
            <a:headEnd/>
            <a:tailEnd/>
          </a:ln>
        </p:spPr>
        <p:txBody>
          <a:bodyPr lIns="90000" tIns="46800" rIns="90000" bIns="46800" anchor="ctr">
            <a:spAutoFit/>
          </a:bodyPr>
          <a:lstStyle/>
          <a:p>
            <a:endParaRPr lang="zh-CN" altLang="en-US">
              <a:ea typeface="宋体" charset="-122"/>
            </a:endParaRPr>
          </a:p>
        </p:txBody>
      </p:sp>
      <p:sp>
        <p:nvSpPr>
          <p:cNvPr id="332826" name="Arc 26"/>
          <p:cNvSpPr>
            <a:spLocks/>
          </p:cNvSpPr>
          <p:nvPr/>
        </p:nvSpPr>
        <p:spPr bwMode="auto">
          <a:xfrm>
            <a:off x="5148263" y="3573463"/>
            <a:ext cx="1163637" cy="2232025"/>
          </a:xfrm>
          <a:custGeom>
            <a:avLst/>
            <a:gdLst>
              <a:gd name="T0" fmla="*/ 2147483647 w 21959"/>
              <a:gd name="T1" fmla="*/ 0 h 43200"/>
              <a:gd name="T2" fmla="*/ 0 w 21959"/>
              <a:gd name="T3" fmla="*/ 2147483647 h 43200"/>
              <a:gd name="T4" fmla="*/ 2147483647 w 21959"/>
              <a:gd name="T5" fmla="*/ 2147483647 h 43200"/>
              <a:gd name="T6" fmla="*/ 0 60000 65536"/>
              <a:gd name="T7" fmla="*/ 0 60000 65536"/>
              <a:gd name="T8" fmla="*/ 0 60000 65536"/>
              <a:gd name="T9" fmla="*/ 0 w 21959"/>
              <a:gd name="T10" fmla="*/ 0 h 43200"/>
              <a:gd name="T11" fmla="*/ 21959 w 21959"/>
              <a:gd name="T12" fmla="*/ 43200 h 43200"/>
            </a:gdLst>
            <a:ahLst/>
            <a:cxnLst>
              <a:cxn ang="T6">
                <a:pos x="T0" y="T1"/>
              </a:cxn>
              <a:cxn ang="T7">
                <a:pos x="T2" y="T3"/>
              </a:cxn>
              <a:cxn ang="T8">
                <a:pos x="T4" y="T5"/>
              </a:cxn>
            </a:cxnLst>
            <a:rect l="T9" t="T10" r="T11" b="T12"/>
            <a:pathLst>
              <a:path w="21959" h="43200" fill="none" extrusionOk="0">
                <a:moveTo>
                  <a:pt x="358" y="0"/>
                </a:moveTo>
                <a:cubicBezTo>
                  <a:pt x="12288" y="0"/>
                  <a:pt x="21959" y="9670"/>
                  <a:pt x="21959" y="21600"/>
                </a:cubicBezTo>
                <a:cubicBezTo>
                  <a:pt x="21959" y="33529"/>
                  <a:pt x="12288" y="43200"/>
                  <a:pt x="359" y="43200"/>
                </a:cubicBezTo>
                <a:cubicBezTo>
                  <a:pt x="239" y="43200"/>
                  <a:pt x="119" y="43199"/>
                  <a:pt x="-1" y="43197"/>
                </a:cubicBezTo>
              </a:path>
              <a:path w="21959" h="43200" stroke="0" extrusionOk="0">
                <a:moveTo>
                  <a:pt x="358" y="0"/>
                </a:moveTo>
                <a:cubicBezTo>
                  <a:pt x="12288" y="0"/>
                  <a:pt x="21959" y="9670"/>
                  <a:pt x="21959" y="21600"/>
                </a:cubicBezTo>
                <a:cubicBezTo>
                  <a:pt x="21959" y="33529"/>
                  <a:pt x="12288" y="43200"/>
                  <a:pt x="359" y="43200"/>
                </a:cubicBezTo>
                <a:cubicBezTo>
                  <a:pt x="239" y="43200"/>
                  <a:pt x="119" y="43199"/>
                  <a:pt x="-1" y="43197"/>
                </a:cubicBezTo>
                <a:lnTo>
                  <a:pt x="359" y="21600"/>
                </a:lnTo>
                <a:lnTo>
                  <a:pt x="358" y="0"/>
                </a:lnTo>
                <a:close/>
              </a:path>
            </a:pathLst>
          </a:custGeom>
          <a:noFill/>
          <a:ln w="38100">
            <a:solidFill>
              <a:srgbClr val="FF3300"/>
            </a:solidFill>
            <a:round/>
            <a:headEnd/>
            <a:tailEnd/>
          </a:ln>
        </p:spPr>
        <p:txBody>
          <a:bodyPr lIns="90000" tIns="46800" rIns="90000" bIns="46800" anchor="ctr">
            <a:spAutoFit/>
          </a:bodyPr>
          <a:lstStyle/>
          <a:p>
            <a:endParaRPr lang="zh-CN" altLang="en-US"/>
          </a:p>
        </p:txBody>
      </p:sp>
      <p:sp>
        <p:nvSpPr>
          <p:cNvPr id="332827" name="Text Box 27"/>
          <p:cNvSpPr txBox="1">
            <a:spLocks noChangeArrowheads="1"/>
          </p:cNvSpPr>
          <p:nvPr/>
        </p:nvSpPr>
        <p:spPr bwMode="auto">
          <a:xfrm>
            <a:off x="6732588" y="5084763"/>
            <a:ext cx="1011237" cy="519112"/>
          </a:xfrm>
          <a:prstGeom prst="rect">
            <a:avLst/>
          </a:prstGeom>
          <a:noFill/>
          <a:ln w="19050">
            <a:noFill/>
            <a:miter lim="800000"/>
            <a:headEnd/>
            <a:tailEnd/>
          </a:ln>
        </p:spPr>
        <p:txBody>
          <a:bodyPr wrap="none" lIns="90000" tIns="46800" rIns="90000" bIns="46800" anchor="ctr">
            <a:spAutoFit/>
          </a:bodyPr>
          <a:lstStyle/>
          <a:p>
            <a:pPr algn="ctr" eaLnBrk="1" hangingPunct="1">
              <a:spcBef>
                <a:spcPct val="50000"/>
              </a:spcBef>
              <a:buClr>
                <a:schemeClr val="accent2"/>
              </a:buClr>
              <a:buSzPct val="75000"/>
              <a:buFont typeface="Monotype Sorts" pitchFamily="2" charset="2"/>
              <a:buNone/>
            </a:pPr>
            <a:r>
              <a:rPr lang="zh-CN" altLang="en-US" sz="2800" b="1">
                <a:solidFill>
                  <a:schemeClr val="bg1"/>
                </a:solidFill>
                <a:latin typeface="Times New Roman" pitchFamily="18" charset="0"/>
                <a:ea typeface="楷体_GB2312" pitchFamily="49" charset="-122"/>
              </a:rPr>
              <a:t>证毕</a:t>
            </a:r>
            <a:r>
              <a:rPr lang="en-US" altLang="zh-CN" sz="2800" b="1">
                <a:solidFill>
                  <a:schemeClr val="bg1"/>
                </a:solidFill>
                <a:latin typeface="Times New Roman" pitchFamily="18" charset="0"/>
                <a:ea typeface="楷体_GB2312" pitchFamily="49" charset="-122"/>
              </a:rPr>
              <a:t>!</a:t>
            </a:r>
          </a:p>
        </p:txBody>
      </p:sp>
      <p:sp>
        <p:nvSpPr>
          <p:cNvPr id="332828" name="Text Box 28"/>
          <p:cNvSpPr txBox="1">
            <a:spLocks noChangeArrowheads="1"/>
          </p:cNvSpPr>
          <p:nvPr/>
        </p:nvSpPr>
        <p:spPr bwMode="auto">
          <a:xfrm>
            <a:off x="539750" y="620713"/>
            <a:ext cx="3240088" cy="579437"/>
          </a:xfrm>
          <a:prstGeom prst="rect">
            <a:avLst/>
          </a:prstGeom>
          <a:noFill/>
          <a:ln w="9525">
            <a:noFill/>
            <a:miter lim="800000"/>
            <a:headEnd/>
            <a:tailEnd/>
          </a:ln>
        </p:spPr>
        <p:txBody>
          <a:bodyPr>
            <a:spAutoFit/>
          </a:bodyPr>
          <a:lstStyle/>
          <a:p>
            <a:pPr eaLnBrk="1" hangingPunct="1"/>
            <a:r>
              <a:rPr kumimoji="1" lang="zh-CN" altLang="en-US" sz="3200" b="1">
                <a:solidFill>
                  <a:schemeClr val="bg1"/>
                </a:solidFill>
                <a:latin typeface="楷体_GB2312" pitchFamily="49" charset="-122"/>
                <a:ea typeface="楷体_GB2312" pitchFamily="49" charset="-122"/>
              </a:rPr>
              <a:t> </a:t>
            </a:r>
            <a:r>
              <a:rPr kumimoji="1" lang="en-US" altLang="zh-CN" sz="3200" b="1">
                <a:solidFill>
                  <a:schemeClr val="bg1"/>
                </a:solidFill>
                <a:latin typeface="楷体_GB2312" pitchFamily="49" charset="-122"/>
                <a:ea typeface="楷体_GB2312" pitchFamily="49" charset="-122"/>
              </a:rPr>
              <a:t>2. </a:t>
            </a:r>
            <a:r>
              <a:rPr kumimoji="1" lang="zh-CN" altLang="en-US" sz="3200" b="1">
                <a:solidFill>
                  <a:schemeClr val="bg1"/>
                </a:solidFill>
                <a:latin typeface="楷体_GB2312" pitchFamily="49" charset="-122"/>
                <a:ea typeface="楷体_GB2312" pitchFamily="49" charset="-122"/>
              </a:rPr>
              <a:t>定理的证明</a:t>
            </a:r>
          </a:p>
        </p:txBody>
      </p:sp>
      <p:grpSp>
        <p:nvGrpSpPr>
          <p:cNvPr id="19464" name="Group 29"/>
          <p:cNvGrpSpPr>
            <a:grpSpLocks/>
          </p:cNvGrpSpPr>
          <p:nvPr/>
        </p:nvGrpSpPr>
        <p:grpSpPr bwMode="auto">
          <a:xfrm>
            <a:off x="8316913" y="6446838"/>
            <a:ext cx="792162" cy="366712"/>
            <a:chOff x="5193" y="4020"/>
            <a:chExt cx="499" cy="231"/>
          </a:xfrm>
        </p:grpSpPr>
        <p:pic>
          <p:nvPicPr>
            <p:cNvPr id="19494" name="Picture 30"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19495" name="Text Box 31">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19465" name="Group 32"/>
          <p:cNvGrpSpPr>
            <a:grpSpLocks/>
          </p:cNvGrpSpPr>
          <p:nvPr/>
        </p:nvGrpSpPr>
        <p:grpSpPr bwMode="auto">
          <a:xfrm>
            <a:off x="7453313" y="6446838"/>
            <a:ext cx="792162" cy="366712"/>
            <a:chOff x="4649" y="4020"/>
            <a:chExt cx="499" cy="231"/>
          </a:xfrm>
        </p:grpSpPr>
        <p:pic>
          <p:nvPicPr>
            <p:cNvPr id="19492" name="Picture 33"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19493" name="Text Box 34">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8" name="Group 35"/>
          <p:cNvGrpSpPr>
            <a:grpSpLocks/>
          </p:cNvGrpSpPr>
          <p:nvPr/>
        </p:nvGrpSpPr>
        <p:grpSpPr bwMode="auto">
          <a:xfrm>
            <a:off x="2411413" y="2852738"/>
            <a:ext cx="3921125" cy="3616325"/>
            <a:chOff x="3107" y="482"/>
            <a:chExt cx="2470" cy="2278"/>
          </a:xfrm>
        </p:grpSpPr>
        <p:sp>
          <p:nvSpPr>
            <p:cNvPr id="19472" name="Oval 36"/>
            <p:cNvSpPr>
              <a:spLocks noChangeArrowheads="1"/>
            </p:cNvSpPr>
            <p:nvPr/>
          </p:nvSpPr>
          <p:spPr bwMode="auto">
            <a:xfrm>
              <a:off x="3969" y="216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19473" name="Oval 37"/>
            <p:cNvSpPr>
              <a:spLocks noChangeArrowheads="1"/>
            </p:cNvSpPr>
            <p:nvPr/>
          </p:nvSpPr>
          <p:spPr bwMode="auto">
            <a:xfrm>
              <a:off x="4649" y="184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19474" name="Rectangle 38"/>
            <p:cNvSpPr>
              <a:spLocks noChangeArrowheads="1"/>
            </p:cNvSpPr>
            <p:nvPr/>
          </p:nvSpPr>
          <p:spPr bwMode="auto">
            <a:xfrm>
              <a:off x="3560" y="935"/>
              <a:ext cx="1270" cy="1406"/>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19475" name="Text Box 39"/>
            <p:cNvSpPr txBox="1">
              <a:spLocks noChangeArrowheads="1"/>
            </p:cNvSpPr>
            <p:nvPr/>
          </p:nvSpPr>
          <p:spPr bwMode="auto">
            <a:xfrm>
              <a:off x="3969" y="2432"/>
              <a:ext cx="478" cy="328"/>
            </a:xfrm>
            <a:prstGeom prst="rect">
              <a:avLst/>
            </a:prstGeom>
            <a:noFill/>
            <a:ln w="381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sp>
          <p:nvSpPr>
            <p:cNvPr id="19476" name="Text Box 40"/>
            <p:cNvSpPr txBox="1">
              <a:spLocks noChangeArrowheads="1"/>
            </p:cNvSpPr>
            <p:nvPr/>
          </p:nvSpPr>
          <p:spPr bwMode="auto">
            <a:xfrm>
              <a:off x="5012" y="1842"/>
              <a:ext cx="565" cy="326"/>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sp>
          <p:nvSpPr>
            <p:cNvPr id="19477" name="Text Box 41"/>
            <p:cNvSpPr txBox="1">
              <a:spLocks noChangeArrowheads="1"/>
            </p:cNvSpPr>
            <p:nvPr/>
          </p:nvSpPr>
          <p:spPr bwMode="auto">
            <a:xfrm>
              <a:off x="3606" y="2296"/>
              <a:ext cx="272"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19478" name="Text Box 42"/>
            <p:cNvSpPr txBox="1">
              <a:spLocks noChangeArrowheads="1"/>
            </p:cNvSpPr>
            <p:nvPr/>
          </p:nvSpPr>
          <p:spPr bwMode="auto">
            <a:xfrm>
              <a:off x="5012" y="2160"/>
              <a:ext cx="272"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19479" name="Text Box 43"/>
            <p:cNvSpPr txBox="1">
              <a:spLocks noChangeArrowheads="1"/>
            </p:cNvSpPr>
            <p:nvPr/>
          </p:nvSpPr>
          <p:spPr bwMode="auto">
            <a:xfrm>
              <a:off x="4377" y="2296"/>
              <a:ext cx="272"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19480" name="Text Box 44"/>
            <p:cNvSpPr txBox="1">
              <a:spLocks noChangeArrowheads="1"/>
            </p:cNvSpPr>
            <p:nvPr/>
          </p:nvSpPr>
          <p:spPr bwMode="auto">
            <a:xfrm>
              <a:off x="5012" y="1616"/>
              <a:ext cx="272"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332845" name="Rectangle 45"/>
            <p:cNvSpPr>
              <a:spLocks noChangeArrowheads="1"/>
            </p:cNvSpPr>
            <p:nvPr/>
          </p:nvSpPr>
          <p:spPr bwMode="auto">
            <a:xfrm>
              <a:off x="3107" y="890"/>
              <a:ext cx="544" cy="1542"/>
            </a:xfrm>
            <a:prstGeom prst="rect">
              <a:avLst/>
            </a:prstGeom>
            <a:gradFill rotWithShape="1">
              <a:gsLst>
                <a:gs pos="0">
                  <a:schemeClr val="hlink"/>
                </a:gs>
                <a:gs pos="100000">
                  <a:schemeClr val="hlink">
                    <a:gamma/>
                    <a:shade val="46275"/>
                    <a:invGamma/>
                  </a:schemeClr>
                </a:gs>
              </a:gsLst>
              <a:path path="shape">
                <a:fillToRect l="50000" t="50000" r="50000" b="50000"/>
              </a:path>
            </a:gradFill>
            <a:ln w="28575">
              <a:solidFill>
                <a:schemeClr val="hlink"/>
              </a:solidFill>
              <a:miter lim="800000"/>
              <a:headEnd/>
              <a:tailEnd/>
            </a:ln>
            <a:effectLst/>
          </p:spPr>
          <p:txBody>
            <a:bodyPr wrap="none" anchor="ctr"/>
            <a:lstStyle/>
            <a:p>
              <a:pPr algn="ctr" eaLnBrk="1" hangingPunct="1"/>
              <a:r>
                <a:rPr lang="en-US" altLang="zh-CN" sz="4800">
                  <a:latin typeface="Times New Roman" pitchFamily="18" charset="0"/>
                  <a:ea typeface="仿宋_GB2312" pitchFamily="49" charset="-122"/>
                </a:rPr>
                <a:t>A</a:t>
              </a:r>
            </a:p>
          </p:txBody>
        </p:sp>
        <p:grpSp>
          <p:nvGrpSpPr>
            <p:cNvPr id="19482" name="Group 46"/>
            <p:cNvGrpSpPr>
              <a:grpSpLocks/>
            </p:cNvGrpSpPr>
            <p:nvPr/>
          </p:nvGrpSpPr>
          <p:grpSpPr bwMode="auto">
            <a:xfrm>
              <a:off x="4150" y="482"/>
              <a:ext cx="336" cy="384"/>
              <a:chOff x="1392" y="2592"/>
              <a:chExt cx="336" cy="384"/>
            </a:xfrm>
          </p:grpSpPr>
          <p:sp>
            <p:nvSpPr>
              <p:cNvPr id="19490" name="Line 47"/>
              <p:cNvSpPr>
                <a:spLocks noChangeShapeType="1"/>
              </p:cNvSpPr>
              <p:nvPr/>
            </p:nvSpPr>
            <p:spPr bwMode="auto">
              <a:xfrm>
                <a:off x="1392" y="2976"/>
                <a:ext cx="288" cy="0"/>
              </a:xfrm>
              <a:prstGeom prst="line">
                <a:avLst/>
              </a:prstGeom>
              <a:noFill/>
              <a:ln w="38100">
                <a:solidFill>
                  <a:srgbClr val="66FFFF"/>
                </a:solidFill>
                <a:round/>
                <a:headEnd/>
                <a:tailEnd type="triangle" w="med" len="med"/>
              </a:ln>
            </p:spPr>
            <p:txBody>
              <a:bodyPr wrap="none" anchor="ctr"/>
              <a:lstStyle/>
              <a:p>
                <a:endParaRPr lang="zh-CN" altLang="en-US"/>
              </a:p>
            </p:txBody>
          </p:sp>
          <p:sp>
            <p:nvSpPr>
              <p:cNvPr id="19491" name="Text Box 48"/>
              <p:cNvSpPr txBox="1">
                <a:spLocks noChangeArrowheads="1"/>
              </p:cNvSpPr>
              <p:nvPr/>
            </p:nvSpPr>
            <p:spPr bwMode="auto">
              <a:xfrm>
                <a:off x="1392" y="2592"/>
                <a:ext cx="33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grpSp>
        <p:sp>
          <p:nvSpPr>
            <p:cNvPr id="19483" name="Text Box 49"/>
            <p:cNvSpPr txBox="1">
              <a:spLocks noChangeArrowheads="1"/>
            </p:cNvSpPr>
            <p:nvPr/>
          </p:nvSpPr>
          <p:spPr bwMode="auto">
            <a:xfrm>
              <a:off x="3723" y="110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9484" name="Text Box 50"/>
            <p:cNvSpPr txBox="1">
              <a:spLocks noChangeArrowheads="1"/>
            </p:cNvSpPr>
            <p:nvPr/>
          </p:nvSpPr>
          <p:spPr bwMode="auto">
            <a:xfrm>
              <a:off x="3723" y="1724"/>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9485" name="Text Box 51"/>
            <p:cNvSpPr txBox="1">
              <a:spLocks noChangeArrowheads="1"/>
            </p:cNvSpPr>
            <p:nvPr/>
          </p:nvSpPr>
          <p:spPr bwMode="auto">
            <a:xfrm>
              <a:off x="3723" y="1388"/>
              <a:ext cx="34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sp>
          <p:nvSpPr>
            <p:cNvPr id="19486" name="Rectangle 52"/>
            <p:cNvSpPr>
              <a:spLocks noChangeArrowheads="1"/>
            </p:cNvSpPr>
            <p:nvPr/>
          </p:nvSpPr>
          <p:spPr bwMode="auto">
            <a:xfrm>
              <a:off x="4649" y="1071"/>
              <a:ext cx="363" cy="681"/>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wrap="none" anchor="ctr"/>
            <a:lstStyle/>
            <a:p>
              <a:pPr algn="ctr" eaLnBrk="1" hangingPunct="1">
                <a:lnSpc>
                  <a:spcPct val="80000"/>
                </a:lnSpc>
              </a:pPr>
              <a:r>
                <a:rPr kumimoji="1" lang="zh-CN" altLang="en-US" sz="2800" b="1">
                  <a:solidFill>
                    <a:schemeClr val="bg1"/>
                  </a:solidFill>
                  <a:latin typeface="楷体_GB2312" pitchFamily="49" charset="-122"/>
                  <a:ea typeface="楷体_GB2312" pitchFamily="49" charset="-122"/>
                </a:rPr>
                <a:t>支</a:t>
              </a:r>
            </a:p>
            <a:p>
              <a:pPr algn="ctr" eaLnBrk="1" hangingPunct="1">
                <a:lnSpc>
                  <a:spcPct val="80000"/>
                </a:lnSpc>
              </a:pPr>
              <a:r>
                <a:rPr kumimoji="1" lang="zh-CN" altLang="en-US" sz="2800" b="1">
                  <a:solidFill>
                    <a:schemeClr val="bg1"/>
                  </a:solidFill>
                  <a:latin typeface="楷体_GB2312" pitchFamily="49" charset="-122"/>
                  <a:ea typeface="楷体_GB2312" pitchFamily="49" charset="-122"/>
                </a:rPr>
                <a:t>路</a:t>
              </a:r>
            </a:p>
            <a:p>
              <a:pPr algn="ctr" eaLnBrk="1" hangingPunct="1">
                <a:lnSpc>
                  <a:spcPct val="80000"/>
                </a:lnSpc>
              </a:pPr>
              <a:r>
                <a:rPr kumimoji="1" lang="en-US" altLang="zh-CN" sz="2800" i="1">
                  <a:solidFill>
                    <a:schemeClr val="bg1"/>
                  </a:solidFill>
                  <a:latin typeface="Times New Roman" pitchFamily="18" charset="0"/>
                  <a:ea typeface="楷体_GB2312" pitchFamily="49" charset="-122"/>
                </a:rPr>
                <a:t>k</a:t>
              </a:r>
              <a:r>
                <a:rPr lang="en-US" altLang="zh-CN" sz="2800">
                  <a:solidFill>
                    <a:schemeClr val="bg1"/>
                  </a:solidFill>
                  <a:latin typeface="Times New Roman" pitchFamily="18" charset="0"/>
                  <a:ea typeface="楷体_GB2312" pitchFamily="49" charset="-122"/>
                </a:rPr>
                <a:t> </a:t>
              </a:r>
            </a:p>
          </p:txBody>
        </p:sp>
        <p:sp>
          <p:nvSpPr>
            <p:cNvPr id="19487" name="Text Box 53"/>
            <p:cNvSpPr txBox="1">
              <a:spLocks noChangeArrowheads="1"/>
            </p:cNvSpPr>
            <p:nvPr/>
          </p:nvSpPr>
          <p:spPr bwMode="auto">
            <a:xfrm>
              <a:off x="4422" y="935"/>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9488" name="Text Box 54"/>
            <p:cNvSpPr txBox="1">
              <a:spLocks noChangeArrowheads="1"/>
            </p:cNvSpPr>
            <p:nvPr/>
          </p:nvSpPr>
          <p:spPr bwMode="auto">
            <a:xfrm>
              <a:off x="4422" y="148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9489" name="Text Box 55"/>
            <p:cNvSpPr txBox="1">
              <a:spLocks noChangeArrowheads="1"/>
            </p:cNvSpPr>
            <p:nvPr/>
          </p:nvSpPr>
          <p:spPr bwMode="auto">
            <a:xfrm>
              <a:off x="4332" y="1207"/>
              <a:ext cx="34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i="1" baseline="-25000">
                  <a:solidFill>
                    <a:schemeClr val="bg1"/>
                  </a:solidFill>
                  <a:latin typeface="Times New Roman" pitchFamily="18" charset="0"/>
                  <a:ea typeface="宋体" charset="-122"/>
                </a:rPr>
                <a:t>k</a:t>
              </a:r>
              <a:endParaRPr kumimoji="1" lang="en-US" altLang="zh-CN" sz="2800">
                <a:solidFill>
                  <a:schemeClr val="bg1"/>
                </a:solidFill>
                <a:latin typeface="Times New Roman" pitchFamily="18" charset="0"/>
                <a:ea typeface="宋体" charset="-122"/>
              </a:endParaRPr>
            </a:p>
          </p:txBody>
        </p:sp>
      </p:grpSp>
      <p:sp>
        <p:nvSpPr>
          <p:cNvPr id="332856" name="AutoShape 56"/>
          <p:cNvSpPr>
            <a:spLocks noChangeArrowheads="1"/>
          </p:cNvSpPr>
          <p:nvPr/>
        </p:nvSpPr>
        <p:spPr bwMode="auto">
          <a:xfrm rot="5400000">
            <a:off x="1078706" y="3825082"/>
            <a:ext cx="1081087" cy="863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2562 w 21600"/>
              <a:gd name="T25" fmla="*/ 14083 h 21600"/>
              <a:gd name="T26" fmla="*/ 18713 w 21600"/>
              <a:gd name="T27" fmla="*/ 1871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6398" y="0"/>
                </a:moveTo>
                <a:lnTo>
                  <a:pt x="11196" y="5757"/>
                </a:lnTo>
                <a:lnTo>
                  <a:pt x="14083" y="5757"/>
                </a:lnTo>
                <a:lnTo>
                  <a:pt x="14083" y="14083"/>
                </a:lnTo>
                <a:lnTo>
                  <a:pt x="5757" y="14083"/>
                </a:lnTo>
                <a:lnTo>
                  <a:pt x="5757" y="11196"/>
                </a:lnTo>
                <a:lnTo>
                  <a:pt x="0" y="16398"/>
                </a:lnTo>
                <a:lnTo>
                  <a:pt x="5757" y="21600"/>
                </a:lnTo>
                <a:lnTo>
                  <a:pt x="5757" y="18713"/>
                </a:lnTo>
                <a:lnTo>
                  <a:pt x="18713" y="18713"/>
                </a:lnTo>
                <a:lnTo>
                  <a:pt x="18713" y="5757"/>
                </a:lnTo>
                <a:lnTo>
                  <a:pt x="21600" y="5757"/>
                </a:lnTo>
                <a:lnTo>
                  <a:pt x="16398" y="0"/>
                </a:lnTo>
                <a:close/>
              </a:path>
            </a:pathLst>
          </a:custGeom>
          <a:solidFill>
            <a:srgbClr val="00CCFF"/>
          </a:solidFill>
          <a:ln w="9525">
            <a:noFill/>
            <a:miter lim="800000"/>
            <a:headEnd/>
            <a:tailEnd/>
          </a:ln>
        </p:spPr>
        <p:txBody>
          <a:bodyPr wrap="none" anchor="ctr"/>
          <a:lstStyle/>
          <a:p>
            <a:endParaRPr lang="zh-CN" altLang="en-US"/>
          </a:p>
        </p:txBody>
      </p:sp>
      <p:sp>
        <p:nvSpPr>
          <p:cNvPr id="332857" name="AutoShape 57"/>
          <p:cNvSpPr>
            <a:spLocks noChangeArrowheads="1"/>
          </p:cNvSpPr>
          <p:nvPr/>
        </p:nvSpPr>
        <p:spPr bwMode="auto">
          <a:xfrm rot="-4819880">
            <a:off x="6388894" y="3556794"/>
            <a:ext cx="1727200" cy="608012"/>
          </a:xfrm>
          <a:prstGeom prst="curvedUpArrow">
            <a:avLst>
              <a:gd name="adj1" fmla="val 49608"/>
              <a:gd name="adj2" fmla="val 113629"/>
              <a:gd name="adj3" fmla="val 28866"/>
            </a:avLst>
          </a:prstGeom>
          <a:solidFill>
            <a:srgbClr val="00CCFF"/>
          </a:solidFill>
          <a:ln w="9525">
            <a:noFill/>
            <a:miter lim="800000"/>
            <a:headEnd/>
            <a:tailEnd/>
          </a:ln>
        </p:spPr>
        <p:txBody>
          <a:bodyPr wrap="none" anchor="ctr"/>
          <a:lstStyle/>
          <a:p>
            <a:endParaRPr lang="zh-CN" altLang="en-US">
              <a:ea typeface="宋体" charset="-122"/>
            </a:endParaRPr>
          </a:p>
        </p:txBody>
      </p:sp>
      <p:grpSp>
        <p:nvGrpSpPr>
          <p:cNvPr id="19469" name="Group 58"/>
          <p:cNvGrpSpPr>
            <a:grpSpLocks/>
          </p:cNvGrpSpPr>
          <p:nvPr/>
        </p:nvGrpSpPr>
        <p:grpSpPr bwMode="auto">
          <a:xfrm>
            <a:off x="6588125" y="6446838"/>
            <a:ext cx="792163" cy="366712"/>
            <a:chOff x="5193" y="4020"/>
            <a:chExt cx="499" cy="231"/>
          </a:xfrm>
        </p:grpSpPr>
        <p:pic>
          <p:nvPicPr>
            <p:cNvPr id="19470" name="Picture 59"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19471" name="Text Box 60">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28"/>
                                        </p:tgtEl>
                                        <p:attrNameLst>
                                          <p:attrName>style.visibility</p:attrName>
                                        </p:attrNameLst>
                                      </p:cBhvr>
                                      <p:to>
                                        <p:strVal val="visible"/>
                                      </p:to>
                                    </p:set>
                                    <p:anim calcmode="lin" valueType="num">
                                      <p:cBhvr additive="base">
                                        <p:cTn id="7" dur="500" fill="hold"/>
                                        <p:tgtEl>
                                          <p:spTgt spid="332828"/>
                                        </p:tgtEl>
                                        <p:attrNameLst>
                                          <p:attrName>ppt_x</p:attrName>
                                        </p:attrNameLst>
                                      </p:cBhvr>
                                      <p:tavLst>
                                        <p:tav tm="0">
                                          <p:val>
                                            <p:strVal val="0-#ppt_w/2"/>
                                          </p:val>
                                        </p:tav>
                                        <p:tav tm="100000">
                                          <p:val>
                                            <p:strVal val="#ppt_x"/>
                                          </p:val>
                                        </p:tav>
                                      </p:tavLst>
                                    </p:anim>
                                    <p:anim calcmode="lin" valueType="num">
                                      <p:cBhvr additive="base">
                                        <p:cTn id="8" dur="500" fill="hold"/>
                                        <p:tgtEl>
                                          <p:spTgt spid="3328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332825"/>
                                        </p:tgtEl>
                                        <p:attrNameLst>
                                          <p:attrName>style.visibility</p:attrName>
                                        </p:attrNameLst>
                                      </p:cBhvr>
                                      <p:to>
                                        <p:strVal val="visible"/>
                                      </p:to>
                                    </p:set>
                                    <p:anim to="" calcmode="lin" valueType="num">
                                      <p:cBhvr>
                                        <p:cTn id="18" dur="1" fill="hold"/>
                                        <p:tgtEl>
                                          <p:spTgt spid="332825"/>
                                        </p:tgtEl>
                                        <p:attrNameLst>
                                          <p:attrName/>
                                        </p:attrNameLst>
                                      </p:cBhvr>
                                    </p:anim>
                                  </p:childTnLst>
                                </p:cTn>
                              </p:par>
                            </p:childTnLst>
                          </p:cTn>
                        </p:par>
                        <p:par>
                          <p:cTn id="19" fill="hold" nodeType="afterGroup">
                            <p:stCondLst>
                              <p:cond delay="0"/>
                            </p:stCondLst>
                            <p:childTnLst>
                              <p:par>
                                <p:cTn id="20" presetID="3" presetClass="entr" presetSubtype="1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2856"/>
                                        </p:tgtEl>
                                        <p:attrNameLst>
                                          <p:attrName>style.visibility</p:attrName>
                                        </p:attrNameLst>
                                      </p:cBhvr>
                                      <p:to>
                                        <p:strVal val="visible"/>
                                      </p:to>
                                    </p:set>
                                    <p:animEffect transition="in" filter="blinds(horizontal)">
                                      <p:cBhvr>
                                        <p:cTn id="27" dur="500"/>
                                        <p:tgtEl>
                                          <p:spTgt spid="332856"/>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2" fill="hold" grpId="0" nodeType="clickEffect">
                                  <p:stCondLst>
                                    <p:cond delay="0"/>
                                  </p:stCondLst>
                                  <p:childTnLst>
                                    <p:set>
                                      <p:cBhvr>
                                        <p:cTn id="35" dur="1" fill="hold">
                                          <p:stCondLst>
                                            <p:cond delay="0"/>
                                          </p:stCondLst>
                                        </p:cTn>
                                        <p:tgtEl>
                                          <p:spTgt spid="332826"/>
                                        </p:tgtEl>
                                        <p:attrNameLst>
                                          <p:attrName>style.visibility</p:attrName>
                                        </p:attrNameLst>
                                      </p:cBhvr>
                                      <p:to>
                                        <p:strVal val="visible"/>
                                      </p:to>
                                    </p:set>
                                    <p:anim calcmode="lin" valueType="num">
                                      <p:cBhvr>
                                        <p:cTn id="36" dur="1000" fill="hold"/>
                                        <p:tgtEl>
                                          <p:spTgt spid="332826"/>
                                        </p:tgtEl>
                                        <p:attrNameLst>
                                          <p:attrName>ppt_w</p:attrName>
                                        </p:attrNameLst>
                                      </p:cBhvr>
                                      <p:tavLst>
                                        <p:tav tm="0">
                                          <p:val>
                                            <p:strVal val="4*#ppt_w"/>
                                          </p:val>
                                        </p:tav>
                                        <p:tav tm="100000">
                                          <p:val>
                                            <p:strVal val="#ppt_w"/>
                                          </p:val>
                                        </p:tav>
                                      </p:tavLst>
                                    </p:anim>
                                    <p:anim calcmode="lin" valueType="num">
                                      <p:cBhvr>
                                        <p:cTn id="37" dur="1000" fill="hold"/>
                                        <p:tgtEl>
                                          <p:spTgt spid="332826"/>
                                        </p:tgtEl>
                                        <p:attrNameLst>
                                          <p:attrName>ppt_h</p:attrName>
                                        </p:attrNameLst>
                                      </p:cBhvr>
                                      <p:tavLst>
                                        <p:tav tm="0">
                                          <p:val>
                                            <p:strVal val="4*#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32857"/>
                                        </p:tgtEl>
                                        <p:attrNameLst>
                                          <p:attrName>style.visibility</p:attrName>
                                        </p:attrNameLst>
                                      </p:cBhvr>
                                      <p:to>
                                        <p:strVal val="visible"/>
                                      </p:to>
                                    </p:set>
                                    <p:animEffect transition="in" filter="wipe(down)">
                                      <p:cBhvr>
                                        <p:cTn id="42" dur="500"/>
                                        <p:tgtEl>
                                          <p:spTgt spid="332857"/>
                                        </p:tgtEl>
                                      </p:cBhvr>
                                    </p:animEffect>
                                  </p:childTnLst>
                                </p:cTn>
                              </p:par>
                            </p:childTnLst>
                          </p:cTn>
                        </p:par>
                        <p:par>
                          <p:cTn id="43" fill="hold" nodeType="afterGroup">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332827"/>
                                        </p:tgtEl>
                                        <p:attrNameLst>
                                          <p:attrName>style.visibility</p:attrName>
                                        </p:attrNameLst>
                                      </p:cBhvr>
                                      <p:to>
                                        <p:strVal val="visible"/>
                                      </p:to>
                                    </p:set>
                                    <p:anim calcmode="lin" valueType="num">
                                      <p:cBhvr additive="base">
                                        <p:cTn id="46" dur="500" fill="hold"/>
                                        <p:tgtEl>
                                          <p:spTgt spid="332827"/>
                                        </p:tgtEl>
                                        <p:attrNameLst>
                                          <p:attrName>ppt_x</p:attrName>
                                        </p:attrNameLst>
                                      </p:cBhvr>
                                      <p:tavLst>
                                        <p:tav tm="0">
                                          <p:val>
                                            <p:strVal val="#ppt_x"/>
                                          </p:val>
                                        </p:tav>
                                        <p:tav tm="100000">
                                          <p:val>
                                            <p:strVal val="#ppt_x"/>
                                          </p:val>
                                        </p:tav>
                                      </p:tavLst>
                                    </p:anim>
                                    <p:anim calcmode="lin" valueType="num">
                                      <p:cBhvr additive="base">
                                        <p:cTn id="47" dur="500" fill="hold"/>
                                        <p:tgtEl>
                                          <p:spTgt spid="3328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25" grpId="0" animBg="1"/>
      <p:bldP spid="332826" grpId="0" animBg="1"/>
      <p:bldP spid="332827" grpId="0" autoUpdateAnimBg="0"/>
      <p:bldP spid="332828" grpId="0"/>
      <p:bldP spid="332856" grpId="0" animBg="1"/>
      <p:bldP spid="3328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ext Box 2"/>
          <p:cNvSpPr txBox="1">
            <a:spLocks noChangeArrowheads="1"/>
          </p:cNvSpPr>
          <p:nvPr/>
        </p:nvSpPr>
        <p:spPr bwMode="auto">
          <a:xfrm>
            <a:off x="323850" y="476250"/>
            <a:ext cx="647700" cy="579438"/>
          </a:xfrm>
          <a:prstGeom prst="rect">
            <a:avLst/>
          </a:prstGeom>
          <a:noFill/>
          <a:ln w="9525">
            <a:noFill/>
            <a:miter lim="800000"/>
            <a:headEnd/>
            <a:tailEnd/>
          </a:ln>
        </p:spPr>
        <p:txBody>
          <a:bodyPr>
            <a:spAutoFit/>
          </a:bodyPr>
          <a:lstStyle/>
          <a:p>
            <a:pPr eaLnBrk="1" hangingPunct="1"/>
            <a:r>
              <a:rPr lang="zh-CN" altLang="en-US" sz="3200" b="1">
                <a:solidFill>
                  <a:schemeClr val="bg1"/>
                </a:solidFill>
                <a:ea typeface="宋体" charset="-122"/>
              </a:rPr>
              <a:t>例</a:t>
            </a:r>
            <a:endParaRPr lang="zh-CN" altLang="en-US" sz="3200" b="1">
              <a:solidFill>
                <a:srgbClr val="FFFF00"/>
              </a:solidFill>
              <a:ea typeface="仿宋_GB2312" pitchFamily="49" charset="-122"/>
            </a:endParaRPr>
          </a:p>
        </p:txBody>
      </p:sp>
      <p:sp>
        <p:nvSpPr>
          <p:cNvPr id="333827" name="Text Box 3"/>
          <p:cNvSpPr txBox="1">
            <a:spLocks noChangeArrowheads="1"/>
          </p:cNvSpPr>
          <p:nvPr/>
        </p:nvSpPr>
        <p:spPr bwMode="auto">
          <a:xfrm>
            <a:off x="971550" y="549275"/>
            <a:ext cx="7129463" cy="519113"/>
          </a:xfrm>
          <a:prstGeom prst="rect">
            <a:avLst/>
          </a:prstGeom>
          <a:noFill/>
          <a:ln w="9525">
            <a:noFill/>
            <a:miter lim="800000"/>
            <a:headEnd/>
            <a:tailEnd/>
          </a:ln>
        </p:spPr>
        <p:txBody>
          <a:bodyPr>
            <a:spAutoFit/>
          </a:bodyPr>
          <a:lstStyle/>
          <a:p>
            <a:pPr eaLnBrk="1" hangingPunct="1">
              <a:spcBef>
                <a:spcPct val="50000"/>
              </a:spcBef>
            </a:pPr>
            <a:r>
              <a:rPr lang="zh-CN" altLang="en-US" sz="2800" b="1">
                <a:solidFill>
                  <a:srgbClr val="FFFF00"/>
                </a:solidFill>
                <a:ea typeface="楷体_GB2312" pitchFamily="49" charset="-122"/>
              </a:rPr>
              <a:t>证图示电路的支路电压和电流替代前后不变</a:t>
            </a:r>
          </a:p>
        </p:txBody>
      </p:sp>
      <p:sp>
        <p:nvSpPr>
          <p:cNvPr id="333828" name="Text Box 4"/>
          <p:cNvSpPr txBox="1">
            <a:spLocks noChangeArrowheads="1"/>
          </p:cNvSpPr>
          <p:nvPr/>
        </p:nvSpPr>
        <p:spPr bwMode="auto">
          <a:xfrm>
            <a:off x="395288" y="1196975"/>
            <a:ext cx="576262" cy="519113"/>
          </a:xfrm>
          <a:prstGeom prst="rect">
            <a:avLst/>
          </a:prstGeom>
          <a:solidFill>
            <a:srgbClr val="990033"/>
          </a:solidFill>
          <a:ln w="9525">
            <a:noFill/>
            <a:miter lim="800000"/>
            <a:headEnd/>
            <a:tailEnd/>
          </a:ln>
        </p:spPr>
        <p:txBody>
          <a:bodyPr>
            <a:spAutoFit/>
          </a:bodyPr>
          <a:lstStyle/>
          <a:p>
            <a:pPr eaLnBrk="1" hangingPunct="1"/>
            <a:r>
              <a:rPr lang="zh-CN" altLang="en-US" sz="2800" b="1">
                <a:solidFill>
                  <a:schemeClr val="bg1"/>
                </a:solidFill>
                <a:ea typeface="宋体" charset="-122"/>
              </a:rPr>
              <a:t>解</a:t>
            </a:r>
            <a:endParaRPr lang="zh-CN" altLang="en-US" sz="2400" b="1">
              <a:solidFill>
                <a:srgbClr val="FFFF00"/>
              </a:solidFill>
              <a:ea typeface="仿宋_GB2312" pitchFamily="49" charset="-122"/>
            </a:endParaRPr>
          </a:p>
        </p:txBody>
      </p:sp>
      <p:graphicFrame>
        <p:nvGraphicFramePr>
          <p:cNvPr id="333829" name="Object 5"/>
          <p:cNvGraphicFramePr>
            <a:graphicFrameLocks noChangeAspect="1"/>
          </p:cNvGraphicFramePr>
          <p:nvPr/>
        </p:nvGraphicFramePr>
        <p:xfrm>
          <a:off x="1189038" y="1196975"/>
          <a:ext cx="3527425" cy="825500"/>
        </p:xfrm>
        <a:graphic>
          <a:graphicData uri="http://schemas.openxmlformats.org/presentationml/2006/ole">
            <p:oleObj spid="_x0000_s20485" name="公式" r:id="rId3" imgW="1790772" imgH="409489" progId="Equation.3">
              <p:embed/>
            </p:oleObj>
          </a:graphicData>
        </a:graphic>
      </p:graphicFrame>
      <p:graphicFrame>
        <p:nvGraphicFramePr>
          <p:cNvPr id="333830" name="Object 6"/>
          <p:cNvGraphicFramePr>
            <a:graphicFrameLocks noChangeAspect="1"/>
          </p:cNvGraphicFramePr>
          <p:nvPr/>
        </p:nvGraphicFramePr>
        <p:xfrm>
          <a:off x="1187450" y="2133600"/>
          <a:ext cx="2514600" cy="573088"/>
        </p:xfrm>
        <a:graphic>
          <a:graphicData uri="http://schemas.openxmlformats.org/presentationml/2006/ole">
            <p:oleObj spid="_x0000_s20486" name="公式" r:id="rId4" imgW="1057225" imgH="228634" progId="Equation.3">
              <p:embed/>
            </p:oleObj>
          </a:graphicData>
        </a:graphic>
      </p:graphicFrame>
      <p:graphicFrame>
        <p:nvGraphicFramePr>
          <p:cNvPr id="333831" name="Object 7"/>
          <p:cNvGraphicFramePr>
            <a:graphicFrameLocks noChangeAspect="1"/>
          </p:cNvGraphicFramePr>
          <p:nvPr/>
        </p:nvGraphicFramePr>
        <p:xfrm>
          <a:off x="1187450" y="2708275"/>
          <a:ext cx="2514600" cy="573088"/>
        </p:xfrm>
        <a:graphic>
          <a:graphicData uri="http://schemas.openxmlformats.org/presentationml/2006/ole">
            <p:oleObj spid="_x0000_s20487" name="公式" r:id="rId5" imgW="1057225" imgH="228634" progId="Equation.3">
              <p:embed/>
            </p:oleObj>
          </a:graphicData>
        </a:graphic>
      </p:graphicFrame>
      <p:graphicFrame>
        <p:nvGraphicFramePr>
          <p:cNvPr id="333832" name="Object 8"/>
          <p:cNvGraphicFramePr>
            <a:graphicFrameLocks noChangeAspect="1"/>
          </p:cNvGraphicFramePr>
          <p:nvPr/>
        </p:nvGraphicFramePr>
        <p:xfrm>
          <a:off x="1322388" y="3314700"/>
          <a:ext cx="2214562" cy="512763"/>
        </p:xfrm>
        <a:graphic>
          <a:graphicData uri="http://schemas.openxmlformats.org/presentationml/2006/ole">
            <p:oleObj spid="_x0000_s20488" name="公式" r:id="rId6" imgW="933482" imgH="209468" progId="Equation.3">
              <p:embed/>
            </p:oleObj>
          </a:graphicData>
        </a:graphic>
      </p:graphicFrame>
      <p:grpSp>
        <p:nvGrpSpPr>
          <p:cNvPr id="2" name="Group 9"/>
          <p:cNvGrpSpPr>
            <a:grpSpLocks/>
          </p:cNvGrpSpPr>
          <p:nvPr/>
        </p:nvGrpSpPr>
        <p:grpSpPr bwMode="auto">
          <a:xfrm>
            <a:off x="6516688" y="3203575"/>
            <a:ext cx="792162" cy="946150"/>
            <a:chOff x="4241" y="1842"/>
            <a:chExt cx="499" cy="596"/>
          </a:xfrm>
        </p:grpSpPr>
        <p:sp>
          <p:nvSpPr>
            <p:cNvPr id="20553" name="AutoShape 10"/>
            <p:cNvSpPr>
              <a:spLocks noChangeArrowheads="1"/>
            </p:cNvSpPr>
            <p:nvPr/>
          </p:nvSpPr>
          <p:spPr bwMode="auto">
            <a:xfrm>
              <a:off x="4241" y="1933"/>
              <a:ext cx="182" cy="454"/>
            </a:xfrm>
            <a:prstGeom prst="downArrow">
              <a:avLst>
                <a:gd name="adj1" fmla="val 50000"/>
                <a:gd name="adj2" fmla="val 62363"/>
              </a:avLst>
            </a:prstGeom>
            <a:solidFill>
              <a:srgbClr val="00CCFF"/>
            </a:solidFill>
            <a:ln w="9525">
              <a:noFill/>
              <a:miter lim="800000"/>
              <a:headEnd/>
              <a:tailEnd/>
            </a:ln>
          </p:spPr>
          <p:txBody>
            <a:bodyPr vert="eaVert" wrap="none" anchor="ctr"/>
            <a:lstStyle/>
            <a:p>
              <a:endParaRPr lang="zh-CN" altLang="en-US">
                <a:ea typeface="宋体" charset="-122"/>
              </a:endParaRPr>
            </a:p>
          </p:txBody>
        </p:sp>
        <p:sp>
          <p:nvSpPr>
            <p:cNvPr id="20554" name="Text Box 11"/>
            <p:cNvSpPr txBox="1">
              <a:spLocks noChangeArrowheads="1"/>
            </p:cNvSpPr>
            <p:nvPr/>
          </p:nvSpPr>
          <p:spPr bwMode="auto">
            <a:xfrm>
              <a:off x="4377" y="1842"/>
              <a:ext cx="363" cy="596"/>
            </a:xfrm>
            <a:prstGeom prst="rect">
              <a:avLst/>
            </a:prstGeom>
            <a:noFill/>
            <a:ln w="9525">
              <a:noFill/>
              <a:miter lim="800000"/>
              <a:headEnd/>
              <a:tailEnd/>
            </a:ln>
          </p:spPr>
          <p:txBody>
            <a:bodyPr>
              <a:spAutoFit/>
            </a:bodyPr>
            <a:lstStyle/>
            <a:p>
              <a:pPr eaLnBrk="1" hangingPunct="1">
                <a:spcBef>
                  <a:spcPct val="50000"/>
                </a:spcBef>
              </a:pPr>
              <a:r>
                <a:rPr lang="zh-CN" altLang="en-US" sz="2800" b="1">
                  <a:solidFill>
                    <a:srgbClr val="FFFF00"/>
                  </a:solidFill>
                  <a:ea typeface="楷体_GB2312" pitchFamily="49" charset="-122"/>
                </a:rPr>
                <a:t>替代</a:t>
              </a:r>
            </a:p>
          </p:txBody>
        </p:sp>
      </p:grpSp>
      <p:sp>
        <p:nvSpPr>
          <p:cNvPr id="333836" name="Text Box 12"/>
          <p:cNvSpPr txBox="1">
            <a:spLocks noChangeArrowheads="1"/>
          </p:cNvSpPr>
          <p:nvPr/>
        </p:nvSpPr>
        <p:spPr bwMode="auto">
          <a:xfrm>
            <a:off x="971550" y="3789363"/>
            <a:ext cx="3024188" cy="519112"/>
          </a:xfrm>
          <a:prstGeom prst="rect">
            <a:avLst/>
          </a:prstGeom>
          <a:noFill/>
          <a:ln w="9525">
            <a:noFill/>
            <a:miter lim="800000"/>
            <a:headEnd/>
            <a:tailEnd/>
          </a:ln>
        </p:spPr>
        <p:txBody>
          <a:bodyPr>
            <a:spAutoFit/>
          </a:bodyPr>
          <a:lstStyle/>
          <a:p>
            <a:pPr eaLnBrk="1" hangingPunct="1"/>
            <a:r>
              <a:rPr lang="zh-CN" altLang="en-US" sz="2800" b="1">
                <a:solidFill>
                  <a:srgbClr val="FFFF00"/>
                </a:solidFill>
                <a:ea typeface="楷体_GB2312" pitchFamily="49" charset="-122"/>
              </a:rPr>
              <a:t>替代以后有：</a:t>
            </a:r>
          </a:p>
        </p:txBody>
      </p:sp>
      <p:graphicFrame>
        <p:nvGraphicFramePr>
          <p:cNvPr id="333837" name="Object 13"/>
          <p:cNvGraphicFramePr>
            <a:graphicFrameLocks noChangeAspect="1"/>
          </p:cNvGraphicFramePr>
          <p:nvPr/>
        </p:nvGraphicFramePr>
        <p:xfrm>
          <a:off x="755650" y="4292600"/>
          <a:ext cx="3921125" cy="573088"/>
        </p:xfrm>
        <a:graphic>
          <a:graphicData uri="http://schemas.openxmlformats.org/presentationml/2006/ole">
            <p:oleObj spid="_x0000_s20491" name="公式" r:id="rId7" imgW="1657301" imgH="228634" progId="Equation.3">
              <p:embed/>
            </p:oleObj>
          </a:graphicData>
        </a:graphic>
      </p:graphicFrame>
      <p:graphicFrame>
        <p:nvGraphicFramePr>
          <p:cNvPr id="333838" name="Object 14"/>
          <p:cNvGraphicFramePr>
            <a:graphicFrameLocks noChangeAspect="1"/>
          </p:cNvGraphicFramePr>
          <p:nvPr/>
        </p:nvGraphicFramePr>
        <p:xfrm>
          <a:off x="684213" y="4868863"/>
          <a:ext cx="2592387" cy="552450"/>
        </p:xfrm>
        <a:graphic>
          <a:graphicData uri="http://schemas.openxmlformats.org/presentationml/2006/ole">
            <p:oleObj spid="_x0000_s20492" name="公式" r:id="rId8" imgW="1133417" imgH="228634" progId="Equation.3">
              <p:embed/>
            </p:oleObj>
          </a:graphicData>
        </a:graphic>
      </p:graphicFrame>
      <p:sp>
        <p:nvSpPr>
          <p:cNvPr id="333839" name="Text Box 15"/>
          <p:cNvSpPr txBox="1">
            <a:spLocks noChangeArrowheads="1"/>
          </p:cNvSpPr>
          <p:nvPr/>
        </p:nvSpPr>
        <p:spPr bwMode="auto">
          <a:xfrm>
            <a:off x="1908175" y="5734050"/>
            <a:ext cx="6337300" cy="519113"/>
          </a:xfrm>
          <a:prstGeom prst="rect">
            <a:avLst/>
          </a:prstGeom>
          <a:noFill/>
          <a:ln w="9525">
            <a:noFill/>
            <a:miter lim="800000"/>
            <a:headEnd/>
            <a:tailEnd/>
          </a:ln>
        </p:spPr>
        <p:txBody>
          <a:bodyPr>
            <a:spAutoFit/>
          </a:bodyPr>
          <a:lstStyle/>
          <a:p>
            <a:pPr eaLnBrk="1" hangingPunct="1"/>
            <a:r>
              <a:rPr lang="zh-CN" altLang="en-US" sz="2800" b="1">
                <a:solidFill>
                  <a:srgbClr val="FFFF00"/>
                </a:solidFill>
                <a:ea typeface="楷体_GB2312" pitchFamily="49" charset="-122"/>
              </a:rPr>
              <a:t>替代后各支路电压和电流完全不变。</a:t>
            </a:r>
          </a:p>
        </p:txBody>
      </p:sp>
      <p:grpSp>
        <p:nvGrpSpPr>
          <p:cNvPr id="20494" name="Group 16"/>
          <p:cNvGrpSpPr>
            <a:grpSpLocks/>
          </p:cNvGrpSpPr>
          <p:nvPr/>
        </p:nvGrpSpPr>
        <p:grpSpPr bwMode="auto">
          <a:xfrm>
            <a:off x="8316913" y="6446838"/>
            <a:ext cx="792162" cy="366712"/>
            <a:chOff x="5193" y="4020"/>
            <a:chExt cx="499" cy="231"/>
          </a:xfrm>
        </p:grpSpPr>
        <p:pic>
          <p:nvPicPr>
            <p:cNvPr id="20551" name="Picture 17" descr="78900"/>
            <p:cNvPicPr>
              <a:picLocks noChangeAspect="1" noChangeArrowheads="1"/>
            </p:cNvPicPr>
            <p:nvPr/>
          </p:nvPicPr>
          <p:blipFill>
            <a:blip r:embed="rId9"/>
            <a:srcRect/>
            <a:stretch>
              <a:fillRect/>
            </a:stretch>
          </p:blipFill>
          <p:spPr bwMode="auto">
            <a:xfrm>
              <a:off x="5193" y="4066"/>
              <a:ext cx="499" cy="181"/>
            </a:xfrm>
            <a:prstGeom prst="rect">
              <a:avLst/>
            </a:prstGeom>
            <a:noFill/>
            <a:ln w="9525">
              <a:noFill/>
              <a:miter lim="800000"/>
              <a:headEnd/>
              <a:tailEnd/>
            </a:ln>
          </p:spPr>
        </p:pic>
        <p:sp>
          <p:nvSpPr>
            <p:cNvPr id="20552" name="Text Box 18">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20495" name="Group 19"/>
          <p:cNvGrpSpPr>
            <a:grpSpLocks/>
          </p:cNvGrpSpPr>
          <p:nvPr/>
        </p:nvGrpSpPr>
        <p:grpSpPr bwMode="auto">
          <a:xfrm>
            <a:off x="7453313" y="6446838"/>
            <a:ext cx="792162" cy="366712"/>
            <a:chOff x="4649" y="4020"/>
            <a:chExt cx="499" cy="231"/>
          </a:xfrm>
        </p:grpSpPr>
        <p:pic>
          <p:nvPicPr>
            <p:cNvPr id="20549" name="Picture 20" descr="78900"/>
            <p:cNvPicPr>
              <a:picLocks noChangeAspect="1" noChangeArrowheads="1"/>
            </p:cNvPicPr>
            <p:nvPr/>
          </p:nvPicPr>
          <p:blipFill>
            <a:blip r:embed="rId9"/>
            <a:srcRect/>
            <a:stretch>
              <a:fillRect/>
            </a:stretch>
          </p:blipFill>
          <p:spPr bwMode="auto">
            <a:xfrm>
              <a:off x="4649" y="4066"/>
              <a:ext cx="499" cy="181"/>
            </a:xfrm>
            <a:prstGeom prst="rect">
              <a:avLst/>
            </a:prstGeom>
            <a:noFill/>
            <a:ln w="9525">
              <a:noFill/>
              <a:miter lim="800000"/>
              <a:headEnd/>
              <a:tailEnd/>
            </a:ln>
          </p:spPr>
        </p:pic>
        <p:sp>
          <p:nvSpPr>
            <p:cNvPr id="20550" name="Text Box 21">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5" name="Group 22"/>
          <p:cNvGrpSpPr>
            <a:grpSpLocks/>
          </p:cNvGrpSpPr>
          <p:nvPr/>
        </p:nvGrpSpPr>
        <p:grpSpPr bwMode="auto">
          <a:xfrm>
            <a:off x="5003800" y="873125"/>
            <a:ext cx="3816350" cy="2247900"/>
            <a:chOff x="2426" y="1480"/>
            <a:chExt cx="2404" cy="1416"/>
          </a:xfrm>
        </p:grpSpPr>
        <p:sp>
          <p:nvSpPr>
            <p:cNvPr id="20526" name="Oval 23"/>
            <p:cNvSpPr>
              <a:spLocks noChangeArrowheads="1"/>
            </p:cNvSpPr>
            <p:nvPr/>
          </p:nvSpPr>
          <p:spPr bwMode="auto">
            <a:xfrm>
              <a:off x="2517" y="216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0527" name="Rectangle 24"/>
            <p:cNvSpPr>
              <a:spLocks noChangeArrowheads="1"/>
            </p:cNvSpPr>
            <p:nvPr/>
          </p:nvSpPr>
          <p:spPr bwMode="auto">
            <a:xfrm>
              <a:off x="2698" y="1843"/>
              <a:ext cx="2042" cy="1043"/>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0528" name="Rectangle 25"/>
            <p:cNvSpPr>
              <a:spLocks noChangeArrowheads="1"/>
            </p:cNvSpPr>
            <p:nvPr/>
          </p:nvSpPr>
          <p:spPr bwMode="auto">
            <a:xfrm>
              <a:off x="3061" y="179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20529" name="Text Box 26"/>
            <p:cNvSpPr txBox="1">
              <a:spLocks noChangeArrowheads="1"/>
            </p:cNvSpPr>
            <p:nvPr/>
          </p:nvSpPr>
          <p:spPr bwMode="auto">
            <a:xfrm>
              <a:off x="2698" y="1924"/>
              <a:ext cx="318"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20530" name="Text Box 27"/>
            <p:cNvSpPr txBox="1">
              <a:spLocks noChangeArrowheads="1"/>
            </p:cNvSpPr>
            <p:nvPr/>
          </p:nvSpPr>
          <p:spPr bwMode="auto">
            <a:xfrm>
              <a:off x="2698" y="2432"/>
              <a:ext cx="375"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20531" name="Text Box 28"/>
            <p:cNvSpPr txBox="1">
              <a:spLocks noChangeArrowheads="1"/>
            </p:cNvSpPr>
            <p:nvPr/>
          </p:nvSpPr>
          <p:spPr bwMode="auto">
            <a:xfrm>
              <a:off x="4467" y="1842"/>
              <a:ext cx="363"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3</a:t>
              </a:r>
            </a:p>
          </p:txBody>
        </p:sp>
        <p:sp>
          <p:nvSpPr>
            <p:cNvPr id="20532" name="Text Box 29"/>
            <p:cNvSpPr txBox="1">
              <a:spLocks noChangeArrowheads="1"/>
            </p:cNvSpPr>
            <p:nvPr/>
          </p:nvSpPr>
          <p:spPr bwMode="auto">
            <a:xfrm>
              <a:off x="4195" y="2160"/>
              <a:ext cx="613"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仿宋_GB2312" pitchFamily="49" charset="-122"/>
                </a:rPr>
                <a:t>10</a:t>
              </a:r>
              <a:r>
                <a:rPr lang="en-US" altLang="zh-CN" sz="2800">
                  <a:solidFill>
                    <a:schemeClr val="bg1"/>
                  </a:solidFill>
                  <a:latin typeface="Times New Roman" pitchFamily="18" charset="0"/>
                  <a:ea typeface="仿宋_GB2312" pitchFamily="49" charset="-122"/>
                  <a:sym typeface="Symbol" pitchFamily="18" charset="2"/>
                </a:rPr>
                <a:t></a:t>
              </a:r>
              <a:endParaRPr lang="en-US" altLang="zh-CN" sz="2800">
                <a:solidFill>
                  <a:srgbClr val="FFFF00"/>
                </a:solidFill>
                <a:latin typeface="Times New Roman" pitchFamily="18" charset="0"/>
                <a:ea typeface="仿宋_GB2312" pitchFamily="49" charset="-122"/>
                <a:sym typeface="Symbol" pitchFamily="18" charset="2"/>
              </a:endParaRPr>
            </a:p>
          </p:txBody>
        </p:sp>
        <p:sp>
          <p:nvSpPr>
            <p:cNvPr id="20533" name="Text Box 30"/>
            <p:cNvSpPr txBox="1">
              <a:spLocks noChangeArrowheads="1"/>
            </p:cNvSpPr>
            <p:nvPr/>
          </p:nvSpPr>
          <p:spPr bwMode="auto">
            <a:xfrm>
              <a:off x="3061" y="1480"/>
              <a:ext cx="567"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仿宋_GB2312" pitchFamily="49" charset="-122"/>
                </a:rPr>
                <a:t>5</a:t>
              </a:r>
              <a:r>
                <a:rPr lang="en-US" altLang="zh-CN" sz="2800">
                  <a:solidFill>
                    <a:schemeClr val="bg1"/>
                  </a:solidFill>
                  <a:latin typeface="Times New Roman" pitchFamily="18" charset="0"/>
                  <a:ea typeface="仿宋_GB2312" pitchFamily="49" charset="-122"/>
                  <a:sym typeface="Symbol" pitchFamily="18" charset="2"/>
                </a:rPr>
                <a:t></a:t>
              </a:r>
              <a:endParaRPr lang="en-US" altLang="zh-CN" sz="2800">
                <a:solidFill>
                  <a:srgbClr val="FFFF00"/>
                </a:solidFill>
                <a:latin typeface="Times New Roman" pitchFamily="18" charset="0"/>
                <a:ea typeface="仿宋_GB2312" pitchFamily="49" charset="-122"/>
              </a:endParaRPr>
            </a:p>
          </p:txBody>
        </p:sp>
        <p:sp>
          <p:nvSpPr>
            <p:cNvPr id="20534" name="Text Box 31"/>
            <p:cNvSpPr txBox="1">
              <a:spLocks noChangeArrowheads="1"/>
            </p:cNvSpPr>
            <p:nvPr/>
          </p:nvSpPr>
          <p:spPr bwMode="auto">
            <a:xfrm>
              <a:off x="3923" y="1480"/>
              <a:ext cx="702"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仿宋_GB2312" pitchFamily="49" charset="-122"/>
                </a:rPr>
                <a:t>5</a:t>
              </a:r>
              <a:r>
                <a:rPr lang="en-US" altLang="zh-CN" sz="2800">
                  <a:solidFill>
                    <a:schemeClr val="bg1"/>
                  </a:solidFill>
                  <a:latin typeface="Times New Roman" pitchFamily="18" charset="0"/>
                  <a:ea typeface="仿宋_GB2312" pitchFamily="49" charset="-122"/>
                  <a:sym typeface="Symbol" pitchFamily="18" charset="2"/>
                </a:rPr>
                <a:t></a:t>
              </a:r>
              <a:endParaRPr lang="en-US" altLang="zh-CN" sz="2800">
                <a:solidFill>
                  <a:srgbClr val="FFFF00"/>
                </a:solidFill>
                <a:latin typeface="Times New Roman" pitchFamily="18" charset="0"/>
                <a:ea typeface="仿宋_GB2312" pitchFamily="49" charset="-122"/>
              </a:endParaRPr>
            </a:p>
          </p:txBody>
        </p:sp>
        <p:sp>
          <p:nvSpPr>
            <p:cNvPr id="20535" name="Line 32"/>
            <p:cNvSpPr>
              <a:spLocks noChangeShapeType="1"/>
            </p:cNvSpPr>
            <p:nvPr/>
          </p:nvSpPr>
          <p:spPr bwMode="auto">
            <a:xfrm>
              <a:off x="3696" y="1843"/>
              <a:ext cx="0" cy="1043"/>
            </a:xfrm>
            <a:prstGeom prst="line">
              <a:avLst/>
            </a:prstGeom>
            <a:noFill/>
            <a:ln w="28575">
              <a:solidFill>
                <a:srgbClr val="FFCC00"/>
              </a:solidFill>
              <a:round/>
              <a:headEnd type="oval" w="med" len="med"/>
              <a:tailEnd type="oval" w="med" len="med"/>
            </a:ln>
          </p:spPr>
          <p:txBody>
            <a:bodyPr/>
            <a:lstStyle/>
            <a:p>
              <a:endParaRPr lang="zh-CN" altLang="en-US"/>
            </a:p>
          </p:txBody>
        </p:sp>
        <p:sp>
          <p:nvSpPr>
            <p:cNvPr id="20536" name="Line 33"/>
            <p:cNvSpPr>
              <a:spLocks noChangeShapeType="1"/>
            </p:cNvSpPr>
            <p:nvPr/>
          </p:nvSpPr>
          <p:spPr bwMode="auto">
            <a:xfrm>
              <a:off x="3741" y="1888"/>
              <a:ext cx="0" cy="227"/>
            </a:xfrm>
            <a:prstGeom prst="line">
              <a:avLst/>
            </a:prstGeom>
            <a:noFill/>
            <a:ln w="28575">
              <a:solidFill>
                <a:srgbClr val="66FFFF"/>
              </a:solidFill>
              <a:round/>
              <a:headEnd/>
              <a:tailEnd type="triangle" w="med" len="med"/>
            </a:ln>
          </p:spPr>
          <p:txBody>
            <a:bodyPr/>
            <a:lstStyle/>
            <a:p>
              <a:endParaRPr lang="zh-CN" altLang="en-US"/>
            </a:p>
          </p:txBody>
        </p:sp>
        <p:sp>
          <p:nvSpPr>
            <p:cNvPr id="20537" name="Text Box 34"/>
            <p:cNvSpPr txBox="1">
              <a:spLocks noChangeArrowheads="1"/>
            </p:cNvSpPr>
            <p:nvPr/>
          </p:nvSpPr>
          <p:spPr bwMode="auto">
            <a:xfrm>
              <a:off x="2834" y="2160"/>
              <a:ext cx="748"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110V</a:t>
              </a:r>
            </a:p>
          </p:txBody>
        </p:sp>
        <p:sp>
          <p:nvSpPr>
            <p:cNvPr id="20538" name="Text Box 35"/>
            <p:cNvSpPr txBox="1">
              <a:spLocks noChangeArrowheads="1"/>
            </p:cNvSpPr>
            <p:nvPr/>
          </p:nvSpPr>
          <p:spPr bwMode="auto">
            <a:xfrm>
              <a:off x="3696" y="2160"/>
              <a:ext cx="613"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仿宋_GB2312" pitchFamily="49" charset="-122"/>
                </a:rPr>
                <a:t>10</a:t>
              </a:r>
              <a:r>
                <a:rPr lang="en-US" altLang="zh-CN" sz="2800">
                  <a:solidFill>
                    <a:schemeClr val="bg1"/>
                  </a:solidFill>
                  <a:latin typeface="Times New Roman" pitchFamily="18" charset="0"/>
                  <a:ea typeface="仿宋_GB2312" pitchFamily="49" charset="-122"/>
                  <a:sym typeface="Symbol" pitchFamily="18" charset="2"/>
                </a:rPr>
                <a:t></a:t>
              </a:r>
              <a:endParaRPr lang="en-US" altLang="zh-CN" sz="2800">
                <a:solidFill>
                  <a:srgbClr val="FFFF00"/>
                </a:solidFill>
                <a:latin typeface="Times New Roman" pitchFamily="18" charset="0"/>
                <a:ea typeface="仿宋_GB2312" pitchFamily="49" charset="-122"/>
                <a:sym typeface="Symbol" pitchFamily="18" charset="2"/>
              </a:endParaRPr>
            </a:p>
          </p:txBody>
        </p:sp>
        <p:sp>
          <p:nvSpPr>
            <p:cNvPr id="20539" name="Line 36"/>
            <p:cNvSpPr>
              <a:spLocks noChangeShapeType="1"/>
            </p:cNvSpPr>
            <p:nvPr/>
          </p:nvSpPr>
          <p:spPr bwMode="auto">
            <a:xfrm flipV="1">
              <a:off x="2653" y="1797"/>
              <a:ext cx="0" cy="318"/>
            </a:xfrm>
            <a:prstGeom prst="line">
              <a:avLst/>
            </a:prstGeom>
            <a:noFill/>
            <a:ln w="28575">
              <a:solidFill>
                <a:srgbClr val="66FFFF"/>
              </a:solidFill>
              <a:round/>
              <a:headEnd/>
              <a:tailEnd type="triangle" w="med" len="med"/>
            </a:ln>
          </p:spPr>
          <p:txBody>
            <a:bodyPr/>
            <a:lstStyle/>
            <a:p>
              <a:endParaRPr lang="zh-CN" altLang="en-US"/>
            </a:p>
          </p:txBody>
        </p:sp>
        <p:sp>
          <p:nvSpPr>
            <p:cNvPr id="20540" name="Line 37"/>
            <p:cNvSpPr>
              <a:spLocks noChangeShapeType="1"/>
            </p:cNvSpPr>
            <p:nvPr/>
          </p:nvSpPr>
          <p:spPr bwMode="auto">
            <a:xfrm>
              <a:off x="4694" y="1888"/>
              <a:ext cx="0" cy="272"/>
            </a:xfrm>
            <a:prstGeom prst="line">
              <a:avLst/>
            </a:prstGeom>
            <a:noFill/>
            <a:ln w="28575">
              <a:solidFill>
                <a:srgbClr val="66FFFF"/>
              </a:solidFill>
              <a:round/>
              <a:headEnd/>
              <a:tailEnd type="triangle" w="med" len="med"/>
            </a:ln>
          </p:spPr>
          <p:txBody>
            <a:bodyPr/>
            <a:lstStyle/>
            <a:p>
              <a:endParaRPr lang="zh-CN" altLang="en-US"/>
            </a:p>
          </p:txBody>
        </p:sp>
        <p:sp>
          <p:nvSpPr>
            <p:cNvPr id="20541" name="Text Box 38"/>
            <p:cNvSpPr txBox="1">
              <a:spLocks noChangeArrowheads="1"/>
            </p:cNvSpPr>
            <p:nvPr/>
          </p:nvSpPr>
          <p:spPr bwMode="auto">
            <a:xfrm>
              <a:off x="3741" y="1843"/>
              <a:ext cx="363"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2</a:t>
              </a:r>
            </a:p>
          </p:txBody>
        </p:sp>
        <p:sp>
          <p:nvSpPr>
            <p:cNvPr id="20542" name="Text Box 39"/>
            <p:cNvSpPr txBox="1">
              <a:spLocks noChangeArrowheads="1"/>
            </p:cNvSpPr>
            <p:nvPr/>
          </p:nvSpPr>
          <p:spPr bwMode="auto">
            <a:xfrm>
              <a:off x="2426" y="1797"/>
              <a:ext cx="363"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1</a:t>
              </a:r>
            </a:p>
          </p:txBody>
        </p:sp>
        <p:sp>
          <p:nvSpPr>
            <p:cNvPr id="20543" name="Text Box 40"/>
            <p:cNvSpPr txBox="1">
              <a:spLocks noChangeArrowheads="1"/>
            </p:cNvSpPr>
            <p:nvPr/>
          </p:nvSpPr>
          <p:spPr bwMode="auto">
            <a:xfrm>
              <a:off x="3424" y="1752"/>
              <a:ext cx="363"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20544" name="Text Box 41"/>
            <p:cNvSpPr txBox="1">
              <a:spLocks noChangeArrowheads="1"/>
            </p:cNvSpPr>
            <p:nvPr/>
          </p:nvSpPr>
          <p:spPr bwMode="auto">
            <a:xfrm>
              <a:off x="3378" y="2569"/>
              <a:ext cx="375"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20545" name="Text Box 42"/>
            <p:cNvSpPr txBox="1">
              <a:spLocks noChangeArrowheads="1"/>
            </p:cNvSpPr>
            <p:nvPr/>
          </p:nvSpPr>
          <p:spPr bwMode="auto">
            <a:xfrm>
              <a:off x="3412" y="2206"/>
              <a:ext cx="375"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u</a:t>
              </a:r>
            </a:p>
          </p:txBody>
        </p:sp>
        <p:sp>
          <p:nvSpPr>
            <p:cNvPr id="20546" name="Rectangle 43"/>
            <p:cNvSpPr>
              <a:spLocks noChangeArrowheads="1"/>
            </p:cNvSpPr>
            <p:nvPr/>
          </p:nvSpPr>
          <p:spPr bwMode="auto">
            <a:xfrm>
              <a:off x="3605" y="216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0547" name="Rectangle 44"/>
            <p:cNvSpPr>
              <a:spLocks noChangeArrowheads="1"/>
            </p:cNvSpPr>
            <p:nvPr/>
          </p:nvSpPr>
          <p:spPr bwMode="auto">
            <a:xfrm>
              <a:off x="4694" y="220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0548" name="Rectangle 45"/>
            <p:cNvSpPr>
              <a:spLocks noChangeArrowheads="1"/>
            </p:cNvSpPr>
            <p:nvPr/>
          </p:nvSpPr>
          <p:spPr bwMode="auto">
            <a:xfrm>
              <a:off x="3968" y="179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6" name="Group 46"/>
          <p:cNvGrpSpPr>
            <a:grpSpLocks/>
          </p:cNvGrpSpPr>
          <p:nvPr/>
        </p:nvGrpSpPr>
        <p:grpSpPr bwMode="auto">
          <a:xfrm>
            <a:off x="250825" y="5516563"/>
            <a:ext cx="1644650" cy="850900"/>
            <a:chOff x="385" y="3022"/>
            <a:chExt cx="1036" cy="536"/>
          </a:xfrm>
        </p:grpSpPr>
        <p:pic>
          <p:nvPicPr>
            <p:cNvPr id="20524" name="Picture 47" descr="123"/>
            <p:cNvPicPr>
              <a:picLocks noChangeAspect="1" noChangeArrowheads="1"/>
            </p:cNvPicPr>
            <p:nvPr/>
          </p:nvPicPr>
          <p:blipFill>
            <a:blip r:embed="rId10"/>
            <a:srcRect/>
            <a:stretch>
              <a:fillRect/>
            </a:stretch>
          </p:blipFill>
          <p:spPr bwMode="auto">
            <a:xfrm>
              <a:off x="385" y="3022"/>
              <a:ext cx="590" cy="536"/>
            </a:xfrm>
            <a:prstGeom prst="rect">
              <a:avLst/>
            </a:prstGeom>
            <a:noFill/>
            <a:ln w="9525">
              <a:noFill/>
              <a:miter lim="800000"/>
              <a:headEnd/>
              <a:tailEnd/>
            </a:ln>
          </p:spPr>
        </p:pic>
        <p:sp>
          <p:nvSpPr>
            <p:cNvPr id="20525" name="Text Box 48"/>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lang="zh-CN" altLang="en-US" sz="3200">
                  <a:solidFill>
                    <a:srgbClr val="CC6600"/>
                  </a:solidFill>
                  <a:ea typeface="华文行楷" pitchFamily="2" charset="-122"/>
                </a:rPr>
                <a:t>注意</a:t>
              </a:r>
            </a:p>
          </p:txBody>
        </p:sp>
      </p:grpSp>
      <p:grpSp>
        <p:nvGrpSpPr>
          <p:cNvPr id="7" name="Group 49"/>
          <p:cNvGrpSpPr>
            <a:grpSpLocks/>
          </p:cNvGrpSpPr>
          <p:nvPr/>
        </p:nvGrpSpPr>
        <p:grpSpPr bwMode="auto">
          <a:xfrm>
            <a:off x="4932363" y="3702050"/>
            <a:ext cx="3816350" cy="2103438"/>
            <a:chOff x="2381" y="2069"/>
            <a:chExt cx="2404" cy="1325"/>
          </a:xfrm>
        </p:grpSpPr>
        <p:sp>
          <p:nvSpPr>
            <p:cNvPr id="20503" name="Oval 50"/>
            <p:cNvSpPr>
              <a:spLocks noChangeArrowheads="1"/>
            </p:cNvSpPr>
            <p:nvPr/>
          </p:nvSpPr>
          <p:spPr bwMode="auto">
            <a:xfrm>
              <a:off x="3470" y="279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0504" name="Oval 51"/>
            <p:cNvSpPr>
              <a:spLocks noChangeArrowheads="1"/>
            </p:cNvSpPr>
            <p:nvPr/>
          </p:nvSpPr>
          <p:spPr bwMode="auto">
            <a:xfrm>
              <a:off x="2472" y="274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0505" name="Rectangle 52"/>
            <p:cNvSpPr>
              <a:spLocks noChangeArrowheads="1"/>
            </p:cNvSpPr>
            <p:nvPr/>
          </p:nvSpPr>
          <p:spPr bwMode="auto">
            <a:xfrm>
              <a:off x="2653" y="2432"/>
              <a:ext cx="2042" cy="907"/>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0506" name="Rectangle 53"/>
            <p:cNvSpPr>
              <a:spLocks noChangeArrowheads="1"/>
            </p:cNvSpPr>
            <p:nvPr/>
          </p:nvSpPr>
          <p:spPr bwMode="auto">
            <a:xfrm>
              <a:off x="3016" y="238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20507" name="Text Box 54"/>
            <p:cNvSpPr txBox="1">
              <a:spLocks noChangeArrowheads="1"/>
            </p:cNvSpPr>
            <p:nvPr/>
          </p:nvSpPr>
          <p:spPr bwMode="auto">
            <a:xfrm>
              <a:off x="2653" y="2513"/>
              <a:ext cx="318"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20508" name="Text Box 55"/>
            <p:cNvSpPr txBox="1">
              <a:spLocks noChangeArrowheads="1"/>
            </p:cNvSpPr>
            <p:nvPr/>
          </p:nvSpPr>
          <p:spPr bwMode="auto">
            <a:xfrm>
              <a:off x="2653" y="3021"/>
              <a:ext cx="375"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20509" name="Text Box 56"/>
            <p:cNvSpPr txBox="1">
              <a:spLocks noChangeArrowheads="1"/>
            </p:cNvSpPr>
            <p:nvPr/>
          </p:nvSpPr>
          <p:spPr bwMode="auto">
            <a:xfrm>
              <a:off x="4422" y="2431"/>
              <a:ext cx="363"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3</a:t>
              </a:r>
            </a:p>
          </p:txBody>
        </p:sp>
        <p:sp>
          <p:nvSpPr>
            <p:cNvPr id="20510" name="Text Box 57"/>
            <p:cNvSpPr txBox="1">
              <a:spLocks noChangeArrowheads="1"/>
            </p:cNvSpPr>
            <p:nvPr/>
          </p:nvSpPr>
          <p:spPr bwMode="auto">
            <a:xfrm>
              <a:off x="4150" y="2749"/>
              <a:ext cx="613"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仿宋_GB2312" pitchFamily="49" charset="-122"/>
                </a:rPr>
                <a:t>10</a:t>
              </a:r>
              <a:r>
                <a:rPr lang="en-US" altLang="zh-CN" sz="2800">
                  <a:solidFill>
                    <a:schemeClr val="bg1"/>
                  </a:solidFill>
                  <a:latin typeface="Times New Roman" pitchFamily="18" charset="0"/>
                  <a:ea typeface="仿宋_GB2312" pitchFamily="49" charset="-122"/>
                  <a:sym typeface="Symbol" pitchFamily="18" charset="2"/>
                </a:rPr>
                <a:t></a:t>
              </a:r>
              <a:endParaRPr lang="en-US" altLang="zh-CN" sz="2800">
                <a:solidFill>
                  <a:srgbClr val="FFFF00"/>
                </a:solidFill>
                <a:latin typeface="Times New Roman" pitchFamily="18" charset="0"/>
                <a:ea typeface="仿宋_GB2312" pitchFamily="49" charset="-122"/>
                <a:sym typeface="Symbol" pitchFamily="18" charset="2"/>
              </a:endParaRPr>
            </a:p>
          </p:txBody>
        </p:sp>
        <p:sp>
          <p:nvSpPr>
            <p:cNvPr id="20511" name="Text Box 58"/>
            <p:cNvSpPr txBox="1">
              <a:spLocks noChangeArrowheads="1"/>
            </p:cNvSpPr>
            <p:nvPr/>
          </p:nvSpPr>
          <p:spPr bwMode="auto">
            <a:xfrm>
              <a:off x="2971" y="2069"/>
              <a:ext cx="567"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仿宋_GB2312" pitchFamily="49" charset="-122"/>
                </a:rPr>
                <a:t>5</a:t>
              </a:r>
              <a:r>
                <a:rPr lang="en-US" altLang="zh-CN" sz="2800">
                  <a:solidFill>
                    <a:schemeClr val="bg1"/>
                  </a:solidFill>
                  <a:latin typeface="Times New Roman" pitchFamily="18" charset="0"/>
                  <a:ea typeface="仿宋_GB2312" pitchFamily="49" charset="-122"/>
                  <a:sym typeface="Symbol" pitchFamily="18" charset="2"/>
                </a:rPr>
                <a:t></a:t>
              </a:r>
              <a:endParaRPr lang="en-US" altLang="zh-CN" sz="2800">
                <a:solidFill>
                  <a:srgbClr val="FFFF00"/>
                </a:solidFill>
                <a:latin typeface="Times New Roman" pitchFamily="18" charset="0"/>
                <a:ea typeface="仿宋_GB2312" pitchFamily="49" charset="-122"/>
              </a:endParaRPr>
            </a:p>
          </p:txBody>
        </p:sp>
        <p:sp>
          <p:nvSpPr>
            <p:cNvPr id="20512" name="Text Box 59"/>
            <p:cNvSpPr txBox="1">
              <a:spLocks noChangeArrowheads="1"/>
            </p:cNvSpPr>
            <p:nvPr/>
          </p:nvSpPr>
          <p:spPr bwMode="auto">
            <a:xfrm>
              <a:off x="3878" y="2069"/>
              <a:ext cx="702"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仿宋_GB2312" pitchFamily="49" charset="-122"/>
                </a:rPr>
                <a:t>5</a:t>
              </a:r>
              <a:r>
                <a:rPr lang="en-US" altLang="zh-CN" sz="2800">
                  <a:solidFill>
                    <a:schemeClr val="bg1"/>
                  </a:solidFill>
                  <a:latin typeface="Times New Roman" pitchFamily="18" charset="0"/>
                  <a:ea typeface="仿宋_GB2312" pitchFamily="49" charset="-122"/>
                  <a:sym typeface="Symbol" pitchFamily="18" charset="2"/>
                </a:rPr>
                <a:t></a:t>
              </a:r>
              <a:endParaRPr lang="en-US" altLang="zh-CN" sz="2800">
                <a:solidFill>
                  <a:srgbClr val="FFFF00"/>
                </a:solidFill>
                <a:latin typeface="Times New Roman" pitchFamily="18" charset="0"/>
                <a:ea typeface="仿宋_GB2312" pitchFamily="49" charset="-122"/>
              </a:endParaRPr>
            </a:p>
          </p:txBody>
        </p:sp>
        <p:sp>
          <p:nvSpPr>
            <p:cNvPr id="20513" name="Line 60"/>
            <p:cNvSpPr>
              <a:spLocks noChangeShapeType="1"/>
            </p:cNvSpPr>
            <p:nvPr/>
          </p:nvSpPr>
          <p:spPr bwMode="auto">
            <a:xfrm>
              <a:off x="3651" y="2432"/>
              <a:ext cx="0" cy="907"/>
            </a:xfrm>
            <a:prstGeom prst="line">
              <a:avLst/>
            </a:prstGeom>
            <a:noFill/>
            <a:ln w="28575">
              <a:solidFill>
                <a:srgbClr val="FFCC00"/>
              </a:solidFill>
              <a:round/>
              <a:headEnd type="oval" w="med" len="med"/>
              <a:tailEnd type="oval" w="med" len="med"/>
            </a:ln>
          </p:spPr>
          <p:txBody>
            <a:bodyPr/>
            <a:lstStyle/>
            <a:p>
              <a:endParaRPr lang="zh-CN" altLang="en-US"/>
            </a:p>
          </p:txBody>
        </p:sp>
        <p:sp>
          <p:nvSpPr>
            <p:cNvPr id="20514" name="Line 61"/>
            <p:cNvSpPr>
              <a:spLocks noChangeShapeType="1"/>
            </p:cNvSpPr>
            <p:nvPr/>
          </p:nvSpPr>
          <p:spPr bwMode="auto">
            <a:xfrm>
              <a:off x="3696" y="2477"/>
              <a:ext cx="0" cy="227"/>
            </a:xfrm>
            <a:prstGeom prst="line">
              <a:avLst/>
            </a:prstGeom>
            <a:noFill/>
            <a:ln w="28575">
              <a:solidFill>
                <a:srgbClr val="66FFFF"/>
              </a:solidFill>
              <a:round/>
              <a:headEnd/>
              <a:tailEnd type="triangle" w="med" len="med"/>
            </a:ln>
          </p:spPr>
          <p:txBody>
            <a:bodyPr/>
            <a:lstStyle/>
            <a:p>
              <a:endParaRPr lang="zh-CN" altLang="en-US"/>
            </a:p>
          </p:txBody>
        </p:sp>
        <p:sp>
          <p:nvSpPr>
            <p:cNvPr id="20515" name="Text Box 62"/>
            <p:cNvSpPr txBox="1">
              <a:spLocks noChangeArrowheads="1"/>
            </p:cNvSpPr>
            <p:nvPr/>
          </p:nvSpPr>
          <p:spPr bwMode="auto">
            <a:xfrm>
              <a:off x="2472" y="2749"/>
              <a:ext cx="748"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110V</a:t>
              </a:r>
            </a:p>
          </p:txBody>
        </p:sp>
        <p:sp>
          <p:nvSpPr>
            <p:cNvPr id="20516" name="Line 63"/>
            <p:cNvSpPr>
              <a:spLocks noChangeShapeType="1"/>
            </p:cNvSpPr>
            <p:nvPr/>
          </p:nvSpPr>
          <p:spPr bwMode="auto">
            <a:xfrm flipV="1">
              <a:off x="2608" y="2386"/>
              <a:ext cx="0" cy="318"/>
            </a:xfrm>
            <a:prstGeom prst="line">
              <a:avLst/>
            </a:prstGeom>
            <a:noFill/>
            <a:ln w="28575">
              <a:solidFill>
                <a:srgbClr val="66FFFF"/>
              </a:solidFill>
              <a:round/>
              <a:headEnd/>
              <a:tailEnd type="triangle" w="med" len="med"/>
            </a:ln>
          </p:spPr>
          <p:txBody>
            <a:bodyPr/>
            <a:lstStyle/>
            <a:p>
              <a:endParaRPr lang="zh-CN" altLang="en-US"/>
            </a:p>
          </p:txBody>
        </p:sp>
        <p:sp>
          <p:nvSpPr>
            <p:cNvPr id="20517" name="Line 64"/>
            <p:cNvSpPr>
              <a:spLocks noChangeShapeType="1"/>
            </p:cNvSpPr>
            <p:nvPr/>
          </p:nvSpPr>
          <p:spPr bwMode="auto">
            <a:xfrm>
              <a:off x="4649" y="2477"/>
              <a:ext cx="0" cy="272"/>
            </a:xfrm>
            <a:prstGeom prst="line">
              <a:avLst/>
            </a:prstGeom>
            <a:noFill/>
            <a:ln w="28575">
              <a:solidFill>
                <a:srgbClr val="66FFFF"/>
              </a:solidFill>
              <a:round/>
              <a:headEnd/>
              <a:tailEnd type="triangle" w="med" len="med"/>
            </a:ln>
          </p:spPr>
          <p:txBody>
            <a:bodyPr/>
            <a:lstStyle/>
            <a:p>
              <a:endParaRPr lang="zh-CN" altLang="en-US"/>
            </a:p>
          </p:txBody>
        </p:sp>
        <p:sp>
          <p:nvSpPr>
            <p:cNvPr id="20518" name="Text Box 65"/>
            <p:cNvSpPr txBox="1">
              <a:spLocks noChangeArrowheads="1"/>
            </p:cNvSpPr>
            <p:nvPr/>
          </p:nvSpPr>
          <p:spPr bwMode="auto">
            <a:xfrm>
              <a:off x="3696" y="2432"/>
              <a:ext cx="363"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2</a:t>
              </a:r>
            </a:p>
          </p:txBody>
        </p:sp>
        <p:sp>
          <p:nvSpPr>
            <p:cNvPr id="20519" name="Text Box 66"/>
            <p:cNvSpPr txBox="1">
              <a:spLocks noChangeArrowheads="1"/>
            </p:cNvSpPr>
            <p:nvPr/>
          </p:nvSpPr>
          <p:spPr bwMode="auto">
            <a:xfrm>
              <a:off x="2381" y="2386"/>
              <a:ext cx="363"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1</a:t>
              </a:r>
            </a:p>
          </p:txBody>
        </p:sp>
        <p:sp>
          <p:nvSpPr>
            <p:cNvPr id="20520" name="Text Box 67"/>
            <p:cNvSpPr txBox="1">
              <a:spLocks noChangeArrowheads="1"/>
            </p:cNvSpPr>
            <p:nvPr/>
          </p:nvSpPr>
          <p:spPr bwMode="auto">
            <a:xfrm>
              <a:off x="3379" y="2341"/>
              <a:ext cx="363"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20521" name="Text Box 68"/>
            <p:cNvSpPr txBox="1">
              <a:spLocks noChangeArrowheads="1"/>
            </p:cNvSpPr>
            <p:nvPr/>
          </p:nvSpPr>
          <p:spPr bwMode="auto">
            <a:xfrm>
              <a:off x="3334" y="3067"/>
              <a:ext cx="375"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20522" name="Rectangle 69"/>
            <p:cNvSpPr>
              <a:spLocks noChangeArrowheads="1"/>
            </p:cNvSpPr>
            <p:nvPr/>
          </p:nvSpPr>
          <p:spPr bwMode="auto">
            <a:xfrm>
              <a:off x="4649" y="279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0523" name="Rectangle 70"/>
            <p:cNvSpPr>
              <a:spLocks noChangeArrowheads="1"/>
            </p:cNvSpPr>
            <p:nvPr/>
          </p:nvSpPr>
          <p:spPr bwMode="auto">
            <a:xfrm>
              <a:off x="3923" y="238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20499" name="Group 71"/>
          <p:cNvGrpSpPr>
            <a:grpSpLocks/>
          </p:cNvGrpSpPr>
          <p:nvPr/>
        </p:nvGrpSpPr>
        <p:grpSpPr bwMode="auto">
          <a:xfrm>
            <a:off x="6588125" y="6446838"/>
            <a:ext cx="792163" cy="366712"/>
            <a:chOff x="5193" y="4020"/>
            <a:chExt cx="499" cy="231"/>
          </a:xfrm>
        </p:grpSpPr>
        <p:pic>
          <p:nvPicPr>
            <p:cNvPr id="20501" name="Picture 72" descr="78900"/>
            <p:cNvPicPr>
              <a:picLocks noChangeAspect="1" noChangeArrowheads="1"/>
            </p:cNvPicPr>
            <p:nvPr/>
          </p:nvPicPr>
          <p:blipFill>
            <a:blip r:embed="rId9"/>
            <a:srcRect/>
            <a:stretch>
              <a:fillRect/>
            </a:stretch>
          </p:blipFill>
          <p:spPr bwMode="auto">
            <a:xfrm>
              <a:off x="5193" y="4066"/>
              <a:ext cx="499" cy="181"/>
            </a:xfrm>
            <a:prstGeom prst="rect">
              <a:avLst/>
            </a:prstGeom>
            <a:noFill/>
            <a:ln w="9525">
              <a:noFill/>
              <a:miter lim="800000"/>
              <a:headEnd/>
              <a:tailEnd/>
            </a:ln>
          </p:spPr>
        </p:pic>
        <p:sp>
          <p:nvSpPr>
            <p:cNvPr id="20502" name="Text Box 73">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
        <p:nvSpPr>
          <p:cNvPr id="20500" name="TextBox 73"/>
          <p:cNvSpPr txBox="1">
            <a:spLocks noChangeArrowheads="1"/>
          </p:cNvSpPr>
          <p:nvPr/>
        </p:nvSpPr>
        <p:spPr bwMode="auto">
          <a:xfrm>
            <a:off x="6424613" y="4868863"/>
            <a:ext cx="595312" cy="369887"/>
          </a:xfrm>
          <a:prstGeom prst="rect">
            <a:avLst/>
          </a:prstGeom>
          <a:noFill/>
          <a:ln w="9525">
            <a:noFill/>
            <a:miter lim="800000"/>
            <a:headEnd/>
            <a:tailEnd/>
          </a:ln>
        </p:spPr>
        <p:txBody>
          <a:bodyPr wrap="none">
            <a:spAutoFit/>
          </a:bodyPr>
          <a:lstStyle/>
          <a:p>
            <a:r>
              <a:rPr lang="en-US" altLang="zh-CN">
                <a:solidFill>
                  <a:schemeClr val="bg1"/>
                </a:solidFill>
                <a:ea typeface="宋体" charset="-122"/>
              </a:rPr>
              <a:t>60V</a:t>
            </a:r>
            <a:endParaRPr lang="zh-CN" altLang="en-US">
              <a:solidFill>
                <a:schemeClr val="bg1"/>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33826"/>
                                        </p:tgtEl>
                                        <p:attrNameLst>
                                          <p:attrName>style.visibility</p:attrName>
                                        </p:attrNameLst>
                                      </p:cBhvr>
                                      <p:to>
                                        <p:strVal val="visible"/>
                                      </p:to>
                                    </p:set>
                                    <p:anim calcmode="lin" valueType="num">
                                      <p:cBhvr>
                                        <p:cTn id="7" dur="1000" fill="hold"/>
                                        <p:tgtEl>
                                          <p:spTgt spid="333826"/>
                                        </p:tgtEl>
                                        <p:attrNameLst>
                                          <p:attrName>ppt_w</p:attrName>
                                        </p:attrNameLst>
                                      </p:cBhvr>
                                      <p:tavLst>
                                        <p:tav tm="0">
                                          <p:val>
                                            <p:fltVal val="0"/>
                                          </p:val>
                                        </p:tav>
                                        <p:tav tm="100000">
                                          <p:val>
                                            <p:strVal val="#ppt_w"/>
                                          </p:val>
                                        </p:tav>
                                      </p:tavLst>
                                    </p:anim>
                                    <p:anim calcmode="lin" valueType="num">
                                      <p:cBhvr>
                                        <p:cTn id="8" dur="1000" fill="hold"/>
                                        <p:tgtEl>
                                          <p:spTgt spid="333826"/>
                                        </p:tgtEl>
                                        <p:attrNameLst>
                                          <p:attrName>ppt_h</p:attrName>
                                        </p:attrNameLst>
                                      </p:cBhvr>
                                      <p:tavLst>
                                        <p:tav tm="0">
                                          <p:val>
                                            <p:fltVal val="0"/>
                                          </p:val>
                                        </p:tav>
                                        <p:tav tm="100000">
                                          <p:val>
                                            <p:strVal val="#ppt_h"/>
                                          </p:val>
                                        </p:tav>
                                      </p:tavLst>
                                    </p:anim>
                                    <p:anim calcmode="lin" valueType="num">
                                      <p:cBhvr>
                                        <p:cTn id="9" dur="1000" fill="hold"/>
                                        <p:tgtEl>
                                          <p:spTgt spid="3338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3382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iterate type="lt">
                                    <p:tmPct val="100000"/>
                                  </p:iterate>
                                  <p:childTnLst>
                                    <p:set>
                                      <p:cBhvr>
                                        <p:cTn id="17" dur="1" fill="hold">
                                          <p:stCondLst>
                                            <p:cond delay="0"/>
                                          </p:stCondLst>
                                        </p:cTn>
                                        <p:tgtEl>
                                          <p:spTgt spid="333827"/>
                                        </p:tgtEl>
                                        <p:attrNameLst>
                                          <p:attrName>style.visibility</p:attrName>
                                        </p:attrNameLst>
                                      </p:cBhvr>
                                      <p:to>
                                        <p:strVal val="visible"/>
                                      </p:to>
                                    </p:set>
                                    <p:animEffect transition="in" filter="wipe(left)">
                                      <p:cBhvr>
                                        <p:cTn id="18" dur="100"/>
                                        <p:tgtEl>
                                          <p:spTgt spid="33382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33828"/>
                                        </p:tgtEl>
                                        <p:attrNameLst>
                                          <p:attrName>style.visibility</p:attrName>
                                        </p:attrNameLst>
                                      </p:cBhvr>
                                      <p:to>
                                        <p:strVal val="visible"/>
                                      </p:to>
                                    </p:set>
                                    <p:anim calcmode="lin" valueType="num">
                                      <p:cBhvr>
                                        <p:cTn id="23" dur="1000" fill="hold"/>
                                        <p:tgtEl>
                                          <p:spTgt spid="333828"/>
                                        </p:tgtEl>
                                        <p:attrNameLst>
                                          <p:attrName>ppt_w</p:attrName>
                                        </p:attrNameLst>
                                      </p:cBhvr>
                                      <p:tavLst>
                                        <p:tav tm="0">
                                          <p:val>
                                            <p:fltVal val="0"/>
                                          </p:val>
                                        </p:tav>
                                        <p:tav tm="100000">
                                          <p:val>
                                            <p:strVal val="#ppt_w"/>
                                          </p:val>
                                        </p:tav>
                                      </p:tavLst>
                                    </p:anim>
                                    <p:anim calcmode="lin" valueType="num">
                                      <p:cBhvr>
                                        <p:cTn id="24" dur="1000" fill="hold"/>
                                        <p:tgtEl>
                                          <p:spTgt spid="333828"/>
                                        </p:tgtEl>
                                        <p:attrNameLst>
                                          <p:attrName>ppt_h</p:attrName>
                                        </p:attrNameLst>
                                      </p:cBhvr>
                                      <p:tavLst>
                                        <p:tav tm="0">
                                          <p:val>
                                            <p:fltVal val="0"/>
                                          </p:val>
                                        </p:tav>
                                        <p:tav tm="100000">
                                          <p:val>
                                            <p:strVal val="#ppt_h"/>
                                          </p:val>
                                        </p:tav>
                                      </p:tavLst>
                                    </p:anim>
                                    <p:anim calcmode="lin" valueType="num">
                                      <p:cBhvr>
                                        <p:cTn id="25" dur="1000" fill="hold"/>
                                        <p:tgtEl>
                                          <p:spTgt spid="33382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338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333829"/>
                                        </p:tgtEl>
                                        <p:attrNameLst>
                                          <p:attrName>style.visibility</p:attrName>
                                        </p:attrNameLst>
                                      </p:cBhvr>
                                      <p:to>
                                        <p:strVal val="visible"/>
                                      </p:to>
                                    </p:set>
                                    <p:animEffect transition="in" filter="strips(downRight)">
                                      <p:cBhvr>
                                        <p:cTn id="31" dur="3000"/>
                                        <p:tgtEl>
                                          <p:spTgt spid="33382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333830"/>
                                        </p:tgtEl>
                                        <p:attrNameLst>
                                          <p:attrName>style.visibility</p:attrName>
                                        </p:attrNameLst>
                                      </p:cBhvr>
                                      <p:to>
                                        <p:strVal val="visible"/>
                                      </p:to>
                                    </p:set>
                                    <p:animEffect transition="in" filter="strips(downRight)">
                                      <p:cBhvr>
                                        <p:cTn id="36" dur="3000"/>
                                        <p:tgtEl>
                                          <p:spTgt spid="33383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nodeType="clickEffect">
                                  <p:stCondLst>
                                    <p:cond delay="0"/>
                                  </p:stCondLst>
                                  <p:childTnLst>
                                    <p:set>
                                      <p:cBhvr>
                                        <p:cTn id="40" dur="1" fill="hold">
                                          <p:stCondLst>
                                            <p:cond delay="0"/>
                                          </p:stCondLst>
                                        </p:cTn>
                                        <p:tgtEl>
                                          <p:spTgt spid="333831"/>
                                        </p:tgtEl>
                                        <p:attrNameLst>
                                          <p:attrName>style.visibility</p:attrName>
                                        </p:attrNameLst>
                                      </p:cBhvr>
                                      <p:to>
                                        <p:strVal val="visible"/>
                                      </p:to>
                                    </p:set>
                                    <p:animEffect transition="in" filter="strips(downRight)">
                                      <p:cBhvr>
                                        <p:cTn id="41" dur="3000"/>
                                        <p:tgtEl>
                                          <p:spTgt spid="3338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333832"/>
                                        </p:tgtEl>
                                        <p:attrNameLst>
                                          <p:attrName>style.visibility</p:attrName>
                                        </p:attrNameLst>
                                      </p:cBhvr>
                                      <p:to>
                                        <p:strVal val="visible"/>
                                      </p:to>
                                    </p:set>
                                    <p:animEffect transition="in" filter="strips(downRight)">
                                      <p:cBhvr>
                                        <p:cTn id="46" dur="3000"/>
                                        <p:tgtEl>
                                          <p:spTgt spid="33383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1"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slide(fromTop)">
                                      <p:cBhvr>
                                        <p:cTn id="51" dur="500"/>
                                        <p:tgtEl>
                                          <p:spTgt spid="2"/>
                                        </p:tgtEl>
                                      </p:cBhvr>
                                    </p:animEffect>
                                  </p:childTnLst>
                                </p:cTn>
                              </p:par>
                            </p:childTnLst>
                          </p:cTn>
                        </p:par>
                        <p:par>
                          <p:cTn id="52" fill="hold" nodeType="afterGroup">
                            <p:stCondLst>
                              <p:cond delay="500"/>
                            </p:stCondLst>
                            <p:childTnLst>
                              <p:par>
                                <p:cTn id="53" presetID="3" presetClass="entr" presetSubtype="10"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blinds(horizontal)">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iterate type="lt">
                                    <p:tmPct val="100000"/>
                                  </p:iterate>
                                  <p:childTnLst>
                                    <p:set>
                                      <p:cBhvr>
                                        <p:cTn id="59" dur="1" fill="hold">
                                          <p:stCondLst>
                                            <p:cond delay="0"/>
                                          </p:stCondLst>
                                        </p:cTn>
                                        <p:tgtEl>
                                          <p:spTgt spid="333836"/>
                                        </p:tgtEl>
                                        <p:attrNameLst>
                                          <p:attrName>style.visibility</p:attrName>
                                        </p:attrNameLst>
                                      </p:cBhvr>
                                      <p:to>
                                        <p:strVal val="visible"/>
                                      </p:to>
                                    </p:set>
                                    <p:animEffect transition="in" filter="wipe(left)">
                                      <p:cBhvr>
                                        <p:cTn id="60" dur="75"/>
                                        <p:tgtEl>
                                          <p:spTgt spid="33383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6" fill="hold" nodeType="clickEffect">
                                  <p:stCondLst>
                                    <p:cond delay="0"/>
                                  </p:stCondLst>
                                  <p:childTnLst>
                                    <p:set>
                                      <p:cBhvr>
                                        <p:cTn id="64" dur="1" fill="hold">
                                          <p:stCondLst>
                                            <p:cond delay="0"/>
                                          </p:stCondLst>
                                        </p:cTn>
                                        <p:tgtEl>
                                          <p:spTgt spid="333837"/>
                                        </p:tgtEl>
                                        <p:attrNameLst>
                                          <p:attrName>style.visibility</p:attrName>
                                        </p:attrNameLst>
                                      </p:cBhvr>
                                      <p:to>
                                        <p:strVal val="visible"/>
                                      </p:to>
                                    </p:set>
                                    <p:animEffect transition="in" filter="strips(downRight)">
                                      <p:cBhvr>
                                        <p:cTn id="65" dur="3000"/>
                                        <p:tgtEl>
                                          <p:spTgt spid="33383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6" fill="hold" nodeType="clickEffect">
                                  <p:stCondLst>
                                    <p:cond delay="0"/>
                                  </p:stCondLst>
                                  <p:childTnLst>
                                    <p:set>
                                      <p:cBhvr>
                                        <p:cTn id="69" dur="1" fill="hold">
                                          <p:stCondLst>
                                            <p:cond delay="0"/>
                                          </p:stCondLst>
                                        </p:cTn>
                                        <p:tgtEl>
                                          <p:spTgt spid="333838"/>
                                        </p:tgtEl>
                                        <p:attrNameLst>
                                          <p:attrName>style.visibility</p:attrName>
                                        </p:attrNameLst>
                                      </p:cBhvr>
                                      <p:to>
                                        <p:strVal val="visible"/>
                                      </p:to>
                                    </p:set>
                                    <p:animEffect transition="in" filter="strips(downRight)">
                                      <p:cBhvr>
                                        <p:cTn id="70" dur="3000"/>
                                        <p:tgtEl>
                                          <p:spTgt spid="33383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blinds(horizontal)">
                                      <p:cBhvr>
                                        <p:cTn id="75" dur="500"/>
                                        <p:tgtEl>
                                          <p:spTgt spid="6"/>
                                        </p:tgtEl>
                                      </p:cBhvr>
                                    </p:animEffect>
                                  </p:childTnLst>
                                </p:cTn>
                              </p:par>
                            </p:childTnLst>
                          </p:cTn>
                        </p:par>
                        <p:par>
                          <p:cTn id="76" fill="hold" nodeType="afterGroup">
                            <p:stCondLst>
                              <p:cond delay="500"/>
                            </p:stCondLst>
                            <p:childTnLst>
                              <p:par>
                                <p:cTn id="77" presetID="22" presetClass="entr" presetSubtype="8" fill="hold" grpId="0" nodeType="afterEffect">
                                  <p:stCondLst>
                                    <p:cond delay="0"/>
                                  </p:stCondLst>
                                  <p:iterate type="lt">
                                    <p:tmPct val="100000"/>
                                  </p:iterate>
                                  <p:childTnLst>
                                    <p:set>
                                      <p:cBhvr>
                                        <p:cTn id="78" dur="1" fill="hold">
                                          <p:stCondLst>
                                            <p:cond delay="0"/>
                                          </p:stCondLst>
                                        </p:cTn>
                                        <p:tgtEl>
                                          <p:spTgt spid="333839"/>
                                        </p:tgtEl>
                                        <p:attrNameLst>
                                          <p:attrName>style.visibility</p:attrName>
                                        </p:attrNameLst>
                                      </p:cBhvr>
                                      <p:to>
                                        <p:strVal val="visible"/>
                                      </p:to>
                                    </p:set>
                                    <p:animEffect transition="in" filter="wipe(left)">
                                      <p:cBhvr>
                                        <p:cTn id="79" dur="75"/>
                                        <p:tgtEl>
                                          <p:spTgt spid="333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p:bldP spid="333827" grpId="0"/>
      <p:bldP spid="333828" grpId="0" animBg="1" autoUpdateAnimBg="0"/>
      <p:bldP spid="333836" grpId="0" autoUpdateAnimBg="0"/>
      <p:bldP spid="3338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900113" y="1708150"/>
            <a:ext cx="1468437" cy="641350"/>
          </a:xfrm>
          <a:prstGeom prst="rect">
            <a:avLst/>
          </a:prstGeom>
          <a:solidFill>
            <a:srgbClr val="FF3300"/>
          </a:solidFill>
          <a:ln w="9525">
            <a:noFill/>
            <a:miter lim="800000"/>
            <a:headEnd/>
            <a:tailEnd/>
          </a:ln>
        </p:spPr>
        <p:txBody>
          <a:bodyPr>
            <a:spAutoFit/>
          </a:bodyPr>
          <a:lstStyle/>
          <a:p>
            <a:pPr eaLnBrk="1" hangingPunct="1">
              <a:spcBef>
                <a:spcPct val="50000"/>
              </a:spcBef>
              <a:buFont typeface="Wingdings" pitchFamily="2" charset="2"/>
              <a:buChar char="l"/>
            </a:pPr>
            <a:r>
              <a:rPr kumimoji="1" lang="zh-CN" altLang="en-US" sz="3600" b="1">
                <a:solidFill>
                  <a:schemeClr val="bg1"/>
                </a:solidFill>
                <a:latin typeface="楷体_GB2312" pitchFamily="49" charset="-122"/>
                <a:ea typeface="楷体_GB2312" pitchFamily="49" charset="-122"/>
              </a:rPr>
              <a:t>重点</a:t>
            </a:r>
          </a:p>
        </p:txBody>
      </p:sp>
      <p:sp>
        <p:nvSpPr>
          <p:cNvPr id="49155" name="Text Box 3"/>
          <p:cNvSpPr txBox="1">
            <a:spLocks noChangeArrowheads="1"/>
          </p:cNvSpPr>
          <p:nvPr/>
        </p:nvSpPr>
        <p:spPr bwMode="auto">
          <a:xfrm>
            <a:off x="1116013" y="2500313"/>
            <a:ext cx="7343775" cy="641350"/>
          </a:xfrm>
          <a:prstGeom prst="rect">
            <a:avLst/>
          </a:prstGeom>
          <a:noFill/>
          <a:ln w="9525">
            <a:noFill/>
            <a:miter lim="800000"/>
            <a:headEnd/>
            <a:tailEnd/>
          </a:ln>
        </p:spPr>
        <p:txBody>
          <a:bodyPr>
            <a:spAutoFit/>
          </a:bodyPr>
          <a:lstStyle/>
          <a:p>
            <a:pPr eaLnBrk="1" hangingPunct="1">
              <a:spcBef>
                <a:spcPct val="50000"/>
              </a:spcBef>
            </a:pPr>
            <a:r>
              <a:rPr kumimoji="1" lang="zh-CN" altLang="en-US" sz="3600" b="1">
                <a:solidFill>
                  <a:srgbClr val="FFFF00"/>
                </a:solidFill>
                <a:latin typeface="楷体_GB2312" pitchFamily="49" charset="-122"/>
                <a:ea typeface="楷体_GB2312" pitchFamily="49" charset="-122"/>
              </a:rPr>
              <a:t> 掌握单口网络的电压电流关系</a:t>
            </a:r>
            <a:endParaRPr kumimoji="1" lang="en-US" altLang="zh-CN" sz="3600" b="1">
              <a:solidFill>
                <a:srgbClr val="FFFF00"/>
              </a:solidFill>
              <a:latin typeface="楷体_GB2312" pitchFamily="49" charset="-122"/>
              <a:ea typeface="楷体_GB2312" pitchFamily="49" charset="-122"/>
            </a:endParaRPr>
          </a:p>
        </p:txBody>
      </p:sp>
      <p:grpSp>
        <p:nvGrpSpPr>
          <p:cNvPr id="3076" name="Group 7"/>
          <p:cNvGrpSpPr>
            <a:grpSpLocks/>
          </p:cNvGrpSpPr>
          <p:nvPr/>
        </p:nvGrpSpPr>
        <p:grpSpPr bwMode="auto">
          <a:xfrm>
            <a:off x="8316913" y="6446838"/>
            <a:ext cx="792162" cy="366712"/>
            <a:chOff x="5193" y="4020"/>
            <a:chExt cx="499" cy="231"/>
          </a:xfrm>
        </p:grpSpPr>
        <p:pic>
          <p:nvPicPr>
            <p:cNvPr id="3084" name="Picture 8"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3085" name="Text Box 9">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3077" name="Group 10"/>
          <p:cNvGrpSpPr>
            <a:grpSpLocks/>
          </p:cNvGrpSpPr>
          <p:nvPr/>
        </p:nvGrpSpPr>
        <p:grpSpPr bwMode="auto">
          <a:xfrm>
            <a:off x="7453313" y="6446838"/>
            <a:ext cx="792162" cy="366712"/>
            <a:chOff x="4649" y="4020"/>
            <a:chExt cx="499" cy="231"/>
          </a:xfrm>
        </p:grpSpPr>
        <p:pic>
          <p:nvPicPr>
            <p:cNvPr id="3082" name="Picture 11"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3083" name="Text Box 12">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3078" name="Group 13"/>
          <p:cNvGrpSpPr>
            <a:grpSpLocks/>
          </p:cNvGrpSpPr>
          <p:nvPr/>
        </p:nvGrpSpPr>
        <p:grpSpPr bwMode="auto">
          <a:xfrm>
            <a:off x="6588125" y="6446838"/>
            <a:ext cx="792163" cy="366712"/>
            <a:chOff x="5193" y="4020"/>
            <a:chExt cx="499" cy="231"/>
          </a:xfrm>
        </p:grpSpPr>
        <p:pic>
          <p:nvPicPr>
            <p:cNvPr id="3080" name="Picture 14"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3081" name="Text Box 15">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
        <p:nvSpPr>
          <p:cNvPr id="49168" name="Text Box 16"/>
          <p:cNvSpPr txBox="1">
            <a:spLocks noChangeArrowheads="1"/>
          </p:cNvSpPr>
          <p:nvPr/>
        </p:nvSpPr>
        <p:spPr bwMode="auto">
          <a:xfrm>
            <a:off x="1116013" y="3429000"/>
            <a:ext cx="7343775" cy="641350"/>
          </a:xfrm>
          <a:prstGeom prst="rect">
            <a:avLst/>
          </a:prstGeom>
          <a:noFill/>
          <a:ln w="9525">
            <a:noFill/>
            <a:miter lim="800000"/>
            <a:headEnd/>
            <a:tailEnd/>
          </a:ln>
        </p:spPr>
        <p:txBody>
          <a:bodyPr>
            <a:spAutoFit/>
          </a:bodyPr>
          <a:lstStyle/>
          <a:p>
            <a:pPr eaLnBrk="1" hangingPunct="1">
              <a:spcBef>
                <a:spcPct val="50000"/>
              </a:spcBef>
            </a:pPr>
            <a:r>
              <a:rPr kumimoji="1" lang="zh-CN" altLang="en-US" sz="3600" b="1">
                <a:solidFill>
                  <a:srgbClr val="FFFF00"/>
                </a:solidFill>
                <a:latin typeface="楷体_GB2312" pitchFamily="49" charset="-122"/>
                <a:ea typeface="楷体_GB2312" pitchFamily="49" charset="-122"/>
              </a:rPr>
              <a:t> 掌握戴维南定理和诺顿定理的应用</a:t>
            </a:r>
            <a:endParaRPr kumimoji="1" lang="en-US" altLang="zh-CN" sz="3600" b="1">
              <a:solidFill>
                <a:srgbClr val="FFFF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0-#ppt_w/2"/>
                                          </p:val>
                                        </p:tav>
                                        <p:tav tm="100000">
                                          <p:val>
                                            <p:strVal val="#ppt_x"/>
                                          </p:val>
                                        </p:tav>
                                      </p:tavLst>
                                    </p:anim>
                                    <p:anim calcmode="lin" valueType="num">
                                      <p:cBhvr additive="base">
                                        <p:cTn id="8" dur="500" fill="hold"/>
                                        <p:tgtEl>
                                          <p:spTgt spid="491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9155"/>
                                        </p:tgtEl>
                                        <p:attrNameLst>
                                          <p:attrName>style.visibility</p:attrName>
                                        </p:attrNameLst>
                                      </p:cBhvr>
                                      <p:to>
                                        <p:strVal val="visible"/>
                                      </p:to>
                                    </p:set>
                                    <p:anim calcmode="lin" valueType="num">
                                      <p:cBhvr>
                                        <p:cTn id="13" dur="1000" fill="hold"/>
                                        <p:tgtEl>
                                          <p:spTgt spid="49155"/>
                                        </p:tgtEl>
                                        <p:attrNameLst>
                                          <p:attrName>ppt_w</p:attrName>
                                        </p:attrNameLst>
                                      </p:cBhvr>
                                      <p:tavLst>
                                        <p:tav tm="0">
                                          <p:val>
                                            <p:fltVal val="0"/>
                                          </p:val>
                                        </p:tav>
                                        <p:tav tm="100000">
                                          <p:val>
                                            <p:strVal val="#ppt_w"/>
                                          </p:val>
                                        </p:tav>
                                      </p:tavLst>
                                    </p:anim>
                                    <p:anim calcmode="lin" valueType="num">
                                      <p:cBhvr>
                                        <p:cTn id="14" dur="1000" fill="hold"/>
                                        <p:tgtEl>
                                          <p:spTgt spid="49155"/>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9168"/>
                                        </p:tgtEl>
                                        <p:attrNameLst>
                                          <p:attrName>style.visibility</p:attrName>
                                        </p:attrNameLst>
                                      </p:cBhvr>
                                      <p:to>
                                        <p:strVal val="visible"/>
                                      </p:to>
                                    </p:set>
                                    <p:anim calcmode="lin" valueType="num">
                                      <p:cBhvr>
                                        <p:cTn id="19" dur="1000" fill="hold"/>
                                        <p:tgtEl>
                                          <p:spTgt spid="49168"/>
                                        </p:tgtEl>
                                        <p:attrNameLst>
                                          <p:attrName>ppt_w</p:attrName>
                                        </p:attrNameLst>
                                      </p:cBhvr>
                                      <p:tavLst>
                                        <p:tav tm="0">
                                          <p:val>
                                            <p:fltVal val="0"/>
                                          </p:val>
                                        </p:tav>
                                        <p:tav tm="100000">
                                          <p:val>
                                            <p:strVal val="#ppt_w"/>
                                          </p:val>
                                        </p:tav>
                                      </p:tavLst>
                                    </p:anim>
                                    <p:anim calcmode="lin" valueType="num">
                                      <p:cBhvr>
                                        <p:cTn id="20" dur="1000" fill="hold"/>
                                        <p:tgtEl>
                                          <p:spTgt spid="491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5" grpId="0"/>
      <p:bldP spid="491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539750" y="476250"/>
            <a:ext cx="8064500" cy="3168650"/>
          </a:xfrm>
          <a:prstGeom prst="rect">
            <a:avLst/>
          </a:prstGeom>
          <a:noFill/>
          <a:ln w="9525">
            <a:noFill/>
            <a:miter lim="800000"/>
            <a:headEnd/>
            <a:tailEnd/>
          </a:ln>
        </p:spPr>
        <p:txBody>
          <a:bodyPr>
            <a:spAutoFit/>
          </a:bodyPr>
          <a:lstStyle/>
          <a:p>
            <a:pPr algn="just" eaLnBrk="1" hangingPunct="1">
              <a:lnSpc>
                <a:spcPct val="120000"/>
              </a:lnSpc>
            </a:pPr>
            <a:r>
              <a:rPr kumimoji="1" lang="zh-CN" altLang="en-US" sz="2800" b="1">
                <a:solidFill>
                  <a:srgbClr val="FFFF00"/>
                </a:solidFill>
                <a:latin typeface="楷体_GB2312" pitchFamily="49" charset="-122"/>
                <a:ea typeface="楷体_GB2312" pitchFamily="49" charset="-122"/>
              </a:rPr>
              <a:t>       替代前后</a:t>
            </a:r>
            <a:r>
              <a:rPr kumimoji="1" lang="en-US" altLang="zh-CN" sz="2800">
                <a:solidFill>
                  <a:srgbClr val="FFFF00"/>
                </a:solidFill>
                <a:latin typeface="Times New Roman" pitchFamily="18" charset="0"/>
                <a:ea typeface="楷体_GB2312" pitchFamily="49" charset="-122"/>
              </a:rPr>
              <a:t>KCL,KVL</a:t>
            </a:r>
            <a:r>
              <a:rPr kumimoji="1" lang="zh-CN" altLang="en-US" sz="2800" b="1">
                <a:solidFill>
                  <a:srgbClr val="FFFF00"/>
                </a:solidFill>
                <a:latin typeface="楷体_GB2312" pitchFamily="49" charset="-122"/>
                <a:ea typeface="楷体_GB2312" pitchFamily="49" charset="-122"/>
              </a:rPr>
              <a:t>关系相同，其余支路的</a:t>
            </a:r>
            <a:r>
              <a:rPr kumimoji="1" lang="en-US" altLang="zh-CN" sz="2800" i="1">
                <a:solidFill>
                  <a:srgbClr val="FFFF00"/>
                </a:solidFill>
                <a:latin typeface="Times New Roman" pitchFamily="18" charset="0"/>
                <a:ea typeface="楷体_GB2312" pitchFamily="49" charset="-122"/>
              </a:rPr>
              <a:t>u</a:t>
            </a:r>
            <a:r>
              <a:rPr kumimoji="1" lang="zh-CN" altLang="en-US" sz="2800">
                <a:solidFill>
                  <a:srgbClr val="FFFF00"/>
                </a:solidFill>
                <a:latin typeface="Times New Roman" pitchFamily="18" charset="0"/>
                <a:ea typeface="楷体_GB2312" pitchFamily="49" charset="-122"/>
              </a:rPr>
              <a:t>、</a:t>
            </a:r>
            <a:r>
              <a:rPr kumimoji="1" lang="en-US" altLang="zh-CN" sz="2800" i="1">
                <a:solidFill>
                  <a:srgbClr val="FFFF00"/>
                </a:solidFill>
                <a:latin typeface="Times New Roman" pitchFamily="18" charset="0"/>
                <a:ea typeface="楷体_GB2312" pitchFamily="49" charset="-122"/>
              </a:rPr>
              <a:t>i</a:t>
            </a:r>
            <a:r>
              <a:rPr kumimoji="1" lang="zh-CN" altLang="en-US" sz="2800" b="1">
                <a:solidFill>
                  <a:srgbClr val="FFFF00"/>
                </a:solidFill>
                <a:latin typeface="楷体_GB2312" pitchFamily="49" charset="-122"/>
                <a:ea typeface="楷体_GB2312" pitchFamily="49" charset="-122"/>
              </a:rPr>
              <a:t>关系不变。用</a:t>
            </a:r>
            <a:r>
              <a:rPr kumimoji="1" lang="en-US" altLang="zh-CN" sz="2800" i="1">
                <a:solidFill>
                  <a:srgbClr val="FFFF00"/>
                </a:solidFill>
                <a:latin typeface="Times New Roman" pitchFamily="18" charset="0"/>
                <a:ea typeface="楷体_GB2312" pitchFamily="49" charset="-122"/>
              </a:rPr>
              <a:t>u</a:t>
            </a:r>
            <a:r>
              <a:rPr kumimoji="1" lang="en-US" altLang="zh-CN" sz="2800" i="1" baseline="-25000">
                <a:solidFill>
                  <a:srgbClr val="FFFF00"/>
                </a:solidFill>
                <a:latin typeface="Times New Roman" pitchFamily="18" charset="0"/>
                <a:ea typeface="楷体_GB2312" pitchFamily="49" charset="-122"/>
              </a:rPr>
              <a:t>k</a:t>
            </a:r>
            <a:r>
              <a:rPr kumimoji="1" lang="zh-CN" altLang="en-US" sz="2800" b="1">
                <a:solidFill>
                  <a:srgbClr val="FFFF00"/>
                </a:solidFill>
                <a:latin typeface="楷体_GB2312" pitchFamily="49" charset="-122"/>
                <a:ea typeface="楷体_GB2312" pitchFamily="49" charset="-122"/>
              </a:rPr>
              <a:t>替代后，其余支路电压不变</a:t>
            </a:r>
            <a:r>
              <a:rPr kumimoji="1" lang="en-US" altLang="zh-CN" sz="2800">
                <a:solidFill>
                  <a:srgbClr val="FFFF00"/>
                </a:solidFill>
                <a:latin typeface="楷体_GB2312" pitchFamily="49" charset="-122"/>
                <a:ea typeface="楷体_GB2312" pitchFamily="49" charset="-122"/>
              </a:rPr>
              <a:t>(</a:t>
            </a:r>
            <a:r>
              <a:rPr kumimoji="1" lang="en-US" altLang="zh-CN" sz="2800">
                <a:solidFill>
                  <a:srgbClr val="FFFF00"/>
                </a:solidFill>
                <a:latin typeface="Times New Roman" pitchFamily="18" charset="0"/>
                <a:ea typeface="楷体_GB2312" pitchFamily="49" charset="-122"/>
              </a:rPr>
              <a:t>KVL)</a:t>
            </a:r>
            <a:r>
              <a:rPr kumimoji="1" lang="zh-CN" altLang="en-US" sz="2800" b="1">
                <a:solidFill>
                  <a:srgbClr val="FFFF00"/>
                </a:solidFill>
                <a:latin typeface="楷体_GB2312" pitchFamily="49" charset="-122"/>
                <a:ea typeface="楷体_GB2312" pitchFamily="49" charset="-122"/>
              </a:rPr>
              <a:t>，其余支路电流也不变，故第</a:t>
            </a:r>
            <a:r>
              <a:rPr kumimoji="1" lang="en-US" altLang="zh-CN" sz="2800" i="1">
                <a:solidFill>
                  <a:srgbClr val="FFFF00"/>
                </a:solidFill>
                <a:latin typeface="Times New Roman" pitchFamily="18" charset="0"/>
                <a:ea typeface="楷体_GB2312" pitchFamily="49" charset="-122"/>
              </a:rPr>
              <a:t>k</a:t>
            </a:r>
            <a:r>
              <a:rPr kumimoji="1" lang="zh-CN" altLang="en-US" sz="2800" b="1">
                <a:solidFill>
                  <a:srgbClr val="FFFF00"/>
                </a:solidFill>
                <a:latin typeface="楷体_GB2312" pitchFamily="49" charset="-122"/>
                <a:ea typeface="楷体_GB2312" pitchFamily="49" charset="-122"/>
              </a:rPr>
              <a:t>条支路</a:t>
            </a:r>
            <a:r>
              <a:rPr kumimoji="1" lang="en-US" altLang="zh-CN" sz="2800" i="1">
                <a:solidFill>
                  <a:srgbClr val="FFFF00"/>
                </a:solidFill>
                <a:latin typeface="Times New Roman" pitchFamily="18" charset="0"/>
                <a:ea typeface="楷体_GB2312" pitchFamily="49" charset="-122"/>
              </a:rPr>
              <a:t>i</a:t>
            </a:r>
            <a:r>
              <a:rPr kumimoji="1" lang="en-US" altLang="zh-CN" sz="2800" i="1" baseline="-25000">
                <a:solidFill>
                  <a:srgbClr val="FFFF00"/>
                </a:solidFill>
                <a:latin typeface="Times New Roman" pitchFamily="18" charset="0"/>
                <a:ea typeface="楷体_GB2312" pitchFamily="49" charset="-122"/>
              </a:rPr>
              <a:t>k</a:t>
            </a:r>
            <a:r>
              <a:rPr kumimoji="1" lang="zh-CN" altLang="en-US" sz="2800" b="1">
                <a:solidFill>
                  <a:srgbClr val="FFFF00"/>
                </a:solidFill>
                <a:latin typeface="楷体_GB2312" pitchFamily="49" charset="-122"/>
                <a:ea typeface="楷体_GB2312" pitchFamily="49" charset="-122"/>
              </a:rPr>
              <a:t>也不变</a:t>
            </a:r>
            <a:r>
              <a:rPr kumimoji="1" lang="en-US" altLang="zh-CN" sz="2800">
                <a:solidFill>
                  <a:srgbClr val="FFFF00"/>
                </a:solidFill>
                <a:latin typeface="楷体_GB2312" pitchFamily="49" charset="-122"/>
                <a:ea typeface="楷体_GB2312" pitchFamily="49" charset="-122"/>
              </a:rPr>
              <a:t>(</a:t>
            </a:r>
            <a:r>
              <a:rPr kumimoji="1" lang="en-US" altLang="zh-CN" sz="2800">
                <a:solidFill>
                  <a:srgbClr val="FFFF00"/>
                </a:solidFill>
                <a:latin typeface="Times New Roman" pitchFamily="18" charset="0"/>
                <a:ea typeface="楷体_GB2312" pitchFamily="49" charset="-122"/>
              </a:rPr>
              <a:t>KCL)</a:t>
            </a:r>
            <a:r>
              <a:rPr kumimoji="1" lang="zh-CN" altLang="en-US" sz="2800" b="1">
                <a:solidFill>
                  <a:srgbClr val="FFFF00"/>
                </a:solidFill>
                <a:latin typeface="楷体_GB2312" pitchFamily="49" charset="-122"/>
                <a:ea typeface="楷体_GB2312" pitchFamily="49" charset="-122"/>
              </a:rPr>
              <a:t>。用</a:t>
            </a:r>
            <a:r>
              <a:rPr kumimoji="1" lang="en-US" altLang="zh-CN" sz="2800" i="1">
                <a:solidFill>
                  <a:srgbClr val="FFFF00"/>
                </a:solidFill>
                <a:latin typeface="Times New Roman" pitchFamily="18" charset="0"/>
                <a:ea typeface="楷体_GB2312" pitchFamily="49" charset="-122"/>
              </a:rPr>
              <a:t>i</a:t>
            </a:r>
            <a:r>
              <a:rPr kumimoji="1" lang="en-US" altLang="zh-CN" sz="2800" i="1" baseline="-25000">
                <a:solidFill>
                  <a:srgbClr val="FFFF00"/>
                </a:solidFill>
                <a:latin typeface="Times New Roman" pitchFamily="18" charset="0"/>
                <a:ea typeface="楷体_GB2312" pitchFamily="49" charset="-122"/>
              </a:rPr>
              <a:t>k</a:t>
            </a:r>
            <a:r>
              <a:rPr kumimoji="1" lang="zh-CN" altLang="en-US" sz="2800" b="1">
                <a:solidFill>
                  <a:srgbClr val="FFFF00"/>
                </a:solidFill>
                <a:latin typeface="楷体_GB2312" pitchFamily="49" charset="-122"/>
                <a:ea typeface="楷体_GB2312" pitchFamily="49" charset="-122"/>
              </a:rPr>
              <a:t>替代后，其余支路电流不变</a:t>
            </a:r>
            <a:r>
              <a:rPr kumimoji="1" lang="en-US" altLang="zh-CN" sz="2800">
                <a:solidFill>
                  <a:srgbClr val="FFFF00"/>
                </a:solidFill>
                <a:latin typeface="Times New Roman" pitchFamily="18" charset="0"/>
                <a:ea typeface="楷体_GB2312" pitchFamily="49" charset="-122"/>
              </a:rPr>
              <a:t>(KCL)</a:t>
            </a:r>
            <a:r>
              <a:rPr kumimoji="1" lang="zh-CN" altLang="en-US" sz="2800" b="1">
                <a:solidFill>
                  <a:srgbClr val="FFFF00"/>
                </a:solidFill>
                <a:latin typeface="Times New Roman" pitchFamily="18" charset="0"/>
                <a:ea typeface="楷体_GB2312" pitchFamily="49" charset="-122"/>
              </a:rPr>
              <a:t>，</a:t>
            </a:r>
            <a:r>
              <a:rPr kumimoji="1" lang="zh-CN" altLang="en-US" sz="2800" b="1">
                <a:solidFill>
                  <a:srgbClr val="FFFF00"/>
                </a:solidFill>
                <a:latin typeface="楷体_GB2312" pitchFamily="49" charset="-122"/>
                <a:ea typeface="楷体_GB2312" pitchFamily="49" charset="-122"/>
              </a:rPr>
              <a:t>其余支路电压不变，故第</a:t>
            </a:r>
            <a:r>
              <a:rPr kumimoji="1" lang="en-US" altLang="zh-CN" sz="2800" b="1" i="1">
                <a:solidFill>
                  <a:srgbClr val="FFFF00"/>
                </a:solidFill>
                <a:latin typeface="楷体_GB2312" pitchFamily="49" charset="-122"/>
                <a:ea typeface="楷体_GB2312" pitchFamily="49" charset="-122"/>
              </a:rPr>
              <a:t>k</a:t>
            </a:r>
            <a:r>
              <a:rPr kumimoji="1" lang="zh-CN" altLang="en-US" sz="2800" b="1">
                <a:solidFill>
                  <a:srgbClr val="FFFF00"/>
                </a:solidFill>
                <a:latin typeface="楷体_GB2312" pitchFamily="49" charset="-122"/>
                <a:ea typeface="楷体_GB2312" pitchFamily="49" charset="-122"/>
              </a:rPr>
              <a:t>条支路</a:t>
            </a:r>
            <a:r>
              <a:rPr kumimoji="1" lang="en-US" altLang="zh-CN" sz="2800" i="1">
                <a:solidFill>
                  <a:srgbClr val="FFFF00"/>
                </a:solidFill>
                <a:latin typeface="Times New Roman" pitchFamily="18" charset="0"/>
                <a:ea typeface="楷体_GB2312" pitchFamily="49" charset="-122"/>
              </a:rPr>
              <a:t>u</a:t>
            </a:r>
            <a:r>
              <a:rPr kumimoji="1" lang="en-US" altLang="zh-CN" sz="2800" i="1" baseline="-25000">
                <a:solidFill>
                  <a:srgbClr val="FFFF00"/>
                </a:solidFill>
                <a:latin typeface="Times New Roman" pitchFamily="18" charset="0"/>
                <a:ea typeface="楷体_GB2312" pitchFamily="49" charset="-122"/>
              </a:rPr>
              <a:t>k</a:t>
            </a:r>
            <a:r>
              <a:rPr kumimoji="1" lang="zh-CN" altLang="en-US" sz="2800" b="1">
                <a:solidFill>
                  <a:srgbClr val="FFFF00"/>
                </a:solidFill>
                <a:latin typeface="楷体_GB2312" pitchFamily="49" charset="-122"/>
                <a:ea typeface="楷体_GB2312" pitchFamily="49" charset="-122"/>
              </a:rPr>
              <a:t>也不变</a:t>
            </a:r>
            <a:r>
              <a:rPr kumimoji="1" lang="en-US" altLang="zh-CN" sz="2800">
                <a:solidFill>
                  <a:srgbClr val="FFFF00"/>
                </a:solidFill>
                <a:latin typeface="楷体_GB2312" pitchFamily="49" charset="-122"/>
                <a:ea typeface="楷体_GB2312" pitchFamily="49" charset="-122"/>
              </a:rPr>
              <a:t>(</a:t>
            </a:r>
            <a:r>
              <a:rPr kumimoji="1" lang="en-US" altLang="zh-CN" sz="2800">
                <a:solidFill>
                  <a:srgbClr val="FFFF00"/>
                </a:solidFill>
                <a:latin typeface="Times New Roman" pitchFamily="18" charset="0"/>
                <a:ea typeface="楷体_GB2312" pitchFamily="49" charset="-122"/>
              </a:rPr>
              <a:t>KVL)</a:t>
            </a:r>
            <a:r>
              <a:rPr kumimoji="1" lang="zh-CN" altLang="en-US" sz="2800" b="1">
                <a:solidFill>
                  <a:srgbClr val="FFFF00"/>
                </a:solidFill>
                <a:latin typeface="楷体_GB2312" pitchFamily="49" charset="-122"/>
                <a:ea typeface="楷体_GB2312" pitchFamily="49" charset="-122"/>
              </a:rPr>
              <a:t>。</a:t>
            </a:r>
          </a:p>
        </p:txBody>
      </p:sp>
      <p:sp>
        <p:nvSpPr>
          <p:cNvPr id="334851" name="Text Box 3"/>
          <p:cNvSpPr txBox="1">
            <a:spLocks noChangeArrowheads="1"/>
          </p:cNvSpPr>
          <p:nvPr/>
        </p:nvSpPr>
        <p:spPr bwMode="auto">
          <a:xfrm>
            <a:off x="755650" y="549275"/>
            <a:ext cx="936625" cy="519113"/>
          </a:xfrm>
          <a:prstGeom prst="rect">
            <a:avLst/>
          </a:prstGeom>
          <a:solidFill>
            <a:srgbClr val="990033"/>
          </a:solidFill>
          <a:ln w="9525">
            <a:noFill/>
            <a:miter lim="800000"/>
            <a:headEnd/>
            <a:tailEnd/>
          </a:ln>
          <a:effectLst>
            <a:outerShdw dist="107763" dir="18900000" algn="ctr" rotWithShape="0">
              <a:schemeClr val="bg2">
                <a:alpha val="50000"/>
              </a:schemeClr>
            </a:outerShdw>
          </a:effectLst>
        </p:spPr>
        <p:txBody>
          <a:bodyPr>
            <a:spAutoFit/>
          </a:bodyPr>
          <a:lstStyle/>
          <a:p>
            <a:pPr eaLnBrk="1" hangingPunct="1">
              <a:spcBef>
                <a:spcPct val="50000"/>
              </a:spcBef>
            </a:pPr>
            <a:r>
              <a:rPr lang="zh-CN" altLang="en-US" sz="2800" b="1">
                <a:solidFill>
                  <a:schemeClr val="bg1"/>
                </a:solidFill>
                <a:ea typeface="楷体_GB2312" pitchFamily="49" charset="-122"/>
              </a:rPr>
              <a:t>原因</a:t>
            </a:r>
          </a:p>
        </p:txBody>
      </p:sp>
      <p:sp>
        <p:nvSpPr>
          <p:cNvPr id="334852" name="Text Box 4"/>
          <p:cNvSpPr txBox="1">
            <a:spLocks noChangeArrowheads="1"/>
          </p:cNvSpPr>
          <p:nvPr/>
        </p:nvSpPr>
        <p:spPr bwMode="auto">
          <a:xfrm>
            <a:off x="898525" y="4256088"/>
            <a:ext cx="7345363" cy="1117600"/>
          </a:xfrm>
          <a:prstGeom prst="rect">
            <a:avLst/>
          </a:prstGeom>
          <a:noFill/>
          <a:ln w="9525">
            <a:noFill/>
            <a:miter lim="800000"/>
            <a:headEnd/>
            <a:tailEnd/>
          </a:ln>
        </p:spPr>
        <p:txBody>
          <a:bodyPr>
            <a:spAutoFit/>
          </a:bodyPr>
          <a:lstStyle/>
          <a:p>
            <a:pPr marL="342900" indent="-342900" eaLnBrk="1" hangingPunct="1">
              <a:lnSpc>
                <a:spcPct val="120000"/>
              </a:lnSpc>
              <a:spcBef>
                <a:spcPct val="50000"/>
              </a:spcBef>
              <a:buFontTx/>
              <a:buAutoNum type="circleNumDbPlain"/>
            </a:pPr>
            <a:r>
              <a:rPr kumimoji="1" lang="zh-CN" altLang="en-US" sz="2800" b="1">
                <a:solidFill>
                  <a:srgbClr val="FFFF00"/>
                </a:solidFill>
                <a:latin typeface="楷体_GB2312" pitchFamily="49" charset="-122"/>
                <a:ea typeface="楷体_GB2312" pitchFamily="49" charset="-122"/>
              </a:rPr>
              <a:t>替代定理既适用于线性电路，也适用于非线性电路。</a:t>
            </a:r>
          </a:p>
        </p:txBody>
      </p:sp>
      <p:grpSp>
        <p:nvGrpSpPr>
          <p:cNvPr id="21509" name="Group 5"/>
          <p:cNvGrpSpPr>
            <a:grpSpLocks/>
          </p:cNvGrpSpPr>
          <p:nvPr/>
        </p:nvGrpSpPr>
        <p:grpSpPr bwMode="auto">
          <a:xfrm>
            <a:off x="8316913" y="6446838"/>
            <a:ext cx="792162" cy="366712"/>
            <a:chOff x="5193" y="4020"/>
            <a:chExt cx="499" cy="231"/>
          </a:xfrm>
        </p:grpSpPr>
        <p:pic>
          <p:nvPicPr>
            <p:cNvPr id="21519" name="Picture 6"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21520" name="Text Box 7">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21510" name="Group 8"/>
          <p:cNvGrpSpPr>
            <a:grpSpLocks/>
          </p:cNvGrpSpPr>
          <p:nvPr/>
        </p:nvGrpSpPr>
        <p:grpSpPr bwMode="auto">
          <a:xfrm>
            <a:off x="7453313" y="6446838"/>
            <a:ext cx="792162" cy="366712"/>
            <a:chOff x="4649" y="4020"/>
            <a:chExt cx="499" cy="231"/>
          </a:xfrm>
        </p:grpSpPr>
        <p:pic>
          <p:nvPicPr>
            <p:cNvPr id="21517" name="Picture 9"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21518" name="Text Box 10">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1"/>
          <p:cNvGrpSpPr>
            <a:grpSpLocks/>
          </p:cNvGrpSpPr>
          <p:nvPr/>
        </p:nvGrpSpPr>
        <p:grpSpPr bwMode="auto">
          <a:xfrm>
            <a:off x="395288" y="3586163"/>
            <a:ext cx="1644650" cy="850900"/>
            <a:chOff x="385" y="3022"/>
            <a:chExt cx="1036" cy="536"/>
          </a:xfrm>
        </p:grpSpPr>
        <p:pic>
          <p:nvPicPr>
            <p:cNvPr id="21515" name="Picture 12" descr="123"/>
            <p:cNvPicPr>
              <a:picLocks noChangeAspect="1" noChangeArrowheads="1"/>
            </p:cNvPicPr>
            <p:nvPr/>
          </p:nvPicPr>
          <p:blipFill>
            <a:blip r:embed="rId3"/>
            <a:srcRect/>
            <a:stretch>
              <a:fillRect/>
            </a:stretch>
          </p:blipFill>
          <p:spPr bwMode="auto">
            <a:xfrm>
              <a:off x="385" y="3022"/>
              <a:ext cx="590" cy="536"/>
            </a:xfrm>
            <a:prstGeom prst="rect">
              <a:avLst/>
            </a:prstGeom>
            <a:noFill/>
            <a:ln w="9525">
              <a:noFill/>
              <a:miter lim="800000"/>
              <a:headEnd/>
              <a:tailEnd/>
            </a:ln>
          </p:spPr>
        </p:pic>
        <p:sp>
          <p:nvSpPr>
            <p:cNvPr id="21516" name="Text Box 13"/>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kumimoji="1" lang="zh-CN" altLang="en-US" sz="3200">
                  <a:solidFill>
                    <a:srgbClr val="FA7748"/>
                  </a:solidFill>
                  <a:latin typeface="Times New Roman" pitchFamily="18" charset="0"/>
                  <a:ea typeface="华文行楷" pitchFamily="2" charset="-122"/>
                </a:rPr>
                <a:t>注意</a:t>
              </a:r>
            </a:p>
          </p:txBody>
        </p:sp>
      </p:grpSp>
      <p:grpSp>
        <p:nvGrpSpPr>
          <p:cNvPr id="21512" name="Group 14"/>
          <p:cNvGrpSpPr>
            <a:grpSpLocks/>
          </p:cNvGrpSpPr>
          <p:nvPr/>
        </p:nvGrpSpPr>
        <p:grpSpPr bwMode="auto">
          <a:xfrm>
            <a:off x="6588125" y="6446838"/>
            <a:ext cx="792163" cy="366712"/>
            <a:chOff x="5193" y="4020"/>
            <a:chExt cx="499" cy="231"/>
          </a:xfrm>
        </p:grpSpPr>
        <p:pic>
          <p:nvPicPr>
            <p:cNvPr id="21513" name="Picture 1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21514" name="Text Box 16">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34851"/>
                                        </p:tgtEl>
                                        <p:attrNameLst>
                                          <p:attrName>style.visibility</p:attrName>
                                        </p:attrNameLst>
                                      </p:cBhvr>
                                      <p:to>
                                        <p:strVal val="visible"/>
                                      </p:to>
                                    </p:set>
                                    <p:anim calcmode="lin" valueType="num">
                                      <p:cBhvr>
                                        <p:cTn id="7" dur="1000" fill="hold"/>
                                        <p:tgtEl>
                                          <p:spTgt spid="334851"/>
                                        </p:tgtEl>
                                        <p:attrNameLst>
                                          <p:attrName>ppt_w</p:attrName>
                                        </p:attrNameLst>
                                      </p:cBhvr>
                                      <p:tavLst>
                                        <p:tav tm="0">
                                          <p:val>
                                            <p:fltVal val="0"/>
                                          </p:val>
                                        </p:tav>
                                        <p:tav tm="100000">
                                          <p:val>
                                            <p:strVal val="#ppt_w"/>
                                          </p:val>
                                        </p:tav>
                                      </p:tavLst>
                                    </p:anim>
                                    <p:anim calcmode="lin" valueType="num">
                                      <p:cBhvr>
                                        <p:cTn id="8" dur="1000" fill="hold"/>
                                        <p:tgtEl>
                                          <p:spTgt spid="334851"/>
                                        </p:tgtEl>
                                        <p:attrNameLst>
                                          <p:attrName>ppt_h</p:attrName>
                                        </p:attrNameLst>
                                      </p:cBhvr>
                                      <p:tavLst>
                                        <p:tav tm="0">
                                          <p:val>
                                            <p:fltVal val="0"/>
                                          </p:val>
                                        </p:tav>
                                        <p:tav tm="100000">
                                          <p:val>
                                            <p:strVal val="#ppt_h"/>
                                          </p:val>
                                        </p:tav>
                                      </p:tavLst>
                                    </p:anim>
                                    <p:anim calcmode="lin" valueType="num">
                                      <p:cBhvr>
                                        <p:cTn id="9" dur="1000" fill="hold"/>
                                        <p:tgtEl>
                                          <p:spTgt spid="33485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3485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iterate type="lt">
                                    <p:tmPct val="100000"/>
                                  </p:iterate>
                                  <p:childTnLst>
                                    <p:set>
                                      <p:cBhvr>
                                        <p:cTn id="14" dur="1" fill="hold">
                                          <p:stCondLst>
                                            <p:cond delay="0"/>
                                          </p:stCondLst>
                                        </p:cTn>
                                        <p:tgtEl>
                                          <p:spTgt spid="334850"/>
                                        </p:tgtEl>
                                        <p:attrNameLst>
                                          <p:attrName>style.visibility</p:attrName>
                                        </p:attrNameLst>
                                      </p:cBhvr>
                                      <p:to>
                                        <p:strVal val="visible"/>
                                      </p:to>
                                    </p:set>
                                    <p:animEffect transition="in" filter="wipe(left)">
                                      <p:cBhvr>
                                        <p:cTn id="15" dur="100"/>
                                        <p:tgtEl>
                                          <p:spTgt spid="3348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34852"/>
                                        </p:tgtEl>
                                        <p:attrNameLst>
                                          <p:attrName>style.visibility</p:attrName>
                                        </p:attrNameLst>
                                      </p:cBhvr>
                                      <p:to>
                                        <p:strVal val="visible"/>
                                      </p:to>
                                    </p:set>
                                    <p:animEffect transition="in" filter="blinds(horizontal)">
                                      <p:cBhvr>
                                        <p:cTn id="25" dur="500"/>
                                        <p:tgtEl>
                                          <p:spTgt spid="334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autoUpdateAnimBg="0"/>
      <p:bldP spid="334851" grpId="0" animBg="1"/>
      <p:bldP spid="33485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1116013" y="5373688"/>
            <a:ext cx="6337300" cy="519112"/>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startAt="3"/>
            </a:pPr>
            <a:r>
              <a:rPr kumimoji="1" lang="zh-CN" altLang="en-US" sz="2800" b="1">
                <a:solidFill>
                  <a:srgbClr val="FFFF00"/>
                </a:solidFill>
                <a:latin typeface="楷体_GB2312" pitchFamily="49" charset="-122"/>
                <a:ea typeface="楷体_GB2312" pitchFamily="49" charset="-122"/>
              </a:rPr>
              <a:t>替代后其余支路及参数不能改变。</a:t>
            </a:r>
          </a:p>
        </p:txBody>
      </p:sp>
      <p:sp>
        <p:nvSpPr>
          <p:cNvPr id="335875" name="Text Box 3"/>
          <p:cNvSpPr txBox="1">
            <a:spLocks noChangeArrowheads="1"/>
          </p:cNvSpPr>
          <p:nvPr/>
        </p:nvSpPr>
        <p:spPr bwMode="auto">
          <a:xfrm>
            <a:off x="2195513" y="620713"/>
            <a:ext cx="5400675" cy="519112"/>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startAt="2"/>
            </a:pPr>
            <a:r>
              <a:rPr kumimoji="1" lang="zh-CN" altLang="en-US" sz="2800" b="1">
                <a:solidFill>
                  <a:srgbClr val="FFFF00"/>
                </a:solidFill>
                <a:latin typeface="楷体_GB2312" pitchFamily="49" charset="-122"/>
                <a:ea typeface="楷体_GB2312" pitchFamily="49" charset="-122"/>
              </a:rPr>
              <a:t>替代后电路必须有唯一解。</a:t>
            </a:r>
          </a:p>
        </p:txBody>
      </p:sp>
      <p:sp>
        <p:nvSpPr>
          <p:cNvPr id="335876" name="Text Box 4"/>
          <p:cNvSpPr txBox="1">
            <a:spLocks noChangeArrowheads="1"/>
          </p:cNvSpPr>
          <p:nvPr/>
        </p:nvSpPr>
        <p:spPr bwMode="auto">
          <a:xfrm>
            <a:off x="2555875" y="1181100"/>
            <a:ext cx="3457575"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Times New Roman" pitchFamily="18" charset="0"/>
                <a:ea typeface="楷体_GB2312" pitchFamily="49" charset="-122"/>
              </a:rPr>
              <a:t>无电压源回路；</a:t>
            </a:r>
          </a:p>
        </p:txBody>
      </p:sp>
      <p:sp>
        <p:nvSpPr>
          <p:cNvPr id="335877" name="Text Box 5"/>
          <p:cNvSpPr txBox="1">
            <a:spLocks noChangeArrowheads="1"/>
          </p:cNvSpPr>
          <p:nvPr/>
        </p:nvSpPr>
        <p:spPr bwMode="auto">
          <a:xfrm>
            <a:off x="2555875" y="1773238"/>
            <a:ext cx="5329238"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无电流源结点</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含广义结点</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a:t>
            </a:r>
          </a:p>
        </p:txBody>
      </p:sp>
      <p:sp>
        <p:nvSpPr>
          <p:cNvPr id="335878" name="AutoShape 6"/>
          <p:cNvSpPr>
            <a:spLocks/>
          </p:cNvSpPr>
          <p:nvPr/>
        </p:nvSpPr>
        <p:spPr bwMode="auto">
          <a:xfrm>
            <a:off x="2124075" y="1268413"/>
            <a:ext cx="215900" cy="1008062"/>
          </a:xfrm>
          <a:prstGeom prst="leftBrace">
            <a:avLst>
              <a:gd name="adj1" fmla="val 38909"/>
              <a:gd name="adj2" fmla="val 50000"/>
            </a:avLst>
          </a:prstGeom>
          <a:noFill/>
          <a:ln w="28575">
            <a:solidFill>
              <a:schemeClr val="bg1"/>
            </a:solidFill>
            <a:round/>
            <a:headEnd/>
            <a:tailEnd/>
          </a:ln>
        </p:spPr>
        <p:txBody>
          <a:bodyPr wrap="none" anchor="ctr"/>
          <a:lstStyle/>
          <a:p>
            <a:pPr algn="ctr" eaLnBrk="1" hangingPunct="1"/>
            <a:endParaRPr kumimoji="1" lang="zh-CN" altLang="en-US" sz="2400" b="1">
              <a:solidFill>
                <a:srgbClr val="0000FF"/>
              </a:solidFill>
              <a:latin typeface="Times New Roman" pitchFamily="18" charset="0"/>
              <a:ea typeface="宋体" charset="-122"/>
            </a:endParaRPr>
          </a:p>
        </p:txBody>
      </p:sp>
      <p:grpSp>
        <p:nvGrpSpPr>
          <p:cNvPr id="2" name="Group 7"/>
          <p:cNvGrpSpPr>
            <a:grpSpLocks/>
          </p:cNvGrpSpPr>
          <p:nvPr/>
        </p:nvGrpSpPr>
        <p:grpSpPr bwMode="auto">
          <a:xfrm>
            <a:off x="3924300" y="4149725"/>
            <a:ext cx="1390650" cy="519113"/>
            <a:chOff x="3777" y="1594"/>
            <a:chExt cx="556" cy="327"/>
          </a:xfrm>
        </p:grpSpPr>
        <p:sp>
          <p:nvSpPr>
            <p:cNvPr id="22596" name="Line 8"/>
            <p:cNvSpPr>
              <a:spLocks noChangeShapeType="1"/>
            </p:cNvSpPr>
            <p:nvPr/>
          </p:nvSpPr>
          <p:spPr bwMode="auto">
            <a:xfrm>
              <a:off x="3888" y="1680"/>
              <a:ext cx="0" cy="240"/>
            </a:xfrm>
            <a:prstGeom prst="line">
              <a:avLst/>
            </a:prstGeom>
            <a:noFill/>
            <a:ln w="38100">
              <a:solidFill>
                <a:srgbClr val="66FFFF"/>
              </a:solidFill>
              <a:round/>
              <a:headEnd/>
              <a:tailEnd type="triangle" w="med" len="med"/>
            </a:ln>
          </p:spPr>
          <p:txBody>
            <a:bodyPr wrap="none" lIns="90000" tIns="46800" rIns="90000" bIns="46800" anchor="ctr">
              <a:spAutoFit/>
            </a:bodyPr>
            <a:lstStyle/>
            <a:p>
              <a:endParaRPr lang="zh-CN" altLang="en-US"/>
            </a:p>
          </p:txBody>
        </p:sp>
        <p:sp>
          <p:nvSpPr>
            <p:cNvPr id="22597" name="Text Box 9"/>
            <p:cNvSpPr txBox="1">
              <a:spLocks noChangeArrowheads="1"/>
            </p:cNvSpPr>
            <p:nvPr/>
          </p:nvSpPr>
          <p:spPr bwMode="auto">
            <a:xfrm>
              <a:off x="3777" y="1594"/>
              <a:ext cx="556" cy="327"/>
            </a:xfrm>
            <a:prstGeom prst="rect">
              <a:avLst/>
            </a:prstGeom>
            <a:noFill/>
            <a:ln w="28575">
              <a:noFill/>
              <a:miter lim="800000"/>
              <a:headEnd/>
              <a:tailEnd/>
            </a:ln>
          </p:spPr>
          <p:txBody>
            <a:bodyPr lIns="90000" tIns="46800" rIns="90000" bIns="46800" anchor="ctr">
              <a:spAutoFit/>
            </a:bodyPr>
            <a:lstStyle/>
            <a:p>
              <a:pPr algn="ctr" eaLnBrk="1" hangingPunct="1">
                <a:spcBef>
                  <a:spcPct val="50000"/>
                </a:spcBef>
                <a:buClr>
                  <a:schemeClr val="accent2"/>
                </a:buClr>
                <a:buSzPct val="75000"/>
                <a:buFont typeface="Monotype Sorts" pitchFamily="2" charset="2"/>
                <a:buNone/>
              </a:pPr>
              <a:r>
                <a:rPr lang="en-US" altLang="zh-CN" sz="2800">
                  <a:solidFill>
                    <a:schemeClr val="bg1"/>
                  </a:solidFill>
                  <a:latin typeface="Times New Roman" pitchFamily="18" charset="0"/>
                  <a:ea typeface="宋体" charset="-122"/>
                </a:rPr>
                <a:t>1.5A</a:t>
              </a:r>
              <a:endParaRPr lang="en-US" altLang="zh-CN" sz="2800">
                <a:solidFill>
                  <a:schemeClr val="bg1"/>
                </a:solidFill>
                <a:latin typeface="Times New Roman" pitchFamily="18" charset="0"/>
                <a:ea typeface="楷体_GB2312" pitchFamily="49" charset="-122"/>
              </a:endParaRPr>
            </a:p>
          </p:txBody>
        </p:sp>
      </p:grpSp>
      <p:grpSp>
        <p:nvGrpSpPr>
          <p:cNvPr id="3" name="Group 10"/>
          <p:cNvGrpSpPr>
            <a:grpSpLocks/>
          </p:cNvGrpSpPr>
          <p:nvPr/>
        </p:nvGrpSpPr>
        <p:grpSpPr bwMode="auto">
          <a:xfrm>
            <a:off x="2051050" y="2492375"/>
            <a:ext cx="882650" cy="519113"/>
            <a:chOff x="3486" y="1827"/>
            <a:chExt cx="556" cy="327"/>
          </a:xfrm>
        </p:grpSpPr>
        <p:sp>
          <p:nvSpPr>
            <p:cNvPr id="22594" name="Line 11"/>
            <p:cNvSpPr>
              <a:spLocks noChangeShapeType="1"/>
            </p:cNvSpPr>
            <p:nvPr/>
          </p:nvSpPr>
          <p:spPr bwMode="auto">
            <a:xfrm>
              <a:off x="3560" y="2115"/>
              <a:ext cx="454" cy="0"/>
            </a:xfrm>
            <a:prstGeom prst="line">
              <a:avLst/>
            </a:prstGeom>
            <a:noFill/>
            <a:ln w="28575">
              <a:solidFill>
                <a:srgbClr val="66FFFF"/>
              </a:solidFill>
              <a:round/>
              <a:headEnd/>
              <a:tailEnd type="triangle" w="med" len="med"/>
            </a:ln>
          </p:spPr>
          <p:txBody>
            <a:bodyPr/>
            <a:lstStyle/>
            <a:p>
              <a:endParaRPr lang="zh-CN" altLang="en-US"/>
            </a:p>
          </p:txBody>
        </p:sp>
        <p:sp>
          <p:nvSpPr>
            <p:cNvPr id="22595" name="Text Box 12"/>
            <p:cNvSpPr txBox="1">
              <a:spLocks noChangeArrowheads="1"/>
            </p:cNvSpPr>
            <p:nvPr/>
          </p:nvSpPr>
          <p:spPr bwMode="auto">
            <a:xfrm>
              <a:off x="3486" y="1827"/>
              <a:ext cx="556" cy="327"/>
            </a:xfrm>
            <a:prstGeom prst="rect">
              <a:avLst/>
            </a:prstGeom>
            <a:noFill/>
            <a:ln w="28575">
              <a:noFill/>
              <a:miter lim="800000"/>
              <a:headEnd/>
              <a:tailEnd/>
            </a:ln>
          </p:spPr>
          <p:txBody>
            <a:bodyPr wrap="none" lIns="90000" tIns="46800" rIns="90000" bIns="46800" anchor="ctr">
              <a:spAutoFit/>
            </a:bodyPr>
            <a:lstStyle/>
            <a:p>
              <a:pPr algn="ctr" eaLnBrk="1" hangingPunct="1"/>
              <a:r>
                <a:rPr lang="en-US" altLang="zh-CN" sz="2800">
                  <a:solidFill>
                    <a:schemeClr val="bg1"/>
                  </a:solidFill>
                  <a:latin typeface="Times New Roman" pitchFamily="18" charset="0"/>
                  <a:ea typeface="楷体_GB2312" pitchFamily="49" charset="-122"/>
                </a:rPr>
                <a:t>2.5A</a:t>
              </a:r>
              <a:endParaRPr lang="en-US" altLang="zh-CN" sz="2800">
                <a:solidFill>
                  <a:srgbClr val="FFFF00"/>
                </a:solidFill>
                <a:latin typeface="Times New Roman" pitchFamily="18" charset="0"/>
                <a:ea typeface="仿宋_GB2312" pitchFamily="49" charset="-122"/>
              </a:endParaRPr>
            </a:p>
          </p:txBody>
        </p:sp>
      </p:grpSp>
      <p:grpSp>
        <p:nvGrpSpPr>
          <p:cNvPr id="4" name="Group 13"/>
          <p:cNvGrpSpPr>
            <a:grpSpLocks/>
          </p:cNvGrpSpPr>
          <p:nvPr/>
        </p:nvGrpSpPr>
        <p:grpSpPr bwMode="auto">
          <a:xfrm>
            <a:off x="4643438" y="3141663"/>
            <a:ext cx="720725" cy="519112"/>
            <a:chOff x="4558" y="398"/>
            <a:chExt cx="454" cy="327"/>
          </a:xfrm>
        </p:grpSpPr>
        <p:sp>
          <p:nvSpPr>
            <p:cNvPr id="22592" name="Line 14"/>
            <p:cNvSpPr>
              <a:spLocks noChangeShapeType="1"/>
            </p:cNvSpPr>
            <p:nvPr/>
          </p:nvSpPr>
          <p:spPr bwMode="auto">
            <a:xfrm>
              <a:off x="4558" y="436"/>
              <a:ext cx="454" cy="0"/>
            </a:xfrm>
            <a:prstGeom prst="line">
              <a:avLst/>
            </a:prstGeom>
            <a:noFill/>
            <a:ln w="28575">
              <a:solidFill>
                <a:srgbClr val="66FFFF"/>
              </a:solidFill>
              <a:round/>
              <a:headEnd/>
              <a:tailEnd type="triangle" w="med" len="med"/>
            </a:ln>
          </p:spPr>
          <p:txBody>
            <a:bodyPr/>
            <a:lstStyle/>
            <a:p>
              <a:endParaRPr lang="zh-CN" altLang="en-US"/>
            </a:p>
          </p:txBody>
        </p:sp>
        <p:sp>
          <p:nvSpPr>
            <p:cNvPr id="22593" name="Text Box 15"/>
            <p:cNvSpPr txBox="1">
              <a:spLocks noChangeArrowheads="1"/>
            </p:cNvSpPr>
            <p:nvPr/>
          </p:nvSpPr>
          <p:spPr bwMode="auto">
            <a:xfrm>
              <a:off x="4568" y="398"/>
              <a:ext cx="388" cy="327"/>
            </a:xfrm>
            <a:prstGeom prst="rect">
              <a:avLst/>
            </a:prstGeom>
            <a:noFill/>
            <a:ln w="28575">
              <a:noFill/>
              <a:miter lim="800000"/>
              <a:headEnd/>
              <a:tailEnd/>
            </a:ln>
          </p:spPr>
          <p:txBody>
            <a:bodyPr wrap="none" lIns="90000" tIns="46800" rIns="90000" bIns="46800" anchor="ctr">
              <a:spAutoFit/>
            </a:bodyPr>
            <a:lstStyle/>
            <a:p>
              <a:pPr algn="ctr" eaLnBrk="1" hangingPunct="1"/>
              <a:r>
                <a:rPr lang="en-US" altLang="zh-CN" sz="2800">
                  <a:solidFill>
                    <a:schemeClr val="bg1"/>
                  </a:solidFill>
                  <a:latin typeface="Times New Roman" pitchFamily="18" charset="0"/>
                  <a:ea typeface="楷体_GB2312" pitchFamily="49" charset="-122"/>
                </a:rPr>
                <a:t>1A</a:t>
              </a:r>
              <a:endParaRPr lang="en-US" altLang="zh-CN" sz="2800">
                <a:solidFill>
                  <a:srgbClr val="FFFF00"/>
                </a:solidFill>
                <a:latin typeface="Times New Roman" pitchFamily="18" charset="0"/>
                <a:ea typeface="仿宋_GB2312" pitchFamily="49" charset="-122"/>
              </a:endParaRPr>
            </a:p>
          </p:txBody>
        </p:sp>
      </p:grpSp>
      <p:grpSp>
        <p:nvGrpSpPr>
          <p:cNvPr id="22538" name="Group 16"/>
          <p:cNvGrpSpPr>
            <a:grpSpLocks/>
          </p:cNvGrpSpPr>
          <p:nvPr/>
        </p:nvGrpSpPr>
        <p:grpSpPr bwMode="auto">
          <a:xfrm>
            <a:off x="8316913" y="6446838"/>
            <a:ext cx="792162" cy="366712"/>
            <a:chOff x="5193" y="4020"/>
            <a:chExt cx="499" cy="231"/>
          </a:xfrm>
        </p:grpSpPr>
        <p:pic>
          <p:nvPicPr>
            <p:cNvPr id="22590" name="Picture 17"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22591" name="Text Box 18">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22539" name="Group 19"/>
          <p:cNvGrpSpPr>
            <a:grpSpLocks/>
          </p:cNvGrpSpPr>
          <p:nvPr/>
        </p:nvGrpSpPr>
        <p:grpSpPr bwMode="auto">
          <a:xfrm>
            <a:off x="7453313" y="6446838"/>
            <a:ext cx="792162" cy="366712"/>
            <a:chOff x="4649" y="4020"/>
            <a:chExt cx="499" cy="231"/>
          </a:xfrm>
        </p:grpSpPr>
        <p:pic>
          <p:nvPicPr>
            <p:cNvPr id="22588" name="Picture 20"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22589" name="Text Box 21">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22540" name="Group 22"/>
          <p:cNvGrpSpPr>
            <a:grpSpLocks/>
          </p:cNvGrpSpPr>
          <p:nvPr/>
        </p:nvGrpSpPr>
        <p:grpSpPr bwMode="auto">
          <a:xfrm>
            <a:off x="611188" y="404813"/>
            <a:ext cx="1644650" cy="850900"/>
            <a:chOff x="385" y="3022"/>
            <a:chExt cx="1036" cy="536"/>
          </a:xfrm>
        </p:grpSpPr>
        <p:pic>
          <p:nvPicPr>
            <p:cNvPr id="22586" name="Picture 23" descr="123"/>
            <p:cNvPicPr>
              <a:picLocks noChangeAspect="1" noChangeArrowheads="1"/>
            </p:cNvPicPr>
            <p:nvPr/>
          </p:nvPicPr>
          <p:blipFill>
            <a:blip r:embed="rId3"/>
            <a:srcRect/>
            <a:stretch>
              <a:fillRect/>
            </a:stretch>
          </p:blipFill>
          <p:spPr bwMode="auto">
            <a:xfrm>
              <a:off x="385" y="3022"/>
              <a:ext cx="590" cy="536"/>
            </a:xfrm>
            <a:prstGeom prst="rect">
              <a:avLst/>
            </a:prstGeom>
            <a:noFill/>
            <a:ln w="9525">
              <a:noFill/>
              <a:miter lim="800000"/>
              <a:headEnd/>
              <a:tailEnd/>
            </a:ln>
          </p:spPr>
        </p:pic>
        <p:sp>
          <p:nvSpPr>
            <p:cNvPr id="22587" name="Text Box 24"/>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kumimoji="1" lang="zh-CN" altLang="en-US" sz="3200">
                  <a:solidFill>
                    <a:srgbClr val="FA7748"/>
                  </a:solidFill>
                  <a:latin typeface="Times New Roman" pitchFamily="18" charset="0"/>
                  <a:ea typeface="华文行楷" pitchFamily="2" charset="-122"/>
                </a:rPr>
                <a:t>注意</a:t>
              </a:r>
            </a:p>
          </p:txBody>
        </p:sp>
      </p:grpSp>
      <p:grpSp>
        <p:nvGrpSpPr>
          <p:cNvPr id="8" name="Group 25"/>
          <p:cNvGrpSpPr>
            <a:grpSpLocks/>
          </p:cNvGrpSpPr>
          <p:nvPr/>
        </p:nvGrpSpPr>
        <p:grpSpPr bwMode="auto">
          <a:xfrm>
            <a:off x="1908175" y="2997200"/>
            <a:ext cx="3873500" cy="1944688"/>
            <a:chOff x="1338" y="2432"/>
            <a:chExt cx="2440" cy="1225"/>
          </a:xfrm>
        </p:grpSpPr>
        <p:sp>
          <p:nvSpPr>
            <p:cNvPr id="22572" name="Oval 26"/>
            <p:cNvSpPr>
              <a:spLocks noChangeArrowheads="1"/>
            </p:cNvSpPr>
            <p:nvPr/>
          </p:nvSpPr>
          <p:spPr bwMode="auto">
            <a:xfrm>
              <a:off x="1338" y="284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2573" name="Oval 27"/>
            <p:cNvSpPr>
              <a:spLocks noChangeArrowheads="1"/>
            </p:cNvSpPr>
            <p:nvPr/>
          </p:nvSpPr>
          <p:spPr bwMode="auto">
            <a:xfrm>
              <a:off x="2517" y="284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2574" name="Text Box 28"/>
            <p:cNvSpPr txBox="1">
              <a:spLocks noChangeArrowheads="1"/>
            </p:cNvSpPr>
            <p:nvPr/>
          </p:nvSpPr>
          <p:spPr bwMode="auto">
            <a:xfrm>
              <a:off x="1701" y="2886"/>
              <a:ext cx="500" cy="32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buClr>
                  <a:schemeClr val="accent2"/>
                </a:buClr>
                <a:buSzPct val="75000"/>
                <a:buFont typeface="Monotype Sorts" pitchFamily="2" charset="2"/>
                <a:buNone/>
              </a:pPr>
              <a:r>
                <a:rPr lang="en-US" altLang="zh-CN" sz="2800">
                  <a:solidFill>
                    <a:schemeClr val="bg1"/>
                  </a:solidFill>
                  <a:latin typeface="Times New Roman" pitchFamily="18" charset="0"/>
                  <a:ea typeface="楷体_GB2312" pitchFamily="49" charset="-122"/>
                </a:rPr>
                <a:t>10V</a:t>
              </a:r>
            </a:p>
          </p:txBody>
        </p:sp>
        <p:sp>
          <p:nvSpPr>
            <p:cNvPr id="22575" name="Text Box 29"/>
            <p:cNvSpPr txBox="1">
              <a:spLocks noChangeArrowheads="1"/>
            </p:cNvSpPr>
            <p:nvPr/>
          </p:nvSpPr>
          <p:spPr bwMode="auto">
            <a:xfrm>
              <a:off x="2154" y="2886"/>
              <a:ext cx="388" cy="32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buClr>
                  <a:schemeClr val="accent2"/>
                </a:buClr>
                <a:buSzPct val="75000"/>
                <a:buFont typeface="Monotype Sorts" pitchFamily="2" charset="2"/>
                <a:buNone/>
              </a:pPr>
              <a:r>
                <a:rPr lang="en-US" altLang="zh-CN" sz="2800">
                  <a:solidFill>
                    <a:schemeClr val="bg1"/>
                  </a:solidFill>
                  <a:latin typeface="Times New Roman" pitchFamily="18" charset="0"/>
                  <a:ea typeface="楷体_GB2312" pitchFamily="49" charset="-122"/>
                </a:rPr>
                <a:t>5V</a:t>
              </a:r>
            </a:p>
          </p:txBody>
        </p:sp>
        <p:sp>
          <p:nvSpPr>
            <p:cNvPr id="22576" name="Text Box 30"/>
            <p:cNvSpPr txBox="1">
              <a:spLocks noChangeArrowheads="1"/>
            </p:cNvSpPr>
            <p:nvPr/>
          </p:nvSpPr>
          <p:spPr bwMode="auto">
            <a:xfrm>
              <a:off x="1927" y="2523"/>
              <a:ext cx="398" cy="32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buClr>
                  <a:schemeClr val="accent2"/>
                </a:buClr>
                <a:buSzPct val="75000"/>
                <a:buFont typeface="Monotype Sorts" pitchFamily="2" charset="2"/>
                <a:buNone/>
              </a:pPr>
              <a:r>
                <a:rPr lang="en-US" altLang="zh-CN" sz="2800">
                  <a:solidFill>
                    <a:schemeClr val="bg1"/>
                  </a:solidFill>
                  <a:latin typeface="Times New Roman" pitchFamily="18" charset="0"/>
                  <a:ea typeface="楷体_GB2312" pitchFamily="49" charset="-122"/>
                </a:rPr>
                <a:t>2</a:t>
              </a:r>
              <a:r>
                <a:rPr lang="en-US" altLang="zh-CN" sz="2800">
                  <a:solidFill>
                    <a:schemeClr val="bg1"/>
                  </a:solidFill>
                  <a:latin typeface="Times New Roman" pitchFamily="18" charset="0"/>
                  <a:ea typeface="楷体_GB2312" pitchFamily="49" charset="-122"/>
                  <a:sym typeface="Symbol" pitchFamily="18" charset="2"/>
                </a:rPr>
                <a:t></a:t>
              </a:r>
              <a:endParaRPr lang="en-US" altLang="zh-CN" sz="2800">
                <a:solidFill>
                  <a:schemeClr val="bg1"/>
                </a:solidFill>
                <a:latin typeface="Times New Roman" pitchFamily="18" charset="0"/>
                <a:ea typeface="楷体_GB2312" pitchFamily="49" charset="-122"/>
              </a:endParaRPr>
            </a:p>
          </p:txBody>
        </p:sp>
        <p:sp>
          <p:nvSpPr>
            <p:cNvPr id="22577" name="Text Box 31"/>
            <p:cNvSpPr txBox="1">
              <a:spLocks noChangeArrowheads="1"/>
            </p:cNvSpPr>
            <p:nvPr/>
          </p:nvSpPr>
          <p:spPr bwMode="auto">
            <a:xfrm>
              <a:off x="3288" y="2886"/>
              <a:ext cx="398" cy="32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buClr>
                  <a:schemeClr val="accent2"/>
                </a:buClr>
                <a:buSzPct val="75000"/>
                <a:buFont typeface="Monotype Sorts" pitchFamily="2" charset="2"/>
                <a:buNone/>
              </a:pPr>
              <a:r>
                <a:rPr lang="en-US" altLang="zh-CN" sz="2800">
                  <a:solidFill>
                    <a:schemeClr val="bg1"/>
                  </a:solidFill>
                  <a:latin typeface="Times New Roman" pitchFamily="18" charset="0"/>
                  <a:ea typeface="楷体_GB2312" pitchFamily="49" charset="-122"/>
                </a:rPr>
                <a:t>5</a:t>
              </a:r>
              <a:r>
                <a:rPr lang="en-US" altLang="zh-CN" sz="2800">
                  <a:solidFill>
                    <a:schemeClr val="bg1"/>
                  </a:solidFill>
                  <a:latin typeface="Times New Roman" pitchFamily="18" charset="0"/>
                  <a:ea typeface="楷体_GB2312" pitchFamily="49" charset="-122"/>
                  <a:sym typeface="Symbol" pitchFamily="18" charset="2"/>
                </a:rPr>
                <a:t></a:t>
              </a:r>
              <a:endParaRPr lang="en-US" altLang="zh-CN" sz="2800">
                <a:solidFill>
                  <a:schemeClr val="bg1"/>
                </a:solidFill>
                <a:latin typeface="Times New Roman" pitchFamily="18" charset="0"/>
                <a:ea typeface="楷体_GB2312" pitchFamily="49" charset="-122"/>
              </a:endParaRPr>
            </a:p>
          </p:txBody>
        </p:sp>
        <p:sp>
          <p:nvSpPr>
            <p:cNvPr id="22578" name="Rectangle 32"/>
            <p:cNvSpPr>
              <a:spLocks noChangeArrowheads="1"/>
            </p:cNvSpPr>
            <p:nvPr/>
          </p:nvSpPr>
          <p:spPr bwMode="auto">
            <a:xfrm>
              <a:off x="1519" y="2477"/>
              <a:ext cx="2223" cy="1180"/>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2579" name="Line 33"/>
            <p:cNvSpPr>
              <a:spLocks noChangeShapeType="1"/>
            </p:cNvSpPr>
            <p:nvPr/>
          </p:nvSpPr>
          <p:spPr bwMode="auto">
            <a:xfrm>
              <a:off x="2699" y="2478"/>
              <a:ext cx="0" cy="1179"/>
            </a:xfrm>
            <a:prstGeom prst="line">
              <a:avLst/>
            </a:prstGeom>
            <a:noFill/>
            <a:ln w="28575">
              <a:solidFill>
                <a:srgbClr val="FFCC00"/>
              </a:solidFill>
              <a:round/>
              <a:headEnd type="oval" w="med" len="med"/>
              <a:tailEnd type="oval" w="med" len="med"/>
            </a:ln>
          </p:spPr>
          <p:txBody>
            <a:bodyPr/>
            <a:lstStyle/>
            <a:p>
              <a:endParaRPr lang="zh-CN" altLang="en-US"/>
            </a:p>
          </p:txBody>
        </p:sp>
        <p:sp>
          <p:nvSpPr>
            <p:cNvPr id="22580" name="Text Box 34"/>
            <p:cNvSpPr txBox="1">
              <a:spLocks noChangeArrowheads="1"/>
            </p:cNvSpPr>
            <p:nvPr/>
          </p:nvSpPr>
          <p:spPr bwMode="auto">
            <a:xfrm>
              <a:off x="1519" y="2523"/>
              <a:ext cx="408"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22581" name="Text Box 35"/>
            <p:cNvSpPr txBox="1">
              <a:spLocks noChangeArrowheads="1"/>
            </p:cNvSpPr>
            <p:nvPr/>
          </p:nvSpPr>
          <p:spPr bwMode="auto">
            <a:xfrm>
              <a:off x="1519" y="3249"/>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latin typeface="Times New Roman" pitchFamily="18" charset="0"/>
                  <a:ea typeface="仿宋_GB2312" pitchFamily="49" charset="-122"/>
                </a:rPr>
                <a:t>－</a:t>
              </a:r>
              <a:endParaRPr lang="zh-CN" altLang="en-US" sz="2800">
                <a:solidFill>
                  <a:srgbClr val="FFFF00"/>
                </a:solidFill>
                <a:latin typeface="Times New Roman" pitchFamily="18" charset="0"/>
                <a:ea typeface="仿宋_GB2312" pitchFamily="49" charset="-122"/>
              </a:endParaRPr>
            </a:p>
          </p:txBody>
        </p:sp>
        <p:sp>
          <p:nvSpPr>
            <p:cNvPr id="22582" name="Text Box 36"/>
            <p:cNvSpPr txBox="1">
              <a:spLocks noChangeArrowheads="1"/>
            </p:cNvSpPr>
            <p:nvPr/>
          </p:nvSpPr>
          <p:spPr bwMode="auto">
            <a:xfrm>
              <a:off x="2336" y="3249"/>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latin typeface="Times New Roman" pitchFamily="18" charset="0"/>
                  <a:ea typeface="仿宋_GB2312" pitchFamily="49" charset="-122"/>
                </a:rPr>
                <a:t>－</a:t>
              </a:r>
              <a:endParaRPr lang="zh-CN" altLang="en-US" sz="2800">
                <a:solidFill>
                  <a:srgbClr val="FFFF00"/>
                </a:solidFill>
                <a:latin typeface="Times New Roman" pitchFamily="18" charset="0"/>
                <a:ea typeface="仿宋_GB2312" pitchFamily="49" charset="-122"/>
              </a:endParaRPr>
            </a:p>
          </p:txBody>
        </p:sp>
        <p:sp>
          <p:nvSpPr>
            <p:cNvPr id="22583" name="Text Box 37"/>
            <p:cNvSpPr txBox="1">
              <a:spLocks noChangeArrowheads="1"/>
            </p:cNvSpPr>
            <p:nvPr/>
          </p:nvSpPr>
          <p:spPr bwMode="auto">
            <a:xfrm>
              <a:off x="2381" y="2478"/>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latin typeface="Times New Roman" pitchFamily="18" charset="0"/>
                  <a:ea typeface="仿宋_GB2312" pitchFamily="49" charset="-122"/>
                </a:rPr>
                <a:t>＋</a:t>
              </a:r>
              <a:endParaRPr lang="zh-CN" altLang="en-US" sz="2800">
                <a:solidFill>
                  <a:srgbClr val="FFFF00"/>
                </a:solidFill>
                <a:latin typeface="Times New Roman" pitchFamily="18" charset="0"/>
                <a:ea typeface="仿宋_GB2312" pitchFamily="49" charset="-122"/>
              </a:endParaRPr>
            </a:p>
          </p:txBody>
        </p:sp>
        <p:sp>
          <p:nvSpPr>
            <p:cNvPr id="22584" name="Rectangle 38"/>
            <p:cNvSpPr>
              <a:spLocks noChangeArrowheads="1"/>
            </p:cNvSpPr>
            <p:nvPr/>
          </p:nvSpPr>
          <p:spPr bwMode="auto">
            <a:xfrm>
              <a:off x="3651" y="288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2585" name="Rectangle 39"/>
            <p:cNvSpPr>
              <a:spLocks noChangeArrowheads="1"/>
            </p:cNvSpPr>
            <p:nvPr/>
          </p:nvSpPr>
          <p:spPr bwMode="auto">
            <a:xfrm>
              <a:off x="2018" y="243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9" name="Group 40"/>
          <p:cNvGrpSpPr>
            <a:grpSpLocks/>
          </p:cNvGrpSpPr>
          <p:nvPr/>
        </p:nvGrpSpPr>
        <p:grpSpPr bwMode="auto">
          <a:xfrm>
            <a:off x="1619250" y="2420938"/>
            <a:ext cx="4392613" cy="2736850"/>
            <a:chOff x="2154" y="1525"/>
            <a:chExt cx="2767" cy="1724"/>
          </a:xfrm>
        </p:grpSpPr>
        <p:sp>
          <p:nvSpPr>
            <p:cNvPr id="22552" name="Rectangle 41"/>
            <p:cNvSpPr>
              <a:spLocks noChangeArrowheads="1"/>
            </p:cNvSpPr>
            <p:nvPr/>
          </p:nvSpPr>
          <p:spPr bwMode="auto">
            <a:xfrm>
              <a:off x="2154" y="1570"/>
              <a:ext cx="2767" cy="1679"/>
            </a:xfrm>
            <a:prstGeom prst="rect">
              <a:avLst/>
            </a:prstGeom>
            <a:solidFill>
              <a:schemeClr val="bg2"/>
            </a:solidFill>
            <a:ln w="9525">
              <a:solidFill>
                <a:schemeClr val="tx1"/>
              </a:solidFill>
              <a:miter lim="800000"/>
              <a:headEnd/>
              <a:tailEnd/>
            </a:ln>
          </p:spPr>
          <p:txBody>
            <a:bodyPr wrap="none" anchor="ctr"/>
            <a:lstStyle/>
            <a:p>
              <a:endParaRPr lang="zh-CN" altLang="en-US">
                <a:ea typeface="宋体" charset="-122"/>
              </a:endParaRPr>
            </a:p>
          </p:txBody>
        </p:sp>
        <p:sp>
          <p:nvSpPr>
            <p:cNvPr id="22553" name="Oval 42"/>
            <p:cNvSpPr>
              <a:spLocks noChangeArrowheads="1"/>
            </p:cNvSpPr>
            <p:nvPr/>
          </p:nvSpPr>
          <p:spPr bwMode="auto">
            <a:xfrm>
              <a:off x="4468" y="225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2554" name="Oval 43"/>
            <p:cNvSpPr>
              <a:spLocks noChangeArrowheads="1"/>
            </p:cNvSpPr>
            <p:nvPr/>
          </p:nvSpPr>
          <p:spPr bwMode="auto">
            <a:xfrm>
              <a:off x="2245" y="225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2555" name="Oval 44"/>
            <p:cNvSpPr>
              <a:spLocks noChangeArrowheads="1"/>
            </p:cNvSpPr>
            <p:nvPr/>
          </p:nvSpPr>
          <p:spPr bwMode="auto">
            <a:xfrm>
              <a:off x="3424" y="225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2556" name="Text Box 45"/>
            <p:cNvSpPr txBox="1">
              <a:spLocks noChangeArrowheads="1"/>
            </p:cNvSpPr>
            <p:nvPr/>
          </p:nvSpPr>
          <p:spPr bwMode="auto">
            <a:xfrm>
              <a:off x="2608" y="2296"/>
              <a:ext cx="500" cy="32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buClr>
                  <a:schemeClr val="accent2"/>
                </a:buClr>
                <a:buSzPct val="75000"/>
                <a:buFont typeface="Monotype Sorts" pitchFamily="2" charset="2"/>
                <a:buNone/>
              </a:pPr>
              <a:r>
                <a:rPr lang="en-US" altLang="zh-CN" sz="2800">
                  <a:solidFill>
                    <a:schemeClr val="bg1"/>
                  </a:solidFill>
                  <a:latin typeface="Times New Roman" pitchFamily="18" charset="0"/>
                  <a:ea typeface="楷体_GB2312" pitchFamily="49" charset="-122"/>
                </a:rPr>
                <a:t>10V</a:t>
              </a:r>
            </a:p>
          </p:txBody>
        </p:sp>
        <p:sp>
          <p:nvSpPr>
            <p:cNvPr id="22557" name="Text Box 46"/>
            <p:cNvSpPr txBox="1">
              <a:spLocks noChangeArrowheads="1"/>
            </p:cNvSpPr>
            <p:nvPr/>
          </p:nvSpPr>
          <p:spPr bwMode="auto">
            <a:xfrm>
              <a:off x="3061" y="2296"/>
              <a:ext cx="388" cy="32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buClr>
                  <a:schemeClr val="accent2"/>
                </a:buClr>
                <a:buSzPct val="75000"/>
                <a:buFont typeface="Monotype Sorts" pitchFamily="2" charset="2"/>
                <a:buNone/>
              </a:pPr>
              <a:r>
                <a:rPr lang="en-US" altLang="zh-CN" sz="2800">
                  <a:solidFill>
                    <a:schemeClr val="bg1"/>
                  </a:solidFill>
                  <a:latin typeface="Times New Roman" pitchFamily="18" charset="0"/>
                  <a:ea typeface="楷体_GB2312" pitchFamily="49" charset="-122"/>
                </a:rPr>
                <a:t>5V</a:t>
              </a:r>
            </a:p>
          </p:txBody>
        </p:sp>
        <p:sp>
          <p:nvSpPr>
            <p:cNvPr id="22558" name="Text Box 47"/>
            <p:cNvSpPr txBox="1">
              <a:spLocks noChangeArrowheads="1"/>
            </p:cNvSpPr>
            <p:nvPr/>
          </p:nvSpPr>
          <p:spPr bwMode="auto">
            <a:xfrm>
              <a:off x="2834" y="1933"/>
              <a:ext cx="398" cy="32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buClr>
                  <a:schemeClr val="accent2"/>
                </a:buClr>
                <a:buSzPct val="75000"/>
                <a:buFont typeface="Monotype Sorts" pitchFamily="2" charset="2"/>
                <a:buNone/>
              </a:pPr>
              <a:r>
                <a:rPr lang="en-US" altLang="zh-CN" sz="2800">
                  <a:solidFill>
                    <a:schemeClr val="bg1"/>
                  </a:solidFill>
                  <a:latin typeface="Times New Roman" pitchFamily="18" charset="0"/>
                  <a:ea typeface="楷体_GB2312" pitchFamily="49" charset="-122"/>
                </a:rPr>
                <a:t>2</a:t>
              </a:r>
              <a:r>
                <a:rPr lang="en-US" altLang="zh-CN" sz="2800">
                  <a:solidFill>
                    <a:schemeClr val="bg1"/>
                  </a:solidFill>
                  <a:latin typeface="Times New Roman" pitchFamily="18" charset="0"/>
                  <a:ea typeface="楷体_GB2312" pitchFamily="49" charset="-122"/>
                  <a:sym typeface="Symbol" pitchFamily="18" charset="2"/>
                </a:rPr>
                <a:t></a:t>
              </a:r>
              <a:endParaRPr lang="en-US" altLang="zh-CN" sz="2800">
                <a:solidFill>
                  <a:schemeClr val="bg1"/>
                </a:solidFill>
                <a:latin typeface="Times New Roman" pitchFamily="18" charset="0"/>
                <a:ea typeface="楷体_GB2312" pitchFamily="49" charset="-122"/>
              </a:endParaRPr>
            </a:p>
          </p:txBody>
        </p:sp>
        <p:sp>
          <p:nvSpPr>
            <p:cNvPr id="22559" name="Rectangle 48"/>
            <p:cNvSpPr>
              <a:spLocks noChangeArrowheads="1"/>
            </p:cNvSpPr>
            <p:nvPr/>
          </p:nvSpPr>
          <p:spPr bwMode="auto">
            <a:xfrm>
              <a:off x="2426" y="1887"/>
              <a:ext cx="2223" cy="1180"/>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2560" name="Line 49"/>
            <p:cNvSpPr>
              <a:spLocks noChangeShapeType="1"/>
            </p:cNvSpPr>
            <p:nvPr/>
          </p:nvSpPr>
          <p:spPr bwMode="auto">
            <a:xfrm>
              <a:off x="3606" y="1888"/>
              <a:ext cx="0" cy="1179"/>
            </a:xfrm>
            <a:prstGeom prst="line">
              <a:avLst/>
            </a:prstGeom>
            <a:noFill/>
            <a:ln w="28575">
              <a:solidFill>
                <a:srgbClr val="FFCC00"/>
              </a:solidFill>
              <a:round/>
              <a:headEnd type="oval" w="med" len="med"/>
              <a:tailEnd type="oval" w="med" len="med"/>
            </a:ln>
          </p:spPr>
          <p:txBody>
            <a:bodyPr/>
            <a:lstStyle/>
            <a:p>
              <a:endParaRPr lang="zh-CN" altLang="en-US"/>
            </a:p>
          </p:txBody>
        </p:sp>
        <p:sp>
          <p:nvSpPr>
            <p:cNvPr id="22561" name="Text Box 50"/>
            <p:cNvSpPr txBox="1">
              <a:spLocks noChangeArrowheads="1"/>
            </p:cNvSpPr>
            <p:nvPr/>
          </p:nvSpPr>
          <p:spPr bwMode="auto">
            <a:xfrm>
              <a:off x="2426" y="1933"/>
              <a:ext cx="408"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22562" name="Text Box 51"/>
            <p:cNvSpPr txBox="1">
              <a:spLocks noChangeArrowheads="1"/>
            </p:cNvSpPr>
            <p:nvPr/>
          </p:nvSpPr>
          <p:spPr bwMode="auto">
            <a:xfrm>
              <a:off x="2426" y="2659"/>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latin typeface="Times New Roman" pitchFamily="18" charset="0"/>
                  <a:ea typeface="仿宋_GB2312" pitchFamily="49" charset="-122"/>
                </a:rPr>
                <a:t>－</a:t>
              </a:r>
              <a:endParaRPr lang="zh-CN" altLang="en-US" sz="2800">
                <a:solidFill>
                  <a:srgbClr val="FFFF00"/>
                </a:solidFill>
                <a:latin typeface="Times New Roman" pitchFamily="18" charset="0"/>
                <a:ea typeface="仿宋_GB2312" pitchFamily="49" charset="-122"/>
              </a:endParaRPr>
            </a:p>
          </p:txBody>
        </p:sp>
        <p:sp>
          <p:nvSpPr>
            <p:cNvPr id="22563" name="Text Box 52"/>
            <p:cNvSpPr txBox="1">
              <a:spLocks noChangeArrowheads="1"/>
            </p:cNvSpPr>
            <p:nvPr/>
          </p:nvSpPr>
          <p:spPr bwMode="auto">
            <a:xfrm>
              <a:off x="3243" y="2659"/>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latin typeface="Times New Roman" pitchFamily="18" charset="0"/>
                  <a:ea typeface="仿宋_GB2312" pitchFamily="49" charset="-122"/>
                </a:rPr>
                <a:t>－</a:t>
              </a:r>
              <a:endParaRPr lang="zh-CN" altLang="en-US" sz="2800">
                <a:solidFill>
                  <a:srgbClr val="FFFF00"/>
                </a:solidFill>
                <a:latin typeface="Times New Roman" pitchFamily="18" charset="0"/>
                <a:ea typeface="仿宋_GB2312" pitchFamily="49" charset="-122"/>
              </a:endParaRPr>
            </a:p>
          </p:txBody>
        </p:sp>
        <p:sp>
          <p:nvSpPr>
            <p:cNvPr id="22564" name="Text Box 53"/>
            <p:cNvSpPr txBox="1">
              <a:spLocks noChangeArrowheads="1"/>
            </p:cNvSpPr>
            <p:nvPr/>
          </p:nvSpPr>
          <p:spPr bwMode="auto">
            <a:xfrm>
              <a:off x="3288" y="1888"/>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latin typeface="Times New Roman" pitchFamily="18" charset="0"/>
                  <a:ea typeface="仿宋_GB2312" pitchFamily="49" charset="-122"/>
                </a:rPr>
                <a:t>＋</a:t>
              </a:r>
              <a:endParaRPr lang="zh-CN" altLang="en-US" sz="2800">
                <a:solidFill>
                  <a:srgbClr val="FFFF00"/>
                </a:solidFill>
                <a:latin typeface="Times New Roman" pitchFamily="18" charset="0"/>
                <a:ea typeface="仿宋_GB2312" pitchFamily="49" charset="-122"/>
              </a:endParaRPr>
            </a:p>
          </p:txBody>
        </p:sp>
        <p:sp>
          <p:nvSpPr>
            <p:cNvPr id="22565" name="Rectangle 54"/>
            <p:cNvSpPr>
              <a:spLocks noChangeArrowheads="1"/>
            </p:cNvSpPr>
            <p:nvPr/>
          </p:nvSpPr>
          <p:spPr bwMode="auto">
            <a:xfrm>
              <a:off x="2925" y="184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nvGrpSpPr>
            <p:cNvPr id="22566" name="Group 55"/>
            <p:cNvGrpSpPr>
              <a:grpSpLocks/>
            </p:cNvGrpSpPr>
            <p:nvPr/>
          </p:nvGrpSpPr>
          <p:grpSpPr bwMode="auto">
            <a:xfrm>
              <a:off x="2336" y="1525"/>
              <a:ext cx="556" cy="327"/>
              <a:chOff x="3486" y="1827"/>
              <a:chExt cx="556" cy="327"/>
            </a:xfrm>
          </p:grpSpPr>
          <p:sp>
            <p:nvSpPr>
              <p:cNvPr id="22570" name="Line 56"/>
              <p:cNvSpPr>
                <a:spLocks noChangeShapeType="1"/>
              </p:cNvSpPr>
              <p:nvPr/>
            </p:nvSpPr>
            <p:spPr bwMode="auto">
              <a:xfrm>
                <a:off x="3560" y="2115"/>
                <a:ext cx="454" cy="0"/>
              </a:xfrm>
              <a:prstGeom prst="line">
                <a:avLst/>
              </a:prstGeom>
              <a:noFill/>
              <a:ln w="28575">
                <a:solidFill>
                  <a:srgbClr val="66FFFF"/>
                </a:solidFill>
                <a:round/>
                <a:headEnd/>
                <a:tailEnd type="triangle" w="med" len="med"/>
              </a:ln>
            </p:spPr>
            <p:txBody>
              <a:bodyPr/>
              <a:lstStyle/>
              <a:p>
                <a:endParaRPr lang="zh-CN" altLang="en-US"/>
              </a:p>
            </p:txBody>
          </p:sp>
          <p:sp>
            <p:nvSpPr>
              <p:cNvPr id="22571" name="Text Box 57"/>
              <p:cNvSpPr txBox="1">
                <a:spLocks noChangeArrowheads="1"/>
              </p:cNvSpPr>
              <p:nvPr/>
            </p:nvSpPr>
            <p:spPr bwMode="auto">
              <a:xfrm>
                <a:off x="3486" y="1827"/>
                <a:ext cx="556" cy="327"/>
              </a:xfrm>
              <a:prstGeom prst="rect">
                <a:avLst/>
              </a:prstGeom>
              <a:noFill/>
              <a:ln w="28575">
                <a:noFill/>
                <a:miter lim="800000"/>
                <a:headEnd/>
                <a:tailEnd/>
              </a:ln>
            </p:spPr>
            <p:txBody>
              <a:bodyPr wrap="none" lIns="90000" tIns="46800" rIns="90000" bIns="46800" anchor="ctr">
                <a:spAutoFit/>
              </a:bodyPr>
              <a:lstStyle/>
              <a:p>
                <a:pPr algn="ctr" eaLnBrk="1" hangingPunct="1"/>
                <a:r>
                  <a:rPr lang="en-US" altLang="zh-CN" sz="2800">
                    <a:solidFill>
                      <a:schemeClr val="bg1"/>
                    </a:solidFill>
                    <a:latin typeface="Times New Roman" pitchFamily="18" charset="0"/>
                    <a:ea typeface="楷体_GB2312" pitchFamily="49" charset="-122"/>
                  </a:rPr>
                  <a:t>2.5A</a:t>
                </a:r>
                <a:endParaRPr lang="en-US" altLang="zh-CN" sz="2800">
                  <a:solidFill>
                    <a:srgbClr val="FFFF00"/>
                  </a:solidFill>
                  <a:latin typeface="Times New Roman" pitchFamily="18" charset="0"/>
                  <a:ea typeface="仿宋_GB2312" pitchFamily="49" charset="-122"/>
                </a:endParaRPr>
              </a:p>
            </p:txBody>
          </p:sp>
        </p:grpSp>
        <p:sp>
          <p:nvSpPr>
            <p:cNvPr id="22567" name="Text Box 58"/>
            <p:cNvSpPr txBox="1">
              <a:spLocks noChangeArrowheads="1"/>
            </p:cNvSpPr>
            <p:nvPr/>
          </p:nvSpPr>
          <p:spPr bwMode="auto">
            <a:xfrm>
              <a:off x="4059" y="2296"/>
              <a:ext cx="388" cy="327"/>
            </a:xfrm>
            <a:prstGeom prst="rect">
              <a:avLst/>
            </a:prstGeom>
            <a:noFill/>
            <a:ln w="28575">
              <a:noFill/>
              <a:miter lim="800000"/>
              <a:headEnd/>
              <a:tailEnd/>
            </a:ln>
          </p:spPr>
          <p:txBody>
            <a:bodyPr wrap="none" lIns="90000" tIns="46800" rIns="90000" bIns="46800" anchor="ctr">
              <a:spAutoFit/>
            </a:bodyPr>
            <a:lstStyle/>
            <a:p>
              <a:pPr algn="ctr" eaLnBrk="1" hangingPunct="1">
                <a:spcBef>
                  <a:spcPct val="50000"/>
                </a:spcBef>
                <a:buClr>
                  <a:schemeClr val="accent2"/>
                </a:buClr>
                <a:buSzPct val="75000"/>
                <a:buFont typeface="Monotype Sorts" pitchFamily="2" charset="2"/>
                <a:buNone/>
              </a:pPr>
              <a:r>
                <a:rPr lang="en-US" altLang="zh-CN" sz="2800">
                  <a:solidFill>
                    <a:schemeClr val="bg1"/>
                  </a:solidFill>
                  <a:latin typeface="Times New Roman" pitchFamily="18" charset="0"/>
                  <a:ea typeface="楷体_GB2312" pitchFamily="49" charset="-122"/>
                </a:rPr>
                <a:t>5V</a:t>
              </a:r>
            </a:p>
          </p:txBody>
        </p:sp>
        <p:sp>
          <p:nvSpPr>
            <p:cNvPr id="22568" name="Text Box 59"/>
            <p:cNvSpPr txBox="1">
              <a:spLocks noChangeArrowheads="1"/>
            </p:cNvSpPr>
            <p:nvPr/>
          </p:nvSpPr>
          <p:spPr bwMode="auto">
            <a:xfrm>
              <a:off x="4377" y="1888"/>
              <a:ext cx="242" cy="327"/>
            </a:xfrm>
            <a:prstGeom prst="rect">
              <a:avLst/>
            </a:prstGeom>
            <a:noFill/>
            <a:ln w="28575">
              <a:noFill/>
              <a:miter lim="800000"/>
              <a:headEnd/>
              <a:tailEnd/>
            </a:ln>
          </p:spPr>
          <p:txBody>
            <a:bodyPr wrap="none" lIns="90000" tIns="46800" rIns="90000" bIns="46800" anchor="ctr">
              <a:spAutoFit/>
            </a:bodyPr>
            <a:lstStyle/>
            <a:p>
              <a:pPr algn="ctr" eaLnBrk="1" hangingPunct="1"/>
              <a:r>
                <a:rPr lang="en-US" altLang="zh-CN" sz="2800">
                  <a:solidFill>
                    <a:schemeClr val="bg1"/>
                  </a:solidFill>
                  <a:latin typeface="Times New Roman" pitchFamily="18" charset="0"/>
                  <a:ea typeface="楷体_GB2312" pitchFamily="49" charset="-122"/>
                </a:rPr>
                <a:t>+</a:t>
              </a:r>
              <a:endParaRPr lang="en-US" altLang="zh-CN" sz="2800">
                <a:solidFill>
                  <a:srgbClr val="FFFF00"/>
                </a:solidFill>
                <a:latin typeface="Times New Roman" pitchFamily="18" charset="0"/>
                <a:ea typeface="仿宋_GB2312" pitchFamily="49" charset="-122"/>
              </a:endParaRPr>
            </a:p>
          </p:txBody>
        </p:sp>
        <p:sp>
          <p:nvSpPr>
            <p:cNvPr id="22569" name="Text Box 60"/>
            <p:cNvSpPr txBox="1">
              <a:spLocks noChangeArrowheads="1"/>
            </p:cNvSpPr>
            <p:nvPr/>
          </p:nvSpPr>
          <p:spPr bwMode="auto">
            <a:xfrm>
              <a:off x="4286" y="2614"/>
              <a:ext cx="469" cy="327"/>
            </a:xfrm>
            <a:prstGeom prst="rect">
              <a:avLst/>
            </a:prstGeom>
            <a:noFill/>
            <a:ln w="9525">
              <a:noFill/>
              <a:miter lim="800000"/>
              <a:headEnd/>
              <a:tailEnd/>
            </a:ln>
          </p:spPr>
          <p:txBody>
            <a:bodyPr>
              <a:spAutoFit/>
            </a:bodyPr>
            <a:lstStyle/>
            <a:p>
              <a:pPr eaLnBrk="1" hangingPunct="1"/>
              <a:r>
                <a:rPr lang="zh-CN" altLang="en-US" sz="2800">
                  <a:solidFill>
                    <a:schemeClr val="bg1"/>
                  </a:solidFill>
                  <a:latin typeface="Times New Roman" pitchFamily="18" charset="0"/>
                  <a:ea typeface="仿宋_GB2312" pitchFamily="49" charset="-122"/>
                </a:rPr>
                <a:t>－</a:t>
              </a:r>
              <a:endParaRPr lang="zh-CN" altLang="en-US" sz="2800">
                <a:solidFill>
                  <a:srgbClr val="FFFF00"/>
                </a:solidFill>
                <a:latin typeface="Times New Roman" pitchFamily="18" charset="0"/>
                <a:ea typeface="仿宋_GB2312" pitchFamily="49" charset="-122"/>
              </a:endParaRPr>
            </a:p>
          </p:txBody>
        </p:sp>
      </p:grpSp>
      <p:grpSp>
        <p:nvGrpSpPr>
          <p:cNvPr id="11" name="Group 61"/>
          <p:cNvGrpSpPr>
            <a:grpSpLocks/>
          </p:cNvGrpSpPr>
          <p:nvPr/>
        </p:nvGrpSpPr>
        <p:grpSpPr bwMode="auto">
          <a:xfrm>
            <a:off x="4643438" y="2420938"/>
            <a:ext cx="720725" cy="647700"/>
            <a:chOff x="4649" y="1933"/>
            <a:chExt cx="454" cy="408"/>
          </a:xfrm>
        </p:grpSpPr>
        <p:sp>
          <p:nvSpPr>
            <p:cNvPr id="22550" name="Text Box 62"/>
            <p:cNvSpPr txBox="1">
              <a:spLocks noChangeArrowheads="1"/>
            </p:cNvSpPr>
            <p:nvPr/>
          </p:nvSpPr>
          <p:spPr bwMode="auto">
            <a:xfrm>
              <a:off x="4694" y="1933"/>
              <a:ext cx="409" cy="404"/>
            </a:xfrm>
            <a:prstGeom prst="rect">
              <a:avLst/>
            </a:prstGeom>
            <a:noFill/>
            <a:ln w="9525">
              <a:noFill/>
              <a:miter lim="800000"/>
              <a:headEnd/>
              <a:tailEnd/>
            </a:ln>
          </p:spPr>
          <p:txBody>
            <a:bodyPr>
              <a:spAutoFit/>
            </a:bodyPr>
            <a:lstStyle/>
            <a:p>
              <a:pPr eaLnBrk="1" hangingPunct="1">
                <a:spcBef>
                  <a:spcPct val="50000"/>
                </a:spcBef>
              </a:pPr>
              <a:r>
                <a:rPr lang="zh-CN" altLang="en-US" sz="3600" b="1">
                  <a:solidFill>
                    <a:srgbClr val="FF3300"/>
                  </a:solidFill>
                  <a:latin typeface="Times New Roman" pitchFamily="18" charset="0"/>
                  <a:ea typeface="宋体" charset="-122"/>
                </a:rPr>
                <a:t>？</a:t>
              </a:r>
            </a:p>
          </p:txBody>
        </p:sp>
        <p:sp>
          <p:nvSpPr>
            <p:cNvPr id="22551" name="Line 63"/>
            <p:cNvSpPr>
              <a:spLocks noChangeShapeType="1"/>
            </p:cNvSpPr>
            <p:nvPr/>
          </p:nvSpPr>
          <p:spPr bwMode="auto">
            <a:xfrm>
              <a:off x="4649" y="2341"/>
              <a:ext cx="318" cy="0"/>
            </a:xfrm>
            <a:prstGeom prst="line">
              <a:avLst/>
            </a:prstGeom>
            <a:noFill/>
            <a:ln w="28575">
              <a:solidFill>
                <a:srgbClr val="FF3300"/>
              </a:solidFill>
              <a:round/>
              <a:headEnd/>
              <a:tailEnd type="triangle" w="med" len="med"/>
            </a:ln>
          </p:spPr>
          <p:txBody>
            <a:bodyPr/>
            <a:lstStyle/>
            <a:p>
              <a:endParaRPr lang="zh-CN" altLang="en-US"/>
            </a:p>
          </p:txBody>
        </p:sp>
      </p:grpSp>
      <p:grpSp>
        <p:nvGrpSpPr>
          <p:cNvPr id="12" name="Group 64"/>
          <p:cNvGrpSpPr>
            <a:grpSpLocks/>
          </p:cNvGrpSpPr>
          <p:nvPr/>
        </p:nvGrpSpPr>
        <p:grpSpPr bwMode="auto">
          <a:xfrm>
            <a:off x="4283075" y="4149725"/>
            <a:ext cx="649288" cy="649288"/>
            <a:chOff x="4558" y="2976"/>
            <a:chExt cx="409" cy="409"/>
          </a:xfrm>
        </p:grpSpPr>
        <p:sp>
          <p:nvSpPr>
            <p:cNvPr id="22548" name="Text Box 65"/>
            <p:cNvSpPr txBox="1">
              <a:spLocks noChangeArrowheads="1"/>
            </p:cNvSpPr>
            <p:nvPr/>
          </p:nvSpPr>
          <p:spPr bwMode="auto">
            <a:xfrm>
              <a:off x="4558" y="2976"/>
              <a:ext cx="409" cy="404"/>
            </a:xfrm>
            <a:prstGeom prst="rect">
              <a:avLst/>
            </a:prstGeom>
            <a:noFill/>
            <a:ln w="9525">
              <a:noFill/>
              <a:miter lim="800000"/>
              <a:headEnd/>
              <a:tailEnd/>
            </a:ln>
          </p:spPr>
          <p:txBody>
            <a:bodyPr>
              <a:spAutoFit/>
            </a:bodyPr>
            <a:lstStyle/>
            <a:p>
              <a:pPr eaLnBrk="1" hangingPunct="1">
                <a:spcBef>
                  <a:spcPct val="50000"/>
                </a:spcBef>
              </a:pPr>
              <a:r>
                <a:rPr lang="zh-CN" altLang="en-US" sz="3600" b="1">
                  <a:solidFill>
                    <a:srgbClr val="FF3300"/>
                  </a:solidFill>
                  <a:latin typeface="Times New Roman" pitchFamily="18" charset="0"/>
                  <a:ea typeface="宋体" charset="-122"/>
                </a:rPr>
                <a:t>？</a:t>
              </a:r>
            </a:p>
          </p:txBody>
        </p:sp>
        <p:sp>
          <p:nvSpPr>
            <p:cNvPr id="22549" name="Line 66"/>
            <p:cNvSpPr>
              <a:spLocks noChangeShapeType="1"/>
            </p:cNvSpPr>
            <p:nvPr/>
          </p:nvSpPr>
          <p:spPr bwMode="auto">
            <a:xfrm>
              <a:off x="4558" y="2976"/>
              <a:ext cx="0" cy="409"/>
            </a:xfrm>
            <a:prstGeom prst="line">
              <a:avLst/>
            </a:prstGeom>
            <a:noFill/>
            <a:ln w="28575">
              <a:solidFill>
                <a:srgbClr val="FF3300"/>
              </a:solidFill>
              <a:round/>
              <a:headEnd/>
              <a:tailEnd type="triangle" w="med" len="med"/>
            </a:ln>
          </p:spPr>
          <p:txBody>
            <a:bodyPr/>
            <a:lstStyle/>
            <a:p>
              <a:endParaRPr lang="zh-CN" altLang="en-US"/>
            </a:p>
          </p:txBody>
        </p:sp>
      </p:grpSp>
      <p:grpSp>
        <p:nvGrpSpPr>
          <p:cNvPr id="22545" name="Group 67"/>
          <p:cNvGrpSpPr>
            <a:grpSpLocks/>
          </p:cNvGrpSpPr>
          <p:nvPr/>
        </p:nvGrpSpPr>
        <p:grpSpPr bwMode="auto">
          <a:xfrm>
            <a:off x="6588125" y="6446838"/>
            <a:ext cx="792163" cy="366712"/>
            <a:chOff x="5193" y="4020"/>
            <a:chExt cx="499" cy="231"/>
          </a:xfrm>
        </p:grpSpPr>
        <p:pic>
          <p:nvPicPr>
            <p:cNvPr id="22546" name="Picture 68"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22547" name="Text Box 69">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5875"/>
                                        </p:tgtEl>
                                        <p:attrNameLst>
                                          <p:attrName>style.visibility</p:attrName>
                                        </p:attrNameLst>
                                      </p:cBhvr>
                                      <p:to>
                                        <p:strVal val="visible"/>
                                      </p:to>
                                    </p:set>
                                    <p:animEffect transition="in" filter="wipe(left)">
                                      <p:cBhvr>
                                        <p:cTn id="7" dur="2000"/>
                                        <p:tgtEl>
                                          <p:spTgt spid="335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35878"/>
                                        </p:tgtEl>
                                        <p:attrNameLst>
                                          <p:attrName>style.visibility</p:attrName>
                                        </p:attrNameLst>
                                      </p:cBhvr>
                                      <p:to>
                                        <p:strVal val="visible"/>
                                      </p:to>
                                    </p:set>
                                    <p:anim calcmode="lin" valueType="num">
                                      <p:cBhvr>
                                        <p:cTn id="12" dur="1000" fill="hold"/>
                                        <p:tgtEl>
                                          <p:spTgt spid="335878"/>
                                        </p:tgtEl>
                                        <p:attrNameLst>
                                          <p:attrName>ppt_w</p:attrName>
                                        </p:attrNameLst>
                                      </p:cBhvr>
                                      <p:tavLst>
                                        <p:tav tm="0">
                                          <p:val>
                                            <p:strVal val="#ppt_w*0.70"/>
                                          </p:val>
                                        </p:tav>
                                        <p:tav tm="100000">
                                          <p:val>
                                            <p:strVal val="#ppt_w"/>
                                          </p:val>
                                        </p:tav>
                                      </p:tavLst>
                                    </p:anim>
                                    <p:anim calcmode="lin" valueType="num">
                                      <p:cBhvr>
                                        <p:cTn id="13" dur="1000" fill="hold"/>
                                        <p:tgtEl>
                                          <p:spTgt spid="335878"/>
                                        </p:tgtEl>
                                        <p:attrNameLst>
                                          <p:attrName>ppt_h</p:attrName>
                                        </p:attrNameLst>
                                      </p:cBhvr>
                                      <p:tavLst>
                                        <p:tav tm="0">
                                          <p:val>
                                            <p:strVal val="#ppt_h"/>
                                          </p:val>
                                        </p:tav>
                                        <p:tav tm="100000">
                                          <p:val>
                                            <p:strVal val="#ppt_h"/>
                                          </p:val>
                                        </p:tav>
                                      </p:tavLst>
                                    </p:anim>
                                    <p:animEffect transition="in" filter="fade">
                                      <p:cBhvr>
                                        <p:cTn id="14" dur="1000"/>
                                        <p:tgtEl>
                                          <p:spTgt spid="335878"/>
                                        </p:tgtEl>
                                      </p:cBhvr>
                                    </p:animEffect>
                                  </p:childTnLst>
                                </p:cTn>
                              </p:par>
                            </p:childTnLst>
                          </p:cTn>
                        </p:par>
                        <p:par>
                          <p:cTn id="15" fill="hold" nodeType="afterGroup">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335876"/>
                                        </p:tgtEl>
                                        <p:attrNameLst>
                                          <p:attrName>style.visibility</p:attrName>
                                        </p:attrNameLst>
                                      </p:cBhvr>
                                      <p:to>
                                        <p:strVal val="visible"/>
                                      </p:to>
                                    </p:set>
                                    <p:anim calcmode="lin" valueType="num">
                                      <p:cBhvr additive="base">
                                        <p:cTn id="18" dur="500" fill="hold"/>
                                        <p:tgtEl>
                                          <p:spTgt spid="335876"/>
                                        </p:tgtEl>
                                        <p:attrNameLst>
                                          <p:attrName>ppt_x</p:attrName>
                                        </p:attrNameLst>
                                      </p:cBhvr>
                                      <p:tavLst>
                                        <p:tav tm="0">
                                          <p:val>
                                            <p:strVal val="1+#ppt_w/2"/>
                                          </p:val>
                                        </p:tav>
                                        <p:tav tm="100000">
                                          <p:val>
                                            <p:strVal val="#ppt_x"/>
                                          </p:val>
                                        </p:tav>
                                      </p:tavLst>
                                    </p:anim>
                                    <p:anim calcmode="lin" valueType="num">
                                      <p:cBhvr additive="base">
                                        <p:cTn id="19" dur="500" fill="hold"/>
                                        <p:tgtEl>
                                          <p:spTgt spid="335876"/>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335877"/>
                                        </p:tgtEl>
                                        <p:attrNameLst>
                                          <p:attrName>style.visibility</p:attrName>
                                        </p:attrNameLst>
                                      </p:cBhvr>
                                      <p:to>
                                        <p:strVal val="visible"/>
                                      </p:to>
                                    </p:set>
                                    <p:anim calcmode="lin" valueType="num">
                                      <p:cBhvr additive="base">
                                        <p:cTn id="23" dur="500" fill="hold"/>
                                        <p:tgtEl>
                                          <p:spTgt spid="335877"/>
                                        </p:tgtEl>
                                        <p:attrNameLst>
                                          <p:attrName>ppt_x</p:attrName>
                                        </p:attrNameLst>
                                      </p:cBhvr>
                                      <p:tavLst>
                                        <p:tav tm="0">
                                          <p:val>
                                            <p:strVal val="1+#ppt_w/2"/>
                                          </p:val>
                                        </p:tav>
                                        <p:tav tm="100000">
                                          <p:val>
                                            <p:strVal val="#ppt_x"/>
                                          </p:val>
                                        </p:tav>
                                      </p:tavLst>
                                    </p:anim>
                                    <p:anim calcmode="lin" valueType="num">
                                      <p:cBhvr additive="base">
                                        <p:cTn id="24" dur="500" fill="hold"/>
                                        <p:tgtEl>
                                          <p:spTgt spid="33587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1000" fill="hold"/>
                                        <p:tgtEl>
                                          <p:spTgt spid="3"/>
                                        </p:tgtEl>
                                        <p:attrNameLst>
                                          <p:attrName>ppt_w</p:attrName>
                                        </p:attrNameLst>
                                      </p:cBhvr>
                                      <p:tavLst>
                                        <p:tav tm="0">
                                          <p:val>
                                            <p:strVal val="#ppt_w*0.70"/>
                                          </p:val>
                                        </p:tav>
                                        <p:tav tm="100000">
                                          <p:val>
                                            <p:strVal val="#ppt_w"/>
                                          </p:val>
                                        </p:tav>
                                      </p:tavLst>
                                    </p:anim>
                                    <p:anim calcmode="lin" valueType="num">
                                      <p:cBhvr>
                                        <p:cTn id="35" dur="1000" fill="hold"/>
                                        <p:tgtEl>
                                          <p:spTgt spid="3"/>
                                        </p:tgtEl>
                                        <p:attrNameLst>
                                          <p:attrName>ppt_h</p:attrName>
                                        </p:attrNameLst>
                                      </p:cBhvr>
                                      <p:tavLst>
                                        <p:tav tm="0">
                                          <p:val>
                                            <p:strVal val="#ppt_h"/>
                                          </p:val>
                                        </p:tav>
                                        <p:tav tm="100000">
                                          <p:val>
                                            <p:strVal val="#ppt_h"/>
                                          </p:val>
                                        </p:tav>
                                      </p:tavLst>
                                    </p:anim>
                                    <p:animEffect transition="in" filter="fade">
                                      <p:cBhvr>
                                        <p:cTn id="36" dur="10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5"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1000" fill="hold"/>
                                        <p:tgtEl>
                                          <p:spTgt spid="4"/>
                                        </p:tgtEl>
                                        <p:attrNameLst>
                                          <p:attrName>ppt_w</p:attrName>
                                        </p:attrNameLst>
                                      </p:cBhvr>
                                      <p:tavLst>
                                        <p:tav tm="0">
                                          <p:val>
                                            <p:strVal val="#ppt_w*0.70"/>
                                          </p:val>
                                        </p:tav>
                                        <p:tav tm="100000">
                                          <p:val>
                                            <p:strVal val="#ppt_w"/>
                                          </p:val>
                                        </p:tav>
                                      </p:tavLst>
                                    </p:anim>
                                    <p:anim calcmode="lin" valueType="num">
                                      <p:cBhvr>
                                        <p:cTn id="42" dur="1000" fill="hold"/>
                                        <p:tgtEl>
                                          <p:spTgt spid="4"/>
                                        </p:tgtEl>
                                        <p:attrNameLst>
                                          <p:attrName>ppt_h</p:attrName>
                                        </p:attrNameLst>
                                      </p:cBhvr>
                                      <p:tavLst>
                                        <p:tav tm="0">
                                          <p:val>
                                            <p:strVal val="#ppt_h"/>
                                          </p:val>
                                        </p:tav>
                                        <p:tav tm="100000">
                                          <p:val>
                                            <p:strVal val="#ppt_h"/>
                                          </p:val>
                                        </p:tav>
                                      </p:tavLst>
                                    </p:anim>
                                    <p:animEffect transition="in" filter="fade">
                                      <p:cBhvr>
                                        <p:cTn id="43" dur="10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5" presetClass="entr" presetSubtype="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p:cTn id="48" dur="1000" fill="hold"/>
                                        <p:tgtEl>
                                          <p:spTgt spid="2"/>
                                        </p:tgtEl>
                                        <p:attrNameLst>
                                          <p:attrName>ppt_w</p:attrName>
                                        </p:attrNameLst>
                                      </p:cBhvr>
                                      <p:tavLst>
                                        <p:tav tm="0">
                                          <p:val>
                                            <p:strVal val="#ppt_w*0.70"/>
                                          </p:val>
                                        </p:tav>
                                        <p:tav tm="100000">
                                          <p:val>
                                            <p:strVal val="#ppt_w"/>
                                          </p:val>
                                        </p:tav>
                                      </p:tavLst>
                                    </p:anim>
                                    <p:anim calcmode="lin" valueType="num">
                                      <p:cBhvr>
                                        <p:cTn id="49" dur="1000" fill="hold"/>
                                        <p:tgtEl>
                                          <p:spTgt spid="2"/>
                                        </p:tgtEl>
                                        <p:attrNameLst>
                                          <p:attrName>ppt_h</p:attrName>
                                        </p:attrNameLst>
                                      </p:cBhvr>
                                      <p:tavLst>
                                        <p:tav tm="0">
                                          <p:val>
                                            <p:strVal val="#ppt_h"/>
                                          </p:val>
                                        </p:tav>
                                        <p:tav tm="100000">
                                          <p:val>
                                            <p:strVal val="#ppt_h"/>
                                          </p:val>
                                        </p:tav>
                                      </p:tavLst>
                                    </p:anim>
                                    <p:animEffect transition="in" filter="fade">
                                      <p:cBhvr>
                                        <p:cTn id="50" dur="1000"/>
                                        <p:tgtEl>
                                          <p:spTgt spid="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linds(horizontal)">
                                      <p:cBhvr>
                                        <p:cTn id="55" dur="500"/>
                                        <p:tgtEl>
                                          <p:spTgt spid="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blinds(horizontal)">
                                      <p:cBhvr>
                                        <p:cTn id="60" dur="500"/>
                                        <p:tgtEl>
                                          <p:spTgt spid="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blinds(horizontal)">
                                      <p:cBhvr>
                                        <p:cTn id="65" dur="500"/>
                                        <p:tgtEl>
                                          <p:spTgt spid="1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35874"/>
                                        </p:tgtEl>
                                        <p:attrNameLst>
                                          <p:attrName>style.visibility</p:attrName>
                                        </p:attrNameLst>
                                      </p:cBhvr>
                                      <p:to>
                                        <p:strVal val="visible"/>
                                      </p:to>
                                    </p:set>
                                    <p:animEffect transition="in" filter="wipe(left)">
                                      <p:cBhvr>
                                        <p:cTn id="70" dur="2000"/>
                                        <p:tgtEl>
                                          <p:spTgt spid="335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p:bldP spid="335875" grpId="0" autoUpdateAnimBg="0"/>
      <p:bldP spid="335876" grpId="0" autoUpdateAnimBg="0"/>
      <p:bldP spid="335877" grpId="0" autoUpdateAnimBg="0"/>
      <p:bldP spid="3358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ext Box 2"/>
          <p:cNvSpPr txBox="1">
            <a:spLocks noChangeArrowheads="1"/>
          </p:cNvSpPr>
          <p:nvPr/>
        </p:nvSpPr>
        <p:spPr bwMode="auto">
          <a:xfrm>
            <a:off x="250825" y="1125538"/>
            <a:ext cx="863600" cy="579437"/>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宋体" charset="-122"/>
                <a:ea typeface="宋体" charset="-122"/>
              </a:rPr>
              <a:t>例</a:t>
            </a:r>
            <a:r>
              <a:rPr kumimoji="1" lang="en-US" altLang="zh-CN" sz="3200">
                <a:solidFill>
                  <a:schemeClr val="bg1"/>
                </a:solidFill>
                <a:latin typeface="Times New Roman" pitchFamily="18" charset="0"/>
                <a:ea typeface="宋体" charset="-122"/>
              </a:rPr>
              <a:t>1</a:t>
            </a:r>
          </a:p>
        </p:txBody>
      </p:sp>
      <p:sp>
        <p:nvSpPr>
          <p:cNvPr id="336899" name="Text Box 3"/>
          <p:cNvSpPr txBox="1">
            <a:spLocks noChangeArrowheads="1"/>
          </p:cNvSpPr>
          <p:nvPr/>
        </p:nvSpPr>
        <p:spPr bwMode="auto">
          <a:xfrm>
            <a:off x="971550" y="1125538"/>
            <a:ext cx="1295400"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Times New Roman" pitchFamily="18" charset="0"/>
                <a:ea typeface="楷体_GB2312" pitchFamily="49" charset="-122"/>
              </a:rPr>
              <a:t>若使</a:t>
            </a:r>
            <a:endParaRPr kumimoji="1" lang="zh-CN" altLang="en-US" sz="2800" b="1" baseline="-25000">
              <a:solidFill>
                <a:srgbClr val="FFFF00"/>
              </a:solidFill>
              <a:latin typeface="Times New Roman" pitchFamily="18" charset="0"/>
              <a:ea typeface="楷体_GB2312" pitchFamily="49" charset="-122"/>
            </a:endParaRPr>
          </a:p>
        </p:txBody>
      </p:sp>
      <p:sp>
        <p:nvSpPr>
          <p:cNvPr id="336900" name="Text Box 4"/>
          <p:cNvSpPr txBox="1">
            <a:spLocks noChangeArrowheads="1"/>
          </p:cNvSpPr>
          <p:nvPr/>
        </p:nvSpPr>
        <p:spPr bwMode="auto">
          <a:xfrm>
            <a:off x="3059113" y="1125538"/>
            <a:ext cx="1752600"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试求</a:t>
            </a:r>
            <a:r>
              <a:rPr kumimoji="1" lang="en-US" altLang="zh-CN" sz="2800" i="1">
                <a:solidFill>
                  <a:schemeClr val="bg1"/>
                </a:solidFill>
                <a:latin typeface="Times New Roman" pitchFamily="18" charset="0"/>
                <a:ea typeface="楷体_GB2312" pitchFamily="49" charset="-122"/>
              </a:rPr>
              <a:t>R</a:t>
            </a:r>
            <a:r>
              <a:rPr kumimoji="1" lang="en-US" altLang="zh-CN" sz="2800" b="1" i="1" baseline="-25000">
                <a:solidFill>
                  <a:schemeClr val="bg1"/>
                </a:solidFill>
                <a:latin typeface="Times New Roman" pitchFamily="18" charset="0"/>
                <a:ea typeface="楷体_GB2312" pitchFamily="49" charset="-122"/>
              </a:rPr>
              <a:t>x</a:t>
            </a:r>
            <a:endParaRPr kumimoji="1" lang="en-US" altLang="zh-CN" sz="2800" b="1">
              <a:solidFill>
                <a:srgbClr val="FFFF00"/>
              </a:solidFill>
              <a:latin typeface="楷体_GB2312" pitchFamily="49" charset="-122"/>
              <a:ea typeface="楷体_GB2312" pitchFamily="49" charset="-122"/>
            </a:endParaRPr>
          </a:p>
        </p:txBody>
      </p:sp>
      <p:graphicFrame>
        <p:nvGraphicFramePr>
          <p:cNvPr id="336901" name="Object 5"/>
          <p:cNvGraphicFramePr>
            <a:graphicFrameLocks noChangeAspect="1"/>
          </p:cNvGraphicFramePr>
          <p:nvPr/>
        </p:nvGraphicFramePr>
        <p:xfrm>
          <a:off x="1835150" y="908050"/>
          <a:ext cx="1309688" cy="981075"/>
        </p:xfrm>
        <a:graphic>
          <a:graphicData uri="http://schemas.openxmlformats.org/presentationml/2006/ole">
            <p:oleObj spid="_x0000_s23557" name="公式" r:id="rId3" imgW="600076" imgH="447550" progId="Equation.3">
              <p:embed/>
            </p:oleObj>
          </a:graphicData>
        </a:graphic>
      </p:graphicFrame>
      <p:sp>
        <p:nvSpPr>
          <p:cNvPr id="336902" name="Text Box 6"/>
          <p:cNvSpPr txBox="1">
            <a:spLocks noChangeArrowheads="1"/>
          </p:cNvSpPr>
          <p:nvPr/>
        </p:nvSpPr>
        <p:spPr bwMode="auto">
          <a:xfrm>
            <a:off x="395288" y="476250"/>
            <a:ext cx="3744912" cy="579438"/>
          </a:xfrm>
          <a:prstGeom prst="rect">
            <a:avLst/>
          </a:prstGeom>
          <a:noFill/>
          <a:ln w="12700" cap="sq">
            <a:noFill/>
            <a:miter lim="800000"/>
            <a:headEnd type="none" w="sm" len="sm"/>
            <a:tailEnd type="none" w="sm" len="sm"/>
          </a:ln>
        </p:spPr>
        <p:txBody>
          <a:bodyPr lIns="92075" tIns="46038" rIns="92075" bIns="46038" anchor="ctr">
            <a:spAutoFit/>
          </a:bodyPr>
          <a:lstStyle/>
          <a:p>
            <a:pPr eaLnBrk="1" hangingPunct="1">
              <a:spcBef>
                <a:spcPct val="50000"/>
              </a:spcBef>
              <a:buClr>
                <a:schemeClr val="accent2"/>
              </a:buClr>
              <a:buSzPct val="75000"/>
              <a:buFont typeface="Monotype Sorts" pitchFamily="2" charset="2"/>
              <a:buNone/>
            </a:pPr>
            <a:r>
              <a:rPr lang="en-US" altLang="zh-CN" sz="3200" b="1">
                <a:solidFill>
                  <a:schemeClr val="bg1"/>
                </a:solidFill>
                <a:latin typeface="楷体_GB2312" pitchFamily="49" charset="-122"/>
                <a:ea typeface="楷体_GB2312" pitchFamily="49" charset="-122"/>
              </a:rPr>
              <a:t>3. </a:t>
            </a:r>
            <a:r>
              <a:rPr lang="zh-CN" altLang="en-US" sz="3200" b="1">
                <a:solidFill>
                  <a:schemeClr val="bg1"/>
                </a:solidFill>
                <a:latin typeface="楷体_GB2312" pitchFamily="49" charset="-122"/>
                <a:ea typeface="楷体_GB2312" pitchFamily="49" charset="-122"/>
              </a:rPr>
              <a:t>替代定理的应用</a:t>
            </a:r>
          </a:p>
        </p:txBody>
      </p:sp>
      <p:sp>
        <p:nvSpPr>
          <p:cNvPr id="336903" name="Text Box 7"/>
          <p:cNvSpPr txBox="1">
            <a:spLocks noChangeArrowheads="1"/>
          </p:cNvSpPr>
          <p:nvPr/>
        </p:nvSpPr>
        <p:spPr bwMode="auto">
          <a:xfrm>
            <a:off x="395288" y="1844675"/>
            <a:ext cx="504825" cy="519113"/>
          </a:xfrm>
          <a:prstGeom prst="rect">
            <a:avLst/>
          </a:prstGeom>
          <a:solidFill>
            <a:srgbClr val="990033"/>
          </a:solid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Times New Roman" pitchFamily="18" charset="0"/>
                <a:ea typeface="宋体" charset="-122"/>
              </a:rPr>
              <a:t>解</a:t>
            </a:r>
          </a:p>
        </p:txBody>
      </p:sp>
      <p:sp>
        <p:nvSpPr>
          <p:cNvPr id="336904" name="Text Box 8"/>
          <p:cNvSpPr txBox="1">
            <a:spLocks noChangeArrowheads="1"/>
          </p:cNvSpPr>
          <p:nvPr/>
        </p:nvSpPr>
        <p:spPr bwMode="auto">
          <a:xfrm>
            <a:off x="1042988" y="1844675"/>
            <a:ext cx="2160587"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Times New Roman" pitchFamily="18" charset="0"/>
                <a:ea typeface="楷体_GB2312" pitchFamily="49" charset="-122"/>
              </a:rPr>
              <a:t>用替代：</a:t>
            </a:r>
          </a:p>
        </p:txBody>
      </p:sp>
      <p:sp>
        <p:nvSpPr>
          <p:cNvPr id="336905" name="Rectangle 9"/>
          <p:cNvSpPr>
            <a:spLocks noChangeArrowheads="1"/>
          </p:cNvSpPr>
          <p:nvPr/>
        </p:nvSpPr>
        <p:spPr bwMode="auto">
          <a:xfrm>
            <a:off x="468313" y="4652963"/>
            <a:ext cx="473075" cy="701675"/>
          </a:xfrm>
          <a:prstGeom prst="rect">
            <a:avLst/>
          </a:prstGeom>
          <a:noFill/>
          <a:ln w="9525">
            <a:noFill/>
            <a:miter lim="800000"/>
            <a:headEnd/>
            <a:tailEnd/>
          </a:ln>
        </p:spPr>
        <p:txBody>
          <a:bodyPr wrap="none">
            <a:spAutoFit/>
          </a:bodyPr>
          <a:lstStyle/>
          <a:p>
            <a:pPr eaLnBrk="1" hangingPunct="1"/>
            <a:r>
              <a:rPr kumimoji="1" lang="en-US" altLang="zh-CN" sz="4000" b="1">
                <a:solidFill>
                  <a:srgbClr val="FF3300"/>
                </a:solidFill>
                <a:latin typeface="Times New Roman" pitchFamily="18" charset="0"/>
                <a:ea typeface="宋体" charset="-122"/>
              </a:rPr>
              <a:t>=</a:t>
            </a:r>
          </a:p>
        </p:txBody>
      </p:sp>
      <p:sp>
        <p:nvSpPr>
          <p:cNvPr id="336906" name="Rectangle 10"/>
          <p:cNvSpPr>
            <a:spLocks noChangeArrowheads="1"/>
          </p:cNvSpPr>
          <p:nvPr/>
        </p:nvSpPr>
        <p:spPr bwMode="auto">
          <a:xfrm>
            <a:off x="4284663" y="4437063"/>
            <a:ext cx="473075" cy="701675"/>
          </a:xfrm>
          <a:prstGeom prst="rect">
            <a:avLst/>
          </a:prstGeom>
          <a:noFill/>
          <a:ln w="9525">
            <a:noFill/>
            <a:miter lim="800000"/>
            <a:headEnd/>
            <a:tailEnd/>
          </a:ln>
        </p:spPr>
        <p:txBody>
          <a:bodyPr wrap="none">
            <a:spAutoFit/>
          </a:bodyPr>
          <a:lstStyle/>
          <a:p>
            <a:pPr eaLnBrk="1" hangingPunct="1"/>
            <a:r>
              <a:rPr kumimoji="1" lang="en-US" altLang="zh-CN" sz="4000" b="1">
                <a:solidFill>
                  <a:srgbClr val="FF3300"/>
                </a:solidFill>
                <a:latin typeface="Times New Roman" pitchFamily="18" charset="0"/>
                <a:ea typeface="宋体" charset="-122"/>
              </a:rPr>
              <a:t>+</a:t>
            </a:r>
            <a:endParaRPr kumimoji="1" lang="en-US" altLang="zh-CN" sz="3200" b="1">
              <a:solidFill>
                <a:srgbClr val="FF3300"/>
              </a:solidFill>
              <a:latin typeface="Times New Roman" pitchFamily="18" charset="0"/>
              <a:ea typeface="宋体" charset="-122"/>
            </a:endParaRPr>
          </a:p>
        </p:txBody>
      </p:sp>
      <p:grpSp>
        <p:nvGrpSpPr>
          <p:cNvPr id="23563" name="Group 11"/>
          <p:cNvGrpSpPr>
            <a:grpSpLocks/>
          </p:cNvGrpSpPr>
          <p:nvPr/>
        </p:nvGrpSpPr>
        <p:grpSpPr bwMode="auto">
          <a:xfrm>
            <a:off x="8316913" y="6446838"/>
            <a:ext cx="792162" cy="366712"/>
            <a:chOff x="5193" y="4020"/>
            <a:chExt cx="499" cy="231"/>
          </a:xfrm>
        </p:grpSpPr>
        <p:pic>
          <p:nvPicPr>
            <p:cNvPr id="23668" name="Picture 12"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23669" name="Text Box 13">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23564" name="Group 14"/>
          <p:cNvGrpSpPr>
            <a:grpSpLocks/>
          </p:cNvGrpSpPr>
          <p:nvPr/>
        </p:nvGrpSpPr>
        <p:grpSpPr bwMode="auto">
          <a:xfrm>
            <a:off x="7453313" y="6446838"/>
            <a:ext cx="792162" cy="366712"/>
            <a:chOff x="4649" y="4020"/>
            <a:chExt cx="499" cy="231"/>
          </a:xfrm>
        </p:grpSpPr>
        <p:pic>
          <p:nvPicPr>
            <p:cNvPr id="23666" name="Picture 15"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23667" name="Text Box 16">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7"/>
          <p:cNvGrpSpPr>
            <a:grpSpLocks/>
          </p:cNvGrpSpPr>
          <p:nvPr/>
        </p:nvGrpSpPr>
        <p:grpSpPr bwMode="auto">
          <a:xfrm>
            <a:off x="1331913" y="3789363"/>
            <a:ext cx="2736850" cy="2016125"/>
            <a:chOff x="839" y="2387"/>
            <a:chExt cx="1724" cy="1270"/>
          </a:xfrm>
        </p:grpSpPr>
        <p:sp>
          <p:nvSpPr>
            <p:cNvPr id="23644" name="Freeform 18"/>
            <p:cNvSpPr>
              <a:spLocks/>
            </p:cNvSpPr>
            <p:nvPr/>
          </p:nvSpPr>
          <p:spPr bwMode="auto">
            <a:xfrm>
              <a:off x="2270" y="3022"/>
              <a:ext cx="248" cy="1"/>
            </a:xfrm>
            <a:custGeom>
              <a:avLst/>
              <a:gdLst>
                <a:gd name="T0" fmla="*/ 0 w 240"/>
                <a:gd name="T1" fmla="*/ 0 h 1"/>
                <a:gd name="T2" fmla="*/ 302 w 240"/>
                <a:gd name="T3" fmla="*/ 0 h 1"/>
                <a:gd name="T4" fmla="*/ 0 60000 65536"/>
                <a:gd name="T5" fmla="*/ 0 60000 65536"/>
                <a:gd name="T6" fmla="*/ 0 w 240"/>
                <a:gd name="T7" fmla="*/ 0 h 1"/>
                <a:gd name="T8" fmla="*/ 240 w 240"/>
                <a:gd name="T9" fmla="*/ 1 h 1"/>
              </a:gdLst>
              <a:ahLst/>
              <a:cxnLst>
                <a:cxn ang="T4">
                  <a:pos x="T0" y="T1"/>
                </a:cxn>
                <a:cxn ang="T5">
                  <a:pos x="T2" y="T3"/>
                </a:cxn>
              </a:cxnLst>
              <a:rect l="T6" t="T7" r="T8" b="T9"/>
              <a:pathLst>
                <a:path w="240" h="1">
                  <a:moveTo>
                    <a:pt x="0" y="0"/>
                  </a:moveTo>
                  <a:lnTo>
                    <a:pt x="240" y="0"/>
                  </a:lnTo>
                </a:path>
              </a:pathLst>
            </a:custGeom>
            <a:noFill/>
            <a:ln w="28575" cmpd="sng">
              <a:solidFill>
                <a:srgbClr val="FFCC00"/>
              </a:solidFill>
              <a:round/>
              <a:headEnd/>
              <a:tailEnd/>
            </a:ln>
          </p:spPr>
          <p:txBody>
            <a:bodyPr wrap="none" anchor="ctr"/>
            <a:lstStyle/>
            <a:p>
              <a:endParaRPr lang="zh-CN" altLang="en-US"/>
            </a:p>
          </p:txBody>
        </p:sp>
        <p:sp>
          <p:nvSpPr>
            <p:cNvPr id="23645" name="Text Box 19"/>
            <p:cNvSpPr txBox="1">
              <a:spLocks noChangeArrowheads="1"/>
            </p:cNvSpPr>
            <p:nvPr/>
          </p:nvSpPr>
          <p:spPr bwMode="auto">
            <a:xfrm>
              <a:off x="1701" y="2931"/>
              <a:ext cx="16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23646" name="Text Box 20"/>
            <p:cNvSpPr txBox="1">
              <a:spLocks noChangeArrowheads="1"/>
            </p:cNvSpPr>
            <p:nvPr/>
          </p:nvSpPr>
          <p:spPr bwMode="auto">
            <a:xfrm>
              <a:off x="2200" y="2976"/>
              <a:ext cx="25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23647" name="Text Box 21"/>
            <p:cNvSpPr txBox="1">
              <a:spLocks noChangeArrowheads="1"/>
            </p:cNvSpPr>
            <p:nvPr/>
          </p:nvSpPr>
          <p:spPr bwMode="auto">
            <a:xfrm>
              <a:off x="1883" y="2976"/>
              <a:ext cx="49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23648" name="Freeform 22"/>
            <p:cNvSpPr>
              <a:spLocks/>
            </p:cNvSpPr>
            <p:nvPr/>
          </p:nvSpPr>
          <p:spPr bwMode="auto">
            <a:xfrm flipV="1">
              <a:off x="1701" y="2976"/>
              <a:ext cx="136" cy="46"/>
            </a:xfrm>
            <a:custGeom>
              <a:avLst/>
              <a:gdLst>
                <a:gd name="T0" fmla="*/ 0 w 222"/>
                <a:gd name="T1" fmla="*/ 0 h 1"/>
                <a:gd name="T2" fmla="*/ 7 w 222"/>
                <a:gd name="T3" fmla="*/ 0 h 1"/>
                <a:gd name="T4" fmla="*/ 0 60000 65536"/>
                <a:gd name="T5" fmla="*/ 0 60000 65536"/>
                <a:gd name="T6" fmla="*/ 0 w 222"/>
                <a:gd name="T7" fmla="*/ 0 h 1"/>
                <a:gd name="T8" fmla="*/ 222 w 222"/>
                <a:gd name="T9" fmla="*/ 1 h 1"/>
              </a:gdLst>
              <a:ahLst/>
              <a:cxnLst>
                <a:cxn ang="T4">
                  <a:pos x="T0" y="T1"/>
                </a:cxn>
                <a:cxn ang="T5">
                  <a:pos x="T2" y="T3"/>
                </a:cxn>
              </a:cxnLst>
              <a:rect l="T6" t="T7" r="T8" b="T9"/>
              <a:pathLst>
                <a:path w="222" h="1">
                  <a:moveTo>
                    <a:pt x="0" y="0"/>
                  </a:moveTo>
                  <a:lnTo>
                    <a:pt x="222" y="0"/>
                  </a:lnTo>
                </a:path>
              </a:pathLst>
            </a:custGeom>
            <a:noFill/>
            <a:ln w="28575" cmpd="sng">
              <a:solidFill>
                <a:srgbClr val="FFCC00"/>
              </a:solidFill>
              <a:round/>
              <a:headEnd type="none" w="med" len="med"/>
              <a:tailEnd type="none" w="med" len="med"/>
            </a:ln>
          </p:spPr>
          <p:txBody>
            <a:bodyPr wrap="none" anchor="ctr"/>
            <a:lstStyle/>
            <a:p>
              <a:endParaRPr lang="zh-CN" altLang="en-US"/>
            </a:p>
          </p:txBody>
        </p:sp>
        <p:sp>
          <p:nvSpPr>
            <p:cNvPr id="23649" name="Oval 23"/>
            <p:cNvSpPr>
              <a:spLocks noChangeArrowheads="1"/>
            </p:cNvSpPr>
            <p:nvPr/>
          </p:nvSpPr>
          <p:spPr bwMode="auto">
            <a:xfrm>
              <a:off x="1837" y="2976"/>
              <a:ext cx="75" cy="73"/>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23650" name="Oval 24"/>
            <p:cNvSpPr>
              <a:spLocks noChangeArrowheads="1"/>
            </p:cNvSpPr>
            <p:nvPr/>
          </p:nvSpPr>
          <p:spPr bwMode="auto">
            <a:xfrm>
              <a:off x="2200" y="2976"/>
              <a:ext cx="76" cy="73"/>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23651" name="Text Box 25"/>
            <p:cNvSpPr txBox="1">
              <a:spLocks noChangeArrowheads="1"/>
            </p:cNvSpPr>
            <p:nvPr/>
          </p:nvSpPr>
          <p:spPr bwMode="auto">
            <a:xfrm>
              <a:off x="1928" y="3248"/>
              <a:ext cx="57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3652" name="Text Box 26"/>
            <p:cNvSpPr txBox="1">
              <a:spLocks noChangeArrowheads="1"/>
            </p:cNvSpPr>
            <p:nvPr/>
          </p:nvSpPr>
          <p:spPr bwMode="auto">
            <a:xfrm>
              <a:off x="1883" y="2432"/>
              <a:ext cx="57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3653" name="Rectangle 27"/>
            <p:cNvSpPr>
              <a:spLocks noChangeArrowheads="1"/>
            </p:cNvSpPr>
            <p:nvPr/>
          </p:nvSpPr>
          <p:spPr bwMode="auto">
            <a:xfrm>
              <a:off x="1021" y="2387"/>
              <a:ext cx="1497" cy="1270"/>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3654" name="Line 28"/>
            <p:cNvSpPr>
              <a:spLocks noChangeShapeType="1"/>
            </p:cNvSpPr>
            <p:nvPr/>
          </p:nvSpPr>
          <p:spPr bwMode="auto">
            <a:xfrm>
              <a:off x="1692" y="2387"/>
              <a:ext cx="9" cy="1270"/>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3655" name="Text Box 29"/>
            <p:cNvSpPr txBox="1">
              <a:spLocks noChangeArrowheads="1"/>
            </p:cNvSpPr>
            <p:nvPr/>
          </p:nvSpPr>
          <p:spPr bwMode="auto">
            <a:xfrm>
              <a:off x="1247" y="2523"/>
              <a:ext cx="67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a:t>
              </a:r>
              <a:r>
                <a:rPr kumimoji="1" lang="en-US" altLang="zh-CN" sz="2800">
                  <a:solidFill>
                    <a:schemeClr val="bg1"/>
                  </a:solidFill>
                  <a:latin typeface="Times New Roman" pitchFamily="18" charset="0"/>
                  <a:ea typeface="宋体" charset="-122"/>
                  <a:sym typeface="Symbol" pitchFamily="18" charset="2"/>
                </a:rPr>
                <a:t></a:t>
              </a:r>
            </a:p>
          </p:txBody>
        </p:sp>
        <p:sp>
          <p:nvSpPr>
            <p:cNvPr id="23656" name="Line 30"/>
            <p:cNvSpPr>
              <a:spLocks noChangeShapeType="1"/>
            </p:cNvSpPr>
            <p:nvPr/>
          </p:nvSpPr>
          <p:spPr bwMode="auto">
            <a:xfrm flipV="1">
              <a:off x="1020" y="2522"/>
              <a:ext cx="0" cy="318"/>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23657" name="Text Box 31"/>
            <p:cNvSpPr txBox="1">
              <a:spLocks noChangeArrowheads="1"/>
            </p:cNvSpPr>
            <p:nvPr/>
          </p:nvSpPr>
          <p:spPr bwMode="auto">
            <a:xfrm>
              <a:off x="1050" y="2523"/>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23658" name="Text Box 32"/>
            <p:cNvSpPr txBox="1">
              <a:spLocks noChangeArrowheads="1"/>
            </p:cNvSpPr>
            <p:nvPr/>
          </p:nvSpPr>
          <p:spPr bwMode="auto">
            <a:xfrm>
              <a:off x="1066" y="3203"/>
              <a:ext cx="81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3659" name="Rectangle 33"/>
            <p:cNvSpPr>
              <a:spLocks noChangeArrowheads="1"/>
            </p:cNvSpPr>
            <p:nvPr/>
          </p:nvSpPr>
          <p:spPr bwMode="auto">
            <a:xfrm>
              <a:off x="2436" y="320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660" name="Rectangle 34"/>
            <p:cNvSpPr>
              <a:spLocks noChangeArrowheads="1"/>
            </p:cNvSpPr>
            <p:nvPr/>
          </p:nvSpPr>
          <p:spPr bwMode="auto">
            <a:xfrm>
              <a:off x="1610" y="3158"/>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661" name="Rectangle 35"/>
            <p:cNvSpPr>
              <a:spLocks noChangeArrowheads="1"/>
            </p:cNvSpPr>
            <p:nvPr/>
          </p:nvSpPr>
          <p:spPr bwMode="auto">
            <a:xfrm>
              <a:off x="2436" y="247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662" name="Rectangle 36"/>
            <p:cNvSpPr>
              <a:spLocks noChangeArrowheads="1"/>
            </p:cNvSpPr>
            <p:nvPr/>
          </p:nvSpPr>
          <p:spPr bwMode="auto">
            <a:xfrm>
              <a:off x="1610" y="252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23663" name="Group 37"/>
            <p:cNvGrpSpPr>
              <a:grpSpLocks/>
            </p:cNvGrpSpPr>
            <p:nvPr/>
          </p:nvGrpSpPr>
          <p:grpSpPr bwMode="auto">
            <a:xfrm>
              <a:off x="839" y="2841"/>
              <a:ext cx="363" cy="363"/>
              <a:chOff x="4785" y="709"/>
              <a:chExt cx="363" cy="363"/>
            </a:xfrm>
          </p:grpSpPr>
          <p:sp>
            <p:nvSpPr>
              <p:cNvPr id="23664" name="Oval 38"/>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3665" name="Line 39"/>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6" name="Group 40"/>
          <p:cNvGrpSpPr>
            <a:grpSpLocks/>
          </p:cNvGrpSpPr>
          <p:nvPr/>
        </p:nvGrpSpPr>
        <p:grpSpPr bwMode="auto">
          <a:xfrm>
            <a:off x="4716463" y="3716338"/>
            <a:ext cx="3829050" cy="2116137"/>
            <a:chOff x="2971" y="2341"/>
            <a:chExt cx="2412" cy="1333"/>
          </a:xfrm>
        </p:grpSpPr>
        <p:sp>
          <p:nvSpPr>
            <p:cNvPr id="23621" name="Text Box 41"/>
            <p:cNvSpPr txBox="1">
              <a:spLocks noChangeArrowheads="1"/>
            </p:cNvSpPr>
            <p:nvPr/>
          </p:nvSpPr>
          <p:spPr bwMode="auto">
            <a:xfrm>
              <a:off x="2971" y="3201"/>
              <a:ext cx="84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grpSp>
          <p:nvGrpSpPr>
            <p:cNvPr id="23622" name="Group 42"/>
            <p:cNvGrpSpPr>
              <a:grpSpLocks/>
            </p:cNvGrpSpPr>
            <p:nvPr/>
          </p:nvGrpSpPr>
          <p:grpSpPr bwMode="auto">
            <a:xfrm>
              <a:off x="3094" y="2341"/>
              <a:ext cx="2289" cy="1333"/>
              <a:chOff x="3094" y="2341"/>
              <a:chExt cx="2289" cy="1333"/>
            </a:xfrm>
          </p:grpSpPr>
          <p:sp>
            <p:nvSpPr>
              <p:cNvPr id="23623" name="Line 43"/>
              <p:cNvSpPr>
                <a:spLocks noChangeShapeType="1"/>
              </p:cNvSpPr>
              <p:nvPr/>
            </p:nvSpPr>
            <p:spPr bwMode="auto">
              <a:xfrm>
                <a:off x="3139" y="2386"/>
                <a:ext cx="514" cy="0"/>
              </a:xfrm>
              <a:prstGeom prst="line">
                <a:avLst/>
              </a:prstGeom>
              <a:noFill/>
              <a:ln w="28575">
                <a:solidFill>
                  <a:srgbClr val="FFCC00"/>
                </a:solidFill>
                <a:round/>
                <a:headEnd/>
                <a:tailEnd/>
              </a:ln>
            </p:spPr>
            <p:txBody>
              <a:bodyPr wrap="none" anchor="ctr"/>
              <a:lstStyle/>
              <a:p>
                <a:endParaRPr lang="zh-CN" altLang="en-US"/>
              </a:p>
            </p:txBody>
          </p:sp>
          <p:sp>
            <p:nvSpPr>
              <p:cNvPr id="23624" name="Line 44"/>
              <p:cNvSpPr>
                <a:spLocks noChangeShapeType="1"/>
              </p:cNvSpPr>
              <p:nvPr/>
            </p:nvSpPr>
            <p:spPr bwMode="auto">
              <a:xfrm>
                <a:off x="3185" y="3656"/>
                <a:ext cx="453" cy="0"/>
              </a:xfrm>
              <a:prstGeom prst="line">
                <a:avLst/>
              </a:prstGeom>
              <a:noFill/>
              <a:ln w="28575">
                <a:solidFill>
                  <a:srgbClr val="FFCC00"/>
                </a:solidFill>
                <a:round/>
                <a:headEnd/>
                <a:tailEnd/>
              </a:ln>
            </p:spPr>
            <p:txBody>
              <a:bodyPr wrap="none" anchor="ctr"/>
              <a:lstStyle/>
              <a:p>
                <a:endParaRPr lang="zh-CN" altLang="en-US"/>
              </a:p>
            </p:txBody>
          </p:sp>
          <p:sp>
            <p:nvSpPr>
              <p:cNvPr id="23625" name="Oval 45"/>
              <p:cNvSpPr>
                <a:spLocks noChangeArrowheads="1"/>
              </p:cNvSpPr>
              <p:nvPr/>
            </p:nvSpPr>
            <p:spPr bwMode="auto">
              <a:xfrm>
                <a:off x="3139" y="3611"/>
                <a:ext cx="63" cy="63"/>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23626" name="Oval 46"/>
              <p:cNvSpPr>
                <a:spLocks noChangeArrowheads="1"/>
              </p:cNvSpPr>
              <p:nvPr/>
            </p:nvSpPr>
            <p:spPr bwMode="auto">
              <a:xfrm>
                <a:off x="3094" y="2341"/>
                <a:ext cx="63" cy="63"/>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23627" name="Text Box 47"/>
              <p:cNvSpPr txBox="1">
                <a:spLocks noChangeArrowheads="1"/>
              </p:cNvSpPr>
              <p:nvPr/>
            </p:nvSpPr>
            <p:spPr bwMode="auto">
              <a:xfrm>
                <a:off x="4785" y="3203"/>
                <a:ext cx="59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3628" name="Text Box 48"/>
              <p:cNvSpPr txBox="1">
                <a:spLocks noChangeArrowheads="1"/>
              </p:cNvSpPr>
              <p:nvPr/>
            </p:nvSpPr>
            <p:spPr bwMode="auto">
              <a:xfrm>
                <a:off x="4785" y="2478"/>
                <a:ext cx="59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3629" name="Rectangle 49"/>
              <p:cNvSpPr>
                <a:spLocks noChangeArrowheads="1"/>
              </p:cNvSpPr>
              <p:nvPr/>
            </p:nvSpPr>
            <p:spPr bwMode="auto">
              <a:xfrm>
                <a:off x="3638" y="2385"/>
                <a:ext cx="1074" cy="1270"/>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3630" name="Line 50"/>
              <p:cNvSpPr>
                <a:spLocks noChangeShapeType="1"/>
              </p:cNvSpPr>
              <p:nvPr/>
            </p:nvSpPr>
            <p:spPr bwMode="auto">
              <a:xfrm flipV="1">
                <a:off x="3638" y="3020"/>
                <a:ext cx="1078" cy="1"/>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3631" name="Text Box 51"/>
              <p:cNvSpPr txBox="1">
                <a:spLocks noChangeArrowheads="1"/>
              </p:cNvSpPr>
              <p:nvPr/>
            </p:nvSpPr>
            <p:spPr bwMode="auto">
              <a:xfrm>
                <a:off x="3159" y="2521"/>
                <a:ext cx="701"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a:t>
                </a:r>
                <a:r>
                  <a:rPr kumimoji="1" lang="en-US" altLang="zh-CN" sz="2800">
                    <a:solidFill>
                      <a:schemeClr val="bg1"/>
                    </a:solidFill>
                    <a:latin typeface="Times New Roman" pitchFamily="18" charset="0"/>
                    <a:ea typeface="宋体" charset="-122"/>
                    <a:sym typeface="Symbol" pitchFamily="18" charset="2"/>
                  </a:rPr>
                  <a:t></a:t>
                </a:r>
              </a:p>
            </p:txBody>
          </p:sp>
          <p:sp>
            <p:nvSpPr>
              <p:cNvPr id="23632" name="Line 52"/>
              <p:cNvSpPr>
                <a:spLocks noChangeShapeType="1"/>
              </p:cNvSpPr>
              <p:nvPr/>
            </p:nvSpPr>
            <p:spPr bwMode="auto">
              <a:xfrm flipH="1">
                <a:off x="3696" y="3022"/>
                <a:ext cx="318"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23633" name="Rectangle 53"/>
              <p:cNvSpPr>
                <a:spLocks noChangeArrowheads="1"/>
              </p:cNvSpPr>
              <p:nvPr/>
            </p:nvSpPr>
            <p:spPr bwMode="auto">
              <a:xfrm>
                <a:off x="4655" y="3202"/>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634" name="Rectangle 54"/>
              <p:cNvSpPr>
                <a:spLocks noChangeArrowheads="1"/>
              </p:cNvSpPr>
              <p:nvPr/>
            </p:nvSpPr>
            <p:spPr bwMode="auto">
              <a:xfrm>
                <a:off x="3536" y="3156"/>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635" name="Rectangle 55"/>
              <p:cNvSpPr>
                <a:spLocks noChangeArrowheads="1"/>
              </p:cNvSpPr>
              <p:nvPr/>
            </p:nvSpPr>
            <p:spPr bwMode="auto">
              <a:xfrm>
                <a:off x="4655" y="2521"/>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636" name="Rectangle 56"/>
              <p:cNvSpPr>
                <a:spLocks noChangeArrowheads="1"/>
              </p:cNvSpPr>
              <p:nvPr/>
            </p:nvSpPr>
            <p:spPr bwMode="auto">
              <a:xfrm>
                <a:off x="3536" y="2521"/>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aphicFrame>
            <p:nvGraphicFramePr>
              <p:cNvPr id="23637" name="Object 57"/>
              <p:cNvGraphicFramePr>
                <a:graphicFrameLocks noChangeAspect="1"/>
              </p:cNvGraphicFramePr>
              <p:nvPr/>
            </p:nvGraphicFramePr>
            <p:xfrm>
              <a:off x="3737" y="2478"/>
              <a:ext cx="322" cy="561"/>
            </p:xfrm>
            <a:graphic>
              <a:graphicData uri="http://schemas.openxmlformats.org/presentationml/2006/ole">
                <p:oleObj spid="_x0000_s23637" name="公式" r:id="rId5" imgW="247758" imgH="447550" progId="Equation.3">
                  <p:embed/>
                </p:oleObj>
              </a:graphicData>
            </a:graphic>
          </p:graphicFrame>
          <p:grpSp>
            <p:nvGrpSpPr>
              <p:cNvPr id="23638" name="Group 58"/>
              <p:cNvGrpSpPr>
                <a:grpSpLocks/>
              </p:cNvGrpSpPr>
              <p:nvPr/>
            </p:nvGrpSpPr>
            <p:grpSpPr bwMode="auto">
              <a:xfrm rot="5400000">
                <a:off x="4003" y="2832"/>
                <a:ext cx="363" cy="377"/>
                <a:chOff x="4785" y="709"/>
                <a:chExt cx="363" cy="363"/>
              </a:xfrm>
            </p:grpSpPr>
            <p:sp>
              <p:nvSpPr>
                <p:cNvPr id="23642" name="Oval 59"/>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rot="10800000" vert="eaVert" wrap="none" anchor="ctr"/>
                <a:lstStyle/>
                <a:p>
                  <a:pPr algn="ctr" eaLnBrk="1" hangingPunct="1"/>
                  <a:endParaRPr lang="zh-CN" altLang="en-US" sz="2400">
                    <a:solidFill>
                      <a:srgbClr val="FFFF00"/>
                    </a:solidFill>
                    <a:ea typeface="仿宋_GB2312" pitchFamily="49" charset="-122"/>
                  </a:endParaRPr>
                </a:p>
              </p:txBody>
            </p:sp>
            <p:sp>
              <p:nvSpPr>
                <p:cNvPr id="23643" name="Line 60"/>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23639" name="Text Box 61"/>
              <p:cNvSpPr txBox="1">
                <a:spLocks noChangeArrowheads="1"/>
              </p:cNvSpPr>
              <p:nvPr/>
            </p:nvSpPr>
            <p:spPr bwMode="auto">
              <a:xfrm>
                <a:off x="3969" y="3158"/>
                <a:ext cx="54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23640" name="Text Box 62"/>
              <p:cNvSpPr txBox="1">
                <a:spLocks noChangeArrowheads="1"/>
              </p:cNvSpPr>
              <p:nvPr/>
            </p:nvSpPr>
            <p:spPr bwMode="auto">
              <a:xfrm>
                <a:off x="3787" y="3012"/>
                <a:ext cx="16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23641" name="Text Box 63"/>
              <p:cNvSpPr txBox="1">
                <a:spLocks noChangeArrowheads="1"/>
              </p:cNvSpPr>
              <p:nvPr/>
            </p:nvSpPr>
            <p:spPr bwMode="auto">
              <a:xfrm>
                <a:off x="4332" y="3022"/>
                <a:ext cx="24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grpSp>
      </p:grpSp>
      <p:grpSp>
        <p:nvGrpSpPr>
          <p:cNvPr id="9" name="Group 64"/>
          <p:cNvGrpSpPr>
            <a:grpSpLocks/>
          </p:cNvGrpSpPr>
          <p:nvPr/>
        </p:nvGrpSpPr>
        <p:grpSpPr bwMode="auto">
          <a:xfrm>
            <a:off x="4500563" y="620713"/>
            <a:ext cx="4017962" cy="2232025"/>
            <a:chOff x="158" y="2296"/>
            <a:chExt cx="2531" cy="1406"/>
          </a:xfrm>
        </p:grpSpPr>
        <p:sp>
          <p:nvSpPr>
            <p:cNvPr id="23595" name="Oval 65"/>
            <p:cNvSpPr>
              <a:spLocks noChangeArrowheads="1"/>
            </p:cNvSpPr>
            <p:nvPr/>
          </p:nvSpPr>
          <p:spPr bwMode="auto">
            <a:xfrm>
              <a:off x="612" y="302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3596" name="Text Box 66"/>
            <p:cNvSpPr txBox="1">
              <a:spLocks noChangeArrowheads="1"/>
            </p:cNvSpPr>
            <p:nvPr/>
          </p:nvSpPr>
          <p:spPr bwMode="auto">
            <a:xfrm>
              <a:off x="2018" y="3239"/>
              <a:ext cx="57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3597" name="Text Box 67"/>
            <p:cNvSpPr txBox="1">
              <a:spLocks noChangeArrowheads="1"/>
            </p:cNvSpPr>
            <p:nvPr/>
          </p:nvSpPr>
          <p:spPr bwMode="auto">
            <a:xfrm>
              <a:off x="2018" y="2341"/>
              <a:ext cx="57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3598" name="Rectangle 68"/>
            <p:cNvSpPr>
              <a:spLocks noChangeArrowheads="1"/>
            </p:cNvSpPr>
            <p:nvPr/>
          </p:nvSpPr>
          <p:spPr bwMode="auto">
            <a:xfrm>
              <a:off x="793" y="2296"/>
              <a:ext cx="1824" cy="1344"/>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3599" name="Line 69"/>
            <p:cNvSpPr>
              <a:spLocks noChangeShapeType="1"/>
            </p:cNvSpPr>
            <p:nvPr/>
          </p:nvSpPr>
          <p:spPr bwMode="auto">
            <a:xfrm>
              <a:off x="1565" y="2296"/>
              <a:ext cx="0" cy="1344"/>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3600" name="Line 70"/>
            <p:cNvSpPr>
              <a:spLocks noChangeShapeType="1"/>
            </p:cNvSpPr>
            <p:nvPr/>
          </p:nvSpPr>
          <p:spPr bwMode="auto">
            <a:xfrm>
              <a:off x="1565" y="2931"/>
              <a:ext cx="1056" cy="0"/>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3601" name="Text Box 71"/>
            <p:cNvSpPr txBox="1">
              <a:spLocks noChangeArrowheads="1"/>
            </p:cNvSpPr>
            <p:nvPr/>
          </p:nvSpPr>
          <p:spPr bwMode="auto">
            <a:xfrm>
              <a:off x="158" y="3067"/>
              <a:ext cx="63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10V</a:t>
              </a:r>
            </a:p>
          </p:txBody>
        </p:sp>
        <p:sp>
          <p:nvSpPr>
            <p:cNvPr id="23602" name="Text Box 72"/>
            <p:cNvSpPr txBox="1">
              <a:spLocks noChangeArrowheads="1"/>
            </p:cNvSpPr>
            <p:nvPr/>
          </p:nvSpPr>
          <p:spPr bwMode="auto">
            <a:xfrm>
              <a:off x="385" y="2523"/>
              <a:ext cx="58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3</a:t>
              </a:r>
              <a:r>
                <a:rPr kumimoji="1" lang="en-US" altLang="zh-CN" sz="2800">
                  <a:solidFill>
                    <a:schemeClr val="bg1"/>
                  </a:solidFill>
                  <a:latin typeface="Times New Roman" pitchFamily="18" charset="0"/>
                  <a:ea typeface="宋体" charset="-122"/>
                  <a:sym typeface="Symbol" pitchFamily="18" charset="2"/>
                </a:rPr>
                <a:t></a:t>
              </a:r>
              <a:endParaRPr kumimoji="1" lang="en-US" altLang="zh-CN" sz="2800">
                <a:solidFill>
                  <a:schemeClr val="bg1"/>
                </a:solidFill>
                <a:latin typeface="Times New Roman" pitchFamily="18" charset="0"/>
                <a:ea typeface="宋体" charset="-122"/>
              </a:endParaRPr>
            </a:p>
          </p:txBody>
        </p:sp>
        <p:sp>
          <p:nvSpPr>
            <p:cNvPr id="23603" name="Text Box 73"/>
            <p:cNvSpPr txBox="1">
              <a:spLocks noChangeArrowheads="1"/>
            </p:cNvSpPr>
            <p:nvPr/>
          </p:nvSpPr>
          <p:spPr bwMode="auto">
            <a:xfrm>
              <a:off x="1116" y="2341"/>
              <a:ext cx="67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a:t>
              </a:r>
              <a:r>
                <a:rPr kumimoji="1" lang="en-US" altLang="zh-CN" sz="2800">
                  <a:solidFill>
                    <a:schemeClr val="bg1"/>
                  </a:solidFill>
                  <a:latin typeface="Times New Roman" pitchFamily="18" charset="0"/>
                  <a:ea typeface="宋体" charset="-122"/>
                  <a:sym typeface="Symbol" pitchFamily="18" charset="2"/>
                </a:rPr>
                <a:t></a:t>
              </a:r>
            </a:p>
          </p:txBody>
        </p:sp>
        <p:sp>
          <p:nvSpPr>
            <p:cNvPr id="23604" name="Text Box 74"/>
            <p:cNvSpPr txBox="1">
              <a:spLocks noChangeArrowheads="1"/>
            </p:cNvSpPr>
            <p:nvPr/>
          </p:nvSpPr>
          <p:spPr bwMode="auto">
            <a:xfrm>
              <a:off x="1882" y="2523"/>
              <a:ext cx="38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i="1" baseline="-25000">
                  <a:solidFill>
                    <a:schemeClr val="bg1"/>
                  </a:solidFill>
                  <a:latin typeface="Times New Roman" pitchFamily="18" charset="0"/>
                  <a:ea typeface="宋体" charset="-122"/>
                </a:rPr>
                <a:t>x</a:t>
              </a:r>
              <a:endParaRPr kumimoji="1" lang="en-US" altLang="zh-CN" sz="2800">
                <a:solidFill>
                  <a:schemeClr val="bg1"/>
                </a:solidFill>
                <a:latin typeface="Times New Roman" pitchFamily="18" charset="0"/>
                <a:ea typeface="宋体" charset="-122"/>
                <a:sym typeface="Symbol" pitchFamily="18" charset="2"/>
              </a:endParaRPr>
            </a:p>
          </p:txBody>
        </p:sp>
        <p:sp>
          <p:nvSpPr>
            <p:cNvPr id="23605" name="Line 75"/>
            <p:cNvSpPr>
              <a:spLocks noChangeShapeType="1"/>
            </p:cNvSpPr>
            <p:nvPr/>
          </p:nvSpPr>
          <p:spPr bwMode="auto">
            <a:xfrm flipH="1">
              <a:off x="1610" y="2886"/>
              <a:ext cx="288"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23606" name="Text Box 76"/>
            <p:cNvSpPr txBox="1">
              <a:spLocks noChangeArrowheads="1"/>
            </p:cNvSpPr>
            <p:nvPr/>
          </p:nvSpPr>
          <p:spPr bwMode="auto">
            <a:xfrm>
              <a:off x="1610" y="2523"/>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i="1" baseline="-25000">
                  <a:solidFill>
                    <a:schemeClr val="bg1"/>
                  </a:solidFill>
                  <a:latin typeface="Times New Roman" pitchFamily="18" charset="0"/>
                  <a:ea typeface="宋体" charset="-122"/>
                </a:rPr>
                <a:t>x</a:t>
              </a:r>
              <a:endParaRPr kumimoji="1" lang="en-US" altLang="zh-CN" sz="2800">
                <a:solidFill>
                  <a:schemeClr val="bg1"/>
                </a:solidFill>
                <a:latin typeface="Times New Roman" pitchFamily="18" charset="0"/>
                <a:ea typeface="宋体" charset="-122"/>
              </a:endParaRPr>
            </a:p>
          </p:txBody>
        </p:sp>
        <p:sp>
          <p:nvSpPr>
            <p:cNvPr id="23607" name="Text Box 77"/>
            <p:cNvSpPr txBox="1">
              <a:spLocks noChangeArrowheads="1"/>
            </p:cNvSpPr>
            <p:nvPr/>
          </p:nvSpPr>
          <p:spPr bwMode="auto">
            <a:xfrm>
              <a:off x="1701" y="2886"/>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23608" name="Text Box 78"/>
            <p:cNvSpPr txBox="1">
              <a:spLocks noChangeArrowheads="1"/>
            </p:cNvSpPr>
            <p:nvPr/>
          </p:nvSpPr>
          <p:spPr bwMode="auto">
            <a:xfrm>
              <a:off x="2245" y="2886"/>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23609" name="Text Box 79"/>
            <p:cNvSpPr txBox="1">
              <a:spLocks noChangeArrowheads="1"/>
            </p:cNvSpPr>
            <p:nvPr/>
          </p:nvSpPr>
          <p:spPr bwMode="auto">
            <a:xfrm>
              <a:off x="1973" y="2922"/>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23610" name="Line 80"/>
            <p:cNvSpPr>
              <a:spLocks noChangeShapeType="1"/>
            </p:cNvSpPr>
            <p:nvPr/>
          </p:nvSpPr>
          <p:spPr bwMode="auto">
            <a:xfrm flipH="1">
              <a:off x="975" y="3702"/>
              <a:ext cx="336"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23611" name="Text Box 81"/>
            <p:cNvSpPr txBox="1">
              <a:spLocks noChangeArrowheads="1"/>
            </p:cNvSpPr>
            <p:nvPr/>
          </p:nvSpPr>
          <p:spPr bwMode="auto">
            <a:xfrm>
              <a:off x="1020" y="3339"/>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23612" name="Text Box 82"/>
            <p:cNvSpPr txBox="1">
              <a:spLocks noChangeArrowheads="1"/>
            </p:cNvSpPr>
            <p:nvPr/>
          </p:nvSpPr>
          <p:spPr bwMode="auto">
            <a:xfrm>
              <a:off x="975" y="2976"/>
              <a:ext cx="81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3613" name="Text Box 83"/>
            <p:cNvSpPr txBox="1">
              <a:spLocks noChangeArrowheads="1"/>
            </p:cNvSpPr>
            <p:nvPr/>
          </p:nvSpPr>
          <p:spPr bwMode="auto">
            <a:xfrm>
              <a:off x="431" y="2750"/>
              <a:ext cx="408"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23614" name="Text Box 84"/>
            <p:cNvSpPr txBox="1">
              <a:spLocks noChangeArrowheads="1"/>
            </p:cNvSpPr>
            <p:nvPr/>
          </p:nvSpPr>
          <p:spPr bwMode="auto">
            <a:xfrm>
              <a:off x="431" y="3339"/>
              <a:ext cx="408"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23615" name="Rectangle 85"/>
            <p:cNvSpPr>
              <a:spLocks noChangeArrowheads="1"/>
            </p:cNvSpPr>
            <p:nvPr/>
          </p:nvSpPr>
          <p:spPr bwMode="auto">
            <a:xfrm>
              <a:off x="2562" y="311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616" name="Rectangle 86"/>
            <p:cNvSpPr>
              <a:spLocks noChangeArrowheads="1"/>
            </p:cNvSpPr>
            <p:nvPr/>
          </p:nvSpPr>
          <p:spPr bwMode="auto">
            <a:xfrm>
              <a:off x="1483" y="311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617" name="Rectangle 87"/>
            <p:cNvSpPr>
              <a:spLocks noChangeArrowheads="1"/>
            </p:cNvSpPr>
            <p:nvPr/>
          </p:nvSpPr>
          <p:spPr bwMode="auto">
            <a:xfrm>
              <a:off x="2562" y="243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618" name="Rectangle 88"/>
            <p:cNvSpPr>
              <a:spLocks noChangeArrowheads="1"/>
            </p:cNvSpPr>
            <p:nvPr/>
          </p:nvSpPr>
          <p:spPr bwMode="auto">
            <a:xfrm>
              <a:off x="1483" y="243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619" name="Rectangle 89"/>
            <p:cNvSpPr>
              <a:spLocks noChangeArrowheads="1"/>
            </p:cNvSpPr>
            <p:nvPr/>
          </p:nvSpPr>
          <p:spPr bwMode="auto">
            <a:xfrm>
              <a:off x="748" y="252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620" name="Rectangle 90"/>
            <p:cNvSpPr>
              <a:spLocks noChangeArrowheads="1"/>
            </p:cNvSpPr>
            <p:nvPr/>
          </p:nvSpPr>
          <p:spPr bwMode="auto">
            <a:xfrm>
              <a:off x="1927" y="2840"/>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10" name="Group 91"/>
          <p:cNvGrpSpPr>
            <a:grpSpLocks/>
          </p:cNvGrpSpPr>
          <p:nvPr/>
        </p:nvGrpSpPr>
        <p:grpSpPr bwMode="auto">
          <a:xfrm>
            <a:off x="4572000" y="477838"/>
            <a:ext cx="3959225" cy="2663825"/>
            <a:chOff x="1156" y="618"/>
            <a:chExt cx="2494" cy="1678"/>
          </a:xfrm>
        </p:grpSpPr>
        <p:grpSp>
          <p:nvGrpSpPr>
            <p:cNvPr id="23572" name="Group 92"/>
            <p:cNvGrpSpPr>
              <a:grpSpLocks/>
            </p:cNvGrpSpPr>
            <p:nvPr/>
          </p:nvGrpSpPr>
          <p:grpSpPr bwMode="auto">
            <a:xfrm>
              <a:off x="1156" y="618"/>
              <a:ext cx="2494" cy="1678"/>
              <a:chOff x="2881" y="346"/>
              <a:chExt cx="2494" cy="1678"/>
            </a:xfrm>
          </p:grpSpPr>
          <p:sp>
            <p:nvSpPr>
              <p:cNvPr id="23576" name="Rectangle 93"/>
              <p:cNvSpPr>
                <a:spLocks noChangeArrowheads="1"/>
              </p:cNvSpPr>
              <p:nvPr/>
            </p:nvSpPr>
            <p:spPr bwMode="auto">
              <a:xfrm>
                <a:off x="2881" y="346"/>
                <a:ext cx="2494" cy="1678"/>
              </a:xfrm>
              <a:prstGeom prst="rect">
                <a:avLst/>
              </a:prstGeom>
              <a:solidFill>
                <a:schemeClr val="bg2"/>
              </a:solidFill>
              <a:ln w="9525">
                <a:noFill/>
                <a:miter lim="800000"/>
                <a:headEnd/>
                <a:tailEnd/>
              </a:ln>
            </p:spPr>
            <p:txBody>
              <a:bodyPr wrap="none" anchor="ctr"/>
              <a:lstStyle/>
              <a:p>
                <a:endParaRPr lang="zh-CN" altLang="en-US">
                  <a:ea typeface="宋体" charset="-122"/>
                </a:endParaRPr>
              </a:p>
            </p:txBody>
          </p:sp>
          <p:sp>
            <p:nvSpPr>
              <p:cNvPr id="23577" name="Text Box 94"/>
              <p:cNvSpPr txBox="1">
                <a:spLocks noChangeArrowheads="1"/>
              </p:cNvSpPr>
              <p:nvPr/>
            </p:nvSpPr>
            <p:spPr bwMode="auto">
              <a:xfrm>
                <a:off x="4387" y="1434"/>
                <a:ext cx="59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3578" name="Text Box 95"/>
              <p:cNvSpPr txBox="1">
                <a:spLocks noChangeArrowheads="1"/>
              </p:cNvSpPr>
              <p:nvPr/>
            </p:nvSpPr>
            <p:spPr bwMode="auto">
              <a:xfrm>
                <a:off x="4377" y="617"/>
                <a:ext cx="59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3579" name="Rectangle 96"/>
              <p:cNvSpPr>
                <a:spLocks noChangeArrowheads="1"/>
              </p:cNvSpPr>
              <p:nvPr/>
            </p:nvSpPr>
            <p:spPr bwMode="auto">
              <a:xfrm>
                <a:off x="3198" y="572"/>
                <a:ext cx="1787" cy="1270"/>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3580" name="Line 97"/>
              <p:cNvSpPr>
                <a:spLocks noChangeShapeType="1"/>
              </p:cNvSpPr>
              <p:nvPr/>
            </p:nvSpPr>
            <p:spPr bwMode="auto">
              <a:xfrm>
                <a:off x="3907" y="572"/>
                <a:ext cx="9" cy="1270"/>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3581" name="Line 98"/>
              <p:cNvSpPr>
                <a:spLocks noChangeShapeType="1"/>
              </p:cNvSpPr>
              <p:nvPr/>
            </p:nvSpPr>
            <p:spPr bwMode="auto">
              <a:xfrm>
                <a:off x="3907" y="1207"/>
                <a:ext cx="1095" cy="0"/>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3582" name="Text Box 99"/>
              <p:cNvSpPr txBox="1">
                <a:spLocks noChangeArrowheads="1"/>
              </p:cNvSpPr>
              <p:nvPr/>
            </p:nvSpPr>
            <p:spPr bwMode="auto">
              <a:xfrm>
                <a:off x="3445" y="708"/>
                <a:ext cx="701"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a:t>
                </a:r>
                <a:r>
                  <a:rPr kumimoji="1" lang="en-US" altLang="zh-CN" sz="2800">
                    <a:solidFill>
                      <a:schemeClr val="bg1"/>
                    </a:solidFill>
                    <a:latin typeface="Times New Roman" pitchFamily="18" charset="0"/>
                    <a:ea typeface="宋体" charset="-122"/>
                    <a:sym typeface="Symbol" pitchFamily="18" charset="2"/>
                  </a:rPr>
                  <a:t></a:t>
                </a:r>
              </a:p>
            </p:txBody>
          </p:sp>
          <p:sp>
            <p:nvSpPr>
              <p:cNvPr id="23583" name="Line 100"/>
              <p:cNvSpPr>
                <a:spLocks noChangeShapeType="1"/>
              </p:cNvSpPr>
              <p:nvPr/>
            </p:nvSpPr>
            <p:spPr bwMode="auto">
              <a:xfrm flipH="1">
                <a:off x="4015" y="1207"/>
                <a:ext cx="272"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23584" name="Text Box 101"/>
              <p:cNvSpPr txBox="1">
                <a:spLocks noChangeArrowheads="1"/>
              </p:cNvSpPr>
              <p:nvPr/>
            </p:nvSpPr>
            <p:spPr bwMode="auto">
              <a:xfrm>
                <a:off x="3217" y="709"/>
                <a:ext cx="29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23585" name="Text Box 102"/>
              <p:cNvSpPr txBox="1">
                <a:spLocks noChangeArrowheads="1"/>
              </p:cNvSpPr>
              <p:nvPr/>
            </p:nvSpPr>
            <p:spPr bwMode="auto">
              <a:xfrm>
                <a:off x="3257" y="1388"/>
                <a:ext cx="84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3586" name="Rectangle 103"/>
              <p:cNvSpPr>
                <a:spLocks noChangeArrowheads="1"/>
              </p:cNvSpPr>
              <p:nvPr/>
            </p:nvSpPr>
            <p:spPr bwMode="auto">
              <a:xfrm>
                <a:off x="4941" y="1389"/>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587" name="Rectangle 104"/>
              <p:cNvSpPr>
                <a:spLocks noChangeArrowheads="1"/>
              </p:cNvSpPr>
              <p:nvPr/>
            </p:nvSpPr>
            <p:spPr bwMode="auto">
              <a:xfrm>
                <a:off x="3822" y="1343"/>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588" name="Rectangle 105"/>
              <p:cNvSpPr>
                <a:spLocks noChangeArrowheads="1"/>
              </p:cNvSpPr>
              <p:nvPr/>
            </p:nvSpPr>
            <p:spPr bwMode="auto">
              <a:xfrm>
                <a:off x="4941" y="708"/>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3589" name="Rectangle 106"/>
              <p:cNvSpPr>
                <a:spLocks noChangeArrowheads="1"/>
              </p:cNvSpPr>
              <p:nvPr/>
            </p:nvSpPr>
            <p:spPr bwMode="auto">
              <a:xfrm>
                <a:off x="3822" y="708"/>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aphicFrame>
            <p:nvGraphicFramePr>
              <p:cNvPr id="23590" name="Object 107"/>
              <p:cNvGraphicFramePr>
                <a:graphicFrameLocks noChangeAspect="1"/>
              </p:cNvGraphicFramePr>
              <p:nvPr/>
            </p:nvGraphicFramePr>
            <p:xfrm>
              <a:off x="4076" y="685"/>
              <a:ext cx="290" cy="483"/>
            </p:xfrm>
            <a:graphic>
              <a:graphicData uri="http://schemas.openxmlformats.org/presentationml/2006/ole">
                <p:oleObj spid="_x0000_s23590" name="公式" r:id="rId6" imgW="219118" imgH="380876" progId="Equation.3">
                  <p:embed/>
                </p:oleObj>
              </a:graphicData>
            </a:graphic>
          </p:graphicFrame>
          <p:sp>
            <p:nvSpPr>
              <p:cNvPr id="23591" name="Line 108"/>
              <p:cNvSpPr>
                <a:spLocks noChangeShapeType="1"/>
              </p:cNvSpPr>
              <p:nvPr/>
            </p:nvSpPr>
            <p:spPr bwMode="auto">
              <a:xfrm flipV="1">
                <a:off x="3198" y="708"/>
                <a:ext cx="0" cy="318"/>
              </a:xfrm>
              <a:prstGeom prst="line">
                <a:avLst/>
              </a:prstGeom>
              <a:noFill/>
              <a:ln w="28575">
                <a:solidFill>
                  <a:srgbClr val="66FFFF"/>
                </a:solidFill>
                <a:round/>
                <a:headEnd/>
                <a:tailEnd type="triangle" w="med" len="med"/>
              </a:ln>
            </p:spPr>
            <p:txBody>
              <a:bodyPr wrap="none" anchor="ctr"/>
              <a:lstStyle/>
              <a:p>
                <a:endParaRPr lang="zh-CN" altLang="en-US"/>
              </a:p>
            </p:txBody>
          </p:sp>
          <p:grpSp>
            <p:nvGrpSpPr>
              <p:cNvPr id="23592" name="Group 109"/>
              <p:cNvGrpSpPr>
                <a:grpSpLocks/>
              </p:cNvGrpSpPr>
              <p:nvPr/>
            </p:nvGrpSpPr>
            <p:grpSpPr bwMode="auto">
              <a:xfrm>
                <a:off x="3003" y="1026"/>
                <a:ext cx="377" cy="363"/>
                <a:chOff x="4785" y="709"/>
                <a:chExt cx="363" cy="363"/>
              </a:xfrm>
            </p:grpSpPr>
            <p:sp>
              <p:nvSpPr>
                <p:cNvPr id="23593" name="Oval 110"/>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3594" name="Line 111"/>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23573" name="Group 112"/>
            <p:cNvGrpSpPr>
              <a:grpSpLocks/>
            </p:cNvGrpSpPr>
            <p:nvPr/>
          </p:nvGrpSpPr>
          <p:grpSpPr bwMode="auto">
            <a:xfrm rot="5400000">
              <a:off x="2569" y="1291"/>
              <a:ext cx="363" cy="377"/>
              <a:chOff x="4785" y="709"/>
              <a:chExt cx="363" cy="363"/>
            </a:xfrm>
          </p:grpSpPr>
          <p:sp>
            <p:nvSpPr>
              <p:cNvPr id="23574" name="Oval 113"/>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rot="10800000" vert="eaVert" wrap="none" anchor="ctr"/>
              <a:lstStyle/>
              <a:p>
                <a:pPr algn="ctr" eaLnBrk="1" hangingPunct="1"/>
                <a:endParaRPr lang="zh-CN" altLang="en-US" sz="2400">
                  <a:solidFill>
                    <a:srgbClr val="FFFF00"/>
                  </a:solidFill>
                  <a:ea typeface="仿宋_GB2312" pitchFamily="49" charset="-122"/>
                </a:endParaRPr>
              </a:p>
            </p:txBody>
          </p:sp>
          <p:sp>
            <p:nvSpPr>
              <p:cNvPr id="23575" name="Line 114"/>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23569" name="Group 115"/>
          <p:cNvGrpSpPr>
            <a:grpSpLocks/>
          </p:cNvGrpSpPr>
          <p:nvPr/>
        </p:nvGrpSpPr>
        <p:grpSpPr bwMode="auto">
          <a:xfrm>
            <a:off x="6588125" y="6446838"/>
            <a:ext cx="792163" cy="366712"/>
            <a:chOff x="5193" y="4020"/>
            <a:chExt cx="499" cy="231"/>
          </a:xfrm>
        </p:grpSpPr>
        <p:pic>
          <p:nvPicPr>
            <p:cNvPr id="23570" name="Picture 116"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23571" name="Text Box 117">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6902"/>
                                        </p:tgtEl>
                                        <p:attrNameLst>
                                          <p:attrName>style.visibility</p:attrName>
                                        </p:attrNameLst>
                                      </p:cBhvr>
                                      <p:to>
                                        <p:strVal val="visible"/>
                                      </p:to>
                                    </p:set>
                                    <p:anim calcmode="lin" valueType="num">
                                      <p:cBhvr additive="base">
                                        <p:cTn id="7" dur="500" fill="hold"/>
                                        <p:tgtEl>
                                          <p:spTgt spid="336902"/>
                                        </p:tgtEl>
                                        <p:attrNameLst>
                                          <p:attrName>ppt_x</p:attrName>
                                        </p:attrNameLst>
                                      </p:cBhvr>
                                      <p:tavLst>
                                        <p:tav tm="0">
                                          <p:val>
                                            <p:strVal val="0-#ppt_w/2"/>
                                          </p:val>
                                        </p:tav>
                                        <p:tav tm="100000">
                                          <p:val>
                                            <p:strVal val="#ppt_x"/>
                                          </p:val>
                                        </p:tav>
                                      </p:tavLst>
                                    </p:anim>
                                    <p:anim calcmode="lin" valueType="num">
                                      <p:cBhvr additive="base">
                                        <p:cTn id="8" dur="500" fill="hold"/>
                                        <p:tgtEl>
                                          <p:spTgt spid="3369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336898"/>
                                        </p:tgtEl>
                                        <p:attrNameLst>
                                          <p:attrName>style.visibility</p:attrName>
                                        </p:attrNameLst>
                                      </p:cBhvr>
                                      <p:to>
                                        <p:strVal val="visible"/>
                                      </p:to>
                                    </p:set>
                                    <p:anim calcmode="lin" valueType="num">
                                      <p:cBhvr>
                                        <p:cTn id="13" dur="1000" fill="hold"/>
                                        <p:tgtEl>
                                          <p:spTgt spid="336898"/>
                                        </p:tgtEl>
                                        <p:attrNameLst>
                                          <p:attrName>ppt_w</p:attrName>
                                        </p:attrNameLst>
                                      </p:cBhvr>
                                      <p:tavLst>
                                        <p:tav tm="0">
                                          <p:val>
                                            <p:fltVal val="0"/>
                                          </p:val>
                                        </p:tav>
                                        <p:tav tm="100000">
                                          <p:val>
                                            <p:strVal val="#ppt_w"/>
                                          </p:val>
                                        </p:tav>
                                      </p:tavLst>
                                    </p:anim>
                                    <p:anim calcmode="lin" valueType="num">
                                      <p:cBhvr>
                                        <p:cTn id="14" dur="1000" fill="hold"/>
                                        <p:tgtEl>
                                          <p:spTgt spid="336898"/>
                                        </p:tgtEl>
                                        <p:attrNameLst>
                                          <p:attrName>ppt_h</p:attrName>
                                        </p:attrNameLst>
                                      </p:cBhvr>
                                      <p:tavLst>
                                        <p:tav tm="0">
                                          <p:val>
                                            <p:fltVal val="0"/>
                                          </p:val>
                                        </p:tav>
                                        <p:tav tm="100000">
                                          <p:val>
                                            <p:strVal val="#ppt_h"/>
                                          </p:val>
                                        </p:tav>
                                      </p:tavLst>
                                    </p:anim>
                                    <p:anim calcmode="lin" valueType="num">
                                      <p:cBhvr>
                                        <p:cTn id="15" dur="1000" fill="hold"/>
                                        <p:tgtEl>
                                          <p:spTgt spid="336898"/>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36898"/>
                                        </p:tgtEl>
                                        <p:attrNameLst>
                                          <p:attrName>ppt_y</p:attrName>
                                        </p:attrNameLst>
                                      </p:cBhvr>
                                      <p:tavLst>
                                        <p:tav tm="0" fmla="#ppt_y+(sin(-2*pi*(1-$))*-#ppt_x+cos(-2*pi*(1-$))*(1-#ppt_y))*(1-$)">
                                          <p:val>
                                            <p:fltVal val="0"/>
                                          </p:val>
                                        </p:tav>
                                        <p:tav tm="100000">
                                          <p:val>
                                            <p:fltVal val="1"/>
                                          </p:val>
                                        </p:tav>
                                      </p:tavLst>
                                    </p:anim>
                                  </p:child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36899"/>
                                        </p:tgtEl>
                                        <p:attrNameLst>
                                          <p:attrName>style.visibility</p:attrName>
                                        </p:attrNameLst>
                                      </p:cBhvr>
                                      <p:to>
                                        <p:strVal val="visible"/>
                                      </p:to>
                                    </p:set>
                                    <p:animEffect transition="in" filter="wipe(left)">
                                      <p:cBhvr>
                                        <p:cTn id="24" dur="1000"/>
                                        <p:tgtEl>
                                          <p:spTgt spid="336899"/>
                                        </p:tgtEl>
                                      </p:cBhvr>
                                    </p:animEffect>
                                  </p:childTnLst>
                                </p:cTn>
                              </p:par>
                            </p:childTnLst>
                          </p:cTn>
                        </p:par>
                        <p:par>
                          <p:cTn id="25" fill="hold" nodeType="afterGroup">
                            <p:stCondLst>
                              <p:cond delay="2500"/>
                            </p:stCondLst>
                            <p:childTnLst>
                              <p:par>
                                <p:cTn id="26" presetID="22" presetClass="entr" presetSubtype="8" fill="hold" nodeType="afterEffect">
                                  <p:stCondLst>
                                    <p:cond delay="0"/>
                                  </p:stCondLst>
                                  <p:childTnLst>
                                    <p:set>
                                      <p:cBhvr>
                                        <p:cTn id="27" dur="1" fill="hold">
                                          <p:stCondLst>
                                            <p:cond delay="0"/>
                                          </p:stCondLst>
                                        </p:cTn>
                                        <p:tgtEl>
                                          <p:spTgt spid="336901"/>
                                        </p:tgtEl>
                                        <p:attrNameLst>
                                          <p:attrName>style.visibility</p:attrName>
                                        </p:attrNameLst>
                                      </p:cBhvr>
                                      <p:to>
                                        <p:strVal val="visible"/>
                                      </p:to>
                                    </p:set>
                                    <p:animEffect transition="in" filter="wipe(left)">
                                      <p:cBhvr>
                                        <p:cTn id="28" dur="1000"/>
                                        <p:tgtEl>
                                          <p:spTgt spid="336901"/>
                                        </p:tgtEl>
                                      </p:cBhvr>
                                    </p:animEffect>
                                  </p:childTnLst>
                                </p:cTn>
                              </p:par>
                            </p:childTnLst>
                          </p:cTn>
                        </p:par>
                        <p:par>
                          <p:cTn id="29" fill="hold" nodeType="afterGroup">
                            <p:stCondLst>
                              <p:cond delay="3500"/>
                            </p:stCondLst>
                            <p:childTnLst>
                              <p:par>
                                <p:cTn id="30" presetID="22" presetClass="entr" presetSubtype="8" fill="hold" grpId="0" nodeType="afterEffect">
                                  <p:stCondLst>
                                    <p:cond delay="1000"/>
                                  </p:stCondLst>
                                  <p:childTnLst>
                                    <p:set>
                                      <p:cBhvr>
                                        <p:cTn id="31" dur="1" fill="hold">
                                          <p:stCondLst>
                                            <p:cond delay="0"/>
                                          </p:stCondLst>
                                        </p:cTn>
                                        <p:tgtEl>
                                          <p:spTgt spid="336900"/>
                                        </p:tgtEl>
                                        <p:attrNameLst>
                                          <p:attrName>style.visibility</p:attrName>
                                        </p:attrNameLst>
                                      </p:cBhvr>
                                      <p:to>
                                        <p:strVal val="visible"/>
                                      </p:to>
                                    </p:set>
                                    <p:animEffect transition="in" filter="wipe(left)">
                                      <p:cBhvr>
                                        <p:cTn id="32" dur="1000"/>
                                        <p:tgtEl>
                                          <p:spTgt spid="3369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336903"/>
                                        </p:tgtEl>
                                        <p:attrNameLst>
                                          <p:attrName>style.visibility</p:attrName>
                                        </p:attrNameLst>
                                      </p:cBhvr>
                                      <p:to>
                                        <p:strVal val="visible"/>
                                      </p:to>
                                    </p:set>
                                    <p:anim calcmode="lin" valueType="num">
                                      <p:cBhvr>
                                        <p:cTn id="37" dur="1000" fill="hold"/>
                                        <p:tgtEl>
                                          <p:spTgt spid="336903"/>
                                        </p:tgtEl>
                                        <p:attrNameLst>
                                          <p:attrName>ppt_w</p:attrName>
                                        </p:attrNameLst>
                                      </p:cBhvr>
                                      <p:tavLst>
                                        <p:tav tm="0">
                                          <p:val>
                                            <p:fltVal val="0"/>
                                          </p:val>
                                        </p:tav>
                                        <p:tav tm="100000">
                                          <p:val>
                                            <p:strVal val="#ppt_w"/>
                                          </p:val>
                                        </p:tav>
                                      </p:tavLst>
                                    </p:anim>
                                    <p:anim calcmode="lin" valueType="num">
                                      <p:cBhvr>
                                        <p:cTn id="38" dur="1000" fill="hold"/>
                                        <p:tgtEl>
                                          <p:spTgt spid="336903"/>
                                        </p:tgtEl>
                                        <p:attrNameLst>
                                          <p:attrName>ppt_h</p:attrName>
                                        </p:attrNameLst>
                                      </p:cBhvr>
                                      <p:tavLst>
                                        <p:tav tm="0">
                                          <p:val>
                                            <p:fltVal val="0"/>
                                          </p:val>
                                        </p:tav>
                                        <p:tav tm="100000">
                                          <p:val>
                                            <p:strVal val="#ppt_h"/>
                                          </p:val>
                                        </p:tav>
                                      </p:tavLst>
                                    </p:anim>
                                    <p:anim calcmode="lin" valueType="num">
                                      <p:cBhvr>
                                        <p:cTn id="39" dur="1000" fill="hold"/>
                                        <p:tgtEl>
                                          <p:spTgt spid="336903"/>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3369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336904"/>
                                        </p:tgtEl>
                                        <p:attrNameLst>
                                          <p:attrName>style.visibility</p:attrName>
                                        </p:attrNameLst>
                                      </p:cBhvr>
                                      <p:to>
                                        <p:strVal val="visible"/>
                                      </p:to>
                                    </p:set>
                                    <p:animEffect transition="in" filter="box(out)">
                                      <p:cBhvr>
                                        <p:cTn id="45" dur="500"/>
                                        <p:tgtEl>
                                          <p:spTgt spid="3369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up)">
                                      <p:cBhvr>
                                        <p:cTn id="50" dur="500"/>
                                        <p:tgtEl>
                                          <p:spTgt spid="1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36905"/>
                                        </p:tgtEl>
                                        <p:attrNameLst>
                                          <p:attrName>style.visibility</p:attrName>
                                        </p:attrNameLst>
                                      </p:cBhvr>
                                      <p:to>
                                        <p:strVal val="visible"/>
                                      </p:to>
                                    </p:se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left)">
                                      <p:cBhvr>
                                        <p:cTn id="58" dur="500"/>
                                        <p:tgtEl>
                                          <p:spTgt spid="4"/>
                                        </p:tgtEl>
                                      </p:cBhvr>
                                    </p:animEffect>
                                  </p:childTnLst>
                                </p:cTn>
                              </p:par>
                            </p:childTnLst>
                          </p:cTn>
                        </p:par>
                        <p:par>
                          <p:cTn id="59" fill="hold" nodeType="afterGroup">
                            <p:stCondLst>
                              <p:cond delay="1000"/>
                            </p:stCondLst>
                            <p:childTnLst>
                              <p:par>
                                <p:cTn id="60" presetID="23" presetClass="entr" presetSubtype="32" fill="hold" grpId="0" nodeType="afterEffect">
                                  <p:stCondLst>
                                    <p:cond delay="0"/>
                                  </p:stCondLst>
                                  <p:childTnLst>
                                    <p:set>
                                      <p:cBhvr>
                                        <p:cTn id="61" dur="1" fill="hold">
                                          <p:stCondLst>
                                            <p:cond delay="0"/>
                                          </p:stCondLst>
                                        </p:cTn>
                                        <p:tgtEl>
                                          <p:spTgt spid="336906"/>
                                        </p:tgtEl>
                                        <p:attrNameLst>
                                          <p:attrName>style.visibility</p:attrName>
                                        </p:attrNameLst>
                                      </p:cBhvr>
                                      <p:to>
                                        <p:strVal val="visible"/>
                                      </p:to>
                                    </p:set>
                                    <p:anim calcmode="lin" valueType="num">
                                      <p:cBhvr>
                                        <p:cTn id="62" dur="500" fill="hold"/>
                                        <p:tgtEl>
                                          <p:spTgt spid="336906"/>
                                        </p:tgtEl>
                                        <p:attrNameLst>
                                          <p:attrName>ppt_w</p:attrName>
                                        </p:attrNameLst>
                                      </p:cBhvr>
                                      <p:tavLst>
                                        <p:tav tm="0">
                                          <p:val>
                                            <p:strVal val="4*#ppt_w"/>
                                          </p:val>
                                        </p:tav>
                                        <p:tav tm="100000">
                                          <p:val>
                                            <p:strVal val="#ppt_w"/>
                                          </p:val>
                                        </p:tav>
                                      </p:tavLst>
                                    </p:anim>
                                    <p:anim calcmode="lin" valueType="num">
                                      <p:cBhvr>
                                        <p:cTn id="63" dur="500" fill="hold"/>
                                        <p:tgtEl>
                                          <p:spTgt spid="336906"/>
                                        </p:tgtEl>
                                        <p:attrNameLst>
                                          <p:attrName>ppt_h</p:attrName>
                                        </p:attrNameLst>
                                      </p:cBhvr>
                                      <p:tavLst>
                                        <p:tav tm="0">
                                          <p:val>
                                            <p:strVal val="4*#ppt_h"/>
                                          </p:val>
                                        </p:tav>
                                        <p:tav tm="100000">
                                          <p:val>
                                            <p:strVal val="#ppt_h"/>
                                          </p:val>
                                        </p:tav>
                                      </p:tavLst>
                                    </p:anim>
                                  </p:childTnLst>
                                </p:cTn>
                              </p:par>
                            </p:childTnLst>
                          </p:cTn>
                        </p:par>
                        <p:par>
                          <p:cTn id="64" fill="hold" nodeType="afterGroup">
                            <p:stCondLst>
                              <p:cond delay="1500"/>
                            </p:stCondLst>
                            <p:childTnLst>
                              <p:par>
                                <p:cTn id="65" presetID="22" presetClass="entr" presetSubtype="8"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p:bldP spid="336899" grpId="0" autoUpdateAnimBg="0"/>
      <p:bldP spid="336900" grpId="0" autoUpdateAnimBg="0"/>
      <p:bldP spid="336902" grpId="0"/>
      <p:bldP spid="336903" grpId="0" animBg="1" autoUpdateAnimBg="0"/>
      <p:bldP spid="336904" grpId="0" autoUpdateAnimBg="0"/>
      <p:bldP spid="336905" grpId="0" autoUpdateAnimBg="0"/>
      <p:bldP spid="33690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22" name="Object 2"/>
          <p:cNvGraphicFramePr>
            <a:graphicFrameLocks noChangeAspect="1"/>
          </p:cNvGraphicFramePr>
          <p:nvPr/>
        </p:nvGraphicFramePr>
        <p:xfrm>
          <a:off x="1509713" y="2997200"/>
          <a:ext cx="5297487" cy="931863"/>
        </p:xfrm>
        <a:graphic>
          <a:graphicData uri="http://schemas.openxmlformats.org/presentationml/2006/ole">
            <p:oleObj spid="_x0000_s24578" name="公式" r:id="rId3" imgW="2247921" imgH="447550" progId="Equation.3">
              <p:embed/>
            </p:oleObj>
          </a:graphicData>
        </a:graphic>
      </p:graphicFrame>
      <p:graphicFrame>
        <p:nvGraphicFramePr>
          <p:cNvPr id="337923" name="Object 3"/>
          <p:cNvGraphicFramePr>
            <a:graphicFrameLocks noChangeAspect="1"/>
          </p:cNvGraphicFramePr>
          <p:nvPr/>
        </p:nvGraphicFramePr>
        <p:xfrm>
          <a:off x="1476375" y="3933825"/>
          <a:ext cx="4213225" cy="920750"/>
        </p:xfrm>
        <a:graphic>
          <a:graphicData uri="http://schemas.openxmlformats.org/presentationml/2006/ole">
            <p:oleObj spid="_x0000_s24579" name="公式" r:id="rId4" imgW="2076355" imgH="447550" progId="Equation.3">
              <p:embed/>
            </p:oleObj>
          </a:graphicData>
        </a:graphic>
      </p:graphicFrame>
      <p:grpSp>
        <p:nvGrpSpPr>
          <p:cNvPr id="24580" name="Group 4"/>
          <p:cNvGrpSpPr>
            <a:grpSpLocks/>
          </p:cNvGrpSpPr>
          <p:nvPr/>
        </p:nvGrpSpPr>
        <p:grpSpPr bwMode="auto">
          <a:xfrm>
            <a:off x="8316913" y="6446838"/>
            <a:ext cx="792162" cy="366712"/>
            <a:chOff x="5193" y="4020"/>
            <a:chExt cx="499" cy="231"/>
          </a:xfrm>
        </p:grpSpPr>
        <p:pic>
          <p:nvPicPr>
            <p:cNvPr id="24636" name="Picture 5" descr="78900"/>
            <p:cNvPicPr>
              <a:picLocks noChangeAspect="1" noChangeArrowheads="1"/>
            </p:cNvPicPr>
            <p:nvPr/>
          </p:nvPicPr>
          <p:blipFill>
            <a:blip r:embed="rId5"/>
            <a:srcRect/>
            <a:stretch>
              <a:fillRect/>
            </a:stretch>
          </p:blipFill>
          <p:spPr bwMode="auto">
            <a:xfrm>
              <a:off x="5193" y="4066"/>
              <a:ext cx="499" cy="181"/>
            </a:xfrm>
            <a:prstGeom prst="rect">
              <a:avLst/>
            </a:prstGeom>
            <a:noFill/>
            <a:ln w="9525">
              <a:noFill/>
              <a:miter lim="800000"/>
              <a:headEnd/>
              <a:tailEnd/>
            </a:ln>
          </p:spPr>
        </p:pic>
        <p:sp>
          <p:nvSpPr>
            <p:cNvPr id="24637" name="Text Box 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24581" name="Group 7"/>
          <p:cNvGrpSpPr>
            <a:grpSpLocks/>
          </p:cNvGrpSpPr>
          <p:nvPr/>
        </p:nvGrpSpPr>
        <p:grpSpPr bwMode="auto">
          <a:xfrm>
            <a:off x="7453313" y="6446838"/>
            <a:ext cx="792162" cy="366712"/>
            <a:chOff x="4649" y="4020"/>
            <a:chExt cx="499" cy="231"/>
          </a:xfrm>
        </p:grpSpPr>
        <p:pic>
          <p:nvPicPr>
            <p:cNvPr id="24634" name="Picture 8" descr="78900"/>
            <p:cNvPicPr>
              <a:picLocks noChangeAspect="1" noChangeArrowheads="1"/>
            </p:cNvPicPr>
            <p:nvPr/>
          </p:nvPicPr>
          <p:blipFill>
            <a:blip r:embed="rId5"/>
            <a:srcRect/>
            <a:stretch>
              <a:fillRect/>
            </a:stretch>
          </p:blipFill>
          <p:spPr bwMode="auto">
            <a:xfrm>
              <a:off x="4649" y="4066"/>
              <a:ext cx="499" cy="181"/>
            </a:xfrm>
            <a:prstGeom prst="rect">
              <a:avLst/>
            </a:prstGeom>
            <a:noFill/>
            <a:ln w="9525">
              <a:noFill/>
              <a:miter lim="800000"/>
              <a:headEnd/>
              <a:tailEnd/>
            </a:ln>
          </p:spPr>
        </p:pic>
        <p:sp>
          <p:nvSpPr>
            <p:cNvPr id="24635" name="Text Box 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sp>
        <p:nvSpPr>
          <p:cNvPr id="337930" name="Text Box 10"/>
          <p:cNvSpPr txBox="1">
            <a:spLocks noChangeArrowheads="1"/>
          </p:cNvSpPr>
          <p:nvPr/>
        </p:nvSpPr>
        <p:spPr bwMode="auto">
          <a:xfrm>
            <a:off x="1403350" y="4868863"/>
            <a:ext cx="5472113" cy="579437"/>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U</a:t>
            </a:r>
            <a:r>
              <a:rPr kumimoji="1" lang="en-US" altLang="zh-CN" sz="3200">
                <a:solidFill>
                  <a:schemeClr val="bg1"/>
                </a:solidFill>
                <a:latin typeface="Times New Roman" pitchFamily="18" charset="0"/>
                <a:ea typeface="宋体" charset="-122"/>
              </a:rPr>
              <a:t>=</a:t>
            </a:r>
            <a:r>
              <a:rPr kumimoji="1" lang="en-US" altLang="zh-CN" sz="3200" i="1">
                <a:solidFill>
                  <a:schemeClr val="bg1"/>
                </a:solidFill>
                <a:latin typeface="Times New Roman" pitchFamily="18" charset="0"/>
                <a:ea typeface="宋体" charset="-122"/>
              </a:rPr>
              <a:t>U</a:t>
            </a:r>
            <a:r>
              <a:rPr kumimoji="1" lang="en-US" altLang="zh-CN" sz="3200" i="1" baseline="30000">
                <a:solidFill>
                  <a:schemeClr val="bg1"/>
                </a:solidFill>
                <a:latin typeface="Times New Roman" pitchFamily="18" charset="0"/>
                <a:ea typeface="宋体" charset="-122"/>
              </a:rPr>
              <a:t>'</a:t>
            </a:r>
            <a:r>
              <a:rPr kumimoji="1" lang="en-US" altLang="zh-CN" sz="3200">
                <a:solidFill>
                  <a:schemeClr val="bg1"/>
                </a:solidFill>
                <a:latin typeface="Times New Roman" pitchFamily="18" charset="0"/>
                <a:ea typeface="宋体" charset="-122"/>
              </a:rPr>
              <a:t>+</a:t>
            </a:r>
            <a:r>
              <a:rPr kumimoji="1" lang="en-US" altLang="zh-CN" sz="3200" i="1">
                <a:solidFill>
                  <a:schemeClr val="bg1"/>
                </a:solidFill>
                <a:latin typeface="Times New Roman" pitchFamily="18" charset="0"/>
                <a:ea typeface="宋体" charset="-122"/>
              </a:rPr>
              <a:t>U</a:t>
            </a:r>
            <a:r>
              <a:rPr kumimoji="1" lang="en-US" altLang="zh-CN" sz="3200" i="1" baseline="30000">
                <a:solidFill>
                  <a:schemeClr val="bg1"/>
                </a:solidFill>
                <a:latin typeface="Times New Roman" pitchFamily="18" charset="0"/>
                <a:ea typeface="宋体" charset="-122"/>
              </a:rPr>
              <a:t>"</a:t>
            </a:r>
            <a:r>
              <a:rPr kumimoji="1" lang="en-US" altLang="zh-CN" sz="3200">
                <a:solidFill>
                  <a:schemeClr val="bg1"/>
                </a:solidFill>
                <a:latin typeface="Times New Roman" pitchFamily="18" charset="0"/>
                <a:ea typeface="宋体" charset="-122"/>
              </a:rPr>
              <a:t>=(0.1</a:t>
            </a:r>
            <a:r>
              <a:rPr kumimoji="1" lang="en-US" altLang="zh-CN" sz="3200">
                <a:solidFill>
                  <a:schemeClr val="bg1"/>
                </a:solidFill>
                <a:latin typeface="宋体" charset="-122"/>
                <a:ea typeface="宋体" charset="-122"/>
              </a:rPr>
              <a:t>-</a:t>
            </a:r>
            <a:r>
              <a:rPr kumimoji="1" lang="en-US" altLang="zh-CN" sz="3200">
                <a:solidFill>
                  <a:schemeClr val="bg1"/>
                </a:solidFill>
                <a:latin typeface="Times New Roman" pitchFamily="18" charset="0"/>
                <a:ea typeface="宋体" charset="-122"/>
              </a:rPr>
              <a:t>0.075)</a:t>
            </a: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=0.025</a:t>
            </a:r>
            <a:r>
              <a:rPr kumimoji="1" lang="en-US" altLang="zh-CN" sz="3200" i="1">
                <a:solidFill>
                  <a:schemeClr val="bg1"/>
                </a:solidFill>
                <a:latin typeface="Times New Roman" pitchFamily="18" charset="0"/>
                <a:ea typeface="宋体" charset="-122"/>
              </a:rPr>
              <a:t>I</a:t>
            </a:r>
            <a:endParaRPr kumimoji="1" lang="en-US" altLang="zh-CN" sz="3200">
              <a:solidFill>
                <a:schemeClr val="bg1"/>
              </a:solidFill>
              <a:latin typeface="Times New Roman" pitchFamily="18" charset="0"/>
              <a:ea typeface="宋体" charset="-122"/>
            </a:endParaRPr>
          </a:p>
        </p:txBody>
      </p:sp>
      <p:sp>
        <p:nvSpPr>
          <p:cNvPr id="337931" name="Text Box 11"/>
          <p:cNvSpPr txBox="1">
            <a:spLocks noChangeArrowheads="1"/>
          </p:cNvSpPr>
          <p:nvPr/>
        </p:nvSpPr>
        <p:spPr bwMode="auto">
          <a:xfrm>
            <a:off x="1404938" y="5516563"/>
            <a:ext cx="7127875" cy="579437"/>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R</a:t>
            </a:r>
            <a:r>
              <a:rPr kumimoji="1" lang="en-US" altLang="zh-CN" sz="3200" i="1" baseline="-25000">
                <a:solidFill>
                  <a:schemeClr val="bg1"/>
                </a:solidFill>
                <a:latin typeface="Times New Roman" pitchFamily="18" charset="0"/>
                <a:ea typeface="宋体" charset="-122"/>
              </a:rPr>
              <a:t>x</a:t>
            </a:r>
            <a:r>
              <a:rPr kumimoji="1" lang="en-US" altLang="zh-CN" sz="3200">
                <a:solidFill>
                  <a:schemeClr val="bg1"/>
                </a:solidFill>
                <a:latin typeface="Times New Roman" pitchFamily="18" charset="0"/>
                <a:ea typeface="宋体" charset="-122"/>
              </a:rPr>
              <a:t>=</a:t>
            </a:r>
            <a:r>
              <a:rPr kumimoji="1" lang="en-US" altLang="zh-CN" sz="3200" i="1">
                <a:solidFill>
                  <a:schemeClr val="bg1"/>
                </a:solidFill>
                <a:latin typeface="Times New Roman" pitchFamily="18" charset="0"/>
                <a:ea typeface="宋体" charset="-122"/>
              </a:rPr>
              <a:t>U</a:t>
            </a:r>
            <a:r>
              <a:rPr kumimoji="1" lang="en-US" altLang="zh-CN" sz="3200">
                <a:solidFill>
                  <a:schemeClr val="bg1"/>
                </a:solidFill>
                <a:latin typeface="Times New Roman" pitchFamily="18" charset="0"/>
                <a:ea typeface="宋体" charset="-122"/>
              </a:rPr>
              <a:t>/0.125</a:t>
            </a: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=0.025</a:t>
            </a: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/0.125</a:t>
            </a: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=0.2</a:t>
            </a:r>
            <a:r>
              <a:rPr kumimoji="1" lang="en-US" altLang="zh-CN" sz="3200">
                <a:solidFill>
                  <a:schemeClr val="bg1"/>
                </a:solidFill>
                <a:latin typeface="Times New Roman" pitchFamily="18" charset="0"/>
                <a:ea typeface="宋体" charset="-122"/>
                <a:sym typeface="Symbol" pitchFamily="18" charset="2"/>
              </a:rPr>
              <a:t></a:t>
            </a:r>
            <a:endParaRPr kumimoji="1" lang="en-US" altLang="zh-CN" sz="3200">
              <a:solidFill>
                <a:schemeClr val="bg1"/>
              </a:solidFill>
              <a:latin typeface="Times New Roman" pitchFamily="18" charset="0"/>
              <a:ea typeface="宋体" charset="-122"/>
            </a:endParaRPr>
          </a:p>
        </p:txBody>
      </p:sp>
      <p:grpSp>
        <p:nvGrpSpPr>
          <p:cNvPr id="24584" name="Group 12"/>
          <p:cNvGrpSpPr>
            <a:grpSpLocks/>
          </p:cNvGrpSpPr>
          <p:nvPr/>
        </p:nvGrpSpPr>
        <p:grpSpPr bwMode="auto">
          <a:xfrm>
            <a:off x="971550" y="738188"/>
            <a:ext cx="2736850" cy="2016125"/>
            <a:chOff x="839" y="2387"/>
            <a:chExt cx="1724" cy="1270"/>
          </a:xfrm>
        </p:grpSpPr>
        <p:sp>
          <p:nvSpPr>
            <p:cNvPr id="24612" name="Freeform 13"/>
            <p:cNvSpPr>
              <a:spLocks/>
            </p:cNvSpPr>
            <p:nvPr/>
          </p:nvSpPr>
          <p:spPr bwMode="auto">
            <a:xfrm>
              <a:off x="2270" y="3022"/>
              <a:ext cx="248" cy="1"/>
            </a:xfrm>
            <a:custGeom>
              <a:avLst/>
              <a:gdLst>
                <a:gd name="T0" fmla="*/ 0 w 240"/>
                <a:gd name="T1" fmla="*/ 0 h 1"/>
                <a:gd name="T2" fmla="*/ 302 w 240"/>
                <a:gd name="T3" fmla="*/ 0 h 1"/>
                <a:gd name="T4" fmla="*/ 0 60000 65536"/>
                <a:gd name="T5" fmla="*/ 0 60000 65536"/>
                <a:gd name="T6" fmla="*/ 0 w 240"/>
                <a:gd name="T7" fmla="*/ 0 h 1"/>
                <a:gd name="T8" fmla="*/ 240 w 240"/>
                <a:gd name="T9" fmla="*/ 1 h 1"/>
              </a:gdLst>
              <a:ahLst/>
              <a:cxnLst>
                <a:cxn ang="T4">
                  <a:pos x="T0" y="T1"/>
                </a:cxn>
                <a:cxn ang="T5">
                  <a:pos x="T2" y="T3"/>
                </a:cxn>
              </a:cxnLst>
              <a:rect l="T6" t="T7" r="T8" b="T9"/>
              <a:pathLst>
                <a:path w="240" h="1">
                  <a:moveTo>
                    <a:pt x="0" y="0"/>
                  </a:moveTo>
                  <a:lnTo>
                    <a:pt x="240" y="0"/>
                  </a:lnTo>
                </a:path>
              </a:pathLst>
            </a:custGeom>
            <a:noFill/>
            <a:ln w="28575" cmpd="sng">
              <a:solidFill>
                <a:srgbClr val="FFCC00"/>
              </a:solidFill>
              <a:round/>
              <a:headEnd/>
              <a:tailEnd/>
            </a:ln>
          </p:spPr>
          <p:txBody>
            <a:bodyPr wrap="none" anchor="ctr"/>
            <a:lstStyle/>
            <a:p>
              <a:endParaRPr lang="zh-CN" altLang="en-US"/>
            </a:p>
          </p:txBody>
        </p:sp>
        <p:sp>
          <p:nvSpPr>
            <p:cNvPr id="24613" name="Text Box 14"/>
            <p:cNvSpPr txBox="1">
              <a:spLocks noChangeArrowheads="1"/>
            </p:cNvSpPr>
            <p:nvPr/>
          </p:nvSpPr>
          <p:spPr bwMode="auto">
            <a:xfrm>
              <a:off x="1701" y="2931"/>
              <a:ext cx="16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24614" name="Text Box 15"/>
            <p:cNvSpPr txBox="1">
              <a:spLocks noChangeArrowheads="1"/>
            </p:cNvSpPr>
            <p:nvPr/>
          </p:nvSpPr>
          <p:spPr bwMode="auto">
            <a:xfrm>
              <a:off x="2200" y="2976"/>
              <a:ext cx="25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24615" name="Text Box 16"/>
            <p:cNvSpPr txBox="1">
              <a:spLocks noChangeArrowheads="1"/>
            </p:cNvSpPr>
            <p:nvPr/>
          </p:nvSpPr>
          <p:spPr bwMode="auto">
            <a:xfrm>
              <a:off x="1883" y="2976"/>
              <a:ext cx="49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24616" name="Freeform 17"/>
            <p:cNvSpPr>
              <a:spLocks/>
            </p:cNvSpPr>
            <p:nvPr/>
          </p:nvSpPr>
          <p:spPr bwMode="auto">
            <a:xfrm flipV="1">
              <a:off x="1701" y="2976"/>
              <a:ext cx="136" cy="46"/>
            </a:xfrm>
            <a:custGeom>
              <a:avLst/>
              <a:gdLst>
                <a:gd name="T0" fmla="*/ 0 w 222"/>
                <a:gd name="T1" fmla="*/ 0 h 1"/>
                <a:gd name="T2" fmla="*/ 7 w 222"/>
                <a:gd name="T3" fmla="*/ 0 h 1"/>
                <a:gd name="T4" fmla="*/ 0 60000 65536"/>
                <a:gd name="T5" fmla="*/ 0 60000 65536"/>
                <a:gd name="T6" fmla="*/ 0 w 222"/>
                <a:gd name="T7" fmla="*/ 0 h 1"/>
                <a:gd name="T8" fmla="*/ 222 w 222"/>
                <a:gd name="T9" fmla="*/ 1 h 1"/>
              </a:gdLst>
              <a:ahLst/>
              <a:cxnLst>
                <a:cxn ang="T4">
                  <a:pos x="T0" y="T1"/>
                </a:cxn>
                <a:cxn ang="T5">
                  <a:pos x="T2" y="T3"/>
                </a:cxn>
              </a:cxnLst>
              <a:rect l="T6" t="T7" r="T8" b="T9"/>
              <a:pathLst>
                <a:path w="222" h="1">
                  <a:moveTo>
                    <a:pt x="0" y="0"/>
                  </a:moveTo>
                  <a:lnTo>
                    <a:pt x="222" y="0"/>
                  </a:lnTo>
                </a:path>
              </a:pathLst>
            </a:custGeom>
            <a:noFill/>
            <a:ln w="28575" cmpd="sng">
              <a:solidFill>
                <a:srgbClr val="FFCC00"/>
              </a:solidFill>
              <a:round/>
              <a:headEnd type="none" w="med" len="med"/>
              <a:tailEnd type="none" w="med" len="med"/>
            </a:ln>
          </p:spPr>
          <p:txBody>
            <a:bodyPr wrap="none" anchor="ctr"/>
            <a:lstStyle/>
            <a:p>
              <a:endParaRPr lang="zh-CN" altLang="en-US"/>
            </a:p>
          </p:txBody>
        </p:sp>
        <p:sp>
          <p:nvSpPr>
            <p:cNvPr id="24617" name="Oval 18"/>
            <p:cNvSpPr>
              <a:spLocks noChangeArrowheads="1"/>
            </p:cNvSpPr>
            <p:nvPr/>
          </p:nvSpPr>
          <p:spPr bwMode="auto">
            <a:xfrm>
              <a:off x="1837" y="2976"/>
              <a:ext cx="75" cy="73"/>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24618" name="Oval 19"/>
            <p:cNvSpPr>
              <a:spLocks noChangeArrowheads="1"/>
            </p:cNvSpPr>
            <p:nvPr/>
          </p:nvSpPr>
          <p:spPr bwMode="auto">
            <a:xfrm>
              <a:off x="2200" y="2976"/>
              <a:ext cx="76" cy="73"/>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24619" name="Text Box 20"/>
            <p:cNvSpPr txBox="1">
              <a:spLocks noChangeArrowheads="1"/>
            </p:cNvSpPr>
            <p:nvPr/>
          </p:nvSpPr>
          <p:spPr bwMode="auto">
            <a:xfrm>
              <a:off x="1928" y="3248"/>
              <a:ext cx="57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4620" name="Text Box 21"/>
            <p:cNvSpPr txBox="1">
              <a:spLocks noChangeArrowheads="1"/>
            </p:cNvSpPr>
            <p:nvPr/>
          </p:nvSpPr>
          <p:spPr bwMode="auto">
            <a:xfrm>
              <a:off x="1883" y="2432"/>
              <a:ext cx="57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4621" name="Rectangle 22"/>
            <p:cNvSpPr>
              <a:spLocks noChangeArrowheads="1"/>
            </p:cNvSpPr>
            <p:nvPr/>
          </p:nvSpPr>
          <p:spPr bwMode="auto">
            <a:xfrm>
              <a:off x="1021" y="2387"/>
              <a:ext cx="1497" cy="1270"/>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4622" name="Line 23"/>
            <p:cNvSpPr>
              <a:spLocks noChangeShapeType="1"/>
            </p:cNvSpPr>
            <p:nvPr/>
          </p:nvSpPr>
          <p:spPr bwMode="auto">
            <a:xfrm>
              <a:off x="1692" y="2387"/>
              <a:ext cx="9" cy="1270"/>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4623" name="Text Box 24"/>
            <p:cNvSpPr txBox="1">
              <a:spLocks noChangeArrowheads="1"/>
            </p:cNvSpPr>
            <p:nvPr/>
          </p:nvSpPr>
          <p:spPr bwMode="auto">
            <a:xfrm>
              <a:off x="1247" y="2523"/>
              <a:ext cx="67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a:t>
              </a:r>
              <a:r>
                <a:rPr kumimoji="1" lang="en-US" altLang="zh-CN" sz="2800">
                  <a:solidFill>
                    <a:schemeClr val="bg1"/>
                  </a:solidFill>
                  <a:latin typeface="Times New Roman" pitchFamily="18" charset="0"/>
                  <a:ea typeface="宋体" charset="-122"/>
                  <a:sym typeface="Symbol" pitchFamily="18" charset="2"/>
                </a:rPr>
                <a:t></a:t>
              </a:r>
            </a:p>
          </p:txBody>
        </p:sp>
        <p:sp>
          <p:nvSpPr>
            <p:cNvPr id="24624" name="Line 25"/>
            <p:cNvSpPr>
              <a:spLocks noChangeShapeType="1"/>
            </p:cNvSpPr>
            <p:nvPr/>
          </p:nvSpPr>
          <p:spPr bwMode="auto">
            <a:xfrm flipV="1">
              <a:off x="1020" y="2522"/>
              <a:ext cx="0" cy="318"/>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24625" name="Text Box 26"/>
            <p:cNvSpPr txBox="1">
              <a:spLocks noChangeArrowheads="1"/>
            </p:cNvSpPr>
            <p:nvPr/>
          </p:nvSpPr>
          <p:spPr bwMode="auto">
            <a:xfrm>
              <a:off x="1050" y="2523"/>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24626" name="Text Box 27"/>
            <p:cNvSpPr txBox="1">
              <a:spLocks noChangeArrowheads="1"/>
            </p:cNvSpPr>
            <p:nvPr/>
          </p:nvSpPr>
          <p:spPr bwMode="auto">
            <a:xfrm>
              <a:off x="1066" y="3203"/>
              <a:ext cx="81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4627" name="Rectangle 28"/>
            <p:cNvSpPr>
              <a:spLocks noChangeArrowheads="1"/>
            </p:cNvSpPr>
            <p:nvPr/>
          </p:nvSpPr>
          <p:spPr bwMode="auto">
            <a:xfrm>
              <a:off x="2436" y="320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4628" name="Rectangle 29"/>
            <p:cNvSpPr>
              <a:spLocks noChangeArrowheads="1"/>
            </p:cNvSpPr>
            <p:nvPr/>
          </p:nvSpPr>
          <p:spPr bwMode="auto">
            <a:xfrm>
              <a:off x="1610" y="3158"/>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4629" name="Rectangle 30"/>
            <p:cNvSpPr>
              <a:spLocks noChangeArrowheads="1"/>
            </p:cNvSpPr>
            <p:nvPr/>
          </p:nvSpPr>
          <p:spPr bwMode="auto">
            <a:xfrm>
              <a:off x="2436" y="247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4630" name="Rectangle 31"/>
            <p:cNvSpPr>
              <a:spLocks noChangeArrowheads="1"/>
            </p:cNvSpPr>
            <p:nvPr/>
          </p:nvSpPr>
          <p:spPr bwMode="auto">
            <a:xfrm>
              <a:off x="1610" y="252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24631" name="Group 32"/>
            <p:cNvGrpSpPr>
              <a:grpSpLocks/>
            </p:cNvGrpSpPr>
            <p:nvPr/>
          </p:nvGrpSpPr>
          <p:grpSpPr bwMode="auto">
            <a:xfrm>
              <a:off x="839" y="2841"/>
              <a:ext cx="363" cy="363"/>
              <a:chOff x="4785" y="709"/>
              <a:chExt cx="363" cy="363"/>
            </a:xfrm>
          </p:grpSpPr>
          <p:sp>
            <p:nvSpPr>
              <p:cNvPr id="24632" name="Oval 33"/>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4633" name="Line 34"/>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24585" name="Group 35"/>
          <p:cNvGrpSpPr>
            <a:grpSpLocks/>
          </p:cNvGrpSpPr>
          <p:nvPr/>
        </p:nvGrpSpPr>
        <p:grpSpPr bwMode="auto">
          <a:xfrm>
            <a:off x="4356100" y="665163"/>
            <a:ext cx="3829050" cy="2116137"/>
            <a:chOff x="2971" y="2341"/>
            <a:chExt cx="2412" cy="1333"/>
          </a:xfrm>
        </p:grpSpPr>
        <p:sp>
          <p:nvSpPr>
            <p:cNvPr id="24589" name="Text Box 36"/>
            <p:cNvSpPr txBox="1">
              <a:spLocks noChangeArrowheads="1"/>
            </p:cNvSpPr>
            <p:nvPr/>
          </p:nvSpPr>
          <p:spPr bwMode="auto">
            <a:xfrm>
              <a:off x="2971" y="3201"/>
              <a:ext cx="84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grpSp>
          <p:nvGrpSpPr>
            <p:cNvPr id="24590" name="Group 37"/>
            <p:cNvGrpSpPr>
              <a:grpSpLocks/>
            </p:cNvGrpSpPr>
            <p:nvPr/>
          </p:nvGrpSpPr>
          <p:grpSpPr bwMode="auto">
            <a:xfrm>
              <a:off x="3094" y="2341"/>
              <a:ext cx="2289" cy="1333"/>
              <a:chOff x="3094" y="2341"/>
              <a:chExt cx="2289" cy="1333"/>
            </a:xfrm>
          </p:grpSpPr>
          <p:sp>
            <p:nvSpPr>
              <p:cNvPr id="24591" name="Line 38"/>
              <p:cNvSpPr>
                <a:spLocks noChangeShapeType="1"/>
              </p:cNvSpPr>
              <p:nvPr/>
            </p:nvSpPr>
            <p:spPr bwMode="auto">
              <a:xfrm>
                <a:off x="3139" y="2386"/>
                <a:ext cx="514" cy="0"/>
              </a:xfrm>
              <a:prstGeom prst="line">
                <a:avLst/>
              </a:prstGeom>
              <a:noFill/>
              <a:ln w="28575">
                <a:solidFill>
                  <a:srgbClr val="FFCC00"/>
                </a:solidFill>
                <a:round/>
                <a:headEnd/>
                <a:tailEnd/>
              </a:ln>
            </p:spPr>
            <p:txBody>
              <a:bodyPr wrap="none" anchor="ctr"/>
              <a:lstStyle/>
              <a:p>
                <a:endParaRPr lang="zh-CN" altLang="en-US"/>
              </a:p>
            </p:txBody>
          </p:sp>
          <p:sp>
            <p:nvSpPr>
              <p:cNvPr id="24592" name="Line 39"/>
              <p:cNvSpPr>
                <a:spLocks noChangeShapeType="1"/>
              </p:cNvSpPr>
              <p:nvPr/>
            </p:nvSpPr>
            <p:spPr bwMode="auto">
              <a:xfrm>
                <a:off x="3185" y="3656"/>
                <a:ext cx="453" cy="0"/>
              </a:xfrm>
              <a:prstGeom prst="line">
                <a:avLst/>
              </a:prstGeom>
              <a:noFill/>
              <a:ln w="28575">
                <a:solidFill>
                  <a:srgbClr val="FFCC00"/>
                </a:solidFill>
                <a:round/>
                <a:headEnd/>
                <a:tailEnd/>
              </a:ln>
            </p:spPr>
            <p:txBody>
              <a:bodyPr wrap="none" anchor="ctr"/>
              <a:lstStyle/>
              <a:p>
                <a:endParaRPr lang="zh-CN" altLang="en-US"/>
              </a:p>
            </p:txBody>
          </p:sp>
          <p:sp>
            <p:nvSpPr>
              <p:cNvPr id="24593" name="Oval 40"/>
              <p:cNvSpPr>
                <a:spLocks noChangeArrowheads="1"/>
              </p:cNvSpPr>
              <p:nvPr/>
            </p:nvSpPr>
            <p:spPr bwMode="auto">
              <a:xfrm>
                <a:off x="3139" y="3611"/>
                <a:ext cx="63" cy="63"/>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24594" name="Oval 41"/>
              <p:cNvSpPr>
                <a:spLocks noChangeArrowheads="1"/>
              </p:cNvSpPr>
              <p:nvPr/>
            </p:nvSpPr>
            <p:spPr bwMode="auto">
              <a:xfrm>
                <a:off x="3094" y="2341"/>
                <a:ext cx="63" cy="63"/>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24595" name="Text Box 42"/>
              <p:cNvSpPr txBox="1">
                <a:spLocks noChangeArrowheads="1"/>
              </p:cNvSpPr>
              <p:nvPr/>
            </p:nvSpPr>
            <p:spPr bwMode="auto">
              <a:xfrm>
                <a:off x="4785" y="3203"/>
                <a:ext cx="59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4596" name="Text Box 43"/>
              <p:cNvSpPr txBox="1">
                <a:spLocks noChangeArrowheads="1"/>
              </p:cNvSpPr>
              <p:nvPr/>
            </p:nvSpPr>
            <p:spPr bwMode="auto">
              <a:xfrm>
                <a:off x="4785" y="2478"/>
                <a:ext cx="59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a:solidFill>
                      <a:schemeClr val="bg1"/>
                    </a:solidFill>
                    <a:latin typeface="Times New Roman" pitchFamily="18" charset="0"/>
                    <a:ea typeface="宋体" charset="-122"/>
                    <a:sym typeface="Symbol" pitchFamily="18" charset="2"/>
                  </a:rPr>
                  <a:t></a:t>
                </a:r>
              </a:p>
            </p:txBody>
          </p:sp>
          <p:sp>
            <p:nvSpPr>
              <p:cNvPr id="24597" name="Rectangle 44"/>
              <p:cNvSpPr>
                <a:spLocks noChangeArrowheads="1"/>
              </p:cNvSpPr>
              <p:nvPr/>
            </p:nvSpPr>
            <p:spPr bwMode="auto">
              <a:xfrm>
                <a:off x="3638" y="2385"/>
                <a:ext cx="1074" cy="1270"/>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4598" name="Line 45"/>
              <p:cNvSpPr>
                <a:spLocks noChangeShapeType="1"/>
              </p:cNvSpPr>
              <p:nvPr/>
            </p:nvSpPr>
            <p:spPr bwMode="auto">
              <a:xfrm flipV="1">
                <a:off x="3638" y="3020"/>
                <a:ext cx="1078" cy="1"/>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4599" name="Text Box 46"/>
              <p:cNvSpPr txBox="1">
                <a:spLocks noChangeArrowheads="1"/>
              </p:cNvSpPr>
              <p:nvPr/>
            </p:nvSpPr>
            <p:spPr bwMode="auto">
              <a:xfrm>
                <a:off x="3159" y="2521"/>
                <a:ext cx="701"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a:t>
                </a:r>
                <a:r>
                  <a:rPr kumimoji="1" lang="en-US" altLang="zh-CN" sz="2800">
                    <a:solidFill>
                      <a:schemeClr val="bg1"/>
                    </a:solidFill>
                    <a:latin typeface="Times New Roman" pitchFamily="18" charset="0"/>
                    <a:ea typeface="宋体" charset="-122"/>
                    <a:sym typeface="Symbol" pitchFamily="18" charset="2"/>
                  </a:rPr>
                  <a:t></a:t>
                </a:r>
              </a:p>
            </p:txBody>
          </p:sp>
          <p:sp>
            <p:nvSpPr>
              <p:cNvPr id="24600" name="Line 47"/>
              <p:cNvSpPr>
                <a:spLocks noChangeShapeType="1"/>
              </p:cNvSpPr>
              <p:nvPr/>
            </p:nvSpPr>
            <p:spPr bwMode="auto">
              <a:xfrm flipH="1">
                <a:off x="3696" y="3022"/>
                <a:ext cx="318"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24601" name="Rectangle 48"/>
              <p:cNvSpPr>
                <a:spLocks noChangeArrowheads="1"/>
              </p:cNvSpPr>
              <p:nvPr/>
            </p:nvSpPr>
            <p:spPr bwMode="auto">
              <a:xfrm>
                <a:off x="4655" y="3202"/>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4602" name="Rectangle 49"/>
              <p:cNvSpPr>
                <a:spLocks noChangeArrowheads="1"/>
              </p:cNvSpPr>
              <p:nvPr/>
            </p:nvSpPr>
            <p:spPr bwMode="auto">
              <a:xfrm>
                <a:off x="3536" y="3156"/>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4603" name="Rectangle 50"/>
              <p:cNvSpPr>
                <a:spLocks noChangeArrowheads="1"/>
              </p:cNvSpPr>
              <p:nvPr/>
            </p:nvSpPr>
            <p:spPr bwMode="auto">
              <a:xfrm>
                <a:off x="4655" y="2521"/>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4604" name="Rectangle 51"/>
              <p:cNvSpPr>
                <a:spLocks noChangeArrowheads="1"/>
              </p:cNvSpPr>
              <p:nvPr/>
            </p:nvSpPr>
            <p:spPr bwMode="auto">
              <a:xfrm>
                <a:off x="3536" y="2521"/>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aphicFrame>
            <p:nvGraphicFramePr>
              <p:cNvPr id="24605" name="Object 52"/>
              <p:cNvGraphicFramePr>
                <a:graphicFrameLocks noChangeAspect="1"/>
              </p:cNvGraphicFramePr>
              <p:nvPr/>
            </p:nvGraphicFramePr>
            <p:xfrm>
              <a:off x="3737" y="2478"/>
              <a:ext cx="322" cy="561"/>
            </p:xfrm>
            <a:graphic>
              <a:graphicData uri="http://schemas.openxmlformats.org/presentationml/2006/ole">
                <p:oleObj spid="_x0000_s24605" name="公式" r:id="rId6" imgW="247758" imgH="447550" progId="Equation.3">
                  <p:embed/>
                </p:oleObj>
              </a:graphicData>
            </a:graphic>
          </p:graphicFrame>
          <p:grpSp>
            <p:nvGrpSpPr>
              <p:cNvPr id="24606" name="Group 53"/>
              <p:cNvGrpSpPr>
                <a:grpSpLocks/>
              </p:cNvGrpSpPr>
              <p:nvPr/>
            </p:nvGrpSpPr>
            <p:grpSpPr bwMode="auto">
              <a:xfrm rot="5400000">
                <a:off x="4003" y="2832"/>
                <a:ext cx="363" cy="377"/>
                <a:chOff x="4785" y="709"/>
                <a:chExt cx="363" cy="363"/>
              </a:xfrm>
            </p:grpSpPr>
            <p:sp>
              <p:nvSpPr>
                <p:cNvPr id="24610" name="Oval 54"/>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rot="10800000" vert="eaVert" wrap="none" anchor="ctr"/>
                <a:lstStyle/>
                <a:p>
                  <a:pPr algn="ctr" eaLnBrk="1" hangingPunct="1"/>
                  <a:endParaRPr lang="zh-CN" altLang="en-US" sz="2400">
                    <a:solidFill>
                      <a:srgbClr val="FFFF00"/>
                    </a:solidFill>
                    <a:ea typeface="仿宋_GB2312" pitchFamily="49" charset="-122"/>
                  </a:endParaRPr>
                </a:p>
              </p:txBody>
            </p:sp>
            <p:sp>
              <p:nvSpPr>
                <p:cNvPr id="24611" name="Line 55"/>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24607" name="Text Box 56"/>
              <p:cNvSpPr txBox="1">
                <a:spLocks noChangeArrowheads="1"/>
              </p:cNvSpPr>
              <p:nvPr/>
            </p:nvSpPr>
            <p:spPr bwMode="auto">
              <a:xfrm>
                <a:off x="3969" y="3158"/>
                <a:ext cx="54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24608" name="Text Box 57"/>
              <p:cNvSpPr txBox="1">
                <a:spLocks noChangeArrowheads="1"/>
              </p:cNvSpPr>
              <p:nvPr/>
            </p:nvSpPr>
            <p:spPr bwMode="auto">
              <a:xfrm>
                <a:off x="3787" y="3012"/>
                <a:ext cx="16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24609" name="Text Box 58"/>
              <p:cNvSpPr txBox="1">
                <a:spLocks noChangeArrowheads="1"/>
              </p:cNvSpPr>
              <p:nvPr/>
            </p:nvSpPr>
            <p:spPr bwMode="auto">
              <a:xfrm>
                <a:off x="4332" y="3022"/>
                <a:ext cx="24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grpSp>
      </p:grpSp>
      <p:grpSp>
        <p:nvGrpSpPr>
          <p:cNvPr id="24586" name="Group 59"/>
          <p:cNvGrpSpPr>
            <a:grpSpLocks/>
          </p:cNvGrpSpPr>
          <p:nvPr/>
        </p:nvGrpSpPr>
        <p:grpSpPr bwMode="auto">
          <a:xfrm>
            <a:off x="6588125" y="6446838"/>
            <a:ext cx="792163" cy="366712"/>
            <a:chOff x="5193" y="4020"/>
            <a:chExt cx="499" cy="231"/>
          </a:xfrm>
        </p:grpSpPr>
        <p:pic>
          <p:nvPicPr>
            <p:cNvPr id="24587" name="Picture 60" descr="78900"/>
            <p:cNvPicPr>
              <a:picLocks noChangeAspect="1" noChangeArrowheads="1"/>
            </p:cNvPicPr>
            <p:nvPr/>
          </p:nvPicPr>
          <p:blipFill>
            <a:blip r:embed="rId5"/>
            <a:srcRect/>
            <a:stretch>
              <a:fillRect/>
            </a:stretch>
          </p:blipFill>
          <p:spPr bwMode="auto">
            <a:xfrm>
              <a:off x="5193" y="4066"/>
              <a:ext cx="499" cy="181"/>
            </a:xfrm>
            <a:prstGeom prst="rect">
              <a:avLst/>
            </a:prstGeom>
            <a:noFill/>
            <a:ln w="9525">
              <a:noFill/>
              <a:miter lim="800000"/>
              <a:headEnd/>
              <a:tailEnd/>
            </a:ln>
          </p:spPr>
        </p:pic>
        <p:sp>
          <p:nvSpPr>
            <p:cNvPr id="24588" name="Text Box 6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37922"/>
                                        </p:tgtEl>
                                        <p:attrNameLst>
                                          <p:attrName>style.visibility</p:attrName>
                                        </p:attrNameLst>
                                      </p:cBhvr>
                                      <p:to>
                                        <p:strVal val="visible"/>
                                      </p:to>
                                    </p:set>
                                    <p:animEffect transition="in" filter="wipe(left)">
                                      <p:cBhvr>
                                        <p:cTn id="7" dur="3000"/>
                                        <p:tgtEl>
                                          <p:spTgt spid="337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23"/>
                                        </p:tgtEl>
                                        <p:attrNameLst>
                                          <p:attrName>style.visibility</p:attrName>
                                        </p:attrNameLst>
                                      </p:cBhvr>
                                      <p:to>
                                        <p:strVal val="visible"/>
                                      </p:to>
                                    </p:set>
                                    <p:animEffect transition="in" filter="wipe(left)">
                                      <p:cBhvr>
                                        <p:cTn id="12" dur="3000"/>
                                        <p:tgtEl>
                                          <p:spTgt spid="3379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37930"/>
                                        </p:tgtEl>
                                        <p:attrNameLst>
                                          <p:attrName>style.visibility</p:attrName>
                                        </p:attrNameLst>
                                      </p:cBhvr>
                                      <p:to>
                                        <p:strVal val="visible"/>
                                      </p:to>
                                    </p:set>
                                    <p:anim calcmode="lin" valueType="num">
                                      <p:cBhvr>
                                        <p:cTn id="17" dur="500" fill="hold"/>
                                        <p:tgtEl>
                                          <p:spTgt spid="337930"/>
                                        </p:tgtEl>
                                        <p:attrNameLst>
                                          <p:attrName>ppt_w</p:attrName>
                                        </p:attrNameLst>
                                      </p:cBhvr>
                                      <p:tavLst>
                                        <p:tav tm="0">
                                          <p:val>
                                            <p:fltVal val="0"/>
                                          </p:val>
                                        </p:tav>
                                        <p:tav tm="100000">
                                          <p:val>
                                            <p:strVal val="#ppt_w"/>
                                          </p:val>
                                        </p:tav>
                                      </p:tavLst>
                                    </p:anim>
                                    <p:anim calcmode="lin" valueType="num">
                                      <p:cBhvr>
                                        <p:cTn id="18" dur="500" fill="hold"/>
                                        <p:tgtEl>
                                          <p:spTgt spid="337930"/>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37931"/>
                                        </p:tgtEl>
                                        <p:attrNameLst>
                                          <p:attrName>style.visibility</p:attrName>
                                        </p:attrNameLst>
                                      </p:cBhvr>
                                      <p:to>
                                        <p:strVal val="visible"/>
                                      </p:to>
                                    </p:set>
                                    <p:animEffect transition="in" filter="box(out)">
                                      <p:cBhvr>
                                        <p:cTn id="23" dur="500"/>
                                        <p:tgtEl>
                                          <p:spTgt spid="337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0" grpId="0" autoUpdateAnimBg="0"/>
      <p:bldP spid="33793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2"/>
          <p:cNvSpPr txBox="1">
            <a:spLocks noChangeArrowheads="1"/>
          </p:cNvSpPr>
          <p:nvPr/>
        </p:nvSpPr>
        <p:spPr bwMode="auto">
          <a:xfrm>
            <a:off x="468313" y="620713"/>
            <a:ext cx="863600" cy="579437"/>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宋体" charset="-122"/>
                <a:ea typeface="宋体" charset="-122"/>
              </a:rPr>
              <a:t>例</a:t>
            </a:r>
            <a:r>
              <a:rPr kumimoji="1" lang="en-US" altLang="zh-CN" sz="3200">
                <a:solidFill>
                  <a:schemeClr val="bg1"/>
                </a:solidFill>
                <a:latin typeface="Times New Roman" pitchFamily="18" charset="0"/>
                <a:ea typeface="宋体" charset="-122"/>
              </a:rPr>
              <a:t>2</a:t>
            </a:r>
          </a:p>
        </p:txBody>
      </p:sp>
      <p:sp>
        <p:nvSpPr>
          <p:cNvPr id="338947" name="Text Box 3"/>
          <p:cNvSpPr txBox="1">
            <a:spLocks noChangeArrowheads="1"/>
          </p:cNvSpPr>
          <p:nvPr/>
        </p:nvSpPr>
        <p:spPr bwMode="auto">
          <a:xfrm>
            <a:off x="1331913" y="620713"/>
            <a:ext cx="2160587"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求电流</a:t>
            </a:r>
            <a:r>
              <a:rPr kumimoji="1" lang="en-US" altLang="zh-CN" sz="2800" i="1">
                <a:solidFill>
                  <a:srgbClr val="FFFF00"/>
                </a:solidFill>
                <a:latin typeface="Times New Roman" pitchFamily="18" charset="0"/>
                <a:ea typeface="楷体_GB2312" pitchFamily="49" charset="-122"/>
              </a:rPr>
              <a:t>I</a:t>
            </a:r>
            <a:r>
              <a:rPr kumimoji="1" lang="en-US" altLang="zh-CN" sz="2800" baseline="-25000">
                <a:solidFill>
                  <a:srgbClr val="FFFF00"/>
                </a:solidFill>
                <a:latin typeface="Times New Roman" pitchFamily="18" charset="0"/>
                <a:ea typeface="楷体_GB2312" pitchFamily="49" charset="-122"/>
              </a:rPr>
              <a:t>1</a:t>
            </a:r>
            <a:endParaRPr kumimoji="1" lang="en-US" altLang="zh-CN" sz="2800" b="1">
              <a:solidFill>
                <a:srgbClr val="FFFF00"/>
              </a:solidFill>
              <a:latin typeface="楷体_GB2312" pitchFamily="49" charset="-122"/>
              <a:ea typeface="楷体_GB2312" pitchFamily="49" charset="-122"/>
            </a:endParaRPr>
          </a:p>
        </p:txBody>
      </p:sp>
      <p:sp>
        <p:nvSpPr>
          <p:cNvPr id="338948" name="Text Box 4"/>
          <p:cNvSpPr txBox="1">
            <a:spLocks noChangeArrowheads="1"/>
          </p:cNvSpPr>
          <p:nvPr/>
        </p:nvSpPr>
        <p:spPr bwMode="auto">
          <a:xfrm>
            <a:off x="611188" y="1268413"/>
            <a:ext cx="504825" cy="519112"/>
          </a:xfrm>
          <a:prstGeom prst="rect">
            <a:avLst/>
          </a:prstGeom>
          <a:solidFill>
            <a:srgbClr val="990033"/>
          </a:solid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Times New Roman" pitchFamily="18" charset="0"/>
                <a:ea typeface="宋体" charset="-122"/>
              </a:rPr>
              <a:t>解</a:t>
            </a:r>
          </a:p>
        </p:txBody>
      </p:sp>
      <p:sp>
        <p:nvSpPr>
          <p:cNvPr id="338949" name="Text Box 5"/>
          <p:cNvSpPr txBox="1">
            <a:spLocks noChangeArrowheads="1"/>
          </p:cNvSpPr>
          <p:nvPr/>
        </p:nvSpPr>
        <p:spPr bwMode="auto">
          <a:xfrm>
            <a:off x="1187450" y="1268413"/>
            <a:ext cx="2089150"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Times New Roman" pitchFamily="18" charset="0"/>
                <a:ea typeface="楷体_GB2312" pitchFamily="49" charset="-122"/>
              </a:rPr>
              <a:t>用替代：</a:t>
            </a:r>
          </a:p>
        </p:txBody>
      </p:sp>
      <p:graphicFrame>
        <p:nvGraphicFramePr>
          <p:cNvPr id="338950" name="Object 6"/>
          <p:cNvGraphicFramePr>
            <a:graphicFrameLocks noChangeAspect="1"/>
          </p:cNvGraphicFramePr>
          <p:nvPr/>
        </p:nvGraphicFramePr>
        <p:xfrm>
          <a:off x="4356100" y="4365625"/>
          <a:ext cx="4205288" cy="1019175"/>
        </p:xfrm>
        <a:graphic>
          <a:graphicData uri="http://schemas.openxmlformats.org/presentationml/2006/ole">
            <p:oleObj spid="_x0000_s25606" name="公式" r:id="rId3" imgW="1866963" imgH="447550" progId="Equation.3">
              <p:embed/>
            </p:oleObj>
          </a:graphicData>
        </a:graphic>
      </p:graphicFrame>
      <p:grpSp>
        <p:nvGrpSpPr>
          <p:cNvPr id="25607" name="Group 7"/>
          <p:cNvGrpSpPr>
            <a:grpSpLocks/>
          </p:cNvGrpSpPr>
          <p:nvPr/>
        </p:nvGrpSpPr>
        <p:grpSpPr bwMode="auto">
          <a:xfrm>
            <a:off x="8316913" y="6446838"/>
            <a:ext cx="792162" cy="366712"/>
            <a:chOff x="5193" y="4020"/>
            <a:chExt cx="499" cy="231"/>
          </a:xfrm>
        </p:grpSpPr>
        <p:pic>
          <p:nvPicPr>
            <p:cNvPr id="25671" name="Picture 8"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25672" name="Text Box 9">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25608" name="Group 10"/>
          <p:cNvGrpSpPr>
            <a:grpSpLocks/>
          </p:cNvGrpSpPr>
          <p:nvPr/>
        </p:nvGrpSpPr>
        <p:grpSpPr bwMode="auto">
          <a:xfrm>
            <a:off x="7453313" y="6446838"/>
            <a:ext cx="792162" cy="366712"/>
            <a:chOff x="4649" y="4020"/>
            <a:chExt cx="499" cy="231"/>
          </a:xfrm>
        </p:grpSpPr>
        <p:pic>
          <p:nvPicPr>
            <p:cNvPr id="25669" name="Picture 11"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25670" name="Text Box 12">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3"/>
          <p:cNvGrpSpPr>
            <a:grpSpLocks/>
          </p:cNvGrpSpPr>
          <p:nvPr/>
        </p:nvGrpSpPr>
        <p:grpSpPr bwMode="auto">
          <a:xfrm>
            <a:off x="3779838" y="692150"/>
            <a:ext cx="4824412" cy="3184525"/>
            <a:chOff x="2381" y="436"/>
            <a:chExt cx="3039" cy="2006"/>
          </a:xfrm>
        </p:grpSpPr>
        <p:sp>
          <p:nvSpPr>
            <p:cNvPr id="25632" name="Oval 14"/>
            <p:cNvSpPr>
              <a:spLocks noChangeArrowheads="1"/>
            </p:cNvSpPr>
            <p:nvPr/>
          </p:nvSpPr>
          <p:spPr bwMode="auto">
            <a:xfrm>
              <a:off x="3424" y="166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5633" name="Oval 15"/>
            <p:cNvSpPr>
              <a:spLocks noChangeArrowheads="1"/>
            </p:cNvSpPr>
            <p:nvPr/>
          </p:nvSpPr>
          <p:spPr bwMode="auto">
            <a:xfrm>
              <a:off x="5057" y="142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5634" name="Oval 16"/>
            <p:cNvSpPr>
              <a:spLocks noChangeArrowheads="1"/>
            </p:cNvSpPr>
            <p:nvPr/>
          </p:nvSpPr>
          <p:spPr bwMode="auto">
            <a:xfrm>
              <a:off x="4377" y="142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5635" name="Text Box 17"/>
            <p:cNvSpPr txBox="1">
              <a:spLocks noChangeArrowheads="1"/>
            </p:cNvSpPr>
            <p:nvPr/>
          </p:nvSpPr>
          <p:spPr bwMode="auto">
            <a:xfrm>
              <a:off x="4831" y="753"/>
              <a:ext cx="57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25636" name="Text Box 18"/>
            <p:cNvSpPr txBox="1">
              <a:spLocks noChangeArrowheads="1"/>
            </p:cNvSpPr>
            <p:nvPr/>
          </p:nvSpPr>
          <p:spPr bwMode="auto">
            <a:xfrm>
              <a:off x="3833" y="526"/>
              <a:ext cx="49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5</a:t>
              </a:r>
              <a:r>
                <a:rPr kumimoji="1" lang="en-US" altLang="zh-CN" sz="2800">
                  <a:solidFill>
                    <a:schemeClr val="bg1"/>
                  </a:solidFill>
                  <a:latin typeface="Times New Roman" pitchFamily="18" charset="0"/>
                  <a:ea typeface="宋体" charset="-122"/>
                  <a:sym typeface="Symbol" pitchFamily="18" charset="2"/>
                </a:rPr>
                <a:t></a:t>
              </a:r>
            </a:p>
          </p:txBody>
        </p:sp>
        <p:sp>
          <p:nvSpPr>
            <p:cNvPr id="25637" name="Rectangle 19"/>
            <p:cNvSpPr>
              <a:spLocks noChangeArrowheads="1"/>
            </p:cNvSpPr>
            <p:nvPr/>
          </p:nvSpPr>
          <p:spPr bwMode="auto">
            <a:xfrm>
              <a:off x="2835" y="481"/>
              <a:ext cx="2420" cy="1678"/>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5638" name="Line 20"/>
            <p:cNvSpPr>
              <a:spLocks noChangeShapeType="1"/>
            </p:cNvSpPr>
            <p:nvPr/>
          </p:nvSpPr>
          <p:spPr bwMode="auto">
            <a:xfrm flipH="1">
              <a:off x="3606" y="481"/>
              <a:ext cx="0" cy="1678"/>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5639" name="Line 21"/>
            <p:cNvSpPr>
              <a:spLocks noChangeShapeType="1"/>
            </p:cNvSpPr>
            <p:nvPr/>
          </p:nvSpPr>
          <p:spPr bwMode="auto">
            <a:xfrm>
              <a:off x="2835" y="1116"/>
              <a:ext cx="770" cy="0"/>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5640" name="Text Box 22"/>
            <p:cNvSpPr txBox="1">
              <a:spLocks noChangeArrowheads="1"/>
            </p:cNvSpPr>
            <p:nvPr/>
          </p:nvSpPr>
          <p:spPr bwMode="auto">
            <a:xfrm>
              <a:off x="3062" y="1660"/>
              <a:ext cx="48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7V</a:t>
              </a:r>
            </a:p>
          </p:txBody>
        </p:sp>
        <p:sp>
          <p:nvSpPr>
            <p:cNvPr id="25641" name="Text Box 23"/>
            <p:cNvSpPr txBox="1">
              <a:spLocks noChangeArrowheads="1"/>
            </p:cNvSpPr>
            <p:nvPr/>
          </p:nvSpPr>
          <p:spPr bwMode="auto">
            <a:xfrm>
              <a:off x="2381" y="617"/>
              <a:ext cx="54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3</a:t>
              </a:r>
              <a:r>
                <a:rPr kumimoji="1" lang="en-US" altLang="zh-CN" sz="2800">
                  <a:solidFill>
                    <a:schemeClr val="bg1"/>
                  </a:solidFill>
                  <a:latin typeface="Times New Roman" pitchFamily="18" charset="0"/>
                  <a:ea typeface="宋体" charset="-122"/>
                  <a:sym typeface="Symbol" pitchFamily="18" charset="2"/>
                </a:rPr>
                <a:t></a:t>
              </a:r>
              <a:endParaRPr kumimoji="1" lang="en-US" altLang="zh-CN" sz="2800">
                <a:solidFill>
                  <a:schemeClr val="bg1"/>
                </a:solidFill>
                <a:latin typeface="Times New Roman" pitchFamily="18" charset="0"/>
                <a:ea typeface="宋体" charset="-122"/>
              </a:endParaRPr>
            </a:p>
          </p:txBody>
        </p:sp>
        <p:sp>
          <p:nvSpPr>
            <p:cNvPr id="25642" name="Text Box 24"/>
            <p:cNvSpPr txBox="1">
              <a:spLocks noChangeArrowheads="1"/>
            </p:cNvSpPr>
            <p:nvPr/>
          </p:nvSpPr>
          <p:spPr bwMode="auto">
            <a:xfrm>
              <a:off x="3153" y="617"/>
              <a:ext cx="54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25643" name="Text Box 25"/>
            <p:cNvSpPr txBox="1">
              <a:spLocks noChangeArrowheads="1"/>
            </p:cNvSpPr>
            <p:nvPr/>
          </p:nvSpPr>
          <p:spPr bwMode="auto">
            <a:xfrm>
              <a:off x="3182" y="1161"/>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1</a:t>
              </a:r>
              <a:endParaRPr kumimoji="1" lang="en-US" altLang="zh-CN" sz="2800">
                <a:solidFill>
                  <a:schemeClr val="bg1"/>
                </a:solidFill>
                <a:latin typeface="Times New Roman" pitchFamily="18" charset="0"/>
                <a:ea typeface="宋体" charset="-122"/>
              </a:endParaRPr>
            </a:p>
          </p:txBody>
        </p:sp>
        <p:sp>
          <p:nvSpPr>
            <p:cNvPr id="25644" name="Text Box 26"/>
            <p:cNvSpPr txBox="1">
              <a:spLocks noChangeArrowheads="1"/>
            </p:cNvSpPr>
            <p:nvPr/>
          </p:nvSpPr>
          <p:spPr bwMode="auto">
            <a:xfrm>
              <a:off x="4286" y="1742"/>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25645" name="Text Box 27"/>
            <p:cNvSpPr txBox="1">
              <a:spLocks noChangeArrowheads="1"/>
            </p:cNvSpPr>
            <p:nvPr/>
          </p:nvSpPr>
          <p:spPr bwMode="auto">
            <a:xfrm>
              <a:off x="4241" y="1197"/>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25646" name="Line 28"/>
            <p:cNvSpPr>
              <a:spLocks noChangeShapeType="1"/>
            </p:cNvSpPr>
            <p:nvPr/>
          </p:nvSpPr>
          <p:spPr bwMode="auto">
            <a:xfrm flipH="1" flipV="1">
              <a:off x="3424" y="1161"/>
              <a:ext cx="0" cy="317"/>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25647" name="Text Box 29"/>
            <p:cNvSpPr txBox="1">
              <a:spLocks noChangeArrowheads="1"/>
            </p:cNvSpPr>
            <p:nvPr/>
          </p:nvSpPr>
          <p:spPr bwMode="auto">
            <a:xfrm>
              <a:off x="4121" y="753"/>
              <a:ext cx="52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a:t>
              </a:r>
              <a:r>
                <a:rPr kumimoji="1" lang="en-US" altLang="zh-CN" sz="2800">
                  <a:solidFill>
                    <a:schemeClr val="bg1"/>
                  </a:solidFill>
                  <a:latin typeface="Times New Roman" pitchFamily="18" charset="0"/>
                  <a:ea typeface="宋体" charset="-122"/>
                  <a:sym typeface="Symbol" pitchFamily="18" charset="2"/>
                </a:rPr>
                <a:t></a:t>
              </a:r>
            </a:p>
          </p:txBody>
        </p:sp>
        <p:sp>
          <p:nvSpPr>
            <p:cNvPr id="25648" name="Text Box 30"/>
            <p:cNvSpPr txBox="1">
              <a:spLocks noChangeArrowheads="1"/>
            </p:cNvSpPr>
            <p:nvPr/>
          </p:nvSpPr>
          <p:spPr bwMode="auto">
            <a:xfrm>
              <a:off x="3198" y="1434"/>
              <a:ext cx="408"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25649" name="Text Box 31"/>
            <p:cNvSpPr txBox="1">
              <a:spLocks noChangeArrowheads="1"/>
            </p:cNvSpPr>
            <p:nvPr/>
          </p:nvSpPr>
          <p:spPr bwMode="auto">
            <a:xfrm>
              <a:off x="3198" y="1923"/>
              <a:ext cx="408"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25650" name="Line 32"/>
            <p:cNvSpPr>
              <a:spLocks noChangeShapeType="1"/>
            </p:cNvSpPr>
            <p:nvPr/>
          </p:nvSpPr>
          <p:spPr bwMode="auto">
            <a:xfrm flipH="1">
              <a:off x="3696" y="2160"/>
              <a:ext cx="318" cy="0"/>
            </a:xfrm>
            <a:prstGeom prst="line">
              <a:avLst/>
            </a:prstGeom>
            <a:noFill/>
            <a:ln w="28575">
              <a:solidFill>
                <a:srgbClr val="66FFFF"/>
              </a:solidFill>
              <a:round/>
              <a:headEnd/>
              <a:tailEnd type="triangle" w="med" len="med"/>
            </a:ln>
          </p:spPr>
          <p:txBody>
            <a:bodyPr/>
            <a:lstStyle/>
            <a:p>
              <a:endParaRPr lang="zh-CN" altLang="en-US"/>
            </a:p>
          </p:txBody>
        </p:sp>
        <p:sp>
          <p:nvSpPr>
            <p:cNvPr id="25651" name="Line 33"/>
            <p:cNvSpPr>
              <a:spLocks noChangeShapeType="1"/>
            </p:cNvSpPr>
            <p:nvPr/>
          </p:nvSpPr>
          <p:spPr bwMode="auto">
            <a:xfrm>
              <a:off x="4558" y="481"/>
              <a:ext cx="0" cy="1678"/>
            </a:xfrm>
            <a:prstGeom prst="line">
              <a:avLst/>
            </a:prstGeom>
            <a:noFill/>
            <a:ln w="28575">
              <a:solidFill>
                <a:srgbClr val="FFCC00"/>
              </a:solidFill>
              <a:round/>
              <a:headEnd type="oval" w="med" len="med"/>
              <a:tailEnd type="oval" w="med" len="med"/>
            </a:ln>
          </p:spPr>
          <p:txBody>
            <a:bodyPr/>
            <a:lstStyle/>
            <a:p>
              <a:endParaRPr lang="zh-CN" altLang="en-US"/>
            </a:p>
          </p:txBody>
        </p:sp>
        <p:sp>
          <p:nvSpPr>
            <p:cNvPr id="25652" name="Text Box 34"/>
            <p:cNvSpPr txBox="1">
              <a:spLocks noChangeArrowheads="1"/>
            </p:cNvSpPr>
            <p:nvPr/>
          </p:nvSpPr>
          <p:spPr bwMode="auto">
            <a:xfrm>
              <a:off x="2381" y="1388"/>
              <a:ext cx="59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2</a:t>
              </a:r>
              <a:r>
                <a:rPr kumimoji="1" lang="en-US" altLang="zh-CN" sz="2800">
                  <a:solidFill>
                    <a:schemeClr val="bg1"/>
                  </a:solidFill>
                  <a:latin typeface="Times New Roman" pitchFamily="18" charset="0"/>
                  <a:ea typeface="宋体" charset="-122"/>
                  <a:sym typeface="Symbol" pitchFamily="18" charset="2"/>
                </a:rPr>
                <a:t></a:t>
              </a:r>
              <a:endParaRPr kumimoji="1" lang="en-US" altLang="zh-CN" sz="2800">
                <a:solidFill>
                  <a:schemeClr val="bg1"/>
                </a:solidFill>
                <a:latin typeface="Times New Roman" pitchFamily="18" charset="0"/>
                <a:ea typeface="宋体" charset="-122"/>
              </a:endParaRPr>
            </a:p>
          </p:txBody>
        </p:sp>
        <p:sp>
          <p:nvSpPr>
            <p:cNvPr id="25653" name="Text Box 35"/>
            <p:cNvSpPr txBox="1">
              <a:spLocks noChangeArrowheads="1"/>
            </p:cNvSpPr>
            <p:nvPr/>
          </p:nvSpPr>
          <p:spPr bwMode="auto">
            <a:xfrm>
              <a:off x="4921" y="1152"/>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25654" name="Text Box 36"/>
            <p:cNvSpPr txBox="1">
              <a:spLocks noChangeArrowheads="1"/>
            </p:cNvSpPr>
            <p:nvPr/>
          </p:nvSpPr>
          <p:spPr bwMode="auto">
            <a:xfrm>
              <a:off x="4921" y="1742"/>
              <a:ext cx="288" cy="288"/>
            </a:xfrm>
            <a:prstGeom prst="rect">
              <a:avLst/>
            </a:prstGeom>
            <a:noFill/>
            <a:ln w="9525">
              <a:noFill/>
              <a:miter lim="800000"/>
              <a:headEnd/>
              <a:tailEnd/>
            </a:ln>
          </p:spPr>
          <p:txBody>
            <a:bodyPr>
              <a:spAutoFit/>
            </a:bodyPr>
            <a:lstStyle/>
            <a:p>
              <a:pPr eaLnBrk="1" hangingPunct="1">
                <a:spcBef>
                  <a:spcPct val="50000"/>
                </a:spcBef>
              </a:pPr>
              <a:r>
                <a:rPr kumimoji="1" lang="zh-CN" altLang="en-US" sz="2400">
                  <a:solidFill>
                    <a:schemeClr val="bg1"/>
                  </a:solidFill>
                  <a:latin typeface="Times New Roman" pitchFamily="18" charset="0"/>
                  <a:ea typeface="宋体" charset="-122"/>
                </a:rPr>
                <a:t>－</a:t>
              </a:r>
            </a:p>
          </p:txBody>
        </p:sp>
        <p:sp>
          <p:nvSpPr>
            <p:cNvPr id="25655" name="Text Box 37"/>
            <p:cNvSpPr txBox="1">
              <a:spLocks noChangeArrowheads="1"/>
            </p:cNvSpPr>
            <p:nvPr/>
          </p:nvSpPr>
          <p:spPr bwMode="auto">
            <a:xfrm>
              <a:off x="4014" y="1470"/>
              <a:ext cx="48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6V</a:t>
              </a:r>
            </a:p>
          </p:txBody>
        </p:sp>
        <p:sp>
          <p:nvSpPr>
            <p:cNvPr id="25656" name="Text Box 38"/>
            <p:cNvSpPr txBox="1">
              <a:spLocks noChangeArrowheads="1"/>
            </p:cNvSpPr>
            <p:nvPr/>
          </p:nvSpPr>
          <p:spPr bwMode="auto">
            <a:xfrm>
              <a:off x="4694" y="1470"/>
              <a:ext cx="48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3V</a:t>
              </a:r>
            </a:p>
          </p:txBody>
        </p:sp>
        <p:sp>
          <p:nvSpPr>
            <p:cNvPr id="25657" name="Text Box 39"/>
            <p:cNvSpPr txBox="1">
              <a:spLocks noChangeArrowheads="1"/>
            </p:cNvSpPr>
            <p:nvPr/>
          </p:nvSpPr>
          <p:spPr bwMode="auto">
            <a:xfrm>
              <a:off x="3696" y="2115"/>
              <a:ext cx="43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a:t>
              </a:r>
            </a:p>
          </p:txBody>
        </p:sp>
        <p:sp>
          <p:nvSpPr>
            <p:cNvPr id="25658" name="Text Box 40"/>
            <p:cNvSpPr txBox="1">
              <a:spLocks noChangeArrowheads="1"/>
            </p:cNvSpPr>
            <p:nvPr/>
          </p:nvSpPr>
          <p:spPr bwMode="auto">
            <a:xfrm>
              <a:off x="3606" y="1161"/>
              <a:ext cx="40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t>
              </a:r>
              <a:r>
                <a:rPr kumimoji="1" lang="en-US" altLang="zh-CN" sz="2800">
                  <a:solidFill>
                    <a:schemeClr val="bg1"/>
                  </a:solidFill>
                  <a:latin typeface="Times New Roman" pitchFamily="18" charset="0"/>
                  <a:ea typeface="宋体" charset="-122"/>
                  <a:sym typeface="Symbol" pitchFamily="18" charset="2"/>
                </a:rPr>
                <a:t></a:t>
              </a:r>
            </a:p>
          </p:txBody>
        </p:sp>
        <p:sp>
          <p:nvSpPr>
            <p:cNvPr id="25659" name="Rectangle 41"/>
            <p:cNvSpPr>
              <a:spLocks noChangeArrowheads="1"/>
            </p:cNvSpPr>
            <p:nvPr/>
          </p:nvSpPr>
          <p:spPr bwMode="auto">
            <a:xfrm>
              <a:off x="4468" y="75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5660" name="Rectangle 42"/>
            <p:cNvSpPr>
              <a:spLocks noChangeArrowheads="1"/>
            </p:cNvSpPr>
            <p:nvPr/>
          </p:nvSpPr>
          <p:spPr bwMode="auto">
            <a:xfrm>
              <a:off x="5193" y="75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5661" name="Rectangle 43"/>
            <p:cNvSpPr>
              <a:spLocks noChangeArrowheads="1"/>
            </p:cNvSpPr>
            <p:nvPr/>
          </p:nvSpPr>
          <p:spPr bwMode="auto">
            <a:xfrm>
              <a:off x="3878" y="43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25662" name="Rectangle 44"/>
            <p:cNvSpPr>
              <a:spLocks noChangeArrowheads="1"/>
            </p:cNvSpPr>
            <p:nvPr/>
          </p:nvSpPr>
          <p:spPr bwMode="auto">
            <a:xfrm>
              <a:off x="3515" y="120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5663" name="Rectangle 45"/>
            <p:cNvSpPr>
              <a:spLocks noChangeArrowheads="1"/>
            </p:cNvSpPr>
            <p:nvPr/>
          </p:nvSpPr>
          <p:spPr bwMode="auto">
            <a:xfrm>
              <a:off x="3524" y="61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5664" name="Rectangle 46"/>
            <p:cNvSpPr>
              <a:spLocks noChangeArrowheads="1"/>
            </p:cNvSpPr>
            <p:nvPr/>
          </p:nvSpPr>
          <p:spPr bwMode="auto">
            <a:xfrm>
              <a:off x="2753" y="61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5665" name="Rectangle 47"/>
            <p:cNvSpPr>
              <a:spLocks noChangeArrowheads="1"/>
            </p:cNvSpPr>
            <p:nvPr/>
          </p:nvSpPr>
          <p:spPr bwMode="auto">
            <a:xfrm>
              <a:off x="2789" y="143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25666" name="Group 48"/>
            <p:cNvGrpSpPr>
              <a:grpSpLocks/>
            </p:cNvGrpSpPr>
            <p:nvPr/>
          </p:nvGrpSpPr>
          <p:grpSpPr bwMode="auto">
            <a:xfrm rot="5400000">
              <a:off x="4014" y="1978"/>
              <a:ext cx="363" cy="363"/>
              <a:chOff x="4785" y="709"/>
              <a:chExt cx="363" cy="363"/>
            </a:xfrm>
          </p:grpSpPr>
          <p:sp>
            <p:nvSpPr>
              <p:cNvPr id="25667" name="Oval 49"/>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rot="10800000" vert="eaVert" wrap="none" anchor="ctr"/>
              <a:lstStyle/>
              <a:p>
                <a:pPr algn="ctr" eaLnBrk="1" hangingPunct="1"/>
                <a:endParaRPr lang="zh-CN" altLang="en-US" sz="2400">
                  <a:solidFill>
                    <a:srgbClr val="FFFF00"/>
                  </a:solidFill>
                  <a:ea typeface="仿宋_GB2312" pitchFamily="49" charset="-122"/>
                </a:endParaRPr>
              </a:p>
            </p:txBody>
          </p:sp>
          <p:sp>
            <p:nvSpPr>
              <p:cNvPr id="25668" name="Line 50"/>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sp>
        <p:nvSpPr>
          <p:cNvPr id="338995" name="AutoShape 51"/>
          <p:cNvSpPr>
            <a:spLocks noChangeArrowheads="1"/>
          </p:cNvSpPr>
          <p:nvPr/>
        </p:nvSpPr>
        <p:spPr bwMode="auto">
          <a:xfrm rot="3875726">
            <a:off x="2324100" y="1211263"/>
            <a:ext cx="749300" cy="2159000"/>
          </a:xfrm>
          <a:prstGeom prst="curvedRightArrow">
            <a:avLst>
              <a:gd name="adj1" fmla="val 17608"/>
              <a:gd name="adj2" fmla="val 75235"/>
              <a:gd name="adj3" fmla="val 33333"/>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grpSp>
        <p:nvGrpSpPr>
          <p:cNvPr id="6" name="Group 52"/>
          <p:cNvGrpSpPr>
            <a:grpSpLocks/>
          </p:cNvGrpSpPr>
          <p:nvPr/>
        </p:nvGrpSpPr>
        <p:grpSpPr bwMode="auto">
          <a:xfrm>
            <a:off x="468313" y="3573463"/>
            <a:ext cx="3527425" cy="1905000"/>
            <a:chOff x="295" y="2251"/>
            <a:chExt cx="2222" cy="1200"/>
          </a:xfrm>
        </p:grpSpPr>
        <p:sp>
          <p:nvSpPr>
            <p:cNvPr id="25615" name="Oval 53"/>
            <p:cNvSpPr>
              <a:spLocks noChangeArrowheads="1"/>
            </p:cNvSpPr>
            <p:nvPr/>
          </p:nvSpPr>
          <p:spPr bwMode="auto">
            <a:xfrm>
              <a:off x="1337" y="288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5616" name="Text Box 54"/>
            <p:cNvSpPr txBox="1">
              <a:spLocks noChangeArrowheads="1"/>
            </p:cNvSpPr>
            <p:nvPr/>
          </p:nvSpPr>
          <p:spPr bwMode="auto">
            <a:xfrm>
              <a:off x="295" y="2568"/>
              <a:ext cx="45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2</a:t>
              </a:r>
              <a:r>
                <a:rPr kumimoji="1" lang="en-US" altLang="zh-CN" sz="2800">
                  <a:solidFill>
                    <a:schemeClr val="bg1"/>
                  </a:solidFill>
                  <a:latin typeface="Times New Roman" pitchFamily="18" charset="0"/>
                  <a:ea typeface="宋体" charset="-122"/>
                  <a:sym typeface="Symbol" pitchFamily="18" charset="2"/>
                </a:rPr>
                <a:t></a:t>
              </a:r>
            </a:p>
          </p:txBody>
        </p:sp>
        <p:sp>
          <p:nvSpPr>
            <p:cNvPr id="25617" name="Rectangle 55"/>
            <p:cNvSpPr>
              <a:spLocks noChangeArrowheads="1"/>
            </p:cNvSpPr>
            <p:nvPr/>
          </p:nvSpPr>
          <p:spPr bwMode="auto">
            <a:xfrm>
              <a:off x="756" y="2251"/>
              <a:ext cx="1583" cy="1200"/>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5618" name="Freeform 56"/>
            <p:cNvSpPr>
              <a:spLocks/>
            </p:cNvSpPr>
            <p:nvPr/>
          </p:nvSpPr>
          <p:spPr bwMode="auto">
            <a:xfrm>
              <a:off x="1509" y="2257"/>
              <a:ext cx="12" cy="1194"/>
            </a:xfrm>
            <a:custGeom>
              <a:avLst/>
              <a:gdLst>
                <a:gd name="T0" fmla="*/ 0 w 12"/>
                <a:gd name="T1" fmla="*/ 0 h 1194"/>
                <a:gd name="T2" fmla="*/ 12 w 12"/>
                <a:gd name="T3" fmla="*/ 1194 h 1194"/>
                <a:gd name="T4" fmla="*/ 0 60000 65536"/>
                <a:gd name="T5" fmla="*/ 0 60000 65536"/>
                <a:gd name="T6" fmla="*/ 0 w 12"/>
                <a:gd name="T7" fmla="*/ 0 h 1194"/>
                <a:gd name="T8" fmla="*/ 12 w 12"/>
                <a:gd name="T9" fmla="*/ 1194 h 1194"/>
              </a:gdLst>
              <a:ahLst/>
              <a:cxnLst>
                <a:cxn ang="T4">
                  <a:pos x="T0" y="T1"/>
                </a:cxn>
                <a:cxn ang="T5">
                  <a:pos x="T2" y="T3"/>
                </a:cxn>
              </a:cxnLst>
              <a:rect l="T6" t="T7" r="T8" b="T9"/>
              <a:pathLst>
                <a:path w="12" h="1194">
                  <a:moveTo>
                    <a:pt x="0" y="0"/>
                  </a:moveTo>
                  <a:lnTo>
                    <a:pt x="12" y="1194"/>
                  </a:lnTo>
                </a:path>
              </a:pathLst>
            </a:custGeom>
            <a:noFill/>
            <a:ln w="28575" cmpd="sng">
              <a:solidFill>
                <a:srgbClr val="FFCC00"/>
              </a:solidFill>
              <a:round/>
              <a:headEnd type="oval" w="med" len="med"/>
              <a:tailEnd type="oval" w="med" len="med"/>
            </a:ln>
          </p:spPr>
          <p:txBody>
            <a:bodyPr wrap="none" anchor="ctr"/>
            <a:lstStyle/>
            <a:p>
              <a:endParaRPr lang="zh-CN" altLang="en-US"/>
            </a:p>
          </p:txBody>
        </p:sp>
        <p:sp>
          <p:nvSpPr>
            <p:cNvPr id="25619" name="Text Box 57"/>
            <p:cNvSpPr txBox="1">
              <a:spLocks noChangeArrowheads="1"/>
            </p:cNvSpPr>
            <p:nvPr/>
          </p:nvSpPr>
          <p:spPr bwMode="auto">
            <a:xfrm>
              <a:off x="1020" y="2387"/>
              <a:ext cx="40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t>
              </a:r>
              <a:r>
                <a:rPr kumimoji="1" lang="en-US" altLang="zh-CN" sz="2800">
                  <a:solidFill>
                    <a:schemeClr val="bg1"/>
                  </a:solidFill>
                  <a:latin typeface="Times New Roman" pitchFamily="18" charset="0"/>
                  <a:ea typeface="宋体" charset="-122"/>
                  <a:sym typeface="Symbol" pitchFamily="18" charset="2"/>
                </a:rPr>
                <a:t></a:t>
              </a:r>
            </a:p>
          </p:txBody>
        </p:sp>
        <p:sp>
          <p:nvSpPr>
            <p:cNvPr id="25620" name="Line 58"/>
            <p:cNvSpPr>
              <a:spLocks noChangeShapeType="1"/>
            </p:cNvSpPr>
            <p:nvPr/>
          </p:nvSpPr>
          <p:spPr bwMode="auto">
            <a:xfrm rot="-5400000" flipH="1" flipV="1">
              <a:off x="2179" y="2997"/>
              <a:ext cx="316" cy="1"/>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25621" name="Text Box 59"/>
            <p:cNvSpPr txBox="1">
              <a:spLocks noChangeArrowheads="1"/>
            </p:cNvSpPr>
            <p:nvPr/>
          </p:nvSpPr>
          <p:spPr bwMode="auto">
            <a:xfrm>
              <a:off x="1927" y="2840"/>
              <a:ext cx="48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a:t>
              </a:r>
            </a:p>
          </p:txBody>
        </p:sp>
        <p:sp>
          <p:nvSpPr>
            <p:cNvPr id="25622" name="Text Box 60"/>
            <p:cNvSpPr txBox="1">
              <a:spLocks noChangeArrowheads="1"/>
            </p:cNvSpPr>
            <p:nvPr/>
          </p:nvSpPr>
          <p:spPr bwMode="auto">
            <a:xfrm>
              <a:off x="1156" y="2659"/>
              <a:ext cx="457" cy="288"/>
            </a:xfrm>
            <a:prstGeom prst="rect">
              <a:avLst/>
            </a:prstGeom>
            <a:noFill/>
            <a:ln w="9525">
              <a:noFill/>
              <a:miter lim="800000"/>
              <a:headEnd/>
              <a:tailEnd/>
            </a:ln>
          </p:spPr>
          <p:txBody>
            <a:bodyPr>
              <a:spAutoFit/>
            </a:bodyPr>
            <a:lstStyle/>
            <a:p>
              <a:pPr eaLnBrk="1" hangingPunct="1">
                <a:spcBef>
                  <a:spcPct val="50000"/>
                </a:spcBef>
              </a:pPr>
              <a:r>
                <a:rPr kumimoji="1" lang="zh-CN" altLang="en-US" sz="2400">
                  <a:solidFill>
                    <a:schemeClr val="bg1"/>
                  </a:solidFill>
                  <a:latin typeface="Times New Roman" pitchFamily="18" charset="0"/>
                  <a:ea typeface="宋体" charset="-122"/>
                </a:rPr>
                <a:t>＋</a:t>
              </a:r>
              <a:endParaRPr kumimoji="1" lang="zh-CN" altLang="en-US" sz="2400">
                <a:solidFill>
                  <a:schemeClr val="bg1"/>
                </a:solidFill>
                <a:latin typeface="Times New Roman" pitchFamily="18" charset="0"/>
                <a:ea typeface="宋体" charset="-122"/>
                <a:sym typeface="Symbol" pitchFamily="18" charset="2"/>
              </a:endParaRPr>
            </a:p>
          </p:txBody>
        </p:sp>
        <p:sp>
          <p:nvSpPr>
            <p:cNvPr id="25623" name="Text Box 61"/>
            <p:cNvSpPr txBox="1">
              <a:spLocks noChangeArrowheads="1"/>
            </p:cNvSpPr>
            <p:nvPr/>
          </p:nvSpPr>
          <p:spPr bwMode="auto">
            <a:xfrm>
              <a:off x="1156" y="3158"/>
              <a:ext cx="457" cy="288"/>
            </a:xfrm>
            <a:prstGeom prst="rect">
              <a:avLst/>
            </a:prstGeom>
            <a:noFill/>
            <a:ln w="9525">
              <a:noFill/>
              <a:miter lim="800000"/>
              <a:headEnd/>
              <a:tailEnd/>
            </a:ln>
          </p:spPr>
          <p:txBody>
            <a:bodyPr>
              <a:spAutoFit/>
            </a:bodyPr>
            <a:lstStyle/>
            <a:p>
              <a:pPr eaLnBrk="1" hangingPunct="1">
                <a:spcBef>
                  <a:spcPct val="50000"/>
                </a:spcBef>
              </a:pPr>
              <a:r>
                <a:rPr kumimoji="1" lang="zh-CN" altLang="en-US" sz="2400">
                  <a:solidFill>
                    <a:schemeClr val="bg1"/>
                  </a:solidFill>
                  <a:latin typeface="Times New Roman" pitchFamily="18" charset="0"/>
                  <a:ea typeface="宋体" charset="-122"/>
                </a:rPr>
                <a:t>－</a:t>
              </a:r>
              <a:endParaRPr kumimoji="1" lang="zh-CN" altLang="en-US" sz="2400">
                <a:solidFill>
                  <a:schemeClr val="bg1"/>
                </a:solidFill>
                <a:latin typeface="Times New Roman" pitchFamily="18" charset="0"/>
                <a:ea typeface="宋体" charset="-122"/>
                <a:sym typeface="Symbol" pitchFamily="18" charset="2"/>
              </a:endParaRPr>
            </a:p>
          </p:txBody>
        </p:sp>
        <p:sp>
          <p:nvSpPr>
            <p:cNvPr id="25624" name="Text Box 62"/>
            <p:cNvSpPr txBox="1">
              <a:spLocks noChangeArrowheads="1"/>
            </p:cNvSpPr>
            <p:nvPr/>
          </p:nvSpPr>
          <p:spPr bwMode="auto">
            <a:xfrm>
              <a:off x="975" y="2931"/>
              <a:ext cx="48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7V</a:t>
              </a:r>
            </a:p>
          </p:txBody>
        </p:sp>
        <p:sp>
          <p:nvSpPr>
            <p:cNvPr id="25625" name="Line 63"/>
            <p:cNvSpPr>
              <a:spLocks noChangeShapeType="1"/>
            </p:cNvSpPr>
            <p:nvPr/>
          </p:nvSpPr>
          <p:spPr bwMode="auto">
            <a:xfrm flipV="1">
              <a:off x="1609" y="2342"/>
              <a:ext cx="0" cy="272"/>
            </a:xfrm>
            <a:prstGeom prst="line">
              <a:avLst/>
            </a:prstGeom>
            <a:noFill/>
            <a:ln w="28575">
              <a:solidFill>
                <a:srgbClr val="66FFFF"/>
              </a:solidFill>
              <a:round/>
              <a:headEnd/>
              <a:tailEnd type="triangle" w="med" len="med"/>
            </a:ln>
          </p:spPr>
          <p:txBody>
            <a:bodyPr/>
            <a:lstStyle/>
            <a:p>
              <a:endParaRPr lang="zh-CN" altLang="en-US"/>
            </a:p>
          </p:txBody>
        </p:sp>
        <p:sp>
          <p:nvSpPr>
            <p:cNvPr id="25626" name="Text Box 64"/>
            <p:cNvSpPr txBox="1">
              <a:spLocks noChangeArrowheads="1"/>
            </p:cNvSpPr>
            <p:nvPr/>
          </p:nvSpPr>
          <p:spPr bwMode="auto">
            <a:xfrm>
              <a:off x="1610" y="2296"/>
              <a:ext cx="408"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1</a:t>
              </a:r>
            </a:p>
          </p:txBody>
        </p:sp>
        <p:grpSp>
          <p:nvGrpSpPr>
            <p:cNvPr id="25627" name="Group 65"/>
            <p:cNvGrpSpPr>
              <a:grpSpLocks/>
            </p:cNvGrpSpPr>
            <p:nvPr/>
          </p:nvGrpSpPr>
          <p:grpSpPr bwMode="auto">
            <a:xfrm>
              <a:off x="2154" y="2477"/>
              <a:ext cx="363" cy="363"/>
              <a:chOff x="4785" y="709"/>
              <a:chExt cx="363" cy="363"/>
            </a:xfrm>
          </p:grpSpPr>
          <p:sp>
            <p:nvSpPr>
              <p:cNvPr id="25630" name="Oval 6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5631" name="Line 6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25628" name="Rectangle 68"/>
            <p:cNvSpPr>
              <a:spLocks noChangeArrowheads="1"/>
            </p:cNvSpPr>
            <p:nvPr/>
          </p:nvSpPr>
          <p:spPr bwMode="auto">
            <a:xfrm>
              <a:off x="703" y="261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5629" name="Rectangle 69"/>
            <p:cNvSpPr>
              <a:spLocks noChangeArrowheads="1"/>
            </p:cNvSpPr>
            <p:nvPr/>
          </p:nvSpPr>
          <p:spPr bwMode="auto">
            <a:xfrm>
              <a:off x="1428" y="243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25612" name="Group 70"/>
          <p:cNvGrpSpPr>
            <a:grpSpLocks/>
          </p:cNvGrpSpPr>
          <p:nvPr/>
        </p:nvGrpSpPr>
        <p:grpSpPr bwMode="auto">
          <a:xfrm>
            <a:off x="6588125" y="6446838"/>
            <a:ext cx="792163" cy="366712"/>
            <a:chOff x="5193" y="4020"/>
            <a:chExt cx="499" cy="231"/>
          </a:xfrm>
        </p:grpSpPr>
        <p:pic>
          <p:nvPicPr>
            <p:cNvPr id="25613" name="Picture 71"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25614" name="Text Box 7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38946"/>
                                        </p:tgtEl>
                                        <p:attrNameLst>
                                          <p:attrName>style.visibility</p:attrName>
                                        </p:attrNameLst>
                                      </p:cBhvr>
                                      <p:to>
                                        <p:strVal val="visible"/>
                                      </p:to>
                                    </p:set>
                                    <p:anim calcmode="lin" valueType="num">
                                      <p:cBhvr>
                                        <p:cTn id="7" dur="1000" fill="hold"/>
                                        <p:tgtEl>
                                          <p:spTgt spid="338946"/>
                                        </p:tgtEl>
                                        <p:attrNameLst>
                                          <p:attrName>ppt_w</p:attrName>
                                        </p:attrNameLst>
                                      </p:cBhvr>
                                      <p:tavLst>
                                        <p:tav tm="0">
                                          <p:val>
                                            <p:fltVal val="0"/>
                                          </p:val>
                                        </p:tav>
                                        <p:tav tm="100000">
                                          <p:val>
                                            <p:strVal val="#ppt_w"/>
                                          </p:val>
                                        </p:tav>
                                      </p:tavLst>
                                    </p:anim>
                                    <p:anim calcmode="lin" valueType="num">
                                      <p:cBhvr>
                                        <p:cTn id="8" dur="1000" fill="hold"/>
                                        <p:tgtEl>
                                          <p:spTgt spid="338946"/>
                                        </p:tgtEl>
                                        <p:attrNameLst>
                                          <p:attrName>ppt_h</p:attrName>
                                        </p:attrNameLst>
                                      </p:cBhvr>
                                      <p:tavLst>
                                        <p:tav tm="0">
                                          <p:val>
                                            <p:fltVal val="0"/>
                                          </p:val>
                                        </p:tav>
                                        <p:tav tm="100000">
                                          <p:val>
                                            <p:strVal val="#ppt_h"/>
                                          </p:val>
                                        </p:tav>
                                      </p:tavLst>
                                    </p:anim>
                                    <p:anim calcmode="lin" valueType="num">
                                      <p:cBhvr>
                                        <p:cTn id="9" dur="1000" fill="hold"/>
                                        <p:tgtEl>
                                          <p:spTgt spid="33894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3894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5"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vertical)">
                                      <p:cBhvr>
                                        <p:cTn id="14" dur="500"/>
                                        <p:tgtEl>
                                          <p:spTgt spid="4"/>
                                        </p:tgtEl>
                                      </p:cBhvr>
                                    </p:animEffect>
                                  </p:childTnLst>
                                </p:cTn>
                              </p:par>
                            </p:childTnLst>
                          </p:cTn>
                        </p:par>
                        <p:par>
                          <p:cTn id="15" fill="hold" nodeType="afterGroup">
                            <p:stCondLst>
                              <p:cond delay="1500"/>
                            </p:stCondLst>
                            <p:childTnLst>
                              <p:par>
                                <p:cTn id="16" presetID="2" presetClass="entr" presetSubtype="6" fill="hold" grpId="0" nodeType="afterEffect">
                                  <p:stCondLst>
                                    <p:cond delay="1000"/>
                                  </p:stCondLst>
                                  <p:childTnLst>
                                    <p:set>
                                      <p:cBhvr>
                                        <p:cTn id="17" dur="1" fill="hold">
                                          <p:stCondLst>
                                            <p:cond delay="0"/>
                                          </p:stCondLst>
                                        </p:cTn>
                                        <p:tgtEl>
                                          <p:spTgt spid="338947"/>
                                        </p:tgtEl>
                                        <p:attrNameLst>
                                          <p:attrName>style.visibility</p:attrName>
                                        </p:attrNameLst>
                                      </p:cBhvr>
                                      <p:to>
                                        <p:strVal val="visible"/>
                                      </p:to>
                                    </p:set>
                                    <p:anim calcmode="lin" valueType="num">
                                      <p:cBhvr additive="base">
                                        <p:cTn id="18" dur="500" fill="hold"/>
                                        <p:tgtEl>
                                          <p:spTgt spid="338947"/>
                                        </p:tgtEl>
                                        <p:attrNameLst>
                                          <p:attrName>ppt_x</p:attrName>
                                        </p:attrNameLst>
                                      </p:cBhvr>
                                      <p:tavLst>
                                        <p:tav tm="0">
                                          <p:val>
                                            <p:strVal val="1+#ppt_w/2"/>
                                          </p:val>
                                        </p:tav>
                                        <p:tav tm="100000">
                                          <p:val>
                                            <p:strVal val="#ppt_x"/>
                                          </p:val>
                                        </p:tav>
                                      </p:tavLst>
                                    </p:anim>
                                    <p:anim calcmode="lin" valueType="num">
                                      <p:cBhvr additive="base">
                                        <p:cTn id="19" dur="500" fill="hold"/>
                                        <p:tgtEl>
                                          <p:spTgt spid="33894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338948"/>
                                        </p:tgtEl>
                                        <p:attrNameLst>
                                          <p:attrName>style.visibility</p:attrName>
                                        </p:attrNameLst>
                                      </p:cBhvr>
                                      <p:to>
                                        <p:strVal val="visible"/>
                                      </p:to>
                                    </p:set>
                                    <p:anim calcmode="lin" valueType="num">
                                      <p:cBhvr>
                                        <p:cTn id="24" dur="1000" fill="hold"/>
                                        <p:tgtEl>
                                          <p:spTgt spid="338948"/>
                                        </p:tgtEl>
                                        <p:attrNameLst>
                                          <p:attrName>ppt_w</p:attrName>
                                        </p:attrNameLst>
                                      </p:cBhvr>
                                      <p:tavLst>
                                        <p:tav tm="0">
                                          <p:val>
                                            <p:fltVal val="0"/>
                                          </p:val>
                                        </p:tav>
                                        <p:tav tm="100000">
                                          <p:val>
                                            <p:strVal val="#ppt_w"/>
                                          </p:val>
                                        </p:tav>
                                      </p:tavLst>
                                    </p:anim>
                                    <p:anim calcmode="lin" valueType="num">
                                      <p:cBhvr>
                                        <p:cTn id="25" dur="1000" fill="hold"/>
                                        <p:tgtEl>
                                          <p:spTgt spid="338948"/>
                                        </p:tgtEl>
                                        <p:attrNameLst>
                                          <p:attrName>ppt_h</p:attrName>
                                        </p:attrNameLst>
                                      </p:cBhvr>
                                      <p:tavLst>
                                        <p:tav tm="0">
                                          <p:val>
                                            <p:fltVal val="0"/>
                                          </p:val>
                                        </p:tav>
                                        <p:tav tm="100000">
                                          <p:val>
                                            <p:strVal val="#ppt_h"/>
                                          </p:val>
                                        </p:tav>
                                      </p:tavLst>
                                    </p:anim>
                                    <p:anim calcmode="lin" valueType="num">
                                      <p:cBhvr>
                                        <p:cTn id="26" dur="1000" fill="hold"/>
                                        <p:tgtEl>
                                          <p:spTgt spid="33894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3894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38949"/>
                                        </p:tgtEl>
                                        <p:attrNameLst>
                                          <p:attrName>style.visibility</p:attrName>
                                        </p:attrNameLst>
                                      </p:cBhvr>
                                      <p:to>
                                        <p:strVal val="visible"/>
                                      </p:to>
                                    </p:set>
                                    <p:animEffect transition="in" filter="box(out)">
                                      <p:cBhvr>
                                        <p:cTn id="32" dur="500"/>
                                        <p:tgtEl>
                                          <p:spTgt spid="3389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38995"/>
                                        </p:tgtEl>
                                        <p:attrNameLst>
                                          <p:attrName>style.visibility</p:attrName>
                                        </p:attrNameLst>
                                      </p:cBhvr>
                                      <p:to>
                                        <p:strVal val="visible"/>
                                      </p:to>
                                    </p:set>
                                    <p:animEffect transition="in" filter="wipe(up)">
                                      <p:cBhvr>
                                        <p:cTn id="37" dur="500"/>
                                        <p:tgtEl>
                                          <p:spTgt spid="338995"/>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38950"/>
                                        </p:tgtEl>
                                        <p:attrNameLst>
                                          <p:attrName>style.visibility</p:attrName>
                                        </p:attrNameLst>
                                      </p:cBhvr>
                                      <p:to>
                                        <p:strVal val="visible"/>
                                      </p:to>
                                    </p:set>
                                    <p:animEffect transition="in" filter="wipe(left)">
                                      <p:cBhvr>
                                        <p:cTn id="46" dur="3000"/>
                                        <p:tgtEl>
                                          <p:spTgt spid="338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p:bldP spid="338947" grpId="0" autoUpdateAnimBg="0"/>
      <p:bldP spid="338948" grpId="0" animBg="1" autoUpdateAnimBg="0"/>
      <p:bldP spid="338949" grpId="0" autoUpdateAnimBg="0"/>
      <p:bldP spid="33899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p:cNvSpPr txBox="1">
            <a:spLocks noChangeArrowheads="1"/>
          </p:cNvSpPr>
          <p:nvPr/>
        </p:nvSpPr>
        <p:spPr bwMode="auto">
          <a:xfrm>
            <a:off x="468313" y="476250"/>
            <a:ext cx="863600" cy="579438"/>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宋体" charset="-122"/>
                <a:ea typeface="宋体" charset="-122"/>
              </a:rPr>
              <a:t>例</a:t>
            </a:r>
            <a:r>
              <a:rPr kumimoji="1" lang="en-US" altLang="zh-CN" sz="3200">
                <a:solidFill>
                  <a:schemeClr val="bg1"/>
                </a:solidFill>
                <a:latin typeface="Times New Roman" pitchFamily="18" charset="0"/>
                <a:ea typeface="宋体" charset="-122"/>
              </a:rPr>
              <a:t>3</a:t>
            </a:r>
          </a:p>
        </p:txBody>
      </p:sp>
      <p:sp>
        <p:nvSpPr>
          <p:cNvPr id="339971" name="Text Box 3"/>
          <p:cNvSpPr txBox="1">
            <a:spLocks noChangeArrowheads="1"/>
          </p:cNvSpPr>
          <p:nvPr/>
        </p:nvSpPr>
        <p:spPr bwMode="auto">
          <a:xfrm>
            <a:off x="1258888" y="533400"/>
            <a:ext cx="4608512"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已知</a:t>
            </a:r>
            <a:r>
              <a:rPr kumimoji="1" lang="en-US" altLang="zh-CN" sz="2800" b="1">
                <a:solidFill>
                  <a:srgbClr val="FFFF00"/>
                </a:solidFill>
                <a:latin typeface="楷体_GB2312" pitchFamily="49" charset="-122"/>
                <a:ea typeface="楷体_GB2312" pitchFamily="49" charset="-122"/>
              </a:rPr>
              <a:t>:</a:t>
            </a:r>
            <a:r>
              <a:rPr kumimoji="1" lang="en-US" altLang="zh-CN" sz="2800" i="1">
                <a:solidFill>
                  <a:schemeClr val="bg1"/>
                </a:solidFill>
                <a:latin typeface="Times New Roman" pitchFamily="18" charset="0"/>
                <a:ea typeface="楷体_GB2312" pitchFamily="49" charset="-122"/>
              </a:rPr>
              <a:t>u</a:t>
            </a:r>
            <a:r>
              <a:rPr kumimoji="1" lang="en-US" altLang="zh-CN" sz="2800" i="1" baseline="-25000">
                <a:solidFill>
                  <a:schemeClr val="bg1"/>
                </a:solidFill>
                <a:latin typeface="Times New Roman" pitchFamily="18" charset="0"/>
                <a:ea typeface="楷体_GB2312" pitchFamily="49" charset="-122"/>
              </a:rPr>
              <a:t>ab</a:t>
            </a:r>
            <a:r>
              <a:rPr kumimoji="1" lang="en-US" altLang="zh-CN" sz="2800">
                <a:solidFill>
                  <a:schemeClr val="bg1"/>
                </a:solidFill>
                <a:latin typeface="Times New Roman" pitchFamily="18" charset="0"/>
                <a:ea typeface="楷体_GB2312" pitchFamily="49" charset="-122"/>
              </a:rPr>
              <a:t>=0,</a:t>
            </a:r>
            <a:r>
              <a:rPr kumimoji="1" lang="en-US" altLang="zh-CN" sz="2800" b="1">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求电阻</a:t>
            </a:r>
            <a:r>
              <a:rPr kumimoji="1" lang="en-US" altLang="zh-CN" sz="2800" i="1">
                <a:solidFill>
                  <a:schemeClr val="bg1"/>
                </a:solidFill>
                <a:latin typeface="Times New Roman" pitchFamily="18" charset="0"/>
                <a:ea typeface="楷体_GB2312" pitchFamily="49" charset="-122"/>
              </a:rPr>
              <a:t>R</a:t>
            </a:r>
            <a:endParaRPr kumimoji="1" lang="en-US" altLang="zh-CN" sz="2800" b="1" i="1">
              <a:solidFill>
                <a:srgbClr val="FFFF00"/>
              </a:solidFill>
              <a:latin typeface="楷体_GB2312" pitchFamily="49" charset="-122"/>
              <a:ea typeface="楷体_GB2312" pitchFamily="49" charset="-122"/>
            </a:endParaRPr>
          </a:p>
        </p:txBody>
      </p:sp>
      <p:sp>
        <p:nvSpPr>
          <p:cNvPr id="339972" name="Text Box 4"/>
          <p:cNvSpPr txBox="1">
            <a:spLocks noChangeArrowheads="1"/>
          </p:cNvSpPr>
          <p:nvPr/>
        </p:nvSpPr>
        <p:spPr bwMode="auto">
          <a:xfrm>
            <a:off x="538163" y="1125538"/>
            <a:ext cx="504825" cy="519112"/>
          </a:xfrm>
          <a:prstGeom prst="rect">
            <a:avLst/>
          </a:prstGeom>
          <a:solidFill>
            <a:srgbClr val="990033"/>
          </a:solidFill>
          <a:ln w="9525">
            <a:noFill/>
            <a:miter lim="800000"/>
            <a:headEnd/>
            <a:tailEnd/>
          </a:ln>
        </p:spPr>
        <p:txBody>
          <a:bodyPr>
            <a:spAutoFit/>
          </a:bodyPr>
          <a:lstStyle/>
          <a:p>
            <a:pPr eaLnBrk="1" hangingPunct="1"/>
            <a:r>
              <a:rPr lang="zh-CN" altLang="en-US" sz="2800" b="1">
                <a:solidFill>
                  <a:schemeClr val="bg1"/>
                </a:solidFill>
                <a:latin typeface="Times New Roman" pitchFamily="18" charset="0"/>
                <a:ea typeface="宋体" charset="-122"/>
              </a:rPr>
              <a:t>解</a:t>
            </a:r>
            <a:endParaRPr lang="zh-CN" altLang="en-US" sz="2400" b="1">
              <a:solidFill>
                <a:srgbClr val="FFFF00"/>
              </a:solidFill>
              <a:ea typeface="仿宋_GB2312" pitchFamily="49" charset="-122"/>
            </a:endParaRPr>
          </a:p>
        </p:txBody>
      </p:sp>
      <p:sp>
        <p:nvSpPr>
          <p:cNvPr id="339973" name="Text Box 5"/>
          <p:cNvSpPr txBox="1">
            <a:spLocks noChangeArrowheads="1"/>
          </p:cNvSpPr>
          <p:nvPr/>
        </p:nvSpPr>
        <p:spPr bwMode="auto">
          <a:xfrm>
            <a:off x="1116013" y="1125538"/>
            <a:ext cx="1944687" cy="519112"/>
          </a:xfrm>
          <a:prstGeom prst="rect">
            <a:avLst/>
          </a:prstGeom>
          <a:noFill/>
          <a:ln w="9525">
            <a:noFill/>
            <a:miter lim="800000"/>
            <a:headEnd/>
            <a:tailEnd/>
          </a:ln>
        </p:spPr>
        <p:txBody>
          <a:bodyPr>
            <a:spAutoFit/>
          </a:bodyPr>
          <a:lstStyle/>
          <a:p>
            <a:pPr eaLnBrk="1" hangingPunct="1"/>
            <a:r>
              <a:rPr lang="zh-CN" altLang="en-US" sz="2800" b="1">
                <a:solidFill>
                  <a:srgbClr val="FFFF00"/>
                </a:solidFill>
                <a:latin typeface="Times New Roman" pitchFamily="18" charset="0"/>
                <a:ea typeface="楷体_GB2312" pitchFamily="49" charset="-122"/>
              </a:rPr>
              <a:t>用替代：</a:t>
            </a:r>
            <a:endParaRPr lang="zh-CN" altLang="en-US" sz="2800" b="1">
              <a:solidFill>
                <a:srgbClr val="FFFF00"/>
              </a:solidFill>
              <a:ea typeface="楷体_GB2312" pitchFamily="49" charset="-122"/>
            </a:endParaRPr>
          </a:p>
        </p:txBody>
      </p:sp>
      <p:graphicFrame>
        <p:nvGraphicFramePr>
          <p:cNvPr id="339974" name="Object 6"/>
          <p:cNvGraphicFramePr>
            <a:graphicFrameLocks noChangeAspect="1"/>
          </p:cNvGraphicFramePr>
          <p:nvPr/>
        </p:nvGraphicFramePr>
        <p:xfrm>
          <a:off x="971550" y="1719263"/>
          <a:ext cx="2520950" cy="1001712"/>
        </p:xfrm>
        <a:graphic>
          <a:graphicData uri="http://schemas.openxmlformats.org/presentationml/2006/ole">
            <p:oleObj spid="_x0000_s26630" name="公式" r:id="rId3" imgW="1171513" imgH="457267" progId="Equation.3">
              <p:embed/>
            </p:oleObj>
          </a:graphicData>
        </a:graphic>
      </p:graphicFrame>
      <p:sp>
        <p:nvSpPr>
          <p:cNvPr id="339975" name="Text Box 7"/>
          <p:cNvSpPr txBox="1">
            <a:spLocks noChangeArrowheads="1"/>
          </p:cNvSpPr>
          <p:nvPr/>
        </p:nvSpPr>
        <p:spPr bwMode="auto">
          <a:xfrm>
            <a:off x="468313" y="2781300"/>
            <a:ext cx="2447925" cy="519113"/>
          </a:xfrm>
          <a:prstGeom prst="rect">
            <a:avLst/>
          </a:prstGeom>
          <a:noFill/>
          <a:ln w="9525">
            <a:noFill/>
            <a:miter lim="800000"/>
            <a:headEnd/>
            <a:tailEnd/>
          </a:ln>
        </p:spPr>
        <p:txBody>
          <a:bodyPr>
            <a:spAutoFit/>
          </a:bodyPr>
          <a:lstStyle/>
          <a:p>
            <a:pPr eaLnBrk="1" hangingPunct="1"/>
            <a:r>
              <a:rPr lang="zh-CN" altLang="en-US" sz="2800" b="1">
                <a:solidFill>
                  <a:srgbClr val="FFFF00"/>
                </a:solidFill>
                <a:latin typeface="Times New Roman" pitchFamily="18" charset="0"/>
                <a:ea typeface="楷体_GB2312" pitchFamily="49" charset="-122"/>
              </a:rPr>
              <a:t>用结点法：</a:t>
            </a:r>
            <a:endParaRPr lang="zh-CN" altLang="en-US" sz="2800" b="1">
              <a:solidFill>
                <a:srgbClr val="FFFF00"/>
              </a:solidFill>
              <a:ea typeface="楷体_GB2312" pitchFamily="49" charset="-122"/>
            </a:endParaRPr>
          </a:p>
        </p:txBody>
      </p:sp>
      <p:graphicFrame>
        <p:nvGraphicFramePr>
          <p:cNvPr id="339976" name="Object 8"/>
          <p:cNvGraphicFramePr>
            <a:graphicFrameLocks noChangeAspect="1"/>
          </p:cNvGraphicFramePr>
          <p:nvPr/>
        </p:nvGraphicFramePr>
        <p:xfrm>
          <a:off x="554038" y="3429000"/>
          <a:ext cx="4278312" cy="1006475"/>
        </p:xfrm>
        <a:graphic>
          <a:graphicData uri="http://schemas.openxmlformats.org/presentationml/2006/ole">
            <p:oleObj spid="_x0000_s26632" name="公式" r:id="rId4" imgW="1866963" imgH="438102" progId="Equation.3">
              <p:embed/>
            </p:oleObj>
          </a:graphicData>
        </a:graphic>
      </p:graphicFrame>
      <p:graphicFrame>
        <p:nvGraphicFramePr>
          <p:cNvPr id="339977" name="Object 9"/>
          <p:cNvGraphicFramePr>
            <a:graphicFrameLocks noChangeAspect="1"/>
          </p:cNvGraphicFramePr>
          <p:nvPr/>
        </p:nvGraphicFramePr>
        <p:xfrm>
          <a:off x="1187450" y="4559300"/>
          <a:ext cx="2241550" cy="598488"/>
        </p:xfrm>
        <a:graphic>
          <a:graphicData uri="http://schemas.openxmlformats.org/presentationml/2006/ole">
            <p:oleObj spid="_x0000_s26633" name="公式" r:id="rId5" imgW="895386" imgH="228634" progId="Equation.3">
              <p:embed/>
            </p:oleObj>
          </a:graphicData>
        </a:graphic>
      </p:graphicFrame>
      <p:sp>
        <p:nvSpPr>
          <p:cNvPr id="339978" name="AutoShape 10"/>
          <p:cNvSpPr>
            <a:spLocks noChangeArrowheads="1"/>
          </p:cNvSpPr>
          <p:nvPr/>
        </p:nvSpPr>
        <p:spPr bwMode="auto">
          <a:xfrm>
            <a:off x="468313" y="4797425"/>
            <a:ext cx="647700" cy="215900"/>
          </a:xfrm>
          <a:prstGeom prst="rightArrow">
            <a:avLst>
              <a:gd name="adj1" fmla="val 50000"/>
              <a:gd name="adj2" fmla="val 75000"/>
            </a:avLst>
          </a:prstGeom>
          <a:solidFill>
            <a:srgbClr val="00CCFF"/>
          </a:solidFill>
          <a:ln w="9525">
            <a:noFill/>
            <a:miter lim="800000"/>
            <a:headEnd/>
            <a:tailEnd/>
          </a:ln>
        </p:spPr>
        <p:txBody>
          <a:bodyPr wrap="none" anchor="ctr"/>
          <a:lstStyle/>
          <a:p>
            <a:endParaRPr lang="zh-CN" altLang="en-US">
              <a:ea typeface="宋体" charset="-122"/>
            </a:endParaRPr>
          </a:p>
        </p:txBody>
      </p:sp>
      <p:graphicFrame>
        <p:nvGraphicFramePr>
          <p:cNvPr id="339979" name="Object 11"/>
          <p:cNvGraphicFramePr>
            <a:graphicFrameLocks noChangeAspect="1"/>
          </p:cNvGraphicFramePr>
          <p:nvPr/>
        </p:nvGraphicFramePr>
        <p:xfrm>
          <a:off x="3851275" y="4581525"/>
          <a:ext cx="1209675" cy="546100"/>
        </p:xfrm>
        <a:graphic>
          <a:graphicData uri="http://schemas.openxmlformats.org/presentationml/2006/ole">
            <p:oleObj spid="_x0000_s26635" name="公式" r:id="rId6" imgW="523884" imgH="228634" progId="Equation.3">
              <p:embed/>
            </p:oleObj>
          </a:graphicData>
        </a:graphic>
      </p:graphicFrame>
      <p:graphicFrame>
        <p:nvGraphicFramePr>
          <p:cNvPr id="339980" name="Object 12"/>
          <p:cNvGraphicFramePr>
            <a:graphicFrameLocks noChangeAspect="1"/>
          </p:cNvGraphicFramePr>
          <p:nvPr/>
        </p:nvGraphicFramePr>
        <p:xfrm>
          <a:off x="5580063" y="4591050"/>
          <a:ext cx="2627312" cy="566738"/>
        </p:xfrm>
        <a:graphic>
          <a:graphicData uri="http://schemas.openxmlformats.org/presentationml/2006/ole">
            <p:oleObj spid="_x0000_s26636" name="公式" r:id="rId7" imgW="1104778" imgH="228634" progId="Equation.3">
              <p:embed/>
            </p:oleObj>
          </a:graphicData>
        </a:graphic>
      </p:graphicFrame>
      <p:graphicFrame>
        <p:nvGraphicFramePr>
          <p:cNvPr id="339981" name="Object 13"/>
          <p:cNvGraphicFramePr>
            <a:graphicFrameLocks noChangeAspect="1"/>
          </p:cNvGraphicFramePr>
          <p:nvPr/>
        </p:nvGraphicFramePr>
        <p:xfrm>
          <a:off x="1173163" y="5299075"/>
          <a:ext cx="4641850" cy="577850"/>
        </p:xfrm>
        <a:graphic>
          <a:graphicData uri="http://schemas.openxmlformats.org/presentationml/2006/ole">
            <p:oleObj spid="_x0000_s26637" name="公式" r:id="rId8" imgW="1923972" imgH="228634" progId="Equation.3">
              <p:embed/>
            </p:oleObj>
          </a:graphicData>
        </a:graphic>
      </p:graphicFrame>
      <p:graphicFrame>
        <p:nvGraphicFramePr>
          <p:cNvPr id="339982" name="Object 14"/>
          <p:cNvGraphicFramePr>
            <a:graphicFrameLocks noChangeAspect="1"/>
          </p:cNvGraphicFramePr>
          <p:nvPr/>
        </p:nvGraphicFramePr>
        <p:xfrm>
          <a:off x="6154738" y="5043488"/>
          <a:ext cx="2017712" cy="977900"/>
        </p:xfrm>
        <a:graphic>
          <a:graphicData uri="http://schemas.openxmlformats.org/presentationml/2006/ole">
            <p:oleObj spid="_x0000_s26638" name="公式" r:id="rId9" imgW="904842" imgH="438102" progId="Equation.3">
              <p:embed/>
            </p:oleObj>
          </a:graphicData>
        </a:graphic>
      </p:graphicFrame>
      <p:grpSp>
        <p:nvGrpSpPr>
          <p:cNvPr id="26639" name="Group 15"/>
          <p:cNvGrpSpPr>
            <a:grpSpLocks/>
          </p:cNvGrpSpPr>
          <p:nvPr/>
        </p:nvGrpSpPr>
        <p:grpSpPr bwMode="auto">
          <a:xfrm>
            <a:off x="8316913" y="6446838"/>
            <a:ext cx="792162" cy="366712"/>
            <a:chOff x="5193" y="4020"/>
            <a:chExt cx="499" cy="231"/>
          </a:xfrm>
        </p:grpSpPr>
        <p:pic>
          <p:nvPicPr>
            <p:cNvPr id="26708" name="Picture 16" descr="78900"/>
            <p:cNvPicPr>
              <a:picLocks noChangeAspect="1" noChangeArrowheads="1"/>
            </p:cNvPicPr>
            <p:nvPr/>
          </p:nvPicPr>
          <p:blipFill>
            <a:blip r:embed="rId10"/>
            <a:srcRect/>
            <a:stretch>
              <a:fillRect/>
            </a:stretch>
          </p:blipFill>
          <p:spPr bwMode="auto">
            <a:xfrm>
              <a:off x="5193" y="4066"/>
              <a:ext cx="499" cy="181"/>
            </a:xfrm>
            <a:prstGeom prst="rect">
              <a:avLst/>
            </a:prstGeom>
            <a:noFill/>
            <a:ln w="9525">
              <a:noFill/>
              <a:miter lim="800000"/>
              <a:headEnd/>
              <a:tailEnd/>
            </a:ln>
          </p:spPr>
        </p:pic>
        <p:sp>
          <p:nvSpPr>
            <p:cNvPr id="26709" name="Text Box 17">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26640" name="Group 18"/>
          <p:cNvGrpSpPr>
            <a:grpSpLocks/>
          </p:cNvGrpSpPr>
          <p:nvPr/>
        </p:nvGrpSpPr>
        <p:grpSpPr bwMode="auto">
          <a:xfrm>
            <a:off x="7453313" y="6446838"/>
            <a:ext cx="792162" cy="366712"/>
            <a:chOff x="4649" y="4020"/>
            <a:chExt cx="499" cy="231"/>
          </a:xfrm>
        </p:grpSpPr>
        <p:pic>
          <p:nvPicPr>
            <p:cNvPr id="26706" name="Picture 19" descr="78900"/>
            <p:cNvPicPr>
              <a:picLocks noChangeAspect="1" noChangeArrowheads="1"/>
            </p:cNvPicPr>
            <p:nvPr/>
          </p:nvPicPr>
          <p:blipFill>
            <a:blip r:embed="rId10"/>
            <a:srcRect/>
            <a:stretch>
              <a:fillRect/>
            </a:stretch>
          </p:blipFill>
          <p:spPr bwMode="auto">
            <a:xfrm>
              <a:off x="4649" y="4066"/>
              <a:ext cx="499" cy="181"/>
            </a:xfrm>
            <a:prstGeom prst="rect">
              <a:avLst/>
            </a:prstGeom>
            <a:noFill/>
            <a:ln w="9525">
              <a:noFill/>
              <a:miter lim="800000"/>
              <a:headEnd/>
              <a:tailEnd/>
            </a:ln>
          </p:spPr>
        </p:pic>
        <p:sp>
          <p:nvSpPr>
            <p:cNvPr id="26707" name="Text Box 20">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21"/>
          <p:cNvGrpSpPr>
            <a:grpSpLocks/>
          </p:cNvGrpSpPr>
          <p:nvPr/>
        </p:nvGrpSpPr>
        <p:grpSpPr bwMode="auto">
          <a:xfrm>
            <a:off x="4716463" y="765175"/>
            <a:ext cx="4105275" cy="2665413"/>
            <a:chOff x="-68" y="2341"/>
            <a:chExt cx="2631" cy="1679"/>
          </a:xfrm>
        </p:grpSpPr>
        <p:sp>
          <p:nvSpPr>
            <p:cNvPr id="26683" name="Oval 22"/>
            <p:cNvSpPr>
              <a:spLocks noChangeArrowheads="1"/>
            </p:cNvSpPr>
            <p:nvPr/>
          </p:nvSpPr>
          <p:spPr bwMode="auto">
            <a:xfrm>
              <a:off x="884" y="297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6684" name="Oval 23"/>
            <p:cNvSpPr>
              <a:spLocks noChangeArrowheads="1"/>
            </p:cNvSpPr>
            <p:nvPr/>
          </p:nvSpPr>
          <p:spPr bwMode="auto">
            <a:xfrm>
              <a:off x="2200" y="288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6685" name="Text Box 24"/>
            <p:cNvSpPr txBox="1">
              <a:spLocks noChangeArrowheads="1"/>
            </p:cNvSpPr>
            <p:nvPr/>
          </p:nvSpPr>
          <p:spPr bwMode="auto">
            <a:xfrm>
              <a:off x="1338" y="2523"/>
              <a:ext cx="317"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R</a:t>
              </a:r>
              <a:endParaRPr lang="en-US" altLang="zh-CN" sz="2800" i="1">
                <a:solidFill>
                  <a:srgbClr val="FFFF00"/>
                </a:solidFill>
                <a:ea typeface="仿宋_GB2312" pitchFamily="49" charset="-122"/>
              </a:endParaRPr>
            </a:p>
          </p:txBody>
        </p:sp>
        <p:sp>
          <p:nvSpPr>
            <p:cNvPr id="26686" name="Text Box 25"/>
            <p:cNvSpPr txBox="1">
              <a:spLocks noChangeArrowheads="1"/>
            </p:cNvSpPr>
            <p:nvPr/>
          </p:nvSpPr>
          <p:spPr bwMode="auto">
            <a:xfrm>
              <a:off x="1247" y="3475"/>
              <a:ext cx="499"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8</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6687" name="Rectangle 26"/>
            <p:cNvSpPr>
              <a:spLocks noChangeArrowheads="1"/>
            </p:cNvSpPr>
            <p:nvPr/>
          </p:nvSpPr>
          <p:spPr bwMode="auto">
            <a:xfrm>
              <a:off x="158" y="2341"/>
              <a:ext cx="2223" cy="1678"/>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6688" name="Line 27"/>
            <p:cNvSpPr>
              <a:spLocks noChangeShapeType="1"/>
            </p:cNvSpPr>
            <p:nvPr/>
          </p:nvSpPr>
          <p:spPr bwMode="auto">
            <a:xfrm>
              <a:off x="1655" y="2341"/>
              <a:ext cx="0" cy="1679"/>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6689" name="Line 28"/>
            <p:cNvSpPr>
              <a:spLocks noChangeShapeType="1"/>
            </p:cNvSpPr>
            <p:nvPr/>
          </p:nvSpPr>
          <p:spPr bwMode="auto">
            <a:xfrm>
              <a:off x="158" y="3158"/>
              <a:ext cx="1497" cy="0"/>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6690" name="Text Box 29"/>
            <p:cNvSpPr txBox="1">
              <a:spLocks noChangeArrowheads="1"/>
            </p:cNvSpPr>
            <p:nvPr/>
          </p:nvSpPr>
          <p:spPr bwMode="auto">
            <a:xfrm>
              <a:off x="839" y="3294"/>
              <a:ext cx="48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3V</a:t>
              </a:r>
              <a:endParaRPr lang="en-US" altLang="zh-CN" sz="2800">
                <a:solidFill>
                  <a:srgbClr val="FFFF00"/>
                </a:solidFill>
                <a:ea typeface="仿宋_GB2312" pitchFamily="49" charset="-122"/>
              </a:endParaRPr>
            </a:p>
          </p:txBody>
        </p:sp>
        <p:sp>
          <p:nvSpPr>
            <p:cNvPr id="26691" name="Text Box 30"/>
            <p:cNvSpPr txBox="1">
              <a:spLocks noChangeArrowheads="1"/>
            </p:cNvSpPr>
            <p:nvPr/>
          </p:nvSpPr>
          <p:spPr bwMode="auto">
            <a:xfrm>
              <a:off x="204" y="2523"/>
              <a:ext cx="54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4</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6692" name="Text Box 31"/>
            <p:cNvSpPr txBox="1">
              <a:spLocks noChangeArrowheads="1"/>
            </p:cNvSpPr>
            <p:nvPr/>
          </p:nvSpPr>
          <p:spPr bwMode="auto">
            <a:xfrm>
              <a:off x="1655" y="3022"/>
              <a:ext cx="408"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b</a:t>
              </a:r>
              <a:endParaRPr lang="en-US" altLang="zh-CN" sz="2800">
                <a:solidFill>
                  <a:srgbClr val="FFFF00"/>
                </a:solidFill>
                <a:ea typeface="仿宋_GB2312" pitchFamily="49" charset="-122"/>
              </a:endParaRPr>
            </a:p>
          </p:txBody>
        </p:sp>
        <p:sp>
          <p:nvSpPr>
            <p:cNvPr id="26693" name="Text Box 32"/>
            <p:cNvSpPr txBox="1">
              <a:spLocks noChangeArrowheads="1"/>
            </p:cNvSpPr>
            <p:nvPr/>
          </p:nvSpPr>
          <p:spPr bwMode="auto">
            <a:xfrm>
              <a:off x="612" y="3113"/>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ea typeface="仿宋_GB2312" pitchFamily="49" charset="-122"/>
                </a:rPr>
                <a:t>＋</a:t>
              </a:r>
              <a:endParaRPr lang="zh-CN" altLang="en-US" sz="2800">
                <a:solidFill>
                  <a:srgbClr val="FFFF00"/>
                </a:solidFill>
                <a:ea typeface="仿宋_GB2312" pitchFamily="49" charset="-122"/>
              </a:endParaRPr>
            </a:p>
          </p:txBody>
        </p:sp>
        <p:sp>
          <p:nvSpPr>
            <p:cNvPr id="26694" name="Text Box 33"/>
            <p:cNvSpPr txBox="1">
              <a:spLocks noChangeArrowheads="1"/>
            </p:cNvSpPr>
            <p:nvPr/>
          </p:nvSpPr>
          <p:spPr bwMode="auto">
            <a:xfrm>
              <a:off x="1156" y="3113"/>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ea typeface="仿宋_GB2312" pitchFamily="49" charset="-122"/>
                </a:rPr>
                <a:t>－</a:t>
              </a:r>
              <a:endParaRPr lang="zh-CN" altLang="en-US" sz="2800">
                <a:solidFill>
                  <a:srgbClr val="FFFF00"/>
                </a:solidFill>
                <a:ea typeface="仿宋_GB2312" pitchFamily="49" charset="-122"/>
              </a:endParaRPr>
            </a:p>
          </p:txBody>
        </p:sp>
        <p:sp>
          <p:nvSpPr>
            <p:cNvPr id="26695" name="Text Box 34"/>
            <p:cNvSpPr txBox="1">
              <a:spLocks noChangeArrowheads="1"/>
            </p:cNvSpPr>
            <p:nvPr/>
          </p:nvSpPr>
          <p:spPr bwMode="auto">
            <a:xfrm>
              <a:off x="204" y="3521"/>
              <a:ext cx="54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6696" name="Text Box 35"/>
            <p:cNvSpPr txBox="1">
              <a:spLocks noChangeArrowheads="1"/>
            </p:cNvSpPr>
            <p:nvPr/>
          </p:nvSpPr>
          <p:spPr bwMode="auto">
            <a:xfrm>
              <a:off x="2109" y="2568"/>
              <a:ext cx="288"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26697" name="Text Box 36"/>
            <p:cNvSpPr txBox="1">
              <a:spLocks noChangeArrowheads="1"/>
            </p:cNvSpPr>
            <p:nvPr/>
          </p:nvSpPr>
          <p:spPr bwMode="auto">
            <a:xfrm>
              <a:off x="2064" y="3249"/>
              <a:ext cx="288" cy="288"/>
            </a:xfrm>
            <a:prstGeom prst="rect">
              <a:avLst/>
            </a:prstGeom>
            <a:noFill/>
            <a:ln w="9525">
              <a:noFill/>
              <a:miter lim="800000"/>
              <a:headEnd/>
              <a:tailEnd/>
            </a:ln>
          </p:spPr>
          <p:txBody>
            <a:bodyPr>
              <a:spAutoFit/>
            </a:bodyPr>
            <a:lstStyle/>
            <a:p>
              <a:pPr eaLnBrk="1" hangingPunct="1"/>
              <a:r>
                <a:rPr lang="zh-CN" altLang="en-US" sz="2400">
                  <a:solidFill>
                    <a:schemeClr val="bg1"/>
                  </a:solidFill>
                  <a:latin typeface="Times New Roman" pitchFamily="18" charset="0"/>
                  <a:ea typeface="宋体" charset="-122"/>
                </a:rPr>
                <a:t>－</a:t>
              </a:r>
              <a:endParaRPr lang="zh-CN" altLang="en-US" sz="2400">
                <a:solidFill>
                  <a:srgbClr val="FFFF00"/>
                </a:solidFill>
                <a:ea typeface="仿宋_GB2312" pitchFamily="49" charset="-122"/>
              </a:endParaRPr>
            </a:p>
          </p:txBody>
        </p:sp>
        <p:sp>
          <p:nvSpPr>
            <p:cNvPr id="26698" name="Text Box 37"/>
            <p:cNvSpPr txBox="1">
              <a:spLocks noChangeArrowheads="1"/>
            </p:cNvSpPr>
            <p:nvPr/>
          </p:nvSpPr>
          <p:spPr bwMode="auto">
            <a:xfrm>
              <a:off x="-68" y="2976"/>
              <a:ext cx="22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a:t>
              </a:r>
              <a:endParaRPr lang="en-US" altLang="zh-CN" sz="2800">
                <a:solidFill>
                  <a:srgbClr val="FFFF00"/>
                </a:solidFill>
                <a:ea typeface="仿宋_GB2312" pitchFamily="49" charset="-122"/>
              </a:endParaRPr>
            </a:p>
          </p:txBody>
        </p:sp>
        <p:sp>
          <p:nvSpPr>
            <p:cNvPr id="26699" name="Text Box 38"/>
            <p:cNvSpPr txBox="1">
              <a:spLocks noChangeArrowheads="1"/>
            </p:cNvSpPr>
            <p:nvPr/>
          </p:nvSpPr>
          <p:spPr bwMode="auto">
            <a:xfrm>
              <a:off x="1746" y="2840"/>
              <a:ext cx="63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20V</a:t>
              </a:r>
              <a:endParaRPr lang="en-US" altLang="zh-CN" sz="2800">
                <a:solidFill>
                  <a:srgbClr val="FFFF00"/>
                </a:solidFill>
                <a:ea typeface="仿宋_GB2312" pitchFamily="49" charset="-122"/>
              </a:endParaRPr>
            </a:p>
          </p:txBody>
        </p:sp>
        <p:sp>
          <p:nvSpPr>
            <p:cNvPr id="26700" name="Text Box 39"/>
            <p:cNvSpPr txBox="1">
              <a:spLocks noChangeArrowheads="1"/>
            </p:cNvSpPr>
            <p:nvPr/>
          </p:nvSpPr>
          <p:spPr bwMode="auto">
            <a:xfrm>
              <a:off x="295" y="3203"/>
              <a:ext cx="408"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3</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6701" name="Rectangle 40"/>
            <p:cNvSpPr>
              <a:spLocks noChangeArrowheads="1"/>
            </p:cNvSpPr>
            <p:nvPr/>
          </p:nvSpPr>
          <p:spPr bwMode="auto">
            <a:xfrm>
              <a:off x="113" y="252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6702" name="Rectangle 41"/>
            <p:cNvSpPr>
              <a:spLocks noChangeArrowheads="1"/>
            </p:cNvSpPr>
            <p:nvPr/>
          </p:nvSpPr>
          <p:spPr bwMode="auto">
            <a:xfrm>
              <a:off x="113" y="352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6703" name="Rectangle 42"/>
            <p:cNvSpPr>
              <a:spLocks noChangeArrowheads="1"/>
            </p:cNvSpPr>
            <p:nvPr/>
          </p:nvSpPr>
          <p:spPr bwMode="auto">
            <a:xfrm>
              <a:off x="1610" y="347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6704" name="Rectangle 43"/>
            <p:cNvSpPr>
              <a:spLocks noChangeArrowheads="1"/>
            </p:cNvSpPr>
            <p:nvPr/>
          </p:nvSpPr>
          <p:spPr bwMode="auto">
            <a:xfrm>
              <a:off x="1610" y="252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6705" name="Rectangle 44"/>
            <p:cNvSpPr>
              <a:spLocks noChangeArrowheads="1"/>
            </p:cNvSpPr>
            <p:nvPr/>
          </p:nvSpPr>
          <p:spPr bwMode="auto">
            <a:xfrm>
              <a:off x="340" y="3113"/>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5" name="Group 45"/>
          <p:cNvGrpSpPr>
            <a:grpSpLocks/>
          </p:cNvGrpSpPr>
          <p:nvPr/>
        </p:nvGrpSpPr>
        <p:grpSpPr bwMode="auto">
          <a:xfrm>
            <a:off x="4789488" y="620713"/>
            <a:ext cx="4103687" cy="2879725"/>
            <a:chOff x="1565" y="754"/>
            <a:chExt cx="2631" cy="1814"/>
          </a:xfrm>
        </p:grpSpPr>
        <p:grpSp>
          <p:nvGrpSpPr>
            <p:cNvPr id="26656" name="Group 46"/>
            <p:cNvGrpSpPr>
              <a:grpSpLocks/>
            </p:cNvGrpSpPr>
            <p:nvPr/>
          </p:nvGrpSpPr>
          <p:grpSpPr bwMode="auto">
            <a:xfrm>
              <a:off x="3424" y="981"/>
              <a:ext cx="499" cy="288"/>
              <a:chOff x="3787" y="3249"/>
              <a:chExt cx="499" cy="288"/>
            </a:xfrm>
          </p:grpSpPr>
          <p:sp>
            <p:nvSpPr>
              <p:cNvPr id="26681" name="Line 47"/>
              <p:cNvSpPr>
                <a:spLocks noChangeShapeType="1"/>
              </p:cNvSpPr>
              <p:nvPr/>
            </p:nvSpPr>
            <p:spPr bwMode="auto">
              <a:xfrm>
                <a:off x="3787" y="3521"/>
                <a:ext cx="363" cy="0"/>
              </a:xfrm>
              <a:prstGeom prst="line">
                <a:avLst/>
              </a:prstGeom>
              <a:noFill/>
              <a:ln w="28575">
                <a:solidFill>
                  <a:srgbClr val="66FFFF"/>
                </a:solidFill>
                <a:round/>
                <a:headEnd type="triangle" w="med" len="med"/>
                <a:tailEnd/>
              </a:ln>
            </p:spPr>
            <p:txBody>
              <a:bodyPr/>
              <a:lstStyle/>
              <a:p>
                <a:endParaRPr lang="zh-CN" altLang="en-US"/>
              </a:p>
            </p:txBody>
          </p:sp>
          <p:sp>
            <p:nvSpPr>
              <p:cNvPr id="26682" name="Text Box 48"/>
              <p:cNvSpPr txBox="1">
                <a:spLocks noChangeArrowheads="1"/>
              </p:cNvSpPr>
              <p:nvPr/>
            </p:nvSpPr>
            <p:spPr bwMode="auto">
              <a:xfrm>
                <a:off x="3878" y="3249"/>
                <a:ext cx="408" cy="288"/>
              </a:xfrm>
              <a:prstGeom prst="rect">
                <a:avLst/>
              </a:prstGeom>
              <a:noFill/>
              <a:ln w="28575">
                <a:noFill/>
                <a:miter lim="800000"/>
                <a:headEnd/>
                <a:tailEnd/>
              </a:ln>
            </p:spPr>
            <p:txBody>
              <a:bodyPr>
                <a:spAutoFit/>
              </a:bodyPr>
              <a:lstStyle/>
              <a:p>
                <a:pPr eaLnBrk="1" hangingPunct="1">
                  <a:spcBef>
                    <a:spcPct val="50000"/>
                  </a:spcBef>
                </a:pPr>
                <a:r>
                  <a:rPr lang="en-US" altLang="zh-CN" sz="2400" i="1">
                    <a:solidFill>
                      <a:schemeClr val="bg1"/>
                    </a:solidFill>
                    <a:latin typeface="Times New Roman" pitchFamily="18" charset="0"/>
                    <a:ea typeface="仿宋_GB2312" pitchFamily="49" charset="-122"/>
                  </a:rPr>
                  <a:t>I</a:t>
                </a:r>
              </a:p>
            </p:txBody>
          </p:sp>
        </p:grpSp>
        <p:graphicFrame>
          <p:nvGraphicFramePr>
            <p:cNvPr id="26657" name="Object 49"/>
            <p:cNvGraphicFramePr>
              <a:graphicFrameLocks noChangeAspect="1"/>
            </p:cNvGraphicFramePr>
            <p:nvPr/>
          </p:nvGraphicFramePr>
          <p:xfrm>
            <a:off x="1610" y="1797"/>
            <a:ext cx="952" cy="327"/>
          </p:xfrm>
          <a:graphic>
            <a:graphicData uri="http://schemas.openxmlformats.org/presentationml/2006/ole">
              <p:oleObj spid="_x0000_s26657" name="公式" r:id="rId11" imgW="685724" imgH="228634" progId="Equation.3">
                <p:embed/>
              </p:oleObj>
            </a:graphicData>
          </a:graphic>
        </p:graphicFrame>
        <p:sp>
          <p:nvSpPr>
            <p:cNvPr id="26658" name="Rectangle 50"/>
            <p:cNvSpPr>
              <a:spLocks noChangeArrowheads="1"/>
            </p:cNvSpPr>
            <p:nvPr/>
          </p:nvSpPr>
          <p:spPr bwMode="auto">
            <a:xfrm>
              <a:off x="1565" y="754"/>
              <a:ext cx="2631" cy="1814"/>
            </a:xfrm>
            <a:prstGeom prst="rect">
              <a:avLst/>
            </a:prstGeom>
            <a:solidFill>
              <a:schemeClr val="bg2"/>
            </a:solidFill>
            <a:ln w="9525">
              <a:noFill/>
              <a:miter lim="800000"/>
              <a:headEnd/>
              <a:tailEnd/>
            </a:ln>
          </p:spPr>
          <p:txBody>
            <a:bodyPr wrap="none" anchor="ctr"/>
            <a:lstStyle/>
            <a:p>
              <a:endParaRPr lang="zh-CN" altLang="en-US">
                <a:ea typeface="宋体" charset="-122"/>
              </a:endParaRPr>
            </a:p>
          </p:txBody>
        </p:sp>
        <p:sp>
          <p:nvSpPr>
            <p:cNvPr id="26659" name="Oval 51"/>
            <p:cNvSpPr>
              <a:spLocks noChangeArrowheads="1"/>
            </p:cNvSpPr>
            <p:nvPr/>
          </p:nvSpPr>
          <p:spPr bwMode="auto">
            <a:xfrm>
              <a:off x="3689" y="1390"/>
              <a:ext cx="369"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6660" name="Text Box 52"/>
            <p:cNvSpPr txBox="1">
              <a:spLocks noChangeArrowheads="1"/>
            </p:cNvSpPr>
            <p:nvPr/>
          </p:nvSpPr>
          <p:spPr bwMode="auto">
            <a:xfrm>
              <a:off x="2812" y="1027"/>
              <a:ext cx="322"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R</a:t>
              </a:r>
              <a:endParaRPr lang="en-US" altLang="zh-CN" sz="2800" i="1">
                <a:solidFill>
                  <a:srgbClr val="FFFF00"/>
                </a:solidFill>
                <a:ea typeface="仿宋_GB2312" pitchFamily="49" charset="-122"/>
              </a:endParaRPr>
            </a:p>
          </p:txBody>
        </p:sp>
        <p:sp>
          <p:nvSpPr>
            <p:cNvPr id="26661" name="Text Box 53"/>
            <p:cNvSpPr txBox="1">
              <a:spLocks noChangeArrowheads="1"/>
            </p:cNvSpPr>
            <p:nvPr/>
          </p:nvSpPr>
          <p:spPr bwMode="auto">
            <a:xfrm>
              <a:off x="2719" y="1979"/>
              <a:ext cx="508"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8</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6662" name="Rectangle 54"/>
            <p:cNvSpPr>
              <a:spLocks noChangeArrowheads="1"/>
            </p:cNvSpPr>
            <p:nvPr/>
          </p:nvSpPr>
          <p:spPr bwMode="auto">
            <a:xfrm>
              <a:off x="1842" y="845"/>
              <a:ext cx="2031" cy="1678"/>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6663" name="Line 55"/>
            <p:cNvSpPr>
              <a:spLocks noChangeShapeType="1"/>
            </p:cNvSpPr>
            <p:nvPr/>
          </p:nvSpPr>
          <p:spPr bwMode="auto">
            <a:xfrm>
              <a:off x="3134" y="845"/>
              <a:ext cx="0" cy="1679"/>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6664" name="Line 56"/>
            <p:cNvSpPr>
              <a:spLocks noChangeShapeType="1"/>
            </p:cNvSpPr>
            <p:nvPr/>
          </p:nvSpPr>
          <p:spPr bwMode="auto">
            <a:xfrm flipV="1">
              <a:off x="1842" y="1661"/>
              <a:ext cx="1293" cy="1"/>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6665" name="Text Box 57"/>
            <p:cNvSpPr txBox="1">
              <a:spLocks noChangeArrowheads="1"/>
            </p:cNvSpPr>
            <p:nvPr/>
          </p:nvSpPr>
          <p:spPr bwMode="auto">
            <a:xfrm>
              <a:off x="1889" y="1027"/>
              <a:ext cx="553"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4</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6666" name="Text Box 58"/>
            <p:cNvSpPr txBox="1">
              <a:spLocks noChangeArrowheads="1"/>
            </p:cNvSpPr>
            <p:nvPr/>
          </p:nvSpPr>
          <p:spPr bwMode="auto">
            <a:xfrm>
              <a:off x="3134" y="1526"/>
              <a:ext cx="41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b</a:t>
              </a:r>
              <a:endParaRPr lang="en-US" altLang="zh-CN" sz="2800">
                <a:solidFill>
                  <a:srgbClr val="FFFF00"/>
                </a:solidFill>
                <a:ea typeface="仿宋_GB2312" pitchFamily="49" charset="-122"/>
              </a:endParaRPr>
            </a:p>
          </p:txBody>
        </p:sp>
        <p:sp>
          <p:nvSpPr>
            <p:cNvPr id="26667" name="Text Box 59"/>
            <p:cNvSpPr txBox="1">
              <a:spLocks noChangeArrowheads="1"/>
            </p:cNvSpPr>
            <p:nvPr/>
          </p:nvSpPr>
          <p:spPr bwMode="auto">
            <a:xfrm>
              <a:off x="1889" y="2025"/>
              <a:ext cx="553"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6668" name="Text Box 60"/>
            <p:cNvSpPr txBox="1">
              <a:spLocks noChangeArrowheads="1"/>
            </p:cNvSpPr>
            <p:nvPr/>
          </p:nvSpPr>
          <p:spPr bwMode="auto">
            <a:xfrm>
              <a:off x="3596" y="1072"/>
              <a:ext cx="293"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26669" name="Text Box 61"/>
            <p:cNvSpPr txBox="1">
              <a:spLocks noChangeArrowheads="1"/>
            </p:cNvSpPr>
            <p:nvPr/>
          </p:nvSpPr>
          <p:spPr bwMode="auto">
            <a:xfrm>
              <a:off x="3550" y="1753"/>
              <a:ext cx="293" cy="288"/>
            </a:xfrm>
            <a:prstGeom prst="rect">
              <a:avLst/>
            </a:prstGeom>
            <a:noFill/>
            <a:ln w="9525">
              <a:noFill/>
              <a:miter lim="800000"/>
              <a:headEnd/>
              <a:tailEnd/>
            </a:ln>
          </p:spPr>
          <p:txBody>
            <a:bodyPr>
              <a:spAutoFit/>
            </a:bodyPr>
            <a:lstStyle/>
            <a:p>
              <a:pPr eaLnBrk="1" hangingPunct="1"/>
              <a:r>
                <a:rPr lang="zh-CN" altLang="en-US" sz="2400">
                  <a:solidFill>
                    <a:schemeClr val="bg1"/>
                  </a:solidFill>
                  <a:latin typeface="Times New Roman" pitchFamily="18" charset="0"/>
                  <a:ea typeface="宋体" charset="-122"/>
                </a:rPr>
                <a:t>－</a:t>
              </a:r>
              <a:endParaRPr lang="zh-CN" altLang="en-US" sz="2400">
                <a:solidFill>
                  <a:srgbClr val="FFFF00"/>
                </a:solidFill>
                <a:ea typeface="仿宋_GB2312" pitchFamily="49" charset="-122"/>
              </a:endParaRPr>
            </a:p>
          </p:txBody>
        </p:sp>
        <p:sp>
          <p:nvSpPr>
            <p:cNvPr id="26670" name="Text Box 62"/>
            <p:cNvSpPr txBox="1">
              <a:spLocks noChangeArrowheads="1"/>
            </p:cNvSpPr>
            <p:nvPr/>
          </p:nvSpPr>
          <p:spPr bwMode="auto">
            <a:xfrm>
              <a:off x="1612" y="1480"/>
              <a:ext cx="23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a:t>
              </a:r>
              <a:endParaRPr lang="en-US" altLang="zh-CN" sz="2800">
                <a:solidFill>
                  <a:srgbClr val="FFFF00"/>
                </a:solidFill>
                <a:ea typeface="仿宋_GB2312" pitchFamily="49" charset="-122"/>
              </a:endParaRPr>
            </a:p>
          </p:txBody>
        </p:sp>
        <p:sp>
          <p:nvSpPr>
            <p:cNvPr id="26671" name="Text Box 63"/>
            <p:cNvSpPr txBox="1">
              <a:spLocks noChangeArrowheads="1"/>
            </p:cNvSpPr>
            <p:nvPr/>
          </p:nvSpPr>
          <p:spPr bwMode="auto">
            <a:xfrm>
              <a:off x="3227" y="1344"/>
              <a:ext cx="64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20V</a:t>
              </a:r>
              <a:endParaRPr lang="en-US" altLang="zh-CN" sz="2800">
                <a:solidFill>
                  <a:srgbClr val="FFFF00"/>
                </a:solidFill>
                <a:ea typeface="仿宋_GB2312" pitchFamily="49" charset="-122"/>
              </a:endParaRPr>
            </a:p>
          </p:txBody>
        </p:sp>
        <p:sp>
          <p:nvSpPr>
            <p:cNvPr id="26672" name="Rectangle 64"/>
            <p:cNvSpPr>
              <a:spLocks noChangeArrowheads="1"/>
            </p:cNvSpPr>
            <p:nvPr/>
          </p:nvSpPr>
          <p:spPr bwMode="auto">
            <a:xfrm>
              <a:off x="1796" y="1027"/>
              <a:ext cx="129"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6673" name="Rectangle 65"/>
            <p:cNvSpPr>
              <a:spLocks noChangeArrowheads="1"/>
            </p:cNvSpPr>
            <p:nvPr/>
          </p:nvSpPr>
          <p:spPr bwMode="auto">
            <a:xfrm>
              <a:off x="1796" y="2025"/>
              <a:ext cx="129"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6674" name="Rectangle 66"/>
            <p:cNvSpPr>
              <a:spLocks noChangeArrowheads="1"/>
            </p:cNvSpPr>
            <p:nvPr/>
          </p:nvSpPr>
          <p:spPr bwMode="auto">
            <a:xfrm>
              <a:off x="3088" y="1979"/>
              <a:ext cx="130"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6675" name="Rectangle 67"/>
            <p:cNvSpPr>
              <a:spLocks noChangeArrowheads="1"/>
            </p:cNvSpPr>
            <p:nvPr/>
          </p:nvSpPr>
          <p:spPr bwMode="auto">
            <a:xfrm>
              <a:off x="3088" y="1027"/>
              <a:ext cx="130"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26676" name="Group 68"/>
            <p:cNvGrpSpPr>
              <a:grpSpLocks/>
            </p:cNvGrpSpPr>
            <p:nvPr/>
          </p:nvGrpSpPr>
          <p:grpSpPr bwMode="auto">
            <a:xfrm rot="5400000">
              <a:off x="2307" y="1477"/>
              <a:ext cx="363" cy="369"/>
              <a:chOff x="4785" y="709"/>
              <a:chExt cx="363" cy="363"/>
            </a:xfrm>
          </p:grpSpPr>
          <p:sp>
            <p:nvSpPr>
              <p:cNvPr id="26679" name="Oval 69"/>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rot="10800000" vert="eaVert" wrap="none" anchor="ctr"/>
              <a:lstStyle/>
              <a:p>
                <a:pPr algn="ctr" eaLnBrk="1" hangingPunct="1"/>
                <a:endParaRPr lang="zh-CN" altLang="en-US" sz="2400">
                  <a:solidFill>
                    <a:srgbClr val="FFFF00"/>
                  </a:solidFill>
                  <a:ea typeface="仿宋_GB2312" pitchFamily="49" charset="-122"/>
                </a:endParaRPr>
              </a:p>
            </p:txBody>
          </p:sp>
          <p:sp>
            <p:nvSpPr>
              <p:cNvPr id="26680" name="Line 70"/>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26677" name="Line 71"/>
            <p:cNvSpPr>
              <a:spLocks noChangeShapeType="1"/>
            </p:cNvSpPr>
            <p:nvPr/>
          </p:nvSpPr>
          <p:spPr bwMode="auto">
            <a:xfrm flipH="1">
              <a:off x="1927" y="1661"/>
              <a:ext cx="363" cy="0"/>
            </a:xfrm>
            <a:prstGeom prst="line">
              <a:avLst/>
            </a:prstGeom>
            <a:noFill/>
            <a:ln w="28575">
              <a:solidFill>
                <a:srgbClr val="00CCFF"/>
              </a:solidFill>
              <a:round/>
              <a:headEnd/>
              <a:tailEnd type="triangle" w="med" len="med"/>
            </a:ln>
          </p:spPr>
          <p:txBody>
            <a:bodyPr/>
            <a:lstStyle/>
            <a:p>
              <a:endParaRPr lang="zh-CN" altLang="en-US"/>
            </a:p>
          </p:txBody>
        </p:sp>
        <p:sp>
          <p:nvSpPr>
            <p:cNvPr id="26678" name="Text Box 72"/>
            <p:cNvSpPr txBox="1">
              <a:spLocks noChangeArrowheads="1"/>
            </p:cNvSpPr>
            <p:nvPr/>
          </p:nvSpPr>
          <p:spPr bwMode="auto">
            <a:xfrm>
              <a:off x="1927" y="1379"/>
              <a:ext cx="507"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1A</a:t>
              </a:r>
              <a:endParaRPr lang="en-US" altLang="zh-CN" sz="2800">
                <a:solidFill>
                  <a:srgbClr val="FFFF00"/>
                </a:solidFill>
                <a:ea typeface="仿宋_GB2312" pitchFamily="49" charset="-122"/>
              </a:endParaRPr>
            </a:p>
          </p:txBody>
        </p:sp>
      </p:grpSp>
      <p:grpSp>
        <p:nvGrpSpPr>
          <p:cNvPr id="8" name="Group 73"/>
          <p:cNvGrpSpPr>
            <a:grpSpLocks/>
          </p:cNvGrpSpPr>
          <p:nvPr/>
        </p:nvGrpSpPr>
        <p:grpSpPr bwMode="auto">
          <a:xfrm>
            <a:off x="7019925" y="620713"/>
            <a:ext cx="647700" cy="3024187"/>
            <a:chOff x="4513" y="482"/>
            <a:chExt cx="408" cy="1905"/>
          </a:xfrm>
        </p:grpSpPr>
        <p:sp>
          <p:nvSpPr>
            <p:cNvPr id="26653" name="Text Box 74"/>
            <p:cNvSpPr txBox="1">
              <a:spLocks noChangeArrowheads="1"/>
            </p:cNvSpPr>
            <p:nvPr/>
          </p:nvSpPr>
          <p:spPr bwMode="auto">
            <a:xfrm>
              <a:off x="4633" y="482"/>
              <a:ext cx="288" cy="327"/>
            </a:xfrm>
            <a:prstGeom prst="rect">
              <a:avLst/>
            </a:prstGeom>
            <a:noFill/>
            <a:ln w="9525">
              <a:noFill/>
              <a:miter lim="800000"/>
              <a:headEnd/>
              <a:tailEnd/>
            </a:ln>
          </p:spPr>
          <p:txBody>
            <a:bodyPr>
              <a:spAutoFit/>
            </a:bodyPr>
            <a:lstStyle/>
            <a:p>
              <a:pPr eaLnBrk="1" hangingPunct="1"/>
              <a:r>
                <a:rPr lang="en-US" altLang="zh-CN" sz="2800">
                  <a:solidFill>
                    <a:srgbClr val="FFFF00"/>
                  </a:solidFill>
                  <a:latin typeface="Times New Roman" pitchFamily="18" charset="0"/>
                  <a:ea typeface="宋体" charset="-122"/>
                </a:rPr>
                <a:t>c</a:t>
              </a:r>
              <a:endParaRPr lang="en-US" altLang="zh-CN" sz="2800">
                <a:solidFill>
                  <a:srgbClr val="FFFF00"/>
                </a:solidFill>
                <a:ea typeface="仿宋_GB2312" pitchFamily="49" charset="-122"/>
              </a:endParaRPr>
            </a:p>
          </p:txBody>
        </p:sp>
        <p:sp>
          <p:nvSpPr>
            <p:cNvPr id="26654" name="Line 75"/>
            <p:cNvSpPr>
              <a:spLocks noChangeShapeType="1"/>
            </p:cNvSpPr>
            <p:nvPr/>
          </p:nvSpPr>
          <p:spPr bwMode="auto">
            <a:xfrm>
              <a:off x="4513" y="2387"/>
              <a:ext cx="318" cy="0"/>
            </a:xfrm>
            <a:prstGeom prst="line">
              <a:avLst/>
            </a:prstGeom>
            <a:noFill/>
            <a:ln w="38100">
              <a:solidFill>
                <a:srgbClr val="FFCC00"/>
              </a:solidFill>
              <a:round/>
              <a:headEnd/>
              <a:tailEnd/>
            </a:ln>
          </p:spPr>
          <p:txBody>
            <a:bodyPr/>
            <a:lstStyle/>
            <a:p>
              <a:endParaRPr lang="zh-CN" altLang="en-US"/>
            </a:p>
          </p:txBody>
        </p:sp>
        <p:sp>
          <p:nvSpPr>
            <p:cNvPr id="26655" name="Line 76"/>
            <p:cNvSpPr>
              <a:spLocks noChangeShapeType="1"/>
            </p:cNvSpPr>
            <p:nvPr/>
          </p:nvSpPr>
          <p:spPr bwMode="auto">
            <a:xfrm>
              <a:off x="4649" y="2205"/>
              <a:ext cx="0" cy="182"/>
            </a:xfrm>
            <a:prstGeom prst="line">
              <a:avLst/>
            </a:prstGeom>
            <a:noFill/>
            <a:ln w="28575">
              <a:solidFill>
                <a:srgbClr val="FFCC00"/>
              </a:solidFill>
              <a:round/>
              <a:headEnd/>
              <a:tailEnd/>
            </a:ln>
          </p:spPr>
          <p:txBody>
            <a:bodyPr/>
            <a:lstStyle/>
            <a:p>
              <a:endParaRPr lang="zh-CN" altLang="en-US"/>
            </a:p>
          </p:txBody>
        </p:sp>
      </p:grpSp>
      <p:grpSp>
        <p:nvGrpSpPr>
          <p:cNvPr id="9" name="Group 77"/>
          <p:cNvGrpSpPr>
            <a:grpSpLocks/>
          </p:cNvGrpSpPr>
          <p:nvPr/>
        </p:nvGrpSpPr>
        <p:grpSpPr bwMode="auto">
          <a:xfrm>
            <a:off x="7453313" y="2565400"/>
            <a:ext cx="504825" cy="503238"/>
            <a:chOff x="4241" y="3067"/>
            <a:chExt cx="318" cy="317"/>
          </a:xfrm>
        </p:grpSpPr>
        <p:sp>
          <p:nvSpPr>
            <p:cNvPr id="26651" name="Line 78"/>
            <p:cNvSpPr>
              <a:spLocks noChangeShapeType="1"/>
            </p:cNvSpPr>
            <p:nvPr/>
          </p:nvSpPr>
          <p:spPr bwMode="auto">
            <a:xfrm>
              <a:off x="4241" y="3067"/>
              <a:ext cx="0" cy="317"/>
            </a:xfrm>
            <a:prstGeom prst="line">
              <a:avLst/>
            </a:prstGeom>
            <a:noFill/>
            <a:ln w="38100">
              <a:solidFill>
                <a:srgbClr val="66FFFF"/>
              </a:solidFill>
              <a:round/>
              <a:headEnd/>
              <a:tailEnd type="triangle" w="med" len="med"/>
            </a:ln>
          </p:spPr>
          <p:txBody>
            <a:bodyPr/>
            <a:lstStyle/>
            <a:p>
              <a:endParaRPr lang="zh-CN" altLang="en-US"/>
            </a:p>
          </p:txBody>
        </p:sp>
        <p:sp>
          <p:nvSpPr>
            <p:cNvPr id="26652" name="Text Box 79"/>
            <p:cNvSpPr txBox="1">
              <a:spLocks noChangeArrowheads="1"/>
            </p:cNvSpPr>
            <p:nvPr/>
          </p:nvSpPr>
          <p:spPr bwMode="auto">
            <a:xfrm>
              <a:off x="4241" y="3067"/>
              <a:ext cx="318" cy="288"/>
            </a:xfrm>
            <a:prstGeom prst="rect">
              <a:avLst/>
            </a:prstGeom>
            <a:noFill/>
            <a:ln w="28575">
              <a:noFill/>
              <a:miter lim="800000"/>
              <a:headEnd/>
              <a:tailEnd/>
            </a:ln>
          </p:spPr>
          <p:txBody>
            <a:bodyPr>
              <a:spAutoFit/>
            </a:bodyPr>
            <a:lstStyle/>
            <a:p>
              <a:pPr eaLnBrk="1" hangingPunct="1">
                <a:spcBef>
                  <a:spcPct val="50000"/>
                </a:spcBef>
              </a:pPr>
              <a:r>
                <a:rPr lang="en-US" altLang="zh-CN" sz="2400" i="1">
                  <a:solidFill>
                    <a:schemeClr val="bg1"/>
                  </a:solidFill>
                  <a:latin typeface="Times New Roman" pitchFamily="18" charset="0"/>
                  <a:ea typeface="仿宋_GB2312" pitchFamily="49" charset="-122"/>
                </a:rPr>
                <a:t>I</a:t>
              </a:r>
              <a:r>
                <a:rPr lang="en-US" altLang="zh-CN" sz="2400" baseline="-25000">
                  <a:solidFill>
                    <a:schemeClr val="bg1"/>
                  </a:solidFill>
                  <a:latin typeface="Times New Roman" pitchFamily="18" charset="0"/>
                  <a:ea typeface="仿宋_GB2312" pitchFamily="49" charset="-122"/>
                </a:rPr>
                <a:t>1</a:t>
              </a:r>
            </a:p>
          </p:txBody>
        </p:sp>
      </p:grpSp>
      <p:grpSp>
        <p:nvGrpSpPr>
          <p:cNvPr id="10" name="Group 80"/>
          <p:cNvGrpSpPr>
            <a:grpSpLocks/>
          </p:cNvGrpSpPr>
          <p:nvPr/>
        </p:nvGrpSpPr>
        <p:grpSpPr bwMode="auto">
          <a:xfrm>
            <a:off x="7451725" y="1054100"/>
            <a:ext cx="577850" cy="574675"/>
            <a:chOff x="2653" y="1344"/>
            <a:chExt cx="364" cy="362"/>
          </a:xfrm>
        </p:grpSpPr>
        <p:sp>
          <p:nvSpPr>
            <p:cNvPr id="26649" name="Line 81"/>
            <p:cNvSpPr>
              <a:spLocks noChangeShapeType="1"/>
            </p:cNvSpPr>
            <p:nvPr/>
          </p:nvSpPr>
          <p:spPr bwMode="auto">
            <a:xfrm>
              <a:off x="2653" y="1344"/>
              <a:ext cx="0" cy="362"/>
            </a:xfrm>
            <a:prstGeom prst="line">
              <a:avLst/>
            </a:prstGeom>
            <a:noFill/>
            <a:ln w="28575">
              <a:solidFill>
                <a:srgbClr val="66FFFF"/>
              </a:solidFill>
              <a:round/>
              <a:headEnd/>
              <a:tailEnd type="triangle" w="med" len="med"/>
            </a:ln>
          </p:spPr>
          <p:txBody>
            <a:bodyPr/>
            <a:lstStyle/>
            <a:p>
              <a:endParaRPr lang="zh-CN" altLang="en-US"/>
            </a:p>
          </p:txBody>
        </p:sp>
        <p:sp>
          <p:nvSpPr>
            <p:cNvPr id="26650" name="Text Box 82"/>
            <p:cNvSpPr txBox="1">
              <a:spLocks noChangeArrowheads="1"/>
            </p:cNvSpPr>
            <p:nvPr/>
          </p:nvSpPr>
          <p:spPr bwMode="auto">
            <a:xfrm>
              <a:off x="2699" y="1344"/>
              <a:ext cx="318" cy="327"/>
            </a:xfrm>
            <a:prstGeom prst="rect">
              <a:avLst/>
            </a:prstGeom>
            <a:noFill/>
            <a:ln w="28575">
              <a:noFill/>
              <a:miter lim="800000"/>
              <a:headEnd/>
              <a:tailEnd/>
            </a:ln>
          </p:spPr>
          <p:txBody>
            <a:bodyPr>
              <a:spAutoFit/>
            </a:bodyPr>
            <a:lstStyle/>
            <a:p>
              <a:pPr eaLnBrk="1" hangingPunct="1"/>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R</a:t>
              </a:r>
              <a:endParaRPr lang="en-US" altLang="zh-CN" sz="2800">
                <a:solidFill>
                  <a:srgbClr val="FFFF00"/>
                </a:solidFill>
                <a:ea typeface="仿宋_GB2312" pitchFamily="49" charset="-122"/>
              </a:endParaRPr>
            </a:p>
          </p:txBody>
        </p:sp>
      </p:grpSp>
      <p:grpSp>
        <p:nvGrpSpPr>
          <p:cNvPr id="26646" name="Group 83"/>
          <p:cNvGrpSpPr>
            <a:grpSpLocks/>
          </p:cNvGrpSpPr>
          <p:nvPr/>
        </p:nvGrpSpPr>
        <p:grpSpPr bwMode="auto">
          <a:xfrm>
            <a:off x="6588125" y="6446838"/>
            <a:ext cx="792163" cy="366712"/>
            <a:chOff x="5193" y="4020"/>
            <a:chExt cx="499" cy="231"/>
          </a:xfrm>
        </p:grpSpPr>
        <p:pic>
          <p:nvPicPr>
            <p:cNvPr id="26647" name="Picture 84" descr="78900"/>
            <p:cNvPicPr>
              <a:picLocks noChangeAspect="1" noChangeArrowheads="1"/>
            </p:cNvPicPr>
            <p:nvPr/>
          </p:nvPicPr>
          <p:blipFill>
            <a:blip r:embed="rId10"/>
            <a:srcRect/>
            <a:stretch>
              <a:fillRect/>
            </a:stretch>
          </p:blipFill>
          <p:spPr bwMode="auto">
            <a:xfrm>
              <a:off x="5193" y="4066"/>
              <a:ext cx="499" cy="181"/>
            </a:xfrm>
            <a:prstGeom prst="rect">
              <a:avLst/>
            </a:prstGeom>
            <a:noFill/>
            <a:ln w="9525">
              <a:noFill/>
              <a:miter lim="800000"/>
              <a:headEnd/>
              <a:tailEnd/>
            </a:ln>
          </p:spPr>
        </p:pic>
        <p:sp>
          <p:nvSpPr>
            <p:cNvPr id="26648" name="Text Box 85">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39970"/>
                                        </p:tgtEl>
                                        <p:attrNameLst>
                                          <p:attrName>style.visibility</p:attrName>
                                        </p:attrNameLst>
                                      </p:cBhvr>
                                      <p:to>
                                        <p:strVal val="visible"/>
                                      </p:to>
                                    </p:set>
                                    <p:anim calcmode="lin" valueType="num">
                                      <p:cBhvr>
                                        <p:cTn id="7" dur="1000" fill="hold"/>
                                        <p:tgtEl>
                                          <p:spTgt spid="339970"/>
                                        </p:tgtEl>
                                        <p:attrNameLst>
                                          <p:attrName>ppt_w</p:attrName>
                                        </p:attrNameLst>
                                      </p:cBhvr>
                                      <p:tavLst>
                                        <p:tav tm="0">
                                          <p:val>
                                            <p:fltVal val="0"/>
                                          </p:val>
                                        </p:tav>
                                        <p:tav tm="100000">
                                          <p:val>
                                            <p:strVal val="#ppt_w"/>
                                          </p:val>
                                        </p:tav>
                                      </p:tavLst>
                                    </p:anim>
                                    <p:anim calcmode="lin" valueType="num">
                                      <p:cBhvr>
                                        <p:cTn id="8" dur="1000" fill="hold"/>
                                        <p:tgtEl>
                                          <p:spTgt spid="339970"/>
                                        </p:tgtEl>
                                        <p:attrNameLst>
                                          <p:attrName>ppt_h</p:attrName>
                                        </p:attrNameLst>
                                      </p:cBhvr>
                                      <p:tavLst>
                                        <p:tav tm="0">
                                          <p:val>
                                            <p:fltVal val="0"/>
                                          </p:val>
                                        </p:tav>
                                        <p:tav tm="100000">
                                          <p:val>
                                            <p:strVal val="#ppt_h"/>
                                          </p:val>
                                        </p:tav>
                                      </p:tavLst>
                                    </p:anim>
                                    <p:anim calcmode="lin" valueType="num">
                                      <p:cBhvr>
                                        <p:cTn id="9" dur="1000" fill="hold"/>
                                        <p:tgtEl>
                                          <p:spTgt spid="3399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39970"/>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par>
                          <p:cTn id="15" fill="hold" nodeType="afterGroup">
                            <p:stCondLst>
                              <p:cond delay="1500"/>
                            </p:stCondLst>
                            <p:childTnLst>
                              <p:par>
                                <p:cTn id="16" presetID="2" presetClass="entr" presetSubtype="6" fill="hold" grpId="0" nodeType="afterEffect">
                                  <p:stCondLst>
                                    <p:cond delay="500"/>
                                  </p:stCondLst>
                                  <p:childTnLst>
                                    <p:set>
                                      <p:cBhvr>
                                        <p:cTn id="17" dur="1" fill="hold">
                                          <p:stCondLst>
                                            <p:cond delay="0"/>
                                          </p:stCondLst>
                                        </p:cTn>
                                        <p:tgtEl>
                                          <p:spTgt spid="339971"/>
                                        </p:tgtEl>
                                        <p:attrNameLst>
                                          <p:attrName>style.visibility</p:attrName>
                                        </p:attrNameLst>
                                      </p:cBhvr>
                                      <p:to>
                                        <p:strVal val="visible"/>
                                      </p:to>
                                    </p:set>
                                    <p:anim calcmode="lin" valueType="num">
                                      <p:cBhvr additive="base">
                                        <p:cTn id="18" dur="500" fill="hold"/>
                                        <p:tgtEl>
                                          <p:spTgt spid="339971"/>
                                        </p:tgtEl>
                                        <p:attrNameLst>
                                          <p:attrName>ppt_x</p:attrName>
                                        </p:attrNameLst>
                                      </p:cBhvr>
                                      <p:tavLst>
                                        <p:tav tm="0">
                                          <p:val>
                                            <p:strVal val="1+#ppt_w/2"/>
                                          </p:val>
                                        </p:tav>
                                        <p:tav tm="100000">
                                          <p:val>
                                            <p:strVal val="#ppt_x"/>
                                          </p:val>
                                        </p:tav>
                                      </p:tavLst>
                                    </p:anim>
                                    <p:anim calcmode="lin" valueType="num">
                                      <p:cBhvr additive="base">
                                        <p:cTn id="19" dur="500" fill="hold"/>
                                        <p:tgtEl>
                                          <p:spTgt spid="33997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339972"/>
                                        </p:tgtEl>
                                        <p:attrNameLst>
                                          <p:attrName>style.visibility</p:attrName>
                                        </p:attrNameLst>
                                      </p:cBhvr>
                                      <p:to>
                                        <p:strVal val="visible"/>
                                      </p:to>
                                    </p:set>
                                    <p:anim calcmode="lin" valueType="num">
                                      <p:cBhvr>
                                        <p:cTn id="24" dur="1000" fill="hold"/>
                                        <p:tgtEl>
                                          <p:spTgt spid="339972"/>
                                        </p:tgtEl>
                                        <p:attrNameLst>
                                          <p:attrName>ppt_w</p:attrName>
                                        </p:attrNameLst>
                                      </p:cBhvr>
                                      <p:tavLst>
                                        <p:tav tm="0">
                                          <p:val>
                                            <p:fltVal val="0"/>
                                          </p:val>
                                        </p:tav>
                                        <p:tav tm="100000">
                                          <p:val>
                                            <p:strVal val="#ppt_w"/>
                                          </p:val>
                                        </p:tav>
                                      </p:tavLst>
                                    </p:anim>
                                    <p:anim calcmode="lin" valueType="num">
                                      <p:cBhvr>
                                        <p:cTn id="25" dur="1000" fill="hold"/>
                                        <p:tgtEl>
                                          <p:spTgt spid="339972"/>
                                        </p:tgtEl>
                                        <p:attrNameLst>
                                          <p:attrName>ppt_h</p:attrName>
                                        </p:attrNameLst>
                                      </p:cBhvr>
                                      <p:tavLst>
                                        <p:tav tm="0">
                                          <p:val>
                                            <p:fltVal val="0"/>
                                          </p:val>
                                        </p:tav>
                                        <p:tav tm="100000">
                                          <p:val>
                                            <p:strVal val="#ppt_h"/>
                                          </p:val>
                                        </p:tav>
                                      </p:tavLst>
                                    </p:anim>
                                    <p:anim calcmode="lin" valueType="num">
                                      <p:cBhvr>
                                        <p:cTn id="26" dur="1000" fill="hold"/>
                                        <p:tgtEl>
                                          <p:spTgt spid="339972"/>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399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39973"/>
                                        </p:tgtEl>
                                        <p:attrNameLst>
                                          <p:attrName>style.visibility</p:attrName>
                                        </p:attrNameLst>
                                      </p:cBhvr>
                                      <p:to>
                                        <p:strVal val="visible"/>
                                      </p:to>
                                    </p:set>
                                    <p:animEffect transition="in" filter="box(out)">
                                      <p:cBhvr>
                                        <p:cTn id="32" dur="500"/>
                                        <p:tgtEl>
                                          <p:spTgt spid="3399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339974"/>
                                        </p:tgtEl>
                                        <p:attrNameLst>
                                          <p:attrName>style.visibility</p:attrName>
                                        </p:attrNameLst>
                                      </p:cBhvr>
                                      <p:to>
                                        <p:strVal val="visible"/>
                                      </p:to>
                                    </p:set>
                                    <p:animEffect transition="in" filter="slide(fromBottom)">
                                      <p:cBhvr>
                                        <p:cTn id="42" dur="1000"/>
                                        <p:tgtEl>
                                          <p:spTgt spid="3399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39975"/>
                                        </p:tgtEl>
                                        <p:attrNameLst>
                                          <p:attrName>style.visibility</p:attrName>
                                        </p:attrNameLst>
                                      </p:cBhvr>
                                      <p:to>
                                        <p:strVal val="visible"/>
                                      </p:to>
                                    </p:set>
                                    <p:animEffect transition="in" filter="box(out)">
                                      <p:cBhvr>
                                        <p:cTn id="47" dur="500"/>
                                        <p:tgtEl>
                                          <p:spTgt spid="3399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32"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strVal val="4*#ppt_w"/>
                                          </p:val>
                                        </p:tav>
                                        <p:tav tm="100000">
                                          <p:val>
                                            <p:strVal val="#ppt_w"/>
                                          </p:val>
                                        </p:tav>
                                      </p:tavLst>
                                    </p:anim>
                                    <p:anim calcmode="lin" valueType="num">
                                      <p:cBhvr>
                                        <p:cTn id="5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39976"/>
                                        </p:tgtEl>
                                        <p:attrNameLst>
                                          <p:attrName>style.visibility</p:attrName>
                                        </p:attrNameLst>
                                      </p:cBhvr>
                                      <p:to>
                                        <p:strVal val="visible"/>
                                      </p:to>
                                    </p:set>
                                    <p:animEffect transition="in" filter="wipe(left)">
                                      <p:cBhvr>
                                        <p:cTn id="58" dur="2000"/>
                                        <p:tgtEl>
                                          <p:spTgt spid="33997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339978"/>
                                        </p:tgtEl>
                                        <p:attrNameLst>
                                          <p:attrName>style.visibility</p:attrName>
                                        </p:attrNameLst>
                                      </p:cBhvr>
                                      <p:to>
                                        <p:strVal val="visible"/>
                                      </p:to>
                                    </p:set>
                                    <p:animEffect transition="in" filter="slide(fromLeft)">
                                      <p:cBhvr>
                                        <p:cTn id="63" dur="500"/>
                                        <p:tgtEl>
                                          <p:spTgt spid="339978"/>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339977"/>
                                        </p:tgtEl>
                                        <p:attrNameLst>
                                          <p:attrName>style.visibility</p:attrName>
                                        </p:attrNameLst>
                                      </p:cBhvr>
                                      <p:to>
                                        <p:strVal val="visible"/>
                                      </p:to>
                                    </p:set>
                                    <p:animEffect transition="in" filter="wipe(left)">
                                      <p:cBhvr>
                                        <p:cTn id="67" dur="3000"/>
                                        <p:tgtEl>
                                          <p:spTgt spid="33997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additive="base">
                                        <p:cTn id="72" dur="500" fill="hold"/>
                                        <p:tgtEl>
                                          <p:spTgt spid="9"/>
                                        </p:tgtEl>
                                        <p:attrNameLst>
                                          <p:attrName>ppt_x</p:attrName>
                                        </p:attrNameLst>
                                      </p:cBhvr>
                                      <p:tavLst>
                                        <p:tav tm="0">
                                          <p:val>
                                            <p:strVal val="#ppt_x"/>
                                          </p:val>
                                        </p:tav>
                                        <p:tav tm="100000">
                                          <p:val>
                                            <p:strVal val="#ppt_x"/>
                                          </p:val>
                                        </p:tav>
                                      </p:tavLst>
                                    </p:anim>
                                    <p:anim calcmode="lin" valueType="num">
                                      <p:cBhvr additive="base">
                                        <p:cTn id="73" dur="500" fill="hold"/>
                                        <p:tgtEl>
                                          <p:spTgt spid="9"/>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500"/>
                            </p:stCondLst>
                            <p:childTnLst>
                              <p:par>
                                <p:cTn id="75" presetID="2" presetClass="entr" presetSubtype="2" fill="hold" nodeType="after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500" fill="hold"/>
                                        <p:tgtEl>
                                          <p:spTgt spid="10"/>
                                        </p:tgtEl>
                                        <p:attrNameLst>
                                          <p:attrName>ppt_x</p:attrName>
                                        </p:attrNameLst>
                                      </p:cBhvr>
                                      <p:tavLst>
                                        <p:tav tm="0">
                                          <p:val>
                                            <p:strVal val="1+#ppt_w/2"/>
                                          </p:val>
                                        </p:tav>
                                        <p:tav tm="100000">
                                          <p:val>
                                            <p:strVal val="#ppt_x"/>
                                          </p:val>
                                        </p:tav>
                                      </p:tavLst>
                                    </p:anim>
                                    <p:anim calcmode="lin" valueType="num">
                                      <p:cBhvr additive="base">
                                        <p:cTn id="7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339979"/>
                                        </p:tgtEl>
                                        <p:attrNameLst>
                                          <p:attrName>style.visibility</p:attrName>
                                        </p:attrNameLst>
                                      </p:cBhvr>
                                      <p:to>
                                        <p:strVal val="visible"/>
                                      </p:to>
                                    </p:set>
                                    <p:animEffect transition="in" filter="wipe(left)">
                                      <p:cBhvr>
                                        <p:cTn id="83" dur="2000"/>
                                        <p:tgtEl>
                                          <p:spTgt spid="33997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339980"/>
                                        </p:tgtEl>
                                        <p:attrNameLst>
                                          <p:attrName>style.visibility</p:attrName>
                                        </p:attrNameLst>
                                      </p:cBhvr>
                                      <p:to>
                                        <p:strVal val="visible"/>
                                      </p:to>
                                    </p:set>
                                    <p:animEffect transition="in" filter="wipe(left)">
                                      <p:cBhvr>
                                        <p:cTn id="88" dur="2000"/>
                                        <p:tgtEl>
                                          <p:spTgt spid="33998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339981"/>
                                        </p:tgtEl>
                                        <p:attrNameLst>
                                          <p:attrName>style.visibility</p:attrName>
                                        </p:attrNameLst>
                                      </p:cBhvr>
                                      <p:to>
                                        <p:strVal val="visible"/>
                                      </p:to>
                                    </p:set>
                                    <p:animEffect transition="in" filter="wipe(left)">
                                      <p:cBhvr>
                                        <p:cTn id="93" dur="2000"/>
                                        <p:tgtEl>
                                          <p:spTgt spid="33998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339982"/>
                                        </p:tgtEl>
                                        <p:attrNameLst>
                                          <p:attrName>style.visibility</p:attrName>
                                        </p:attrNameLst>
                                      </p:cBhvr>
                                      <p:to>
                                        <p:strVal val="visible"/>
                                      </p:to>
                                    </p:set>
                                    <p:animEffect transition="in" filter="wipe(left)">
                                      <p:cBhvr>
                                        <p:cTn id="98" dur="2000"/>
                                        <p:tgtEl>
                                          <p:spTgt spid="339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p:bldP spid="339971" grpId="0" autoUpdateAnimBg="0"/>
      <p:bldP spid="339972" grpId="0" animBg="1" autoUpdateAnimBg="0"/>
      <p:bldP spid="339973" grpId="0" autoUpdateAnimBg="0"/>
      <p:bldP spid="339975" grpId="0" autoUpdateAnimBg="0"/>
      <p:bldP spid="33997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ext Box 2"/>
          <p:cNvSpPr txBox="1">
            <a:spLocks noChangeArrowheads="1"/>
          </p:cNvSpPr>
          <p:nvPr/>
        </p:nvSpPr>
        <p:spPr bwMode="auto">
          <a:xfrm>
            <a:off x="250825" y="549275"/>
            <a:ext cx="863600" cy="579438"/>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宋体" charset="-122"/>
                <a:ea typeface="宋体" charset="-122"/>
              </a:rPr>
              <a:t>例</a:t>
            </a:r>
            <a:r>
              <a:rPr kumimoji="1" lang="en-US" altLang="zh-CN" sz="3200">
                <a:solidFill>
                  <a:schemeClr val="bg1"/>
                </a:solidFill>
                <a:latin typeface="Times New Roman" pitchFamily="18" charset="0"/>
                <a:ea typeface="宋体" charset="-122"/>
              </a:rPr>
              <a:t>4</a:t>
            </a:r>
          </a:p>
        </p:txBody>
      </p:sp>
      <p:sp>
        <p:nvSpPr>
          <p:cNvPr id="340995" name="Text Box 3"/>
          <p:cNvSpPr txBox="1">
            <a:spLocks noChangeArrowheads="1"/>
          </p:cNvSpPr>
          <p:nvPr/>
        </p:nvSpPr>
        <p:spPr bwMode="auto">
          <a:xfrm>
            <a:off x="1042988" y="549275"/>
            <a:ext cx="7812087"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用多大电阻替代</a:t>
            </a:r>
            <a:r>
              <a:rPr kumimoji="1" lang="en-US" altLang="zh-CN" sz="2800">
                <a:solidFill>
                  <a:schemeClr val="bg1"/>
                </a:solidFill>
                <a:latin typeface="Times New Roman" pitchFamily="18" charset="0"/>
                <a:ea typeface="楷体_GB2312" pitchFamily="49" charset="-122"/>
              </a:rPr>
              <a:t>2V</a:t>
            </a:r>
            <a:r>
              <a:rPr kumimoji="1" lang="zh-CN" altLang="en-US" sz="2800" b="1">
                <a:solidFill>
                  <a:srgbClr val="FFFF00"/>
                </a:solidFill>
                <a:latin typeface="楷体_GB2312" pitchFamily="49" charset="-122"/>
                <a:ea typeface="楷体_GB2312" pitchFamily="49" charset="-122"/>
              </a:rPr>
              <a:t>电压源而不影响电路的工作</a:t>
            </a:r>
          </a:p>
        </p:txBody>
      </p:sp>
      <p:sp>
        <p:nvSpPr>
          <p:cNvPr id="340996" name="Text Box 4"/>
          <p:cNvSpPr txBox="1">
            <a:spLocks noChangeArrowheads="1"/>
          </p:cNvSpPr>
          <p:nvPr/>
        </p:nvSpPr>
        <p:spPr bwMode="auto">
          <a:xfrm>
            <a:off x="395288" y="3716338"/>
            <a:ext cx="504825" cy="519112"/>
          </a:xfrm>
          <a:prstGeom prst="rect">
            <a:avLst/>
          </a:prstGeom>
          <a:solidFill>
            <a:srgbClr val="990033"/>
          </a:solidFill>
          <a:ln w="9525">
            <a:noFill/>
            <a:miter lim="800000"/>
            <a:headEnd/>
            <a:tailEnd/>
          </a:ln>
        </p:spPr>
        <p:txBody>
          <a:bodyPr>
            <a:spAutoFit/>
          </a:bodyPr>
          <a:lstStyle/>
          <a:p>
            <a:pPr eaLnBrk="1" hangingPunct="1"/>
            <a:r>
              <a:rPr lang="zh-CN" altLang="en-US" sz="2800" b="1">
                <a:solidFill>
                  <a:schemeClr val="bg1"/>
                </a:solidFill>
                <a:latin typeface="Times New Roman" pitchFamily="18" charset="0"/>
                <a:ea typeface="宋体" charset="-122"/>
              </a:rPr>
              <a:t>解</a:t>
            </a:r>
            <a:endParaRPr lang="zh-CN" altLang="en-US" sz="2400" b="1">
              <a:solidFill>
                <a:srgbClr val="FFFF00"/>
              </a:solidFill>
              <a:ea typeface="仿宋_GB2312" pitchFamily="49" charset="-122"/>
            </a:endParaRPr>
          </a:p>
        </p:txBody>
      </p:sp>
      <p:sp>
        <p:nvSpPr>
          <p:cNvPr id="340997" name="AutoShape 5"/>
          <p:cNvSpPr>
            <a:spLocks noChangeArrowheads="1"/>
          </p:cNvSpPr>
          <p:nvPr/>
        </p:nvSpPr>
        <p:spPr bwMode="auto">
          <a:xfrm>
            <a:off x="4787900" y="1844675"/>
            <a:ext cx="504825" cy="215900"/>
          </a:xfrm>
          <a:prstGeom prst="rightArrow">
            <a:avLst>
              <a:gd name="adj1" fmla="val 50000"/>
              <a:gd name="adj2" fmla="val 58456"/>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grpSp>
        <p:nvGrpSpPr>
          <p:cNvPr id="2" name="Group 6"/>
          <p:cNvGrpSpPr>
            <a:grpSpLocks/>
          </p:cNvGrpSpPr>
          <p:nvPr/>
        </p:nvGrpSpPr>
        <p:grpSpPr bwMode="auto">
          <a:xfrm>
            <a:off x="4572000" y="1341438"/>
            <a:ext cx="936625" cy="519112"/>
            <a:chOff x="2835" y="709"/>
            <a:chExt cx="590" cy="327"/>
          </a:xfrm>
        </p:grpSpPr>
        <p:sp>
          <p:nvSpPr>
            <p:cNvPr id="27731" name="Line 7"/>
            <p:cNvSpPr>
              <a:spLocks noChangeShapeType="1"/>
            </p:cNvSpPr>
            <p:nvPr/>
          </p:nvSpPr>
          <p:spPr bwMode="auto">
            <a:xfrm>
              <a:off x="2835" y="754"/>
              <a:ext cx="0" cy="227"/>
            </a:xfrm>
            <a:prstGeom prst="line">
              <a:avLst/>
            </a:prstGeom>
            <a:noFill/>
            <a:ln w="38100">
              <a:solidFill>
                <a:srgbClr val="66FFFF"/>
              </a:solidFill>
              <a:round/>
              <a:headEnd/>
              <a:tailEnd type="triangle" w="med" len="med"/>
            </a:ln>
          </p:spPr>
          <p:txBody>
            <a:bodyPr/>
            <a:lstStyle/>
            <a:p>
              <a:endParaRPr lang="zh-CN" altLang="en-US"/>
            </a:p>
          </p:txBody>
        </p:sp>
        <p:sp>
          <p:nvSpPr>
            <p:cNvPr id="27732" name="Text Box 8"/>
            <p:cNvSpPr txBox="1">
              <a:spLocks noChangeArrowheads="1"/>
            </p:cNvSpPr>
            <p:nvPr/>
          </p:nvSpPr>
          <p:spPr bwMode="auto">
            <a:xfrm>
              <a:off x="2835" y="709"/>
              <a:ext cx="590"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0.5A</a:t>
              </a:r>
            </a:p>
          </p:txBody>
        </p:sp>
      </p:grpSp>
      <p:grpSp>
        <p:nvGrpSpPr>
          <p:cNvPr id="3" name="Group 9"/>
          <p:cNvGrpSpPr>
            <a:grpSpLocks/>
          </p:cNvGrpSpPr>
          <p:nvPr/>
        </p:nvGrpSpPr>
        <p:grpSpPr bwMode="auto">
          <a:xfrm>
            <a:off x="3995738" y="1484313"/>
            <a:ext cx="431800" cy="457200"/>
            <a:chOff x="2472" y="754"/>
            <a:chExt cx="272" cy="288"/>
          </a:xfrm>
        </p:grpSpPr>
        <p:sp>
          <p:nvSpPr>
            <p:cNvPr id="27729" name="Line 10"/>
            <p:cNvSpPr>
              <a:spLocks noChangeShapeType="1"/>
            </p:cNvSpPr>
            <p:nvPr/>
          </p:nvSpPr>
          <p:spPr bwMode="auto">
            <a:xfrm>
              <a:off x="2517" y="1026"/>
              <a:ext cx="182" cy="0"/>
            </a:xfrm>
            <a:prstGeom prst="line">
              <a:avLst/>
            </a:prstGeom>
            <a:noFill/>
            <a:ln w="38100">
              <a:solidFill>
                <a:srgbClr val="66FFFF"/>
              </a:solidFill>
              <a:round/>
              <a:headEnd/>
              <a:tailEnd type="triangle" w="med" len="med"/>
            </a:ln>
          </p:spPr>
          <p:txBody>
            <a:bodyPr/>
            <a:lstStyle/>
            <a:p>
              <a:endParaRPr lang="zh-CN" altLang="en-US"/>
            </a:p>
          </p:txBody>
        </p:sp>
        <p:sp>
          <p:nvSpPr>
            <p:cNvPr id="27730" name="Text Box 11"/>
            <p:cNvSpPr txBox="1">
              <a:spLocks noChangeArrowheads="1"/>
            </p:cNvSpPr>
            <p:nvPr/>
          </p:nvSpPr>
          <p:spPr bwMode="auto">
            <a:xfrm>
              <a:off x="2472" y="754"/>
              <a:ext cx="272" cy="288"/>
            </a:xfrm>
            <a:prstGeom prst="rect">
              <a:avLst/>
            </a:prstGeom>
            <a:noFill/>
            <a:ln w="28575">
              <a:noFill/>
              <a:miter lim="800000"/>
              <a:headEnd/>
              <a:tailEnd/>
            </a:ln>
          </p:spPr>
          <p:txBody>
            <a:bodyPr>
              <a:spAutoFit/>
            </a:bodyPr>
            <a:lstStyle/>
            <a:p>
              <a:pPr eaLnBrk="1" hangingPunct="1">
                <a:spcBef>
                  <a:spcPct val="50000"/>
                </a:spcBef>
              </a:pPr>
              <a:r>
                <a:rPr lang="en-US" altLang="zh-CN" sz="2400" i="1">
                  <a:solidFill>
                    <a:schemeClr val="bg1"/>
                  </a:solidFill>
                  <a:latin typeface="Times New Roman" pitchFamily="18" charset="0"/>
                  <a:ea typeface="仿宋_GB2312" pitchFamily="49" charset="-122"/>
                </a:rPr>
                <a:t>I</a:t>
              </a:r>
              <a:endParaRPr lang="en-US" altLang="zh-CN" sz="2400" baseline="-25000">
                <a:solidFill>
                  <a:schemeClr val="bg1"/>
                </a:solidFill>
                <a:latin typeface="Times New Roman" pitchFamily="18" charset="0"/>
                <a:ea typeface="仿宋_GB2312" pitchFamily="49" charset="-122"/>
              </a:endParaRPr>
            </a:p>
          </p:txBody>
        </p:sp>
      </p:grpSp>
      <p:grpSp>
        <p:nvGrpSpPr>
          <p:cNvPr id="4" name="Group 12"/>
          <p:cNvGrpSpPr>
            <a:grpSpLocks/>
          </p:cNvGrpSpPr>
          <p:nvPr/>
        </p:nvGrpSpPr>
        <p:grpSpPr bwMode="auto">
          <a:xfrm>
            <a:off x="7956550" y="1844675"/>
            <a:ext cx="647700" cy="504825"/>
            <a:chOff x="4241" y="2478"/>
            <a:chExt cx="408" cy="318"/>
          </a:xfrm>
        </p:grpSpPr>
        <p:sp>
          <p:nvSpPr>
            <p:cNvPr id="27727" name="Line 13"/>
            <p:cNvSpPr>
              <a:spLocks noChangeShapeType="1"/>
            </p:cNvSpPr>
            <p:nvPr/>
          </p:nvSpPr>
          <p:spPr bwMode="auto">
            <a:xfrm>
              <a:off x="4513" y="2478"/>
              <a:ext cx="2" cy="318"/>
            </a:xfrm>
            <a:prstGeom prst="line">
              <a:avLst/>
            </a:prstGeom>
            <a:noFill/>
            <a:ln w="28575">
              <a:solidFill>
                <a:srgbClr val="66FFFF"/>
              </a:solidFill>
              <a:round/>
              <a:headEnd/>
              <a:tailEnd type="triangle" w="med" len="med"/>
            </a:ln>
          </p:spPr>
          <p:txBody>
            <a:bodyPr/>
            <a:lstStyle/>
            <a:p>
              <a:endParaRPr lang="zh-CN" altLang="en-US"/>
            </a:p>
          </p:txBody>
        </p:sp>
        <p:sp>
          <p:nvSpPr>
            <p:cNvPr id="27728" name="Text Box 14"/>
            <p:cNvSpPr txBox="1">
              <a:spLocks noChangeArrowheads="1"/>
            </p:cNvSpPr>
            <p:nvPr/>
          </p:nvSpPr>
          <p:spPr bwMode="auto">
            <a:xfrm>
              <a:off x="4241" y="2478"/>
              <a:ext cx="408" cy="288"/>
            </a:xfrm>
            <a:prstGeom prst="rect">
              <a:avLst/>
            </a:prstGeom>
            <a:noFill/>
            <a:ln w="28575">
              <a:noFill/>
              <a:miter lim="800000"/>
              <a:headEnd/>
              <a:tailEnd/>
            </a:ln>
          </p:spPr>
          <p:txBody>
            <a:bodyPr>
              <a:spAutoFit/>
            </a:bodyPr>
            <a:lstStyle/>
            <a:p>
              <a:pPr eaLnBrk="1" hangingPunct="1">
                <a:spcBef>
                  <a:spcPct val="50000"/>
                </a:spcBef>
              </a:pPr>
              <a:r>
                <a:rPr lang="en-US" altLang="zh-CN" sz="2400" i="1">
                  <a:solidFill>
                    <a:schemeClr val="bg1"/>
                  </a:solidFill>
                  <a:latin typeface="Times New Roman" pitchFamily="18" charset="0"/>
                  <a:ea typeface="仿宋_GB2312" pitchFamily="49" charset="-122"/>
                </a:rPr>
                <a:t>I</a:t>
              </a:r>
              <a:r>
                <a:rPr lang="en-US" altLang="zh-CN" sz="2400" baseline="-25000">
                  <a:solidFill>
                    <a:schemeClr val="bg1"/>
                  </a:solidFill>
                  <a:latin typeface="Times New Roman" pitchFamily="18" charset="0"/>
                  <a:ea typeface="仿宋_GB2312" pitchFamily="49" charset="-122"/>
                </a:rPr>
                <a:t>1</a:t>
              </a:r>
            </a:p>
          </p:txBody>
        </p:sp>
      </p:grpSp>
      <p:sp>
        <p:nvSpPr>
          <p:cNvPr id="341007" name="Text Box 15"/>
          <p:cNvSpPr txBox="1">
            <a:spLocks noChangeArrowheads="1"/>
          </p:cNvSpPr>
          <p:nvPr/>
        </p:nvSpPr>
        <p:spPr bwMode="auto">
          <a:xfrm>
            <a:off x="971550" y="3716338"/>
            <a:ext cx="5184775"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应求电流</a:t>
            </a:r>
            <a:r>
              <a:rPr kumimoji="1" lang="en-US" altLang="zh-CN" sz="2800" i="1">
                <a:solidFill>
                  <a:srgbClr val="FFFF00"/>
                </a:solidFill>
                <a:latin typeface="Times New Roman" pitchFamily="18" charset="0"/>
                <a:ea typeface="楷体_GB2312" pitchFamily="49" charset="-122"/>
              </a:rPr>
              <a:t>I</a:t>
            </a:r>
            <a:r>
              <a:rPr kumimoji="1" lang="zh-CN" altLang="en-US" sz="2800" b="1" i="1">
                <a:solidFill>
                  <a:srgbClr val="FFFF00"/>
                </a:solidFill>
                <a:latin typeface="Times New Roman" pitchFamily="18" charset="0"/>
                <a:ea typeface="楷体_GB2312" pitchFamily="49" charset="-122"/>
              </a:rPr>
              <a:t>，</a:t>
            </a:r>
            <a:r>
              <a:rPr kumimoji="1" lang="zh-CN" altLang="en-US" sz="2800" b="1">
                <a:solidFill>
                  <a:srgbClr val="FFFF00"/>
                </a:solidFill>
                <a:latin typeface="楷体_GB2312" pitchFamily="49" charset="-122"/>
                <a:ea typeface="楷体_GB2312" pitchFamily="49" charset="-122"/>
              </a:rPr>
              <a:t>先化简电路。</a:t>
            </a:r>
            <a:endParaRPr kumimoji="1" lang="zh-CN" altLang="en-US" sz="2800" b="1" i="1">
              <a:solidFill>
                <a:srgbClr val="FFFF00"/>
              </a:solidFill>
              <a:latin typeface="楷体_GB2312" pitchFamily="49" charset="-122"/>
              <a:ea typeface="楷体_GB2312" pitchFamily="49" charset="-122"/>
            </a:endParaRPr>
          </a:p>
        </p:txBody>
      </p:sp>
      <p:graphicFrame>
        <p:nvGraphicFramePr>
          <p:cNvPr id="341008" name="Object 16"/>
          <p:cNvGraphicFramePr>
            <a:graphicFrameLocks noChangeAspect="1"/>
          </p:cNvGraphicFramePr>
          <p:nvPr/>
        </p:nvGraphicFramePr>
        <p:xfrm>
          <a:off x="304800" y="4308475"/>
          <a:ext cx="4425950" cy="1049338"/>
        </p:xfrm>
        <a:graphic>
          <a:graphicData uri="http://schemas.openxmlformats.org/presentationml/2006/ole">
            <p:oleObj spid="_x0000_s27658" name="公式" r:id="rId3" imgW="1905059" imgH="447550" progId="Equation.3">
              <p:embed/>
            </p:oleObj>
          </a:graphicData>
        </a:graphic>
      </p:graphicFrame>
      <p:sp>
        <p:nvSpPr>
          <p:cNvPr id="341009" name="AutoShape 17"/>
          <p:cNvSpPr>
            <a:spLocks noChangeArrowheads="1"/>
          </p:cNvSpPr>
          <p:nvPr/>
        </p:nvSpPr>
        <p:spPr bwMode="auto">
          <a:xfrm>
            <a:off x="4859338" y="4724400"/>
            <a:ext cx="649287" cy="215900"/>
          </a:xfrm>
          <a:prstGeom prst="rightArrow">
            <a:avLst>
              <a:gd name="adj1" fmla="val 50000"/>
              <a:gd name="adj2" fmla="val 75184"/>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graphicFrame>
        <p:nvGraphicFramePr>
          <p:cNvPr id="341010" name="Object 18"/>
          <p:cNvGraphicFramePr>
            <a:graphicFrameLocks noChangeAspect="1"/>
          </p:cNvGraphicFramePr>
          <p:nvPr/>
        </p:nvGraphicFramePr>
        <p:xfrm>
          <a:off x="5607050" y="4552950"/>
          <a:ext cx="2606675" cy="552450"/>
        </p:xfrm>
        <a:graphic>
          <a:graphicData uri="http://schemas.openxmlformats.org/presentationml/2006/ole">
            <p:oleObj spid="_x0000_s27660" name="公式" r:id="rId4" imgW="1123961" imgH="228634" progId="Equation.3">
              <p:embed/>
            </p:oleObj>
          </a:graphicData>
        </a:graphic>
      </p:graphicFrame>
      <p:graphicFrame>
        <p:nvGraphicFramePr>
          <p:cNvPr id="341011" name="Object 19"/>
          <p:cNvGraphicFramePr>
            <a:graphicFrameLocks noChangeAspect="1"/>
          </p:cNvGraphicFramePr>
          <p:nvPr/>
        </p:nvGraphicFramePr>
        <p:xfrm>
          <a:off x="611188" y="5373688"/>
          <a:ext cx="3429000" cy="555625"/>
        </p:xfrm>
        <a:graphic>
          <a:graphicData uri="http://schemas.openxmlformats.org/presentationml/2006/ole">
            <p:oleObj spid="_x0000_s27661" name="公式" r:id="rId5" imgW="1476279" imgH="228634" progId="Equation.3">
              <p:embed/>
            </p:oleObj>
          </a:graphicData>
        </a:graphic>
      </p:graphicFrame>
      <p:graphicFrame>
        <p:nvGraphicFramePr>
          <p:cNvPr id="341012" name="Object 20"/>
          <p:cNvGraphicFramePr>
            <a:graphicFrameLocks noChangeAspect="1"/>
          </p:cNvGraphicFramePr>
          <p:nvPr/>
        </p:nvGraphicFramePr>
        <p:xfrm>
          <a:off x="5508625" y="5229225"/>
          <a:ext cx="2871788" cy="436563"/>
        </p:xfrm>
        <a:graphic>
          <a:graphicData uri="http://schemas.openxmlformats.org/presentationml/2006/ole">
            <p:oleObj spid="_x0000_s27662" name="公式" r:id="rId6" imgW="1238248" imgH="180855" progId="Equation.3">
              <p:embed/>
            </p:oleObj>
          </a:graphicData>
        </a:graphic>
      </p:graphicFrame>
      <p:graphicFrame>
        <p:nvGraphicFramePr>
          <p:cNvPr id="341013" name="Object 21"/>
          <p:cNvGraphicFramePr>
            <a:graphicFrameLocks noChangeAspect="1"/>
          </p:cNvGraphicFramePr>
          <p:nvPr/>
        </p:nvGraphicFramePr>
        <p:xfrm>
          <a:off x="684213" y="6021388"/>
          <a:ext cx="2257425" cy="436562"/>
        </p:xfrm>
        <a:graphic>
          <a:graphicData uri="http://schemas.openxmlformats.org/presentationml/2006/ole">
            <p:oleObj spid="_x0000_s27663" name="公式" r:id="rId7" imgW="971577" imgH="180855" progId="Equation.3">
              <p:embed/>
            </p:oleObj>
          </a:graphicData>
        </a:graphic>
      </p:graphicFrame>
      <p:sp>
        <p:nvSpPr>
          <p:cNvPr id="341014" name="Text Box 22"/>
          <p:cNvSpPr txBox="1">
            <a:spLocks noChangeArrowheads="1"/>
          </p:cNvSpPr>
          <p:nvPr/>
        </p:nvSpPr>
        <p:spPr bwMode="auto">
          <a:xfrm>
            <a:off x="5076825" y="3644900"/>
            <a:ext cx="2808288"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Times New Roman" pitchFamily="18" charset="0"/>
                <a:ea typeface="楷体_GB2312" pitchFamily="49" charset="-122"/>
              </a:rPr>
              <a:t>应用结点法得：</a:t>
            </a:r>
            <a:endParaRPr kumimoji="1" lang="zh-CN" altLang="en-US" sz="2800" b="1" i="1">
              <a:solidFill>
                <a:srgbClr val="FFFF00"/>
              </a:solidFill>
              <a:latin typeface="Times New Roman" pitchFamily="18" charset="0"/>
              <a:ea typeface="楷体_GB2312" pitchFamily="49" charset="-122"/>
            </a:endParaRPr>
          </a:p>
        </p:txBody>
      </p:sp>
      <p:grpSp>
        <p:nvGrpSpPr>
          <p:cNvPr id="27665" name="Group 23"/>
          <p:cNvGrpSpPr>
            <a:grpSpLocks/>
          </p:cNvGrpSpPr>
          <p:nvPr/>
        </p:nvGrpSpPr>
        <p:grpSpPr bwMode="auto">
          <a:xfrm>
            <a:off x="8316913" y="6446838"/>
            <a:ext cx="792162" cy="366712"/>
            <a:chOff x="5193" y="4020"/>
            <a:chExt cx="499" cy="231"/>
          </a:xfrm>
        </p:grpSpPr>
        <p:pic>
          <p:nvPicPr>
            <p:cNvPr id="27725" name="Picture 24" descr="78900"/>
            <p:cNvPicPr>
              <a:picLocks noChangeAspect="1" noChangeArrowheads="1"/>
            </p:cNvPicPr>
            <p:nvPr/>
          </p:nvPicPr>
          <p:blipFill>
            <a:blip r:embed="rId8"/>
            <a:srcRect/>
            <a:stretch>
              <a:fillRect/>
            </a:stretch>
          </p:blipFill>
          <p:spPr bwMode="auto">
            <a:xfrm>
              <a:off x="5193" y="4066"/>
              <a:ext cx="499" cy="181"/>
            </a:xfrm>
            <a:prstGeom prst="rect">
              <a:avLst/>
            </a:prstGeom>
            <a:noFill/>
            <a:ln w="9525">
              <a:noFill/>
              <a:miter lim="800000"/>
              <a:headEnd/>
              <a:tailEnd/>
            </a:ln>
          </p:spPr>
        </p:pic>
        <p:sp>
          <p:nvSpPr>
            <p:cNvPr id="27726" name="Text Box 2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27666" name="Group 26"/>
          <p:cNvGrpSpPr>
            <a:grpSpLocks/>
          </p:cNvGrpSpPr>
          <p:nvPr/>
        </p:nvGrpSpPr>
        <p:grpSpPr bwMode="auto">
          <a:xfrm>
            <a:off x="7453313" y="6446838"/>
            <a:ext cx="792162" cy="366712"/>
            <a:chOff x="4649" y="4020"/>
            <a:chExt cx="499" cy="231"/>
          </a:xfrm>
        </p:grpSpPr>
        <p:pic>
          <p:nvPicPr>
            <p:cNvPr id="27723" name="Picture 27" descr="78900"/>
            <p:cNvPicPr>
              <a:picLocks noChangeAspect="1" noChangeArrowheads="1"/>
            </p:cNvPicPr>
            <p:nvPr/>
          </p:nvPicPr>
          <p:blipFill>
            <a:blip r:embed="rId8"/>
            <a:srcRect/>
            <a:stretch>
              <a:fillRect/>
            </a:stretch>
          </p:blipFill>
          <p:spPr bwMode="auto">
            <a:xfrm>
              <a:off x="4649" y="4066"/>
              <a:ext cx="499" cy="181"/>
            </a:xfrm>
            <a:prstGeom prst="rect">
              <a:avLst/>
            </a:prstGeom>
            <a:noFill/>
            <a:ln w="9525">
              <a:noFill/>
              <a:miter lim="800000"/>
              <a:headEnd/>
              <a:tailEnd/>
            </a:ln>
          </p:spPr>
        </p:pic>
        <p:sp>
          <p:nvSpPr>
            <p:cNvPr id="27724" name="Text Box 2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7" name="Group 29"/>
          <p:cNvGrpSpPr>
            <a:grpSpLocks/>
          </p:cNvGrpSpPr>
          <p:nvPr/>
        </p:nvGrpSpPr>
        <p:grpSpPr bwMode="auto">
          <a:xfrm>
            <a:off x="5148263" y="981075"/>
            <a:ext cx="3513137" cy="2447925"/>
            <a:chOff x="3243" y="618"/>
            <a:chExt cx="2213" cy="1542"/>
          </a:xfrm>
        </p:grpSpPr>
        <p:sp>
          <p:nvSpPr>
            <p:cNvPr id="27704" name="Oval 30"/>
            <p:cNvSpPr>
              <a:spLocks noChangeArrowheads="1"/>
            </p:cNvSpPr>
            <p:nvPr/>
          </p:nvSpPr>
          <p:spPr bwMode="auto">
            <a:xfrm>
              <a:off x="4694" y="93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7705" name="Oval 31"/>
            <p:cNvSpPr>
              <a:spLocks noChangeArrowheads="1"/>
            </p:cNvSpPr>
            <p:nvPr/>
          </p:nvSpPr>
          <p:spPr bwMode="auto">
            <a:xfrm>
              <a:off x="3243" y="138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7706" name="Rectangle 32"/>
            <p:cNvSpPr>
              <a:spLocks noChangeArrowheads="1"/>
            </p:cNvSpPr>
            <p:nvPr/>
          </p:nvSpPr>
          <p:spPr bwMode="auto">
            <a:xfrm>
              <a:off x="3424" y="1117"/>
              <a:ext cx="1966" cy="862"/>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7707" name="Line 33"/>
            <p:cNvSpPr>
              <a:spLocks noChangeShapeType="1"/>
            </p:cNvSpPr>
            <p:nvPr/>
          </p:nvSpPr>
          <p:spPr bwMode="auto">
            <a:xfrm>
              <a:off x="4330" y="1117"/>
              <a:ext cx="0" cy="862"/>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7708" name="Text Box 34"/>
            <p:cNvSpPr txBox="1">
              <a:spLocks noChangeArrowheads="1"/>
            </p:cNvSpPr>
            <p:nvPr/>
          </p:nvSpPr>
          <p:spPr bwMode="auto">
            <a:xfrm>
              <a:off x="3560" y="1423"/>
              <a:ext cx="68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10V</a:t>
              </a:r>
              <a:endParaRPr lang="en-US" altLang="zh-CN" sz="2800">
                <a:solidFill>
                  <a:srgbClr val="FFFF00"/>
                </a:solidFill>
                <a:ea typeface="仿宋_GB2312" pitchFamily="49" charset="-122"/>
              </a:endParaRPr>
            </a:p>
          </p:txBody>
        </p:sp>
        <p:sp>
          <p:nvSpPr>
            <p:cNvPr id="27709" name="Text Box 35"/>
            <p:cNvSpPr txBox="1">
              <a:spLocks noChangeArrowheads="1"/>
            </p:cNvSpPr>
            <p:nvPr/>
          </p:nvSpPr>
          <p:spPr bwMode="auto">
            <a:xfrm>
              <a:off x="3424" y="1162"/>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ea typeface="仿宋_GB2312" pitchFamily="49" charset="-122"/>
                </a:rPr>
                <a:t>＋</a:t>
              </a:r>
              <a:endParaRPr lang="zh-CN" altLang="en-US" sz="2800">
                <a:solidFill>
                  <a:srgbClr val="FFFF00"/>
                </a:solidFill>
                <a:ea typeface="仿宋_GB2312" pitchFamily="49" charset="-122"/>
              </a:endParaRPr>
            </a:p>
          </p:txBody>
        </p:sp>
        <p:sp>
          <p:nvSpPr>
            <p:cNvPr id="27710" name="Text Box 36"/>
            <p:cNvSpPr txBox="1">
              <a:spLocks noChangeArrowheads="1"/>
            </p:cNvSpPr>
            <p:nvPr/>
          </p:nvSpPr>
          <p:spPr bwMode="auto">
            <a:xfrm>
              <a:off x="3424" y="1661"/>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ea typeface="仿宋_GB2312" pitchFamily="49" charset="-122"/>
                </a:rPr>
                <a:t>－</a:t>
              </a:r>
              <a:endParaRPr lang="zh-CN" altLang="en-US" sz="2800">
                <a:solidFill>
                  <a:srgbClr val="FFFF00"/>
                </a:solidFill>
                <a:ea typeface="仿宋_GB2312" pitchFamily="49" charset="-122"/>
              </a:endParaRPr>
            </a:p>
          </p:txBody>
        </p:sp>
        <p:sp>
          <p:nvSpPr>
            <p:cNvPr id="27711" name="Text Box 37"/>
            <p:cNvSpPr txBox="1">
              <a:spLocks noChangeArrowheads="1"/>
            </p:cNvSpPr>
            <p:nvPr/>
          </p:nvSpPr>
          <p:spPr bwMode="auto">
            <a:xfrm>
              <a:off x="3650" y="754"/>
              <a:ext cx="59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7712" name="Text Box 38"/>
            <p:cNvSpPr txBox="1">
              <a:spLocks noChangeArrowheads="1"/>
            </p:cNvSpPr>
            <p:nvPr/>
          </p:nvSpPr>
          <p:spPr bwMode="auto">
            <a:xfrm>
              <a:off x="4422" y="799"/>
              <a:ext cx="288"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27713" name="Text Box 39"/>
            <p:cNvSpPr txBox="1">
              <a:spLocks noChangeArrowheads="1"/>
            </p:cNvSpPr>
            <p:nvPr/>
          </p:nvSpPr>
          <p:spPr bwMode="auto">
            <a:xfrm>
              <a:off x="5057" y="799"/>
              <a:ext cx="288" cy="288"/>
            </a:xfrm>
            <a:prstGeom prst="rect">
              <a:avLst/>
            </a:prstGeom>
            <a:noFill/>
            <a:ln w="9525">
              <a:noFill/>
              <a:miter lim="800000"/>
              <a:headEnd/>
              <a:tailEnd/>
            </a:ln>
          </p:spPr>
          <p:txBody>
            <a:bodyPr>
              <a:spAutoFit/>
            </a:bodyPr>
            <a:lstStyle/>
            <a:p>
              <a:pPr eaLnBrk="1" hangingPunct="1"/>
              <a:r>
                <a:rPr lang="zh-CN" altLang="en-US" sz="2400">
                  <a:solidFill>
                    <a:schemeClr val="bg1"/>
                  </a:solidFill>
                  <a:latin typeface="Times New Roman" pitchFamily="18" charset="0"/>
                  <a:ea typeface="宋体" charset="-122"/>
                </a:rPr>
                <a:t>－</a:t>
              </a:r>
              <a:endParaRPr lang="zh-CN" altLang="en-US" sz="2400">
                <a:solidFill>
                  <a:srgbClr val="FFFF00"/>
                </a:solidFill>
                <a:ea typeface="仿宋_GB2312" pitchFamily="49" charset="-122"/>
              </a:endParaRPr>
            </a:p>
          </p:txBody>
        </p:sp>
        <p:sp>
          <p:nvSpPr>
            <p:cNvPr id="27714" name="Text Box 40"/>
            <p:cNvSpPr txBox="1">
              <a:spLocks noChangeArrowheads="1"/>
            </p:cNvSpPr>
            <p:nvPr/>
          </p:nvSpPr>
          <p:spPr bwMode="auto">
            <a:xfrm>
              <a:off x="4604" y="618"/>
              <a:ext cx="48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2V</a:t>
              </a:r>
              <a:endParaRPr lang="en-US" altLang="zh-CN" sz="2800">
                <a:solidFill>
                  <a:srgbClr val="FFFF00"/>
                </a:solidFill>
                <a:ea typeface="仿宋_GB2312" pitchFamily="49" charset="-122"/>
              </a:endParaRPr>
            </a:p>
          </p:txBody>
        </p:sp>
        <p:sp>
          <p:nvSpPr>
            <p:cNvPr id="27715" name="Text Box 41"/>
            <p:cNvSpPr txBox="1">
              <a:spLocks noChangeArrowheads="1"/>
            </p:cNvSpPr>
            <p:nvPr/>
          </p:nvSpPr>
          <p:spPr bwMode="auto">
            <a:xfrm>
              <a:off x="4966" y="1480"/>
              <a:ext cx="408"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7716" name="Text Box 42"/>
            <p:cNvSpPr txBox="1">
              <a:spLocks noChangeArrowheads="1"/>
            </p:cNvSpPr>
            <p:nvPr/>
          </p:nvSpPr>
          <p:spPr bwMode="auto">
            <a:xfrm>
              <a:off x="4331" y="1389"/>
              <a:ext cx="5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5</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7717" name="Line 43"/>
            <p:cNvSpPr>
              <a:spLocks noChangeShapeType="1"/>
            </p:cNvSpPr>
            <p:nvPr/>
          </p:nvSpPr>
          <p:spPr bwMode="auto">
            <a:xfrm>
              <a:off x="4331" y="1979"/>
              <a:ext cx="0" cy="181"/>
            </a:xfrm>
            <a:prstGeom prst="line">
              <a:avLst/>
            </a:prstGeom>
            <a:noFill/>
            <a:ln w="38100">
              <a:solidFill>
                <a:srgbClr val="FFCC00"/>
              </a:solidFill>
              <a:round/>
              <a:headEnd/>
              <a:tailEnd/>
            </a:ln>
          </p:spPr>
          <p:txBody>
            <a:bodyPr/>
            <a:lstStyle/>
            <a:p>
              <a:endParaRPr lang="zh-CN" altLang="en-US"/>
            </a:p>
          </p:txBody>
        </p:sp>
        <p:sp>
          <p:nvSpPr>
            <p:cNvPr id="27718" name="Line 44"/>
            <p:cNvSpPr>
              <a:spLocks noChangeShapeType="1"/>
            </p:cNvSpPr>
            <p:nvPr/>
          </p:nvSpPr>
          <p:spPr bwMode="auto">
            <a:xfrm>
              <a:off x="4149" y="2160"/>
              <a:ext cx="363" cy="0"/>
            </a:xfrm>
            <a:prstGeom prst="line">
              <a:avLst/>
            </a:prstGeom>
            <a:noFill/>
            <a:ln w="38100">
              <a:solidFill>
                <a:srgbClr val="FFCC00"/>
              </a:solidFill>
              <a:round/>
              <a:headEnd/>
              <a:tailEnd/>
            </a:ln>
          </p:spPr>
          <p:txBody>
            <a:bodyPr/>
            <a:lstStyle/>
            <a:p>
              <a:endParaRPr lang="zh-CN" altLang="en-US"/>
            </a:p>
          </p:txBody>
        </p:sp>
        <p:sp>
          <p:nvSpPr>
            <p:cNvPr id="27719" name="Oval 45"/>
            <p:cNvSpPr>
              <a:spLocks noChangeArrowheads="1"/>
            </p:cNvSpPr>
            <p:nvPr/>
          </p:nvSpPr>
          <p:spPr bwMode="auto">
            <a:xfrm>
              <a:off x="4240" y="845"/>
              <a:ext cx="182" cy="181"/>
            </a:xfrm>
            <a:prstGeom prst="ellipse">
              <a:avLst/>
            </a:prstGeom>
            <a:noFill/>
            <a:ln w="28575">
              <a:solidFill>
                <a:srgbClr val="66FF33"/>
              </a:solidFill>
              <a:round/>
              <a:headEnd/>
              <a:tailEnd/>
            </a:ln>
          </p:spPr>
          <p:txBody>
            <a:bodyPr wrap="none" anchor="ctr"/>
            <a:lstStyle/>
            <a:p>
              <a:pPr algn="ctr" eaLnBrk="1" hangingPunct="1"/>
              <a:r>
                <a:rPr lang="en-US" altLang="zh-CN" sz="2800">
                  <a:solidFill>
                    <a:srgbClr val="66FF33"/>
                  </a:solidFill>
                  <a:ea typeface="仿宋_GB2312" pitchFamily="49" charset="-122"/>
                </a:rPr>
                <a:t>1</a:t>
              </a:r>
            </a:p>
          </p:txBody>
        </p:sp>
        <p:sp>
          <p:nvSpPr>
            <p:cNvPr id="27720" name="Rectangle 46"/>
            <p:cNvSpPr>
              <a:spLocks noChangeArrowheads="1"/>
            </p:cNvSpPr>
            <p:nvPr/>
          </p:nvSpPr>
          <p:spPr bwMode="auto">
            <a:xfrm>
              <a:off x="5329" y="138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7721" name="Rectangle 47"/>
            <p:cNvSpPr>
              <a:spLocks noChangeArrowheads="1"/>
            </p:cNvSpPr>
            <p:nvPr/>
          </p:nvSpPr>
          <p:spPr bwMode="auto">
            <a:xfrm>
              <a:off x="4250" y="143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7722" name="Rectangle 48"/>
            <p:cNvSpPr>
              <a:spLocks noChangeArrowheads="1"/>
            </p:cNvSpPr>
            <p:nvPr/>
          </p:nvSpPr>
          <p:spPr bwMode="auto">
            <a:xfrm>
              <a:off x="3696" y="1071"/>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8" name="Group 49"/>
          <p:cNvGrpSpPr>
            <a:grpSpLocks/>
          </p:cNvGrpSpPr>
          <p:nvPr/>
        </p:nvGrpSpPr>
        <p:grpSpPr bwMode="auto">
          <a:xfrm>
            <a:off x="336550" y="946150"/>
            <a:ext cx="4306888" cy="2482850"/>
            <a:chOff x="-1021" y="572"/>
            <a:chExt cx="2713" cy="1564"/>
          </a:xfrm>
        </p:grpSpPr>
        <p:sp>
          <p:nvSpPr>
            <p:cNvPr id="27672" name="Oval 50"/>
            <p:cNvSpPr>
              <a:spLocks noChangeArrowheads="1"/>
            </p:cNvSpPr>
            <p:nvPr/>
          </p:nvSpPr>
          <p:spPr bwMode="auto">
            <a:xfrm>
              <a:off x="930" y="107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7673" name="Oval 51"/>
            <p:cNvSpPr>
              <a:spLocks noChangeArrowheads="1"/>
            </p:cNvSpPr>
            <p:nvPr/>
          </p:nvSpPr>
          <p:spPr bwMode="auto">
            <a:xfrm>
              <a:off x="-1021" y="152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7674" name="Line 52"/>
            <p:cNvSpPr>
              <a:spLocks noChangeShapeType="1"/>
            </p:cNvSpPr>
            <p:nvPr/>
          </p:nvSpPr>
          <p:spPr bwMode="auto">
            <a:xfrm flipV="1">
              <a:off x="612" y="890"/>
              <a:ext cx="998" cy="0"/>
            </a:xfrm>
            <a:prstGeom prst="line">
              <a:avLst/>
            </a:prstGeom>
            <a:noFill/>
            <a:ln w="28575">
              <a:solidFill>
                <a:srgbClr val="FFCC00"/>
              </a:solidFill>
              <a:round/>
              <a:headEnd/>
              <a:tailEnd/>
            </a:ln>
          </p:spPr>
          <p:txBody>
            <a:bodyPr/>
            <a:lstStyle/>
            <a:p>
              <a:endParaRPr lang="zh-CN" altLang="en-US"/>
            </a:p>
          </p:txBody>
        </p:sp>
        <p:sp>
          <p:nvSpPr>
            <p:cNvPr id="27675" name="Text Box 53"/>
            <p:cNvSpPr txBox="1">
              <a:spLocks noChangeArrowheads="1"/>
            </p:cNvSpPr>
            <p:nvPr/>
          </p:nvSpPr>
          <p:spPr bwMode="auto">
            <a:xfrm>
              <a:off x="930" y="572"/>
              <a:ext cx="499"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4</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7676" name="Rectangle 54"/>
            <p:cNvSpPr>
              <a:spLocks noChangeArrowheads="1"/>
            </p:cNvSpPr>
            <p:nvPr/>
          </p:nvSpPr>
          <p:spPr bwMode="auto">
            <a:xfrm>
              <a:off x="-839" y="1265"/>
              <a:ext cx="2449" cy="862"/>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7677" name="Line 55"/>
            <p:cNvSpPr>
              <a:spLocks noChangeShapeType="1"/>
            </p:cNvSpPr>
            <p:nvPr/>
          </p:nvSpPr>
          <p:spPr bwMode="auto">
            <a:xfrm>
              <a:off x="612" y="1265"/>
              <a:ext cx="0" cy="862"/>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7678" name="Line 56"/>
            <p:cNvSpPr>
              <a:spLocks noChangeShapeType="1"/>
            </p:cNvSpPr>
            <p:nvPr/>
          </p:nvSpPr>
          <p:spPr bwMode="auto">
            <a:xfrm>
              <a:off x="113" y="1265"/>
              <a:ext cx="0" cy="862"/>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7679" name="Text Box 57"/>
            <p:cNvSpPr txBox="1">
              <a:spLocks noChangeArrowheads="1"/>
            </p:cNvSpPr>
            <p:nvPr/>
          </p:nvSpPr>
          <p:spPr bwMode="auto">
            <a:xfrm>
              <a:off x="-703" y="1582"/>
              <a:ext cx="48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4V</a:t>
              </a:r>
              <a:endParaRPr lang="en-US" altLang="zh-CN" sz="2800">
                <a:solidFill>
                  <a:srgbClr val="FFFF00"/>
                </a:solidFill>
                <a:ea typeface="仿宋_GB2312" pitchFamily="49" charset="-122"/>
              </a:endParaRPr>
            </a:p>
          </p:txBody>
        </p:sp>
        <p:sp>
          <p:nvSpPr>
            <p:cNvPr id="27680" name="Text Box 58"/>
            <p:cNvSpPr txBox="1">
              <a:spLocks noChangeArrowheads="1"/>
            </p:cNvSpPr>
            <p:nvPr/>
          </p:nvSpPr>
          <p:spPr bwMode="auto">
            <a:xfrm>
              <a:off x="612" y="1651"/>
              <a:ext cx="5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10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7681" name="Text Box 59"/>
            <p:cNvSpPr txBox="1">
              <a:spLocks noChangeArrowheads="1"/>
            </p:cNvSpPr>
            <p:nvPr/>
          </p:nvSpPr>
          <p:spPr bwMode="auto">
            <a:xfrm>
              <a:off x="-340" y="857"/>
              <a:ext cx="408"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3A</a:t>
              </a:r>
              <a:endParaRPr lang="en-US" altLang="zh-CN" sz="2800">
                <a:solidFill>
                  <a:srgbClr val="FFFF00"/>
                </a:solidFill>
                <a:ea typeface="仿宋_GB2312" pitchFamily="49" charset="-122"/>
              </a:endParaRPr>
            </a:p>
          </p:txBody>
        </p:sp>
        <p:sp>
          <p:nvSpPr>
            <p:cNvPr id="27682" name="Text Box 60"/>
            <p:cNvSpPr txBox="1">
              <a:spLocks noChangeArrowheads="1"/>
            </p:cNvSpPr>
            <p:nvPr/>
          </p:nvSpPr>
          <p:spPr bwMode="auto">
            <a:xfrm>
              <a:off x="-839" y="1310"/>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ea typeface="仿宋_GB2312" pitchFamily="49" charset="-122"/>
                </a:rPr>
                <a:t>＋</a:t>
              </a:r>
              <a:endParaRPr lang="zh-CN" altLang="en-US" sz="2800">
                <a:solidFill>
                  <a:srgbClr val="FFFF00"/>
                </a:solidFill>
                <a:ea typeface="仿宋_GB2312" pitchFamily="49" charset="-122"/>
              </a:endParaRPr>
            </a:p>
          </p:txBody>
        </p:sp>
        <p:sp>
          <p:nvSpPr>
            <p:cNvPr id="27683" name="Text Box 61"/>
            <p:cNvSpPr txBox="1">
              <a:spLocks noChangeArrowheads="1"/>
            </p:cNvSpPr>
            <p:nvPr/>
          </p:nvSpPr>
          <p:spPr bwMode="auto">
            <a:xfrm>
              <a:off x="-839" y="1809"/>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ea typeface="仿宋_GB2312" pitchFamily="49" charset="-122"/>
                </a:rPr>
                <a:t>－</a:t>
              </a:r>
              <a:endParaRPr lang="zh-CN" altLang="en-US" sz="2800">
                <a:solidFill>
                  <a:srgbClr val="FFFF00"/>
                </a:solidFill>
                <a:ea typeface="仿宋_GB2312" pitchFamily="49" charset="-122"/>
              </a:endParaRPr>
            </a:p>
          </p:txBody>
        </p:sp>
        <p:sp>
          <p:nvSpPr>
            <p:cNvPr id="27684" name="Text Box 62"/>
            <p:cNvSpPr txBox="1">
              <a:spLocks noChangeArrowheads="1"/>
            </p:cNvSpPr>
            <p:nvPr/>
          </p:nvSpPr>
          <p:spPr bwMode="auto">
            <a:xfrm>
              <a:off x="-522" y="1298"/>
              <a:ext cx="54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7685" name="Text Box 63"/>
            <p:cNvSpPr txBox="1">
              <a:spLocks noChangeArrowheads="1"/>
            </p:cNvSpPr>
            <p:nvPr/>
          </p:nvSpPr>
          <p:spPr bwMode="auto">
            <a:xfrm>
              <a:off x="703" y="1265"/>
              <a:ext cx="288"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27686" name="Text Box 64"/>
            <p:cNvSpPr txBox="1">
              <a:spLocks noChangeArrowheads="1"/>
            </p:cNvSpPr>
            <p:nvPr/>
          </p:nvSpPr>
          <p:spPr bwMode="auto">
            <a:xfrm>
              <a:off x="1247" y="1253"/>
              <a:ext cx="288" cy="288"/>
            </a:xfrm>
            <a:prstGeom prst="rect">
              <a:avLst/>
            </a:prstGeom>
            <a:noFill/>
            <a:ln w="9525">
              <a:noFill/>
              <a:miter lim="800000"/>
              <a:headEnd/>
              <a:tailEnd/>
            </a:ln>
          </p:spPr>
          <p:txBody>
            <a:bodyPr>
              <a:spAutoFit/>
            </a:bodyPr>
            <a:lstStyle/>
            <a:p>
              <a:pPr eaLnBrk="1" hangingPunct="1"/>
              <a:r>
                <a:rPr lang="zh-CN" altLang="en-US" sz="2400">
                  <a:solidFill>
                    <a:schemeClr val="bg1"/>
                  </a:solidFill>
                  <a:latin typeface="Times New Roman" pitchFamily="18" charset="0"/>
                  <a:ea typeface="宋体" charset="-122"/>
                </a:rPr>
                <a:t>－</a:t>
              </a:r>
              <a:endParaRPr lang="zh-CN" altLang="en-US" sz="2400">
                <a:solidFill>
                  <a:srgbClr val="FFFF00"/>
                </a:solidFill>
                <a:ea typeface="仿宋_GB2312" pitchFamily="49" charset="-122"/>
              </a:endParaRPr>
            </a:p>
          </p:txBody>
        </p:sp>
        <p:sp>
          <p:nvSpPr>
            <p:cNvPr id="27687" name="Text Box 65"/>
            <p:cNvSpPr txBox="1">
              <a:spLocks noChangeArrowheads="1"/>
            </p:cNvSpPr>
            <p:nvPr/>
          </p:nvSpPr>
          <p:spPr bwMode="auto">
            <a:xfrm>
              <a:off x="885" y="1355"/>
              <a:ext cx="48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2V</a:t>
              </a:r>
              <a:endParaRPr lang="en-US" altLang="zh-CN" sz="2800">
                <a:solidFill>
                  <a:srgbClr val="FFFF00"/>
                </a:solidFill>
                <a:ea typeface="仿宋_GB2312" pitchFamily="49" charset="-122"/>
              </a:endParaRPr>
            </a:p>
          </p:txBody>
        </p:sp>
        <p:sp>
          <p:nvSpPr>
            <p:cNvPr id="27688" name="Text Box 66"/>
            <p:cNvSpPr txBox="1">
              <a:spLocks noChangeArrowheads="1"/>
            </p:cNvSpPr>
            <p:nvPr/>
          </p:nvSpPr>
          <p:spPr bwMode="auto">
            <a:xfrm>
              <a:off x="1202" y="1616"/>
              <a:ext cx="408"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7689" name="Line 67"/>
            <p:cNvSpPr>
              <a:spLocks noChangeShapeType="1"/>
            </p:cNvSpPr>
            <p:nvPr/>
          </p:nvSpPr>
          <p:spPr bwMode="auto">
            <a:xfrm flipV="1">
              <a:off x="-839" y="890"/>
              <a:ext cx="0" cy="375"/>
            </a:xfrm>
            <a:prstGeom prst="line">
              <a:avLst/>
            </a:prstGeom>
            <a:noFill/>
            <a:ln w="28575">
              <a:solidFill>
                <a:srgbClr val="FFCC00"/>
              </a:solidFill>
              <a:round/>
              <a:headEnd type="oval" w="med" len="med"/>
              <a:tailEnd/>
            </a:ln>
          </p:spPr>
          <p:txBody>
            <a:bodyPr/>
            <a:lstStyle/>
            <a:p>
              <a:endParaRPr lang="zh-CN" altLang="en-US"/>
            </a:p>
          </p:txBody>
        </p:sp>
        <p:sp>
          <p:nvSpPr>
            <p:cNvPr id="27690" name="Line 68"/>
            <p:cNvSpPr>
              <a:spLocks noChangeShapeType="1"/>
            </p:cNvSpPr>
            <p:nvPr/>
          </p:nvSpPr>
          <p:spPr bwMode="auto">
            <a:xfrm>
              <a:off x="-839" y="890"/>
              <a:ext cx="952" cy="0"/>
            </a:xfrm>
            <a:prstGeom prst="line">
              <a:avLst/>
            </a:prstGeom>
            <a:noFill/>
            <a:ln w="28575">
              <a:solidFill>
                <a:srgbClr val="FFCC00"/>
              </a:solidFill>
              <a:round/>
              <a:headEnd/>
              <a:tailEnd/>
            </a:ln>
          </p:spPr>
          <p:txBody>
            <a:bodyPr/>
            <a:lstStyle/>
            <a:p>
              <a:endParaRPr lang="zh-CN" altLang="en-US"/>
            </a:p>
          </p:txBody>
        </p:sp>
        <p:sp>
          <p:nvSpPr>
            <p:cNvPr id="27691" name="Line 69"/>
            <p:cNvSpPr>
              <a:spLocks noChangeShapeType="1"/>
            </p:cNvSpPr>
            <p:nvPr/>
          </p:nvSpPr>
          <p:spPr bwMode="auto">
            <a:xfrm>
              <a:off x="113" y="890"/>
              <a:ext cx="0" cy="375"/>
            </a:xfrm>
            <a:prstGeom prst="line">
              <a:avLst/>
            </a:prstGeom>
            <a:noFill/>
            <a:ln w="28575">
              <a:solidFill>
                <a:srgbClr val="FFCC00"/>
              </a:solidFill>
              <a:round/>
              <a:headEnd/>
              <a:tailEnd/>
            </a:ln>
          </p:spPr>
          <p:txBody>
            <a:bodyPr/>
            <a:lstStyle/>
            <a:p>
              <a:endParaRPr lang="zh-CN" altLang="en-US"/>
            </a:p>
          </p:txBody>
        </p:sp>
        <p:sp>
          <p:nvSpPr>
            <p:cNvPr id="27692" name="Line 70"/>
            <p:cNvSpPr>
              <a:spLocks noChangeShapeType="1"/>
            </p:cNvSpPr>
            <p:nvPr/>
          </p:nvSpPr>
          <p:spPr bwMode="auto">
            <a:xfrm flipV="1">
              <a:off x="612" y="902"/>
              <a:ext cx="0" cy="363"/>
            </a:xfrm>
            <a:prstGeom prst="line">
              <a:avLst/>
            </a:prstGeom>
            <a:noFill/>
            <a:ln w="28575">
              <a:solidFill>
                <a:srgbClr val="FFCC00"/>
              </a:solidFill>
              <a:round/>
              <a:headEnd/>
              <a:tailEnd/>
            </a:ln>
          </p:spPr>
          <p:txBody>
            <a:bodyPr/>
            <a:lstStyle/>
            <a:p>
              <a:endParaRPr lang="zh-CN" altLang="en-US"/>
            </a:p>
          </p:txBody>
        </p:sp>
        <p:sp>
          <p:nvSpPr>
            <p:cNvPr id="27693" name="Line 71"/>
            <p:cNvSpPr>
              <a:spLocks noChangeShapeType="1"/>
            </p:cNvSpPr>
            <p:nvPr/>
          </p:nvSpPr>
          <p:spPr bwMode="auto">
            <a:xfrm>
              <a:off x="1610" y="890"/>
              <a:ext cx="0" cy="363"/>
            </a:xfrm>
            <a:prstGeom prst="line">
              <a:avLst/>
            </a:prstGeom>
            <a:noFill/>
            <a:ln w="28575">
              <a:solidFill>
                <a:srgbClr val="FFCC00"/>
              </a:solidFill>
              <a:round/>
              <a:headEnd/>
              <a:tailEnd type="oval" w="med" len="med"/>
            </a:ln>
          </p:spPr>
          <p:txBody>
            <a:bodyPr/>
            <a:lstStyle/>
            <a:p>
              <a:endParaRPr lang="zh-CN" altLang="en-US"/>
            </a:p>
          </p:txBody>
        </p:sp>
        <p:sp>
          <p:nvSpPr>
            <p:cNvPr id="27694" name="Text Box 72"/>
            <p:cNvSpPr txBox="1">
              <a:spLocks noChangeArrowheads="1"/>
            </p:cNvSpPr>
            <p:nvPr/>
          </p:nvSpPr>
          <p:spPr bwMode="auto">
            <a:xfrm>
              <a:off x="113" y="1651"/>
              <a:ext cx="5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10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7695" name="Rectangle 73"/>
            <p:cNvSpPr>
              <a:spLocks noChangeArrowheads="1"/>
            </p:cNvSpPr>
            <p:nvPr/>
          </p:nvSpPr>
          <p:spPr bwMode="auto">
            <a:xfrm>
              <a:off x="-522" y="120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27696" name="Rectangle 74"/>
            <p:cNvSpPr>
              <a:spLocks noChangeArrowheads="1"/>
            </p:cNvSpPr>
            <p:nvPr/>
          </p:nvSpPr>
          <p:spPr bwMode="auto">
            <a:xfrm>
              <a:off x="567" y="161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7697" name="Rectangle 75"/>
            <p:cNvSpPr>
              <a:spLocks noChangeArrowheads="1"/>
            </p:cNvSpPr>
            <p:nvPr/>
          </p:nvSpPr>
          <p:spPr bwMode="auto">
            <a:xfrm>
              <a:off x="32" y="161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7698" name="Rectangle 76"/>
            <p:cNvSpPr>
              <a:spLocks noChangeArrowheads="1"/>
            </p:cNvSpPr>
            <p:nvPr/>
          </p:nvSpPr>
          <p:spPr bwMode="auto">
            <a:xfrm>
              <a:off x="975" y="84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27699" name="Rectangle 77"/>
            <p:cNvSpPr>
              <a:spLocks noChangeArrowheads="1"/>
            </p:cNvSpPr>
            <p:nvPr/>
          </p:nvSpPr>
          <p:spPr bwMode="auto">
            <a:xfrm>
              <a:off x="1565" y="157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7700" name="Line 78"/>
            <p:cNvSpPr>
              <a:spLocks noChangeShapeType="1"/>
            </p:cNvSpPr>
            <p:nvPr/>
          </p:nvSpPr>
          <p:spPr bwMode="auto">
            <a:xfrm>
              <a:off x="-341" y="890"/>
              <a:ext cx="341" cy="0"/>
            </a:xfrm>
            <a:prstGeom prst="line">
              <a:avLst/>
            </a:prstGeom>
            <a:noFill/>
            <a:ln w="28575">
              <a:solidFill>
                <a:srgbClr val="66FFFF"/>
              </a:solidFill>
              <a:round/>
              <a:headEnd/>
              <a:tailEnd type="triangle" w="med" len="med"/>
            </a:ln>
          </p:spPr>
          <p:txBody>
            <a:bodyPr/>
            <a:lstStyle/>
            <a:p>
              <a:endParaRPr lang="zh-CN" altLang="en-US"/>
            </a:p>
          </p:txBody>
        </p:sp>
        <p:grpSp>
          <p:nvGrpSpPr>
            <p:cNvPr id="27701" name="Group 79"/>
            <p:cNvGrpSpPr>
              <a:grpSpLocks/>
            </p:cNvGrpSpPr>
            <p:nvPr/>
          </p:nvGrpSpPr>
          <p:grpSpPr bwMode="auto">
            <a:xfrm rot="5400000">
              <a:off x="-703" y="708"/>
              <a:ext cx="363" cy="363"/>
              <a:chOff x="4785" y="709"/>
              <a:chExt cx="363" cy="363"/>
            </a:xfrm>
          </p:grpSpPr>
          <p:sp>
            <p:nvSpPr>
              <p:cNvPr id="27702" name="Oval 80"/>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rot="10800000" vert="eaVert" wrap="none" anchor="ctr"/>
              <a:lstStyle/>
              <a:p>
                <a:pPr algn="ctr" eaLnBrk="1" hangingPunct="1"/>
                <a:endParaRPr lang="zh-CN" altLang="en-US" sz="2400">
                  <a:solidFill>
                    <a:srgbClr val="FFFF00"/>
                  </a:solidFill>
                  <a:ea typeface="仿宋_GB2312" pitchFamily="49" charset="-122"/>
                </a:endParaRPr>
              </a:p>
            </p:txBody>
          </p:sp>
          <p:sp>
            <p:nvSpPr>
              <p:cNvPr id="27703" name="Line 81"/>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27669" name="Group 82"/>
          <p:cNvGrpSpPr>
            <a:grpSpLocks/>
          </p:cNvGrpSpPr>
          <p:nvPr/>
        </p:nvGrpSpPr>
        <p:grpSpPr bwMode="auto">
          <a:xfrm>
            <a:off x="6588125" y="6446838"/>
            <a:ext cx="792163" cy="366712"/>
            <a:chOff x="5193" y="4020"/>
            <a:chExt cx="499" cy="231"/>
          </a:xfrm>
        </p:grpSpPr>
        <p:pic>
          <p:nvPicPr>
            <p:cNvPr id="27670" name="Picture 83" descr="78900"/>
            <p:cNvPicPr>
              <a:picLocks noChangeAspect="1" noChangeArrowheads="1"/>
            </p:cNvPicPr>
            <p:nvPr/>
          </p:nvPicPr>
          <p:blipFill>
            <a:blip r:embed="rId8"/>
            <a:srcRect/>
            <a:stretch>
              <a:fillRect/>
            </a:stretch>
          </p:blipFill>
          <p:spPr bwMode="auto">
            <a:xfrm>
              <a:off x="5193" y="4066"/>
              <a:ext cx="499" cy="181"/>
            </a:xfrm>
            <a:prstGeom prst="rect">
              <a:avLst/>
            </a:prstGeom>
            <a:noFill/>
            <a:ln w="9525">
              <a:noFill/>
              <a:miter lim="800000"/>
              <a:headEnd/>
              <a:tailEnd/>
            </a:ln>
          </p:spPr>
        </p:pic>
        <p:sp>
          <p:nvSpPr>
            <p:cNvPr id="27671" name="Text Box 84">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40994"/>
                                        </p:tgtEl>
                                        <p:attrNameLst>
                                          <p:attrName>style.visibility</p:attrName>
                                        </p:attrNameLst>
                                      </p:cBhvr>
                                      <p:to>
                                        <p:strVal val="visible"/>
                                      </p:to>
                                    </p:set>
                                    <p:anim calcmode="lin" valueType="num">
                                      <p:cBhvr>
                                        <p:cTn id="7" dur="1000" fill="hold"/>
                                        <p:tgtEl>
                                          <p:spTgt spid="340994"/>
                                        </p:tgtEl>
                                        <p:attrNameLst>
                                          <p:attrName>ppt_w</p:attrName>
                                        </p:attrNameLst>
                                      </p:cBhvr>
                                      <p:tavLst>
                                        <p:tav tm="0">
                                          <p:val>
                                            <p:fltVal val="0"/>
                                          </p:val>
                                        </p:tav>
                                        <p:tav tm="100000">
                                          <p:val>
                                            <p:strVal val="#ppt_w"/>
                                          </p:val>
                                        </p:tav>
                                      </p:tavLst>
                                    </p:anim>
                                    <p:anim calcmode="lin" valueType="num">
                                      <p:cBhvr>
                                        <p:cTn id="8" dur="1000" fill="hold"/>
                                        <p:tgtEl>
                                          <p:spTgt spid="340994"/>
                                        </p:tgtEl>
                                        <p:attrNameLst>
                                          <p:attrName>ppt_h</p:attrName>
                                        </p:attrNameLst>
                                      </p:cBhvr>
                                      <p:tavLst>
                                        <p:tav tm="0">
                                          <p:val>
                                            <p:fltVal val="0"/>
                                          </p:val>
                                        </p:tav>
                                        <p:tav tm="100000">
                                          <p:val>
                                            <p:strVal val="#ppt_h"/>
                                          </p:val>
                                        </p:tav>
                                      </p:tavLst>
                                    </p:anim>
                                    <p:anim calcmode="lin" valueType="num">
                                      <p:cBhvr>
                                        <p:cTn id="9" dur="1000" fill="hold"/>
                                        <p:tgtEl>
                                          <p:spTgt spid="34099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4099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22" presetClass="entr" presetSubtype="8" fill="hold" grpId="0" nodeType="afterEffect">
                                  <p:stCondLst>
                                    <p:cond delay="1000"/>
                                  </p:stCondLst>
                                  <p:childTnLst>
                                    <p:set>
                                      <p:cBhvr>
                                        <p:cTn id="18" dur="1" fill="hold">
                                          <p:stCondLst>
                                            <p:cond delay="0"/>
                                          </p:stCondLst>
                                        </p:cTn>
                                        <p:tgtEl>
                                          <p:spTgt spid="340995"/>
                                        </p:tgtEl>
                                        <p:attrNameLst>
                                          <p:attrName>style.visibility</p:attrName>
                                        </p:attrNameLst>
                                      </p:cBhvr>
                                      <p:to>
                                        <p:strVal val="visible"/>
                                      </p:to>
                                    </p:set>
                                    <p:animEffect transition="in" filter="wipe(left)">
                                      <p:cBhvr>
                                        <p:cTn id="19" dur="1000"/>
                                        <p:tgtEl>
                                          <p:spTgt spid="3409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340996"/>
                                        </p:tgtEl>
                                        <p:attrNameLst>
                                          <p:attrName>style.visibility</p:attrName>
                                        </p:attrNameLst>
                                      </p:cBhvr>
                                      <p:to>
                                        <p:strVal val="visible"/>
                                      </p:to>
                                    </p:set>
                                    <p:anim calcmode="lin" valueType="num">
                                      <p:cBhvr>
                                        <p:cTn id="24" dur="1000" fill="hold"/>
                                        <p:tgtEl>
                                          <p:spTgt spid="340996"/>
                                        </p:tgtEl>
                                        <p:attrNameLst>
                                          <p:attrName>ppt_w</p:attrName>
                                        </p:attrNameLst>
                                      </p:cBhvr>
                                      <p:tavLst>
                                        <p:tav tm="0">
                                          <p:val>
                                            <p:fltVal val="0"/>
                                          </p:val>
                                        </p:tav>
                                        <p:tav tm="100000">
                                          <p:val>
                                            <p:strVal val="#ppt_w"/>
                                          </p:val>
                                        </p:tav>
                                      </p:tavLst>
                                    </p:anim>
                                    <p:anim calcmode="lin" valueType="num">
                                      <p:cBhvr>
                                        <p:cTn id="25" dur="1000" fill="hold"/>
                                        <p:tgtEl>
                                          <p:spTgt spid="340996"/>
                                        </p:tgtEl>
                                        <p:attrNameLst>
                                          <p:attrName>ppt_h</p:attrName>
                                        </p:attrNameLst>
                                      </p:cBhvr>
                                      <p:tavLst>
                                        <p:tav tm="0">
                                          <p:val>
                                            <p:fltVal val="0"/>
                                          </p:val>
                                        </p:tav>
                                        <p:tav tm="100000">
                                          <p:val>
                                            <p:strVal val="#ppt_h"/>
                                          </p:val>
                                        </p:tav>
                                      </p:tavLst>
                                    </p:anim>
                                    <p:anim calcmode="lin" valueType="num">
                                      <p:cBhvr>
                                        <p:cTn id="26" dur="1000" fill="hold"/>
                                        <p:tgtEl>
                                          <p:spTgt spid="340996"/>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4099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341007"/>
                                        </p:tgtEl>
                                        <p:attrNameLst>
                                          <p:attrName>style.visibility</p:attrName>
                                        </p:attrNameLst>
                                      </p:cBhvr>
                                      <p:to>
                                        <p:strVal val="visible"/>
                                      </p:to>
                                    </p:set>
                                    <p:anim calcmode="lin" valueType="num">
                                      <p:cBhvr additive="base">
                                        <p:cTn id="38" dur="500" fill="hold"/>
                                        <p:tgtEl>
                                          <p:spTgt spid="341007"/>
                                        </p:tgtEl>
                                        <p:attrNameLst>
                                          <p:attrName>ppt_x</p:attrName>
                                        </p:attrNameLst>
                                      </p:cBhvr>
                                      <p:tavLst>
                                        <p:tav tm="0">
                                          <p:val>
                                            <p:strVal val="1+#ppt_w/2"/>
                                          </p:val>
                                        </p:tav>
                                        <p:tav tm="100000">
                                          <p:val>
                                            <p:strVal val="#ppt_x"/>
                                          </p:val>
                                        </p:tav>
                                      </p:tavLst>
                                    </p:anim>
                                    <p:anim calcmode="lin" valueType="num">
                                      <p:cBhvr additive="base">
                                        <p:cTn id="39" dur="500" fill="hold"/>
                                        <p:tgtEl>
                                          <p:spTgt spid="341007"/>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340997"/>
                                        </p:tgtEl>
                                        <p:attrNameLst>
                                          <p:attrName>style.visibility</p:attrName>
                                        </p:attrNameLst>
                                      </p:cBhvr>
                                      <p:to>
                                        <p:strVal val="visible"/>
                                      </p:to>
                                    </p:set>
                                    <p:animEffect transition="in" filter="slide(fromLeft)">
                                      <p:cBhvr>
                                        <p:cTn id="44" dur="500"/>
                                        <p:tgtEl>
                                          <p:spTgt spid="340997"/>
                                        </p:tgtEl>
                                      </p:cBhvr>
                                    </p:animEffect>
                                  </p:childTnLst>
                                </p:cTn>
                              </p:par>
                            </p:childTnLst>
                          </p:cTn>
                        </p:par>
                        <p:par>
                          <p:cTn id="45" fill="hold" nodeType="afterGroup">
                            <p:stCondLst>
                              <p:cond delay="500"/>
                            </p:stCondLst>
                            <p:childTnLst>
                              <p:par>
                                <p:cTn id="46" presetID="3" presetClass="entr" presetSubtype="10"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linds(horizontal)">
                                      <p:cBhvr>
                                        <p:cTn id="48" dur="500"/>
                                        <p:tgtEl>
                                          <p:spTgt spid="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341014"/>
                                        </p:tgtEl>
                                        <p:attrNameLst>
                                          <p:attrName>style.visibility</p:attrName>
                                        </p:attrNameLst>
                                      </p:cBhvr>
                                      <p:to>
                                        <p:strVal val="visible"/>
                                      </p:to>
                                    </p:set>
                                    <p:anim calcmode="lin" valueType="num">
                                      <p:cBhvr additive="base">
                                        <p:cTn id="53" dur="500" fill="hold"/>
                                        <p:tgtEl>
                                          <p:spTgt spid="341014"/>
                                        </p:tgtEl>
                                        <p:attrNameLst>
                                          <p:attrName>ppt_x</p:attrName>
                                        </p:attrNameLst>
                                      </p:cBhvr>
                                      <p:tavLst>
                                        <p:tav tm="0">
                                          <p:val>
                                            <p:strVal val="1+#ppt_w/2"/>
                                          </p:val>
                                        </p:tav>
                                        <p:tav tm="100000">
                                          <p:val>
                                            <p:strVal val="#ppt_x"/>
                                          </p:val>
                                        </p:tav>
                                      </p:tavLst>
                                    </p:anim>
                                    <p:anim calcmode="lin" valueType="num">
                                      <p:cBhvr additive="base">
                                        <p:cTn id="54" dur="500" fill="hold"/>
                                        <p:tgtEl>
                                          <p:spTgt spid="341014"/>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341008"/>
                                        </p:tgtEl>
                                        <p:attrNameLst>
                                          <p:attrName>style.visibility</p:attrName>
                                        </p:attrNameLst>
                                      </p:cBhvr>
                                      <p:to>
                                        <p:strVal val="visible"/>
                                      </p:to>
                                    </p:set>
                                    <p:animEffect transition="in" filter="wipe(left)">
                                      <p:cBhvr>
                                        <p:cTn id="59" dur="3000"/>
                                        <p:tgtEl>
                                          <p:spTgt spid="34100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grpId="0" nodeType="clickEffect">
                                  <p:stCondLst>
                                    <p:cond delay="0"/>
                                  </p:stCondLst>
                                  <p:childTnLst>
                                    <p:set>
                                      <p:cBhvr>
                                        <p:cTn id="63" dur="1" fill="hold">
                                          <p:stCondLst>
                                            <p:cond delay="0"/>
                                          </p:stCondLst>
                                        </p:cTn>
                                        <p:tgtEl>
                                          <p:spTgt spid="341009"/>
                                        </p:tgtEl>
                                        <p:attrNameLst>
                                          <p:attrName>style.visibility</p:attrName>
                                        </p:attrNameLst>
                                      </p:cBhvr>
                                      <p:to>
                                        <p:strVal val="visible"/>
                                      </p:to>
                                    </p:set>
                                    <p:animEffect transition="in" filter="slide(fromLeft)">
                                      <p:cBhvr>
                                        <p:cTn id="64" dur="500"/>
                                        <p:tgtEl>
                                          <p:spTgt spid="341009"/>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341010"/>
                                        </p:tgtEl>
                                        <p:attrNameLst>
                                          <p:attrName>style.visibility</p:attrName>
                                        </p:attrNameLst>
                                      </p:cBhvr>
                                      <p:to>
                                        <p:strVal val="visible"/>
                                      </p:to>
                                    </p:set>
                                    <p:animEffect transition="in" filter="wipe(left)">
                                      <p:cBhvr>
                                        <p:cTn id="68" dur="3000"/>
                                        <p:tgtEl>
                                          <p:spTgt spid="34101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additive="base">
                                        <p:cTn id="73" dur="500" fill="hold"/>
                                        <p:tgtEl>
                                          <p:spTgt spid="4"/>
                                        </p:tgtEl>
                                        <p:attrNameLst>
                                          <p:attrName>ppt_x</p:attrName>
                                        </p:attrNameLst>
                                      </p:cBhvr>
                                      <p:tavLst>
                                        <p:tav tm="0">
                                          <p:val>
                                            <p:strVal val="1+#ppt_w/2"/>
                                          </p:val>
                                        </p:tav>
                                        <p:tav tm="100000">
                                          <p:val>
                                            <p:strVal val="#ppt_x"/>
                                          </p:val>
                                        </p:tav>
                                      </p:tavLst>
                                    </p:anim>
                                    <p:anim calcmode="lin" valueType="num">
                                      <p:cBhvr additive="base">
                                        <p:cTn id="74" dur="500" fill="hold"/>
                                        <p:tgtEl>
                                          <p:spTgt spid="4"/>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500"/>
                            </p:stCondLst>
                            <p:childTnLst>
                              <p:par>
                                <p:cTn id="76" presetID="22" presetClass="entr" presetSubtype="8" fill="hold" nodeType="afterEffect">
                                  <p:stCondLst>
                                    <p:cond delay="0"/>
                                  </p:stCondLst>
                                  <p:childTnLst>
                                    <p:set>
                                      <p:cBhvr>
                                        <p:cTn id="77" dur="1" fill="hold">
                                          <p:stCondLst>
                                            <p:cond delay="0"/>
                                          </p:stCondLst>
                                        </p:cTn>
                                        <p:tgtEl>
                                          <p:spTgt spid="341011"/>
                                        </p:tgtEl>
                                        <p:attrNameLst>
                                          <p:attrName>style.visibility</p:attrName>
                                        </p:attrNameLst>
                                      </p:cBhvr>
                                      <p:to>
                                        <p:strVal val="visible"/>
                                      </p:to>
                                    </p:set>
                                    <p:animEffect transition="in" filter="wipe(left)">
                                      <p:cBhvr>
                                        <p:cTn id="78" dur="3000"/>
                                        <p:tgtEl>
                                          <p:spTgt spid="34101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32"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p:cTn id="83" dur="500" fill="hold"/>
                                        <p:tgtEl>
                                          <p:spTgt spid="2"/>
                                        </p:tgtEl>
                                        <p:attrNameLst>
                                          <p:attrName>ppt_w</p:attrName>
                                        </p:attrNameLst>
                                      </p:cBhvr>
                                      <p:tavLst>
                                        <p:tav tm="0">
                                          <p:val>
                                            <p:strVal val="4*#ppt_w"/>
                                          </p:val>
                                        </p:tav>
                                        <p:tav tm="100000">
                                          <p:val>
                                            <p:strVal val="#ppt_w"/>
                                          </p:val>
                                        </p:tav>
                                      </p:tavLst>
                                    </p:anim>
                                    <p:anim calcmode="lin" valueType="num">
                                      <p:cBhvr>
                                        <p:cTn id="84"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341012"/>
                                        </p:tgtEl>
                                        <p:attrNameLst>
                                          <p:attrName>style.visibility</p:attrName>
                                        </p:attrNameLst>
                                      </p:cBhvr>
                                      <p:to>
                                        <p:strVal val="visible"/>
                                      </p:to>
                                    </p:set>
                                    <p:animEffect transition="in" filter="wipe(left)">
                                      <p:cBhvr>
                                        <p:cTn id="89" dur="3000"/>
                                        <p:tgtEl>
                                          <p:spTgt spid="34101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341013"/>
                                        </p:tgtEl>
                                        <p:attrNameLst>
                                          <p:attrName>style.visibility</p:attrName>
                                        </p:attrNameLst>
                                      </p:cBhvr>
                                      <p:to>
                                        <p:strVal val="visible"/>
                                      </p:to>
                                    </p:set>
                                    <p:animEffect transition="in" filter="wipe(left)">
                                      <p:cBhvr>
                                        <p:cTn id="94" dur="3000"/>
                                        <p:tgtEl>
                                          <p:spTgt spid="341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p:bldP spid="340995" grpId="0" autoUpdateAnimBg="0"/>
      <p:bldP spid="340996" grpId="0" animBg="1" autoUpdateAnimBg="0"/>
      <p:bldP spid="340997" grpId="0" animBg="1"/>
      <p:bldP spid="341007" grpId="0" autoUpdateAnimBg="0"/>
      <p:bldP spid="341009" grpId="0" animBg="1"/>
      <p:bldP spid="34101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ext Box 2"/>
          <p:cNvSpPr txBox="1">
            <a:spLocks noChangeArrowheads="1"/>
          </p:cNvSpPr>
          <p:nvPr/>
        </p:nvSpPr>
        <p:spPr bwMode="auto">
          <a:xfrm>
            <a:off x="395288" y="476250"/>
            <a:ext cx="863600" cy="579438"/>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宋体" charset="-122"/>
                <a:ea typeface="宋体" charset="-122"/>
              </a:rPr>
              <a:t>例</a:t>
            </a:r>
            <a:r>
              <a:rPr kumimoji="1" lang="en-US" altLang="zh-CN" sz="3200">
                <a:solidFill>
                  <a:schemeClr val="bg1"/>
                </a:solidFill>
                <a:latin typeface="Times New Roman" pitchFamily="18" charset="0"/>
                <a:ea typeface="宋体" charset="-122"/>
              </a:rPr>
              <a:t>5</a:t>
            </a:r>
          </a:p>
        </p:txBody>
      </p:sp>
      <p:sp>
        <p:nvSpPr>
          <p:cNvPr id="342019" name="Text Box 3"/>
          <p:cNvSpPr txBox="1">
            <a:spLocks noChangeArrowheads="1"/>
          </p:cNvSpPr>
          <p:nvPr/>
        </p:nvSpPr>
        <p:spPr bwMode="auto">
          <a:xfrm>
            <a:off x="1116013" y="476250"/>
            <a:ext cx="4608512"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已知</a:t>
            </a:r>
            <a:r>
              <a:rPr kumimoji="1" lang="en-US" altLang="zh-CN" sz="2800" b="1">
                <a:solidFill>
                  <a:srgbClr val="FFFF00"/>
                </a:solidFill>
                <a:latin typeface="楷体_GB2312" pitchFamily="49" charset="-122"/>
                <a:ea typeface="楷体_GB2312" pitchFamily="49" charset="-122"/>
              </a:rPr>
              <a:t>: </a:t>
            </a:r>
            <a:r>
              <a:rPr kumimoji="1" lang="en-US" altLang="zh-CN" sz="2800" i="1">
                <a:solidFill>
                  <a:schemeClr val="bg1"/>
                </a:solidFill>
                <a:latin typeface="Times New Roman" pitchFamily="18" charset="0"/>
                <a:ea typeface="楷体_GB2312" pitchFamily="49" charset="-122"/>
              </a:rPr>
              <a:t>u</a:t>
            </a:r>
            <a:r>
              <a:rPr kumimoji="1" lang="en-US" altLang="zh-CN" sz="2800" baseline="-25000">
                <a:solidFill>
                  <a:schemeClr val="bg1"/>
                </a:solidFill>
                <a:latin typeface="Times New Roman" pitchFamily="18" charset="0"/>
                <a:ea typeface="楷体_GB2312" pitchFamily="49" charset="-122"/>
              </a:rPr>
              <a:t>ab</a:t>
            </a:r>
            <a:r>
              <a:rPr kumimoji="1" lang="en-US" altLang="zh-CN" sz="2800">
                <a:solidFill>
                  <a:schemeClr val="bg1"/>
                </a:solidFill>
                <a:latin typeface="Times New Roman" pitchFamily="18" charset="0"/>
                <a:ea typeface="楷体_GB2312" pitchFamily="49" charset="-122"/>
              </a:rPr>
              <a:t>=0</a:t>
            </a:r>
            <a:r>
              <a:rPr kumimoji="1" lang="en-US" altLang="zh-CN" sz="2800" b="1">
                <a:solidFill>
                  <a:srgbClr val="FFFF00"/>
                </a:solidFill>
                <a:latin typeface="Times New Roman" pitchFamily="18" charset="0"/>
                <a:ea typeface="楷体_GB2312" pitchFamily="49" charset="-122"/>
              </a:rPr>
              <a:t>,</a:t>
            </a:r>
            <a:r>
              <a:rPr kumimoji="1" lang="en-US" altLang="zh-CN" sz="2800" b="1">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求电阻</a:t>
            </a:r>
            <a:r>
              <a:rPr kumimoji="1" lang="en-US" altLang="zh-CN" sz="2800" i="1">
                <a:solidFill>
                  <a:schemeClr val="bg1"/>
                </a:solidFill>
                <a:latin typeface="Times New Roman" pitchFamily="18" charset="0"/>
                <a:ea typeface="楷体_GB2312" pitchFamily="49" charset="-122"/>
              </a:rPr>
              <a:t>R</a:t>
            </a:r>
            <a:endParaRPr kumimoji="1" lang="en-US" altLang="zh-CN" sz="2800" b="1" i="1">
              <a:solidFill>
                <a:srgbClr val="FFFF00"/>
              </a:solidFill>
              <a:latin typeface="Times New Roman" pitchFamily="18" charset="0"/>
              <a:ea typeface="楷体_GB2312" pitchFamily="49" charset="-122"/>
            </a:endParaRPr>
          </a:p>
        </p:txBody>
      </p:sp>
      <p:sp>
        <p:nvSpPr>
          <p:cNvPr id="342020" name="Text Box 4"/>
          <p:cNvSpPr txBox="1">
            <a:spLocks noChangeArrowheads="1"/>
          </p:cNvSpPr>
          <p:nvPr/>
        </p:nvSpPr>
        <p:spPr bwMode="auto">
          <a:xfrm>
            <a:off x="468313" y="1196975"/>
            <a:ext cx="504825" cy="519113"/>
          </a:xfrm>
          <a:prstGeom prst="rect">
            <a:avLst/>
          </a:prstGeom>
          <a:solidFill>
            <a:srgbClr val="990033"/>
          </a:solidFill>
          <a:ln w="9525">
            <a:noFill/>
            <a:miter lim="800000"/>
            <a:headEnd/>
            <a:tailEnd/>
          </a:ln>
        </p:spPr>
        <p:txBody>
          <a:bodyPr>
            <a:spAutoFit/>
          </a:bodyPr>
          <a:lstStyle/>
          <a:p>
            <a:pPr eaLnBrk="1" hangingPunct="1"/>
            <a:r>
              <a:rPr lang="zh-CN" altLang="en-US" sz="2800" b="1">
                <a:solidFill>
                  <a:schemeClr val="bg1"/>
                </a:solidFill>
                <a:latin typeface="Times New Roman" pitchFamily="18" charset="0"/>
                <a:ea typeface="宋体" charset="-122"/>
              </a:rPr>
              <a:t>解</a:t>
            </a:r>
            <a:endParaRPr lang="zh-CN" altLang="en-US" sz="2400" b="1">
              <a:solidFill>
                <a:srgbClr val="FFFF00"/>
              </a:solidFill>
              <a:ea typeface="仿宋_GB2312" pitchFamily="49" charset="-122"/>
            </a:endParaRPr>
          </a:p>
        </p:txBody>
      </p:sp>
      <p:graphicFrame>
        <p:nvGraphicFramePr>
          <p:cNvPr id="342021" name="Object 5"/>
          <p:cNvGraphicFramePr>
            <a:graphicFrameLocks noChangeAspect="1"/>
          </p:cNvGraphicFramePr>
          <p:nvPr/>
        </p:nvGraphicFramePr>
        <p:xfrm>
          <a:off x="1130300" y="992188"/>
          <a:ext cx="2365375" cy="1254125"/>
        </p:xfrm>
        <a:graphic>
          <a:graphicData uri="http://schemas.openxmlformats.org/presentationml/2006/ole">
            <p:oleObj spid="_x0000_s28677" name="公式" r:id="rId3" imgW="971577" imgH="514223" progId="Equation.3">
              <p:embed/>
            </p:oleObj>
          </a:graphicData>
        </a:graphic>
      </p:graphicFrame>
      <p:sp>
        <p:nvSpPr>
          <p:cNvPr id="342022" name="Text Box 6"/>
          <p:cNvSpPr txBox="1">
            <a:spLocks noChangeArrowheads="1"/>
          </p:cNvSpPr>
          <p:nvPr/>
        </p:nvSpPr>
        <p:spPr bwMode="auto">
          <a:xfrm>
            <a:off x="539750" y="2276475"/>
            <a:ext cx="3167063" cy="519113"/>
          </a:xfrm>
          <a:prstGeom prst="rect">
            <a:avLst/>
          </a:prstGeom>
          <a:noFill/>
          <a:ln w="9525">
            <a:noFill/>
            <a:miter lim="800000"/>
            <a:headEnd/>
            <a:tailEnd/>
          </a:ln>
        </p:spPr>
        <p:txBody>
          <a:bodyPr>
            <a:spAutoFit/>
          </a:bodyPr>
          <a:lstStyle/>
          <a:p>
            <a:pPr eaLnBrk="1" hangingPunct="1"/>
            <a:r>
              <a:rPr lang="zh-CN" altLang="en-US" sz="2800" b="1">
                <a:solidFill>
                  <a:srgbClr val="FFFF00"/>
                </a:solidFill>
                <a:latin typeface="Times New Roman" pitchFamily="18" charset="0"/>
                <a:ea typeface="楷体_GB2312" pitchFamily="49" charset="-122"/>
              </a:rPr>
              <a:t>用开路替代，得：</a:t>
            </a:r>
            <a:endParaRPr lang="zh-CN" altLang="en-US" sz="2800" b="1">
              <a:solidFill>
                <a:srgbClr val="FFFF00"/>
              </a:solidFill>
              <a:ea typeface="楷体_GB2312" pitchFamily="49" charset="-122"/>
            </a:endParaRPr>
          </a:p>
        </p:txBody>
      </p:sp>
      <p:graphicFrame>
        <p:nvGraphicFramePr>
          <p:cNvPr id="342023" name="Object 7"/>
          <p:cNvGraphicFramePr>
            <a:graphicFrameLocks noChangeAspect="1"/>
          </p:cNvGraphicFramePr>
          <p:nvPr/>
        </p:nvGraphicFramePr>
        <p:xfrm>
          <a:off x="396875" y="2997200"/>
          <a:ext cx="3527425" cy="576263"/>
        </p:xfrm>
        <a:graphic>
          <a:graphicData uri="http://schemas.openxmlformats.org/presentationml/2006/ole">
            <p:oleObj spid="_x0000_s28679" name="公式" r:id="rId4" imgW="1466823" imgH="228634" progId="Equation.3">
              <p:embed/>
            </p:oleObj>
          </a:graphicData>
        </a:graphic>
      </p:graphicFrame>
      <p:grpSp>
        <p:nvGrpSpPr>
          <p:cNvPr id="2" name="Group 8"/>
          <p:cNvGrpSpPr>
            <a:grpSpLocks/>
          </p:cNvGrpSpPr>
          <p:nvPr/>
        </p:nvGrpSpPr>
        <p:grpSpPr bwMode="auto">
          <a:xfrm>
            <a:off x="468313" y="3573463"/>
            <a:ext cx="2232025" cy="576262"/>
            <a:chOff x="2744" y="2568"/>
            <a:chExt cx="1406" cy="363"/>
          </a:xfrm>
        </p:grpSpPr>
        <p:sp>
          <p:nvSpPr>
            <p:cNvPr id="28732" name="AutoShape 9"/>
            <p:cNvSpPr>
              <a:spLocks noChangeArrowheads="1"/>
            </p:cNvSpPr>
            <p:nvPr/>
          </p:nvSpPr>
          <p:spPr bwMode="auto">
            <a:xfrm>
              <a:off x="2789" y="2841"/>
              <a:ext cx="953" cy="90"/>
            </a:xfrm>
            <a:prstGeom prst="rightArrow">
              <a:avLst>
                <a:gd name="adj1" fmla="val 50000"/>
                <a:gd name="adj2" fmla="val 264722"/>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sp>
          <p:nvSpPr>
            <p:cNvPr id="28733" name="Text Box 10"/>
            <p:cNvSpPr txBox="1">
              <a:spLocks noChangeArrowheads="1"/>
            </p:cNvSpPr>
            <p:nvPr/>
          </p:nvSpPr>
          <p:spPr bwMode="auto">
            <a:xfrm>
              <a:off x="2744" y="2568"/>
              <a:ext cx="1406" cy="327"/>
            </a:xfrm>
            <a:prstGeom prst="rect">
              <a:avLst/>
            </a:prstGeom>
            <a:noFill/>
            <a:ln w="9525">
              <a:noFill/>
              <a:miter lim="800000"/>
              <a:headEnd/>
              <a:tailEnd/>
            </a:ln>
          </p:spPr>
          <p:txBody>
            <a:bodyPr>
              <a:spAutoFit/>
            </a:bodyPr>
            <a:lstStyle/>
            <a:p>
              <a:pPr eaLnBrk="1" hangingPunct="1"/>
              <a:r>
                <a:rPr lang="zh-CN" altLang="en-US" sz="2800" b="1">
                  <a:solidFill>
                    <a:srgbClr val="FFFF00"/>
                  </a:solidFill>
                  <a:latin typeface="Times New Roman" pitchFamily="18" charset="0"/>
                  <a:ea typeface="楷体_GB2312" pitchFamily="49" charset="-122"/>
                </a:rPr>
                <a:t>短路替代</a:t>
              </a:r>
              <a:endParaRPr lang="zh-CN" altLang="en-US" sz="2800" b="1">
                <a:solidFill>
                  <a:srgbClr val="FFFF00"/>
                </a:solidFill>
                <a:ea typeface="楷体_GB2312" pitchFamily="49" charset="-122"/>
              </a:endParaRPr>
            </a:p>
          </p:txBody>
        </p:sp>
      </p:grpSp>
      <p:graphicFrame>
        <p:nvGraphicFramePr>
          <p:cNvPr id="342027" name="Object 11"/>
          <p:cNvGraphicFramePr>
            <a:graphicFrameLocks noChangeAspect="1"/>
          </p:cNvGraphicFramePr>
          <p:nvPr/>
        </p:nvGraphicFramePr>
        <p:xfrm>
          <a:off x="2065338" y="3644900"/>
          <a:ext cx="1711325" cy="558800"/>
        </p:xfrm>
        <a:graphic>
          <a:graphicData uri="http://schemas.openxmlformats.org/presentationml/2006/ole">
            <p:oleObj spid="_x0000_s28681" name="公式" r:id="rId5" imgW="723820" imgH="228634" progId="Equation.3">
              <p:embed/>
            </p:oleObj>
          </a:graphicData>
        </a:graphic>
      </p:graphicFrame>
      <p:graphicFrame>
        <p:nvGraphicFramePr>
          <p:cNvPr id="342028" name="Object 12"/>
          <p:cNvGraphicFramePr>
            <a:graphicFrameLocks noChangeAspect="1"/>
          </p:cNvGraphicFramePr>
          <p:nvPr/>
        </p:nvGraphicFramePr>
        <p:xfrm>
          <a:off x="454025" y="4365625"/>
          <a:ext cx="3751263" cy="552450"/>
        </p:xfrm>
        <a:graphic>
          <a:graphicData uri="http://schemas.openxmlformats.org/presentationml/2006/ole">
            <p:oleObj spid="_x0000_s28682" name="公式" r:id="rId6" imgW="1619206" imgH="228634" progId="Equation.3">
              <p:embed/>
            </p:oleObj>
          </a:graphicData>
        </a:graphic>
      </p:graphicFrame>
      <p:graphicFrame>
        <p:nvGraphicFramePr>
          <p:cNvPr id="342029" name="Object 13"/>
          <p:cNvGraphicFramePr>
            <a:graphicFrameLocks noChangeAspect="1"/>
          </p:cNvGraphicFramePr>
          <p:nvPr/>
        </p:nvGraphicFramePr>
        <p:xfrm>
          <a:off x="4486275" y="4292600"/>
          <a:ext cx="4221163" cy="552450"/>
        </p:xfrm>
        <a:graphic>
          <a:graphicData uri="http://schemas.openxmlformats.org/presentationml/2006/ole">
            <p:oleObj spid="_x0000_s28683" name="公式" r:id="rId7" imgW="1819141" imgH="228634" progId="Equation.3">
              <p:embed/>
            </p:oleObj>
          </a:graphicData>
        </a:graphic>
      </p:graphicFrame>
      <p:graphicFrame>
        <p:nvGraphicFramePr>
          <p:cNvPr id="342030" name="Object 14"/>
          <p:cNvGraphicFramePr>
            <a:graphicFrameLocks noChangeAspect="1"/>
          </p:cNvGraphicFramePr>
          <p:nvPr/>
        </p:nvGraphicFramePr>
        <p:xfrm>
          <a:off x="539750" y="4868863"/>
          <a:ext cx="3254375" cy="1136650"/>
        </p:xfrm>
        <a:graphic>
          <a:graphicData uri="http://schemas.openxmlformats.org/presentationml/2006/ole">
            <p:oleObj spid="_x0000_s28684" name="公式" r:id="rId8" imgW="1400087" imgH="485880" progId="Equation.3">
              <p:embed/>
            </p:oleObj>
          </a:graphicData>
        </a:graphic>
      </p:graphicFrame>
      <p:grpSp>
        <p:nvGrpSpPr>
          <p:cNvPr id="28685" name="Group 15"/>
          <p:cNvGrpSpPr>
            <a:grpSpLocks/>
          </p:cNvGrpSpPr>
          <p:nvPr/>
        </p:nvGrpSpPr>
        <p:grpSpPr bwMode="auto">
          <a:xfrm>
            <a:off x="8316913" y="6446838"/>
            <a:ext cx="792162" cy="366712"/>
            <a:chOff x="5193" y="4020"/>
            <a:chExt cx="499" cy="231"/>
          </a:xfrm>
        </p:grpSpPr>
        <p:pic>
          <p:nvPicPr>
            <p:cNvPr id="28730" name="Picture 16" descr="78900"/>
            <p:cNvPicPr>
              <a:picLocks noChangeAspect="1" noChangeArrowheads="1"/>
            </p:cNvPicPr>
            <p:nvPr/>
          </p:nvPicPr>
          <p:blipFill>
            <a:blip r:embed="rId9"/>
            <a:srcRect/>
            <a:stretch>
              <a:fillRect/>
            </a:stretch>
          </p:blipFill>
          <p:spPr bwMode="auto">
            <a:xfrm>
              <a:off x="5193" y="4066"/>
              <a:ext cx="499" cy="181"/>
            </a:xfrm>
            <a:prstGeom prst="rect">
              <a:avLst/>
            </a:prstGeom>
            <a:noFill/>
            <a:ln w="9525">
              <a:noFill/>
              <a:miter lim="800000"/>
              <a:headEnd/>
              <a:tailEnd/>
            </a:ln>
          </p:spPr>
        </p:pic>
        <p:sp>
          <p:nvSpPr>
            <p:cNvPr id="28731" name="Text Box 17">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28686" name="Group 18"/>
          <p:cNvGrpSpPr>
            <a:grpSpLocks/>
          </p:cNvGrpSpPr>
          <p:nvPr/>
        </p:nvGrpSpPr>
        <p:grpSpPr bwMode="auto">
          <a:xfrm>
            <a:off x="7453313" y="6446838"/>
            <a:ext cx="792162" cy="366712"/>
            <a:chOff x="4649" y="4020"/>
            <a:chExt cx="499" cy="231"/>
          </a:xfrm>
        </p:grpSpPr>
        <p:pic>
          <p:nvPicPr>
            <p:cNvPr id="28728" name="Picture 19" descr="78900"/>
            <p:cNvPicPr>
              <a:picLocks noChangeAspect="1" noChangeArrowheads="1"/>
            </p:cNvPicPr>
            <p:nvPr/>
          </p:nvPicPr>
          <p:blipFill>
            <a:blip r:embed="rId9"/>
            <a:srcRect/>
            <a:stretch>
              <a:fillRect/>
            </a:stretch>
          </p:blipFill>
          <p:spPr bwMode="auto">
            <a:xfrm>
              <a:off x="4649" y="4066"/>
              <a:ext cx="499" cy="181"/>
            </a:xfrm>
            <a:prstGeom prst="rect">
              <a:avLst/>
            </a:prstGeom>
            <a:noFill/>
            <a:ln w="9525">
              <a:noFill/>
              <a:miter lim="800000"/>
              <a:headEnd/>
              <a:tailEnd/>
            </a:ln>
          </p:spPr>
        </p:pic>
        <p:sp>
          <p:nvSpPr>
            <p:cNvPr id="28729" name="Text Box 20">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5" name="Group 21"/>
          <p:cNvGrpSpPr>
            <a:grpSpLocks/>
          </p:cNvGrpSpPr>
          <p:nvPr/>
        </p:nvGrpSpPr>
        <p:grpSpPr bwMode="auto">
          <a:xfrm>
            <a:off x="4068763" y="620713"/>
            <a:ext cx="4895850" cy="3471862"/>
            <a:chOff x="2563" y="391"/>
            <a:chExt cx="3084" cy="2187"/>
          </a:xfrm>
        </p:grpSpPr>
        <p:grpSp>
          <p:nvGrpSpPr>
            <p:cNvPr id="28691" name="Group 22"/>
            <p:cNvGrpSpPr>
              <a:grpSpLocks/>
            </p:cNvGrpSpPr>
            <p:nvPr/>
          </p:nvGrpSpPr>
          <p:grpSpPr bwMode="auto">
            <a:xfrm>
              <a:off x="3560" y="1933"/>
              <a:ext cx="363" cy="288"/>
              <a:chOff x="4740" y="2840"/>
              <a:chExt cx="363" cy="288"/>
            </a:xfrm>
          </p:grpSpPr>
          <p:sp>
            <p:nvSpPr>
              <p:cNvPr id="28726" name="Line 23"/>
              <p:cNvSpPr>
                <a:spLocks noChangeShapeType="1"/>
              </p:cNvSpPr>
              <p:nvPr/>
            </p:nvSpPr>
            <p:spPr bwMode="auto">
              <a:xfrm flipH="1">
                <a:off x="5057" y="2840"/>
                <a:ext cx="0" cy="273"/>
              </a:xfrm>
              <a:prstGeom prst="line">
                <a:avLst/>
              </a:prstGeom>
              <a:noFill/>
              <a:ln w="38100">
                <a:solidFill>
                  <a:srgbClr val="66FFFF"/>
                </a:solidFill>
                <a:round/>
                <a:headEnd/>
                <a:tailEnd type="triangle" w="med" len="med"/>
              </a:ln>
            </p:spPr>
            <p:txBody>
              <a:bodyPr/>
              <a:lstStyle/>
              <a:p>
                <a:endParaRPr lang="zh-CN" altLang="en-US"/>
              </a:p>
            </p:txBody>
          </p:sp>
          <p:sp>
            <p:nvSpPr>
              <p:cNvPr id="28727" name="Text Box 24"/>
              <p:cNvSpPr txBox="1">
                <a:spLocks noChangeArrowheads="1"/>
              </p:cNvSpPr>
              <p:nvPr/>
            </p:nvSpPr>
            <p:spPr bwMode="auto">
              <a:xfrm>
                <a:off x="4740" y="2840"/>
                <a:ext cx="363" cy="288"/>
              </a:xfrm>
              <a:prstGeom prst="rect">
                <a:avLst/>
              </a:prstGeom>
              <a:noFill/>
              <a:ln w="28575">
                <a:noFill/>
                <a:miter lim="800000"/>
                <a:headEnd/>
                <a:tailEnd/>
              </a:ln>
            </p:spPr>
            <p:txBody>
              <a:bodyPr>
                <a:spAutoFit/>
              </a:bodyPr>
              <a:lstStyle/>
              <a:p>
                <a:pPr eaLnBrk="1" hangingPunct="1">
                  <a:spcBef>
                    <a:spcPct val="50000"/>
                  </a:spcBef>
                </a:pPr>
                <a:r>
                  <a:rPr lang="en-US" altLang="zh-CN" sz="2400">
                    <a:solidFill>
                      <a:schemeClr val="bg1"/>
                    </a:solidFill>
                    <a:latin typeface="Times New Roman" pitchFamily="18" charset="0"/>
                    <a:ea typeface="仿宋_GB2312" pitchFamily="49" charset="-122"/>
                  </a:rPr>
                  <a:t>1A</a:t>
                </a:r>
              </a:p>
            </p:txBody>
          </p:sp>
        </p:grpSp>
        <p:sp>
          <p:nvSpPr>
            <p:cNvPr id="28692" name="Oval 25"/>
            <p:cNvSpPr>
              <a:spLocks noChangeArrowheads="1"/>
            </p:cNvSpPr>
            <p:nvPr/>
          </p:nvSpPr>
          <p:spPr bwMode="auto">
            <a:xfrm>
              <a:off x="2563" y="157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8693" name="Text Box 26"/>
            <p:cNvSpPr txBox="1">
              <a:spLocks noChangeArrowheads="1"/>
            </p:cNvSpPr>
            <p:nvPr/>
          </p:nvSpPr>
          <p:spPr bwMode="auto">
            <a:xfrm>
              <a:off x="2744" y="935"/>
              <a:ext cx="499"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4</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8694" name="Line 27"/>
            <p:cNvSpPr>
              <a:spLocks noChangeShapeType="1"/>
            </p:cNvSpPr>
            <p:nvPr/>
          </p:nvSpPr>
          <p:spPr bwMode="auto">
            <a:xfrm flipH="1">
              <a:off x="3470" y="1298"/>
              <a:ext cx="544" cy="0"/>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8695" name="Line 28"/>
            <p:cNvSpPr>
              <a:spLocks noChangeShapeType="1"/>
            </p:cNvSpPr>
            <p:nvPr/>
          </p:nvSpPr>
          <p:spPr bwMode="auto">
            <a:xfrm>
              <a:off x="3479" y="708"/>
              <a:ext cx="0" cy="1543"/>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8696" name="Text Box 29"/>
            <p:cNvSpPr txBox="1">
              <a:spLocks noChangeArrowheads="1"/>
            </p:cNvSpPr>
            <p:nvPr/>
          </p:nvSpPr>
          <p:spPr bwMode="auto">
            <a:xfrm>
              <a:off x="2925" y="1570"/>
              <a:ext cx="59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42V</a:t>
              </a:r>
              <a:endParaRPr lang="en-US" altLang="zh-CN" sz="2800">
                <a:solidFill>
                  <a:srgbClr val="FFFF00"/>
                </a:solidFill>
                <a:ea typeface="仿宋_GB2312" pitchFamily="49" charset="-122"/>
              </a:endParaRPr>
            </a:p>
          </p:txBody>
        </p:sp>
        <p:sp>
          <p:nvSpPr>
            <p:cNvPr id="28697" name="Text Box 30"/>
            <p:cNvSpPr txBox="1">
              <a:spLocks noChangeArrowheads="1"/>
            </p:cNvSpPr>
            <p:nvPr/>
          </p:nvSpPr>
          <p:spPr bwMode="auto">
            <a:xfrm>
              <a:off x="3515" y="1334"/>
              <a:ext cx="5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30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8698" name="Text Box 31"/>
            <p:cNvSpPr txBox="1">
              <a:spLocks noChangeArrowheads="1"/>
            </p:cNvSpPr>
            <p:nvPr/>
          </p:nvSpPr>
          <p:spPr bwMode="auto">
            <a:xfrm>
              <a:off x="2744" y="1253"/>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ea typeface="仿宋_GB2312" pitchFamily="49" charset="-122"/>
                </a:rPr>
                <a:t>＋</a:t>
              </a:r>
              <a:endParaRPr lang="zh-CN" altLang="en-US" sz="2800">
                <a:solidFill>
                  <a:srgbClr val="FFFF00"/>
                </a:solidFill>
                <a:ea typeface="仿宋_GB2312" pitchFamily="49" charset="-122"/>
              </a:endParaRPr>
            </a:p>
          </p:txBody>
        </p:sp>
        <p:sp>
          <p:nvSpPr>
            <p:cNvPr id="28699" name="Text Box 32"/>
            <p:cNvSpPr txBox="1">
              <a:spLocks noChangeArrowheads="1"/>
            </p:cNvSpPr>
            <p:nvPr/>
          </p:nvSpPr>
          <p:spPr bwMode="auto">
            <a:xfrm>
              <a:off x="2744" y="1842"/>
              <a:ext cx="408" cy="327"/>
            </a:xfrm>
            <a:prstGeom prst="rect">
              <a:avLst/>
            </a:prstGeom>
            <a:noFill/>
            <a:ln w="9525">
              <a:noFill/>
              <a:miter lim="800000"/>
              <a:headEnd/>
              <a:tailEnd/>
            </a:ln>
          </p:spPr>
          <p:txBody>
            <a:bodyPr>
              <a:spAutoFit/>
            </a:bodyPr>
            <a:lstStyle/>
            <a:p>
              <a:pPr eaLnBrk="1" hangingPunct="1"/>
              <a:r>
                <a:rPr lang="zh-CN" altLang="en-US" sz="2800">
                  <a:solidFill>
                    <a:schemeClr val="bg1"/>
                  </a:solidFill>
                  <a:ea typeface="仿宋_GB2312" pitchFamily="49" charset="-122"/>
                </a:rPr>
                <a:t>－</a:t>
              </a:r>
              <a:endParaRPr lang="zh-CN" altLang="en-US" sz="2800">
                <a:solidFill>
                  <a:srgbClr val="FFFF00"/>
                </a:solidFill>
                <a:ea typeface="仿宋_GB2312" pitchFamily="49" charset="-122"/>
              </a:endParaRPr>
            </a:p>
          </p:txBody>
        </p:sp>
        <p:sp>
          <p:nvSpPr>
            <p:cNvPr id="28700" name="Text Box 33"/>
            <p:cNvSpPr txBox="1">
              <a:spLocks noChangeArrowheads="1"/>
            </p:cNvSpPr>
            <p:nvPr/>
          </p:nvSpPr>
          <p:spPr bwMode="auto">
            <a:xfrm>
              <a:off x="3515" y="754"/>
              <a:ext cx="63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8701" name="Text Box 34"/>
            <p:cNvSpPr txBox="1">
              <a:spLocks noChangeArrowheads="1"/>
            </p:cNvSpPr>
            <p:nvPr/>
          </p:nvSpPr>
          <p:spPr bwMode="auto">
            <a:xfrm>
              <a:off x="4060" y="754"/>
              <a:ext cx="54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25</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8702" name="Text Box 35"/>
            <p:cNvSpPr txBox="1">
              <a:spLocks noChangeArrowheads="1"/>
            </p:cNvSpPr>
            <p:nvPr/>
          </p:nvSpPr>
          <p:spPr bwMode="auto">
            <a:xfrm>
              <a:off x="4014" y="1661"/>
              <a:ext cx="5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10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8703" name="Text Box 36"/>
            <p:cNvSpPr txBox="1">
              <a:spLocks noChangeArrowheads="1"/>
            </p:cNvSpPr>
            <p:nvPr/>
          </p:nvSpPr>
          <p:spPr bwMode="auto">
            <a:xfrm>
              <a:off x="4105" y="1253"/>
              <a:ext cx="5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8704" name="Text Box 37"/>
            <p:cNvSpPr txBox="1">
              <a:spLocks noChangeArrowheads="1"/>
            </p:cNvSpPr>
            <p:nvPr/>
          </p:nvSpPr>
          <p:spPr bwMode="auto">
            <a:xfrm>
              <a:off x="4105" y="1933"/>
              <a:ext cx="5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40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28705" name="Text Box 38"/>
            <p:cNvSpPr txBox="1">
              <a:spLocks noChangeArrowheads="1"/>
            </p:cNvSpPr>
            <p:nvPr/>
          </p:nvSpPr>
          <p:spPr bwMode="auto">
            <a:xfrm>
              <a:off x="4559" y="391"/>
              <a:ext cx="227"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b</a:t>
              </a:r>
              <a:endParaRPr lang="en-US" altLang="zh-CN" sz="2800">
                <a:solidFill>
                  <a:srgbClr val="FFFF00"/>
                </a:solidFill>
                <a:ea typeface="仿宋_GB2312" pitchFamily="49" charset="-122"/>
              </a:endParaRPr>
            </a:p>
          </p:txBody>
        </p:sp>
        <p:sp>
          <p:nvSpPr>
            <p:cNvPr id="28706" name="Text Box 39"/>
            <p:cNvSpPr txBox="1">
              <a:spLocks noChangeArrowheads="1"/>
            </p:cNvSpPr>
            <p:nvPr/>
          </p:nvSpPr>
          <p:spPr bwMode="auto">
            <a:xfrm>
              <a:off x="3924" y="391"/>
              <a:ext cx="227"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a:t>
              </a:r>
              <a:endParaRPr lang="en-US" altLang="zh-CN" sz="2800">
                <a:solidFill>
                  <a:srgbClr val="FFFF00"/>
                </a:solidFill>
                <a:ea typeface="仿宋_GB2312" pitchFamily="49" charset="-122"/>
              </a:endParaRPr>
            </a:p>
          </p:txBody>
        </p:sp>
        <p:sp>
          <p:nvSpPr>
            <p:cNvPr id="28707" name="Text Box 40"/>
            <p:cNvSpPr txBox="1">
              <a:spLocks noChangeArrowheads="1"/>
            </p:cNvSpPr>
            <p:nvPr/>
          </p:nvSpPr>
          <p:spPr bwMode="auto">
            <a:xfrm>
              <a:off x="3515" y="1661"/>
              <a:ext cx="363"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R</a:t>
              </a:r>
            </a:p>
          </p:txBody>
        </p:sp>
        <p:sp>
          <p:nvSpPr>
            <p:cNvPr id="28708" name="Rectangle 41"/>
            <p:cNvSpPr>
              <a:spLocks noChangeArrowheads="1"/>
            </p:cNvSpPr>
            <p:nvPr/>
          </p:nvSpPr>
          <p:spPr bwMode="auto">
            <a:xfrm>
              <a:off x="2744" y="708"/>
              <a:ext cx="2314" cy="1543"/>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28709" name="Line 42"/>
            <p:cNvSpPr>
              <a:spLocks noChangeShapeType="1"/>
            </p:cNvSpPr>
            <p:nvPr/>
          </p:nvSpPr>
          <p:spPr bwMode="auto">
            <a:xfrm>
              <a:off x="4649" y="708"/>
              <a:ext cx="0" cy="1543"/>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8710" name="Line 43"/>
            <p:cNvSpPr>
              <a:spLocks noChangeShapeType="1"/>
            </p:cNvSpPr>
            <p:nvPr/>
          </p:nvSpPr>
          <p:spPr bwMode="auto">
            <a:xfrm>
              <a:off x="4014" y="708"/>
              <a:ext cx="0" cy="1543"/>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28711" name="Rectangle 44"/>
            <p:cNvSpPr>
              <a:spLocks noChangeArrowheads="1"/>
            </p:cNvSpPr>
            <p:nvPr/>
          </p:nvSpPr>
          <p:spPr bwMode="auto">
            <a:xfrm>
              <a:off x="4559" y="125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8712" name="Rectangle 45"/>
            <p:cNvSpPr>
              <a:spLocks noChangeArrowheads="1"/>
            </p:cNvSpPr>
            <p:nvPr/>
          </p:nvSpPr>
          <p:spPr bwMode="auto">
            <a:xfrm>
              <a:off x="3933" y="166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8713" name="Rectangle 46"/>
            <p:cNvSpPr>
              <a:spLocks noChangeArrowheads="1"/>
            </p:cNvSpPr>
            <p:nvPr/>
          </p:nvSpPr>
          <p:spPr bwMode="auto">
            <a:xfrm>
              <a:off x="3425" y="166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8714" name="Rectangle 47"/>
            <p:cNvSpPr>
              <a:spLocks noChangeArrowheads="1"/>
            </p:cNvSpPr>
            <p:nvPr/>
          </p:nvSpPr>
          <p:spPr bwMode="auto">
            <a:xfrm>
              <a:off x="2663" y="98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28715" name="Rectangle 48"/>
            <p:cNvSpPr>
              <a:spLocks noChangeArrowheads="1"/>
            </p:cNvSpPr>
            <p:nvPr/>
          </p:nvSpPr>
          <p:spPr bwMode="auto">
            <a:xfrm>
              <a:off x="3561" y="1253"/>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28716" name="Rectangle 49"/>
            <p:cNvSpPr>
              <a:spLocks noChangeArrowheads="1"/>
            </p:cNvSpPr>
            <p:nvPr/>
          </p:nvSpPr>
          <p:spPr bwMode="auto">
            <a:xfrm>
              <a:off x="3561" y="663"/>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28717" name="Rectangle 50"/>
            <p:cNvSpPr>
              <a:spLocks noChangeArrowheads="1"/>
            </p:cNvSpPr>
            <p:nvPr/>
          </p:nvSpPr>
          <p:spPr bwMode="auto">
            <a:xfrm>
              <a:off x="4150" y="663"/>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28718" name="Rectangle 51"/>
            <p:cNvSpPr>
              <a:spLocks noChangeArrowheads="1"/>
            </p:cNvSpPr>
            <p:nvPr/>
          </p:nvSpPr>
          <p:spPr bwMode="auto">
            <a:xfrm>
              <a:off x="4196" y="220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28719" name="Text Box 52"/>
            <p:cNvSpPr txBox="1">
              <a:spLocks noChangeArrowheads="1"/>
            </p:cNvSpPr>
            <p:nvPr/>
          </p:nvSpPr>
          <p:spPr bwMode="auto">
            <a:xfrm>
              <a:off x="5057" y="935"/>
              <a:ext cx="59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0.5A</a:t>
              </a:r>
              <a:endParaRPr lang="en-US" altLang="zh-CN" sz="2800">
                <a:solidFill>
                  <a:srgbClr val="FFFF00"/>
                </a:solidFill>
                <a:ea typeface="仿宋_GB2312" pitchFamily="49" charset="-122"/>
              </a:endParaRPr>
            </a:p>
          </p:txBody>
        </p:sp>
        <p:sp>
          <p:nvSpPr>
            <p:cNvPr id="28720" name="Text Box 53"/>
            <p:cNvSpPr txBox="1">
              <a:spLocks noChangeArrowheads="1"/>
            </p:cNvSpPr>
            <p:nvPr/>
          </p:nvSpPr>
          <p:spPr bwMode="auto">
            <a:xfrm>
              <a:off x="4513" y="2251"/>
              <a:ext cx="227"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d</a:t>
              </a:r>
              <a:endParaRPr lang="en-US" altLang="zh-CN" sz="2800">
                <a:solidFill>
                  <a:srgbClr val="FFFF00"/>
                </a:solidFill>
                <a:ea typeface="仿宋_GB2312" pitchFamily="49" charset="-122"/>
              </a:endParaRPr>
            </a:p>
          </p:txBody>
        </p:sp>
        <p:sp>
          <p:nvSpPr>
            <p:cNvPr id="28721" name="Text Box 54"/>
            <p:cNvSpPr txBox="1">
              <a:spLocks noChangeArrowheads="1"/>
            </p:cNvSpPr>
            <p:nvPr/>
          </p:nvSpPr>
          <p:spPr bwMode="auto">
            <a:xfrm>
              <a:off x="3923" y="2206"/>
              <a:ext cx="227"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c</a:t>
              </a:r>
              <a:endParaRPr lang="en-US" altLang="zh-CN" sz="2800">
                <a:solidFill>
                  <a:srgbClr val="FFFF00"/>
                </a:solidFill>
                <a:ea typeface="仿宋_GB2312" pitchFamily="49" charset="-122"/>
              </a:endParaRPr>
            </a:p>
          </p:txBody>
        </p:sp>
        <p:sp>
          <p:nvSpPr>
            <p:cNvPr id="28722" name="Line 55"/>
            <p:cNvSpPr>
              <a:spLocks noChangeShapeType="1"/>
            </p:cNvSpPr>
            <p:nvPr/>
          </p:nvSpPr>
          <p:spPr bwMode="auto">
            <a:xfrm flipH="1" flipV="1">
              <a:off x="5057" y="890"/>
              <a:ext cx="0" cy="408"/>
            </a:xfrm>
            <a:prstGeom prst="line">
              <a:avLst/>
            </a:prstGeom>
            <a:noFill/>
            <a:ln w="28575">
              <a:solidFill>
                <a:srgbClr val="66FFFF"/>
              </a:solidFill>
              <a:round/>
              <a:headEnd/>
              <a:tailEnd type="triangle" w="med" len="med"/>
            </a:ln>
          </p:spPr>
          <p:txBody>
            <a:bodyPr/>
            <a:lstStyle/>
            <a:p>
              <a:endParaRPr lang="zh-CN" altLang="en-US"/>
            </a:p>
          </p:txBody>
        </p:sp>
        <p:grpSp>
          <p:nvGrpSpPr>
            <p:cNvPr id="28723" name="Group 56"/>
            <p:cNvGrpSpPr>
              <a:grpSpLocks/>
            </p:cNvGrpSpPr>
            <p:nvPr/>
          </p:nvGrpSpPr>
          <p:grpSpPr bwMode="auto">
            <a:xfrm>
              <a:off x="4876" y="1298"/>
              <a:ext cx="363" cy="363"/>
              <a:chOff x="4785" y="709"/>
              <a:chExt cx="363" cy="363"/>
            </a:xfrm>
          </p:grpSpPr>
          <p:sp>
            <p:nvSpPr>
              <p:cNvPr id="28724" name="Oval 57"/>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28725" name="Line 58"/>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28688" name="Group 59"/>
          <p:cNvGrpSpPr>
            <a:grpSpLocks/>
          </p:cNvGrpSpPr>
          <p:nvPr/>
        </p:nvGrpSpPr>
        <p:grpSpPr bwMode="auto">
          <a:xfrm>
            <a:off x="6588125" y="6446838"/>
            <a:ext cx="792163" cy="366712"/>
            <a:chOff x="5193" y="4020"/>
            <a:chExt cx="499" cy="231"/>
          </a:xfrm>
        </p:grpSpPr>
        <p:pic>
          <p:nvPicPr>
            <p:cNvPr id="28689" name="Picture 60" descr="78900"/>
            <p:cNvPicPr>
              <a:picLocks noChangeAspect="1" noChangeArrowheads="1"/>
            </p:cNvPicPr>
            <p:nvPr/>
          </p:nvPicPr>
          <p:blipFill>
            <a:blip r:embed="rId9"/>
            <a:srcRect/>
            <a:stretch>
              <a:fillRect/>
            </a:stretch>
          </p:blipFill>
          <p:spPr bwMode="auto">
            <a:xfrm>
              <a:off x="5193" y="4066"/>
              <a:ext cx="499" cy="181"/>
            </a:xfrm>
            <a:prstGeom prst="rect">
              <a:avLst/>
            </a:prstGeom>
            <a:noFill/>
            <a:ln w="9525">
              <a:noFill/>
              <a:miter lim="800000"/>
              <a:headEnd/>
              <a:tailEnd/>
            </a:ln>
          </p:spPr>
        </p:pic>
        <p:sp>
          <p:nvSpPr>
            <p:cNvPr id="28690" name="Text Box 6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42018"/>
                                        </p:tgtEl>
                                        <p:attrNameLst>
                                          <p:attrName>style.visibility</p:attrName>
                                        </p:attrNameLst>
                                      </p:cBhvr>
                                      <p:to>
                                        <p:strVal val="visible"/>
                                      </p:to>
                                    </p:set>
                                    <p:anim calcmode="lin" valueType="num">
                                      <p:cBhvr>
                                        <p:cTn id="7" dur="1000" fill="hold"/>
                                        <p:tgtEl>
                                          <p:spTgt spid="342018"/>
                                        </p:tgtEl>
                                        <p:attrNameLst>
                                          <p:attrName>ppt_w</p:attrName>
                                        </p:attrNameLst>
                                      </p:cBhvr>
                                      <p:tavLst>
                                        <p:tav tm="0">
                                          <p:val>
                                            <p:fltVal val="0"/>
                                          </p:val>
                                        </p:tav>
                                        <p:tav tm="100000">
                                          <p:val>
                                            <p:strVal val="#ppt_w"/>
                                          </p:val>
                                        </p:tav>
                                      </p:tavLst>
                                    </p:anim>
                                    <p:anim calcmode="lin" valueType="num">
                                      <p:cBhvr>
                                        <p:cTn id="8" dur="1000" fill="hold"/>
                                        <p:tgtEl>
                                          <p:spTgt spid="342018"/>
                                        </p:tgtEl>
                                        <p:attrNameLst>
                                          <p:attrName>ppt_h</p:attrName>
                                        </p:attrNameLst>
                                      </p:cBhvr>
                                      <p:tavLst>
                                        <p:tav tm="0">
                                          <p:val>
                                            <p:fltVal val="0"/>
                                          </p:val>
                                        </p:tav>
                                        <p:tav tm="100000">
                                          <p:val>
                                            <p:strVal val="#ppt_h"/>
                                          </p:val>
                                        </p:tav>
                                      </p:tavLst>
                                    </p:anim>
                                    <p:anim calcmode="lin" valueType="num">
                                      <p:cBhvr>
                                        <p:cTn id="9" dur="1000" fill="hold"/>
                                        <p:tgtEl>
                                          <p:spTgt spid="3420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42018"/>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par>
                          <p:cTn id="15" fill="hold" nodeType="afterGroup">
                            <p:stCondLst>
                              <p:cond delay="1500"/>
                            </p:stCondLst>
                            <p:childTnLst>
                              <p:par>
                                <p:cTn id="16" presetID="22" presetClass="entr" presetSubtype="8" fill="hold" grpId="0" nodeType="afterEffect">
                                  <p:stCondLst>
                                    <p:cond delay="1000"/>
                                  </p:stCondLst>
                                  <p:childTnLst>
                                    <p:set>
                                      <p:cBhvr>
                                        <p:cTn id="17" dur="1" fill="hold">
                                          <p:stCondLst>
                                            <p:cond delay="0"/>
                                          </p:stCondLst>
                                        </p:cTn>
                                        <p:tgtEl>
                                          <p:spTgt spid="342019"/>
                                        </p:tgtEl>
                                        <p:attrNameLst>
                                          <p:attrName>style.visibility</p:attrName>
                                        </p:attrNameLst>
                                      </p:cBhvr>
                                      <p:to>
                                        <p:strVal val="visible"/>
                                      </p:to>
                                    </p:set>
                                    <p:animEffect transition="in" filter="wipe(left)">
                                      <p:cBhvr>
                                        <p:cTn id="18" dur="1000"/>
                                        <p:tgtEl>
                                          <p:spTgt spid="3420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342020"/>
                                        </p:tgtEl>
                                        <p:attrNameLst>
                                          <p:attrName>style.visibility</p:attrName>
                                        </p:attrNameLst>
                                      </p:cBhvr>
                                      <p:to>
                                        <p:strVal val="visible"/>
                                      </p:to>
                                    </p:set>
                                    <p:anim calcmode="lin" valueType="num">
                                      <p:cBhvr>
                                        <p:cTn id="23" dur="1000" fill="hold"/>
                                        <p:tgtEl>
                                          <p:spTgt spid="342020"/>
                                        </p:tgtEl>
                                        <p:attrNameLst>
                                          <p:attrName>ppt_w</p:attrName>
                                        </p:attrNameLst>
                                      </p:cBhvr>
                                      <p:tavLst>
                                        <p:tav tm="0">
                                          <p:val>
                                            <p:fltVal val="0"/>
                                          </p:val>
                                        </p:tav>
                                        <p:tav tm="100000">
                                          <p:val>
                                            <p:strVal val="#ppt_w"/>
                                          </p:val>
                                        </p:tav>
                                      </p:tavLst>
                                    </p:anim>
                                    <p:anim calcmode="lin" valueType="num">
                                      <p:cBhvr>
                                        <p:cTn id="24" dur="1000" fill="hold"/>
                                        <p:tgtEl>
                                          <p:spTgt spid="342020"/>
                                        </p:tgtEl>
                                        <p:attrNameLst>
                                          <p:attrName>ppt_h</p:attrName>
                                        </p:attrNameLst>
                                      </p:cBhvr>
                                      <p:tavLst>
                                        <p:tav tm="0">
                                          <p:val>
                                            <p:fltVal val="0"/>
                                          </p:val>
                                        </p:tav>
                                        <p:tav tm="100000">
                                          <p:val>
                                            <p:strVal val="#ppt_h"/>
                                          </p:val>
                                        </p:tav>
                                      </p:tavLst>
                                    </p:anim>
                                    <p:anim calcmode="lin" valueType="num">
                                      <p:cBhvr>
                                        <p:cTn id="25" dur="1000" fill="hold"/>
                                        <p:tgtEl>
                                          <p:spTgt spid="3420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420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342021"/>
                                        </p:tgtEl>
                                        <p:attrNameLst>
                                          <p:attrName>style.visibility</p:attrName>
                                        </p:attrNameLst>
                                      </p:cBhvr>
                                      <p:to>
                                        <p:strVal val="visible"/>
                                      </p:to>
                                    </p:set>
                                    <p:animEffect transition="in" filter="slide(fromBottom)">
                                      <p:cBhvr>
                                        <p:cTn id="31" dur="1000"/>
                                        <p:tgtEl>
                                          <p:spTgt spid="3420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342022"/>
                                        </p:tgtEl>
                                        <p:attrNameLst>
                                          <p:attrName>style.visibility</p:attrName>
                                        </p:attrNameLst>
                                      </p:cBhvr>
                                      <p:to>
                                        <p:strVal val="visible"/>
                                      </p:to>
                                    </p:set>
                                    <p:animEffect transition="in" filter="box(out)">
                                      <p:cBhvr>
                                        <p:cTn id="36" dur="500"/>
                                        <p:tgtEl>
                                          <p:spTgt spid="3420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42023"/>
                                        </p:tgtEl>
                                        <p:attrNameLst>
                                          <p:attrName>style.visibility</p:attrName>
                                        </p:attrNameLst>
                                      </p:cBhvr>
                                      <p:to>
                                        <p:strVal val="visible"/>
                                      </p:to>
                                    </p:set>
                                    <p:animEffect transition="in" filter="wipe(left)">
                                      <p:cBhvr>
                                        <p:cTn id="41" dur="3000"/>
                                        <p:tgtEl>
                                          <p:spTgt spid="3420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slide(fromLeft)">
                                      <p:cBhvr>
                                        <p:cTn id="46" dur="5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342027"/>
                                        </p:tgtEl>
                                        <p:attrNameLst>
                                          <p:attrName>style.visibility</p:attrName>
                                        </p:attrNameLst>
                                      </p:cBhvr>
                                      <p:to>
                                        <p:strVal val="visible"/>
                                      </p:to>
                                    </p:set>
                                    <p:animEffect transition="in" filter="wipe(left)">
                                      <p:cBhvr>
                                        <p:cTn id="51" dur="3000"/>
                                        <p:tgtEl>
                                          <p:spTgt spid="3420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342028"/>
                                        </p:tgtEl>
                                        <p:attrNameLst>
                                          <p:attrName>style.visibility</p:attrName>
                                        </p:attrNameLst>
                                      </p:cBhvr>
                                      <p:to>
                                        <p:strVal val="visible"/>
                                      </p:to>
                                    </p:set>
                                    <p:animEffect transition="in" filter="wipe(left)">
                                      <p:cBhvr>
                                        <p:cTn id="56" dur="3000"/>
                                        <p:tgtEl>
                                          <p:spTgt spid="34202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342029"/>
                                        </p:tgtEl>
                                        <p:attrNameLst>
                                          <p:attrName>style.visibility</p:attrName>
                                        </p:attrNameLst>
                                      </p:cBhvr>
                                      <p:to>
                                        <p:strVal val="visible"/>
                                      </p:to>
                                    </p:set>
                                    <p:animEffect transition="in" filter="wipe(left)">
                                      <p:cBhvr>
                                        <p:cTn id="61" dur="3000"/>
                                        <p:tgtEl>
                                          <p:spTgt spid="342029"/>
                                        </p:tgtEl>
                                      </p:cBhvr>
                                    </p:animEffect>
                                  </p:childTnLst>
                                </p:cTn>
                              </p:par>
                            </p:childTnLst>
                          </p:cTn>
                        </p:par>
                        <p:par>
                          <p:cTn id="62" fill="hold" nodeType="afterGroup">
                            <p:stCondLst>
                              <p:cond delay="3000"/>
                            </p:stCondLst>
                            <p:childTnLst>
                              <p:par>
                                <p:cTn id="63" presetID="22" presetClass="entr" presetSubtype="8" fill="hold" nodeType="afterEffect">
                                  <p:stCondLst>
                                    <p:cond delay="0"/>
                                  </p:stCondLst>
                                  <p:childTnLst>
                                    <p:set>
                                      <p:cBhvr>
                                        <p:cTn id="64" dur="1" fill="hold">
                                          <p:stCondLst>
                                            <p:cond delay="0"/>
                                          </p:stCondLst>
                                        </p:cTn>
                                        <p:tgtEl>
                                          <p:spTgt spid="342030"/>
                                        </p:tgtEl>
                                        <p:attrNameLst>
                                          <p:attrName>style.visibility</p:attrName>
                                        </p:attrNameLst>
                                      </p:cBhvr>
                                      <p:to>
                                        <p:strVal val="visible"/>
                                      </p:to>
                                    </p:set>
                                    <p:animEffect transition="in" filter="wipe(left)">
                                      <p:cBhvr>
                                        <p:cTn id="65" dur="3000"/>
                                        <p:tgtEl>
                                          <p:spTgt spid="342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p:bldP spid="342019" grpId="0" autoUpdateAnimBg="0"/>
      <p:bldP spid="342020" grpId="0" animBg="1" autoUpdateAnimBg="0"/>
      <p:bldP spid="34202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55650" y="3054350"/>
            <a:ext cx="2517775" cy="1311275"/>
            <a:chOff x="431" y="164"/>
            <a:chExt cx="1586" cy="826"/>
          </a:xfrm>
        </p:grpSpPr>
        <p:grpSp>
          <p:nvGrpSpPr>
            <p:cNvPr id="29740" name="Group 3"/>
            <p:cNvGrpSpPr>
              <a:grpSpLocks/>
            </p:cNvGrpSpPr>
            <p:nvPr/>
          </p:nvGrpSpPr>
          <p:grpSpPr bwMode="auto">
            <a:xfrm>
              <a:off x="431" y="210"/>
              <a:ext cx="1270" cy="771"/>
              <a:chOff x="612" y="1979"/>
              <a:chExt cx="1270" cy="771"/>
            </a:xfrm>
          </p:grpSpPr>
          <p:sp>
            <p:nvSpPr>
              <p:cNvPr id="29746" name="Rectangle 4"/>
              <p:cNvSpPr>
                <a:spLocks noChangeArrowheads="1"/>
              </p:cNvSpPr>
              <p:nvPr/>
            </p:nvSpPr>
            <p:spPr bwMode="auto">
              <a:xfrm>
                <a:off x="612" y="1979"/>
                <a:ext cx="635" cy="771"/>
              </a:xfrm>
              <a:prstGeom prst="rect">
                <a:avLst/>
              </a:prstGeom>
              <a:gradFill rotWithShape="1">
                <a:gsLst>
                  <a:gs pos="0">
                    <a:srgbClr val="FF9900"/>
                  </a:gs>
                  <a:gs pos="100000">
                    <a:srgbClr val="764700"/>
                  </a:gs>
                </a:gsLst>
                <a:path path="shape">
                  <a:fillToRect l="50000" t="50000" r="50000" b="50000"/>
                </a:path>
              </a:gradFill>
              <a:ln w="38100">
                <a:noFill/>
                <a:miter lim="800000"/>
                <a:headEnd/>
                <a:tailEnd/>
              </a:ln>
            </p:spPr>
            <p:txBody>
              <a:bodyPr wrap="none" anchor="ctr"/>
              <a:lstStyle/>
              <a:p>
                <a:pPr algn="ctr" eaLnBrk="1" hangingPunct="1"/>
                <a:r>
                  <a:rPr lang="en-US" altLang="zh-CN" sz="3200">
                    <a:solidFill>
                      <a:schemeClr val="bg1"/>
                    </a:solidFill>
                    <a:latin typeface="Times New Roman" pitchFamily="18" charset="0"/>
                    <a:ea typeface="仿宋_GB2312" pitchFamily="49" charset="-122"/>
                  </a:rPr>
                  <a:t>B</a:t>
                </a:r>
              </a:p>
            </p:txBody>
          </p:sp>
          <p:sp>
            <p:nvSpPr>
              <p:cNvPr id="29747" name="Line 5"/>
              <p:cNvSpPr>
                <a:spLocks noChangeShapeType="1"/>
              </p:cNvSpPr>
              <p:nvPr/>
            </p:nvSpPr>
            <p:spPr bwMode="auto">
              <a:xfrm>
                <a:off x="1247" y="2115"/>
                <a:ext cx="635" cy="0"/>
              </a:xfrm>
              <a:prstGeom prst="line">
                <a:avLst/>
              </a:prstGeom>
              <a:noFill/>
              <a:ln w="38100">
                <a:solidFill>
                  <a:srgbClr val="FFCC00"/>
                </a:solidFill>
                <a:round/>
                <a:headEnd/>
                <a:tailEnd type="oval" w="med" len="med"/>
              </a:ln>
            </p:spPr>
            <p:txBody>
              <a:bodyPr/>
              <a:lstStyle/>
              <a:p>
                <a:endParaRPr lang="zh-CN" altLang="en-US"/>
              </a:p>
            </p:txBody>
          </p:sp>
          <p:sp>
            <p:nvSpPr>
              <p:cNvPr id="29748" name="Line 6"/>
              <p:cNvSpPr>
                <a:spLocks noChangeShapeType="1"/>
              </p:cNvSpPr>
              <p:nvPr/>
            </p:nvSpPr>
            <p:spPr bwMode="auto">
              <a:xfrm>
                <a:off x="1247" y="2614"/>
                <a:ext cx="635" cy="0"/>
              </a:xfrm>
              <a:prstGeom prst="line">
                <a:avLst/>
              </a:prstGeom>
              <a:noFill/>
              <a:ln w="38100">
                <a:solidFill>
                  <a:srgbClr val="FFCC00"/>
                </a:solidFill>
                <a:round/>
                <a:headEnd/>
                <a:tailEnd type="oval" w="med" len="med"/>
              </a:ln>
            </p:spPr>
            <p:txBody>
              <a:bodyPr/>
              <a:lstStyle/>
              <a:p>
                <a:endParaRPr lang="zh-CN" altLang="en-US"/>
              </a:p>
            </p:txBody>
          </p:sp>
        </p:grpSp>
        <p:sp>
          <p:nvSpPr>
            <p:cNvPr id="29741" name="Line 7"/>
            <p:cNvSpPr>
              <a:spLocks noChangeShapeType="1"/>
            </p:cNvSpPr>
            <p:nvPr/>
          </p:nvSpPr>
          <p:spPr bwMode="auto">
            <a:xfrm flipH="1">
              <a:off x="1202" y="255"/>
              <a:ext cx="363" cy="0"/>
            </a:xfrm>
            <a:prstGeom prst="line">
              <a:avLst/>
            </a:prstGeom>
            <a:noFill/>
            <a:ln w="28575">
              <a:solidFill>
                <a:schemeClr val="bg1"/>
              </a:solidFill>
              <a:round/>
              <a:headEnd/>
              <a:tailEnd type="triangle" w="lg" len="lg"/>
            </a:ln>
          </p:spPr>
          <p:txBody>
            <a:bodyPr/>
            <a:lstStyle/>
            <a:p>
              <a:endParaRPr lang="zh-CN" altLang="en-US"/>
            </a:p>
          </p:txBody>
        </p:sp>
        <p:sp>
          <p:nvSpPr>
            <p:cNvPr id="29742" name="Text Box 8"/>
            <p:cNvSpPr txBox="1">
              <a:spLocks noChangeArrowheads="1"/>
            </p:cNvSpPr>
            <p:nvPr/>
          </p:nvSpPr>
          <p:spPr bwMode="auto">
            <a:xfrm>
              <a:off x="1746" y="164"/>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宋体" charset="-122"/>
                  <a:ea typeface="宋体" charset="-122"/>
                </a:rPr>
                <a:t>+</a:t>
              </a:r>
            </a:p>
          </p:txBody>
        </p:sp>
        <p:sp>
          <p:nvSpPr>
            <p:cNvPr id="29743" name="Text Box 9"/>
            <p:cNvSpPr txBox="1">
              <a:spLocks noChangeArrowheads="1"/>
            </p:cNvSpPr>
            <p:nvPr/>
          </p:nvSpPr>
          <p:spPr bwMode="auto">
            <a:xfrm>
              <a:off x="1746" y="663"/>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宋体" charset="-122"/>
                  <a:ea typeface="宋体" charset="-122"/>
                </a:rPr>
                <a:t>-</a:t>
              </a:r>
            </a:p>
          </p:txBody>
        </p:sp>
        <p:sp>
          <p:nvSpPr>
            <p:cNvPr id="29744" name="Text Box 10"/>
            <p:cNvSpPr txBox="1">
              <a:spLocks noChangeArrowheads="1"/>
            </p:cNvSpPr>
            <p:nvPr/>
          </p:nvSpPr>
          <p:spPr bwMode="auto">
            <a:xfrm>
              <a:off x="1791" y="436"/>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u</a:t>
              </a:r>
            </a:p>
          </p:txBody>
        </p:sp>
        <p:sp>
          <p:nvSpPr>
            <p:cNvPr id="29745" name="Text Box 11"/>
            <p:cNvSpPr txBox="1">
              <a:spLocks noChangeArrowheads="1"/>
            </p:cNvSpPr>
            <p:nvPr/>
          </p:nvSpPr>
          <p:spPr bwMode="auto">
            <a:xfrm>
              <a:off x="1292" y="300"/>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p>
          </p:txBody>
        </p:sp>
      </p:grpSp>
      <p:grpSp>
        <p:nvGrpSpPr>
          <p:cNvPr id="4" name="Group 12"/>
          <p:cNvGrpSpPr>
            <a:grpSpLocks/>
          </p:cNvGrpSpPr>
          <p:nvPr/>
        </p:nvGrpSpPr>
        <p:grpSpPr bwMode="auto">
          <a:xfrm>
            <a:off x="3348038" y="3125788"/>
            <a:ext cx="1439862" cy="719137"/>
            <a:chOff x="2109" y="210"/>
            <a:chExt cx="907" cy="453"/>
          </a:xfrm>
        </p:grpSpPr>
        <p:sp>
          <p:nvSpPr>
            <p:cNvPr id="29738" name="AutoShape 13"/>
            <p:cNvSpPr>
              <a:spLocks noChangeArrowheads="1"/>
            </p:cNvSpPr>
            <p:nvPr/>
          </p:nvSpPr>
          <p:spPr bwMode="auto">
            <a:xfrm>
              <a:off x="2109" y="482"/>
              <a:ext cx="907" cy="181"/>
            </a:xfrm>
            <a:prstGeom prst="leftRightArrow">
              <a:avLst>
                <a:gd name="adj1" fmla="val 50000"/>
                <a:gd name="adj2" fmla="val 100221"/>
              </a:avLst>
            </a:prstGeom>
            <a:solidFill>
              <a:srgbClr val="66CCFF"/>
            </a:solidFill>
            <a:ln w="9525">
              <a:noFill/>
              <a:miter lim="800000"/>
              <a:headEnd/>
              <a:tailEnd/>
            </a:ln>
          </p:spPr>
          <p:txBody>
            <a:bodyPr wrap="none" anchor="ctr"/>
            <a:lstStyle/>
            <a:p>
              <a:endParaRPr lang="zh-CN" altLang="en-US">
                <a:ea typeface="宋体" charset="-122"/>
              </a:endParaRPr>
            </a:p>
          </p:txBody>
        </p:sp>
        <p:sp>
          <p:nvSpPr>
            <p:cNvPr id="29739" name="Text Box 14"/>
            <p:cNvSpPr txBox="1">
              <a:spLocks noChangeArrowheads="1"/>
            </p:cNvSpPr>
            <p:nvPr/>
          </p:nvSpPr>
          <p:spPr bwMode="auto">
            <a:xfrm>
              <a:off x="2290" y="210"/>
              <a:ext cx="726" cy="288"/>
            </a:xfrm>
            <a:prstGeom prst="rect">
              <a:avLst/>
            </a:prstGeom>
            <a:noFill/>
            <a:ln w="9525">
              <a:noFill/>
              <a:miter lim="800000"/>
              <a:headEnd/>
              <a:tailEnd/>
            </a:ln>
          </p:spPr>
          <p:txBody>
            <a:bodyPr>
              <a:spAutoFit/>
            </a:bodyPr>
            <a:lstStyle/>
            <a:p>
              <a:pPr eaLnBrk="1" hangingPunct="1">
                <a:spcBef>
                  <a:spcPct val="50000"/>
                </a:spcBef>
              </a:pPr>
              <a:r>
                <a:rPr lang="zh-CN" altLang="en-US" sz="2400" b="1">
                  <a:solidFill>
                    <a:schemeClr val="bg1"/>
                  </a:solidFill>
                  <a:ea typeface="宋体" charset="-122"/>
                </a:rPr>
                <a:t>等效</a:t>
              </a:r>
            </a:p>
          </p:txBody>
        </p:sp>
      </p:grpSp>
      <p:sp>
        <p:nvSpPr>
          <p:cNvPr id="343055" name="Text Box 15"/>
          <p:cNvSpPr txBox="1">
            <a:spLocks noChangeArrowheads="1"/>
          </p:cNvSpPr>
          <p:nvPr/>
        </p:nvSpPr>
        <p:spPr bwMode="auto">
          <a:xfrm>
            <a:off x="684213" y="4422775"/>
            <a:ext cx="7559675" cy="519113"/>
          </a:xfrm>
          <a:prstGeom prst="rect">
            <a:avLst/>
          </a:prstGeom>
          <a:noFill/>
          <a:ln w="9525">
            <a:noFill/>
            <a:miter lim="800000"/>
            <a:headEnd/>
            <a:tailEnd/>
          </a:ln>
        </p:spPr>
        <p:txBody>
          <a:bodyPr>
            <a:spAutoFit/>
          </a:bodyPr>
          <a:lstStyle/>
          <a:p>
            <a:pPr eaLnBrk="1" hangingPunct="1">
              <a:spcAft>
                <a:spcPct val="50000"/>
              </a:spcAft>
            </a:pPr>
            <a:r>
              <a:rPr lang="zh-CN" altLang="en-US" sz="2800" b="1">
                <a:solidFill>
                  <a:srgbClr val="FF0000"/>
                </a:solidFill>
                <a:latin typeface="楷体_GB2312" pitchFamily="49" charset="-122"/>
                <a:ea typeface="楷体_GB2312" pitchFamily="49" charset="-122"/>
              </a:rPr>
              <a:t>对</a:t>
            </a:r>
            <a:r>
              <a:rPr lang="en-US" altLang="zh-CN" sz="2800">
                <a:solidFill>
                  <a:srgbClr val="FF0000"/>
                </a:solidFill>
                <a:latin typeface="Times New Roman" pitchFamily="18" charset="0"/>
                <a:ea typeface="楷体_GB2312" pitchFamily="49" charset="-122"/>
              </a:rPr>
              <a:t>A</a:t>
            </a:r>
            <a:r>
              <a:rPr lang="zh-CN" altLang="en-US" sz="2800" b="1">
                <a:solidFill>
                  <a:srgbClr val="FF0000"/>
                </a:solidFill>
                <a:latin typeface="楷体_GB2312" pitchFamily="49" charset="-122"/>
                <a:ea typeface="楷体_GB2312" pitchFamily="49" charset="-122"/>
              </a:rPr>
              <a:t>电路中的电流、电压和功率</a:t>
            </a:r>
            <a:r>
              <a:rPr lang="zh-CN" altLang="en-US" sz="2800" b="1">
                <a:solidFill>
                  <a:schemeClr val="bg1"/>
                </a:solidFill>
                <a:latin typeface="楷体_GB2312" pitchFamily="49" charset="-122"/>
                <a:ea typeface="楷体_GB2312" pitchFamily="49" charset="-122"/>
              </a:rPr>
              <a:t>而言，满足：</a:t>
            </a:r>
          </a:p>
        </p:txBody>
      </p:sp>
      <p:grpSp>
        <p:nvGrpSpPr>
          <p:cNvPr id="5" name="Group 16"/>
          <p:cNvGrpSpPr>
            <a:grpSpLocks/>
          </p:cNvGrpSpPr>
          <p:nvPr/>
        </p:nvGrpSpPr>
        <p:grpSpPr bwMode="auto">
          <a:xfrm>
            <a:off x="755650" y="5084763"/>
            <a:ext cx="2951163" cy="1223962"/>
            <a:chOff x="431" y="1752"/>
            <a:chExt cx="1859" cy="771"/>
          </a:xfrm>
        </p:grpSpPr>
        <p:grpSp>
          <p:nvGrpSpPr>
            <p:cNvPr id="29733" name="Group 17"/>
            <p:cNvGrpSpPr>
              <a:grpSpLocks/>
            </p:cNvGrpSpPr>
            <p:nvPr/>
          </p:nvGrpSpPr>
          <p:grpSpPr bwMode="auto">
            <a:xfrm>
              <a:off x="431" y="1752"/>
              <a:ext cx="1270" cy="771"/>
              <a:chOff x="612" y="1979"/>
              <a:chExt cx="1270" cy="771"/>
            </a:xfrm>
          </p:grpSpPr>
          <p:sp>
            <p:nvSpPr>
              <p:cNvPr id="29735" name="Rectangle 18"/>
              <p:cNvSpPr>
                <a:spLocks noChangeArrowheads="1"/>
              </p:cNvSpPr>
              <p:nvPr/>
            </p:nvSpPr>
            <p:spPr bwMode="auto">
              <a:xfrm>
                <a:off x="612" y="1979"/>
                <a:ext cx="635" cy="771"/>
              </a:xfrm>
              <a:prstGeom prst="rect">
                <a:avLst/>
              </a:prstGeom>
              <a:gradFill rotWithShape="1">
                <a:gsLst>
                  <a:gs pos="0">
                    <a:srgbClr val="FF9900"/>
                  </a:gs>
                  <a:gs pos="100000">
                    <a:srgbClr val="764700"/>
                  </a:gs>
                </a:gsLst>
                <a:path path="shape">
                  <a:fillToRect l="50000" t="50000" r="50000" b="50000"/>
                </a:path>
              </a:gradFill>
              <a:ln w="38100">
                <a:noFill/>
                <a:miter lim="800000"/>
                <a:headEnd/>
                <a:tailEnd/>
              </a:ln>
            </p:spPr>
            <p:txBody>
              <a:bodyPr wrap="none" anchor="ctr"/>
              <a:lstStyle/>
              <a:p>
                <a:pPr algn="ctr" eaLnBrk="1" hangingPunct="1"/>
                <a:r>
                  <a:rPr lang="en-US" altLang="zh-CN" sz="3200">
                    <a:solidFill>
                      <a:schemeClr val="bg1"/>
                    </a:solidFill>
                    <a:latin typeface="Times New Roman" pitchFamily="18" charset="0"/>
                    <a:ea typeface="仿宋_GB2312" pitchFamily="49" charset="-122"/>
                  </a:rPr>
                  <a:t>B</a:t>
                </a:r>
              </a:p>
            </p:txBody>
          </p:sp>
          <p:sp>
            <p:nvSpPr>
              <p:cNvPr id="29736" name="Line 19"/>
              <p:cNvSpPr>
                <a:spLocks noChangeShapeType="1"/>
              </p:cNvSpPr>
              <p:nvPr/>
            </p:nvSpPr>
            <p:spPr bwMode="auto">
              <a:xfrm>
                <a:off x="1247" y="2115"/>
                <a:ext cx="635" cy="0"/>
              </a:xfrm>
              <a:prstGeom prst="line">
                <a:avLst/>
              </a:prstGeom>
              <a:noFill/>
              <a:ln w="38100">
                <a:solidFill>
                  <a:srgbClr val="FFCC00"/>
                </a:solidFill>
                <a:round/>
                <a:headEnd/>
                <a:tailEnd type="oval" w="med" len="med"/>
              </a:ln>
            </p:spPr>
            <p:txBody>
              <a:bodyPr/>
              <a:lstStyle/>
              <a:p>
                <a:endParaRPr lang="zh-CN" altLang="en-US"/>
              </a:p>
            </p:txBody>
          </p:sp>
          <p:sp>
            <p:nvSpPr>
              <p:cNvPr id="29737" name="Line 20"/>
              <p:cNvSpPr>
                <a:spLocks noChangeShapeType="1"/>
              </p:cNvSpPr>
              <p:nvPr/>
            </p:nvSpPr>
            <p:spPr bwMode="auto">
              <a:xfrm>
                <a:off x="1247" y="2614"/>
                <a:ext cx="635" cy="0"/>
              </a:xfrm>
              <a:prstGeom prst="line">
                <a:avLst/>
              </a:prstGeom>
              <a:noFill/>
              <a:ln w="38100">
                <a:solidFill>
                  <a:srgbClr val="FFCC00"/>
                </a:solidFill>
                <a:round/>
                <a:headEnd/>
                <a:tailEnd type="oval" w="med" len="med"/>
              </a:ln>
            </p:spPr>
            <p:txBody>
              <a:bodyPr/>
              <a:lstStyle/>
              <a:p>
                <a:endParaRPr lang="zh-CN" altLang="en-US"/>
              </a:p>
            </p:txBody>
          </p:sp>
        </p:grpSp>
        <p:sp>
          <p:nvSpPr>
            <p:cNvPr id="343061" name="Rectangle 21"/>
            <p:cNvSpPr>
              <a:spLocks noChangeArrowheads="1"/>
            </p:cNvSpPr>
            <p:nvPr/>
          </p:nvSpPr>
          <p:spPr bwMode="auto">
            <a:xfrm>
              <a:off x="1655" y="1752"/>
              <a:ext cx="635" cy="771"/>
            </a:xfrm>
            <a:prstGeom prst="rect">
              <a:avLst/>
            </a:prstGeom>
            <a:gradFill rotWithShape="1">
              <a:gsLst>
                <a:gs pos="0">
                  <a:schemeClr val="folHlink"/>
                </a:gs>
                <a:gs pos="100000">
                  <a:schemeClr val="folHlink">
                    <a:gamma/>
                    <a:shade val="46275"/>
                    <a:invGamma/>
                  </a:schemeClr>
                </a:gs>
              </a:gsLst>
              <a:path path="shape">
                <a:fillToRect l="50000" t="50000" r="50000" b="50000"/>
              </a:path>
            </a:gradFill>
            <a:ln w="38100">
              <a:noFill/>
              <a:miter lim="800000"/>
              <a:headEnd/>
              <a:tailEnd/>
            </a:ln>
            <a:effectLst/>
          </p:spPr>
          <p:txBody>
            <a:bodyPr wrap="none" anchor="ctr"/>
            <a:lstStyle/>
            <a:p>
              <a:pPr algn="ctr" eaLnBrk="1" hangingPunct="1"/>
              <a:r>
                <a:rPr lang="en-US" altLang="zh-CN" sz="3200">
                  <a:solidFill>
                    <a:schemeClr val="bg1"/>
                  </a:solidFill>
                  <a:latin typeface="Times New Roman" pitchFamily="18" charset="0"/>
                  <a:ea typeface="仿宋_GB2312" pitchFamily="49" charset="-122"/>
                </a:rPr>
                <a:t>A</a:t>
              </a:r>
            </a:p>
          </p:txBody>
        </p:sp>
      </p:grpSp>
      <p:grpSp>
        <p:nvGrpSpPr>
          <p:cNvPr id="7" name="Group 22"/>
          <p:cNvGrpSpPr>
            <a:grpSpLocks/>
          </p:cNvGrpSpPr>
          <p:nvPr/>
        </p:nvGrpSpPr>
        <p:grpSpPr bwMode="auto">
          <a:xfrm>
            <a:off x="5003800" y="5156200"/>
            <a:ext cx="2951163" cy="1223963"/>
            <a:chOff x="431" y="1752"/>
            <a:chExt cx="1859" cy="771"/>
          </a:xfrm>
        </p:grpSpPr>
        <p:grpSp>
          <p:nvGrpSpPr>
            <p:cNvPr id="29728" name="Group 23"/>
            <p:cNvGrpSpPr>
              <a:grpSpLocks/>
            </p:cNvGrpSpPr>
            <p:nvPr/>
          </p:nvGrpSpPr>
          <p:grpSpPr bwMode="auto">
            <a:xfrm>
              <a:off x="431" y="1752"/>
              <a:ext cx="1270" cy="771"/>
              <a:chOff x="612" y="1979"/>
              <a:chExt cx="1270" cy="771"/>
            </a:xfrm>
          </p:grpSpPr>
          <p:sp>
            <p:nvSpPr>
              <p:cNvPr id="29730" name="Rectangle 24"/>
              <p:cNvSpPr>
                <a:spLocks noChangeArrowheads="1"/>
              </p:cNvSpPr>
              <p:nvPr/>
            </p:nvSpPr>
            <p:spPr bwMode="auto">
              <a:xfrm>
                <a:off x="612" y="1979"/>
                <a:ext cx="635" cy="771"/>
              </a:xfrm>
              <a:prstGeom prst="rect">
                <a:avLst/>
              </a:prstGeom>
              <a:gradFill rotWithShape="1">
                <a:gsLst>
                  <a:gs pos="0">
                    <a:srgbClr val="FF9900"/>
                  </a:gs>
                  <a:gs pos="100000">
                    <a:srgbClr val="764700"/>
                  </a:gs>
                </a:gsLst>
                <a:path path="shape">
                  <a:fillToRect l="50000" t="50000" r="50000" b="50000"/>
                </a:path>
              </a:gradFill>
              <a:ln w="38100">
                <a:noFill/>
                <a:miter lim="800000"/>
                <a:headEnd/>
                <a:tailEnd/>
              </a:ln>
            </p:spPr>
            <p:txBody>
              <a:bodyPr wrap="none" anchor="ctr"/>
              <a:lstStyle/>
              <a:p>
                <a:pPr algn="ctr" eaLnBrk="1" hangingPunct="1"/>
                <a:r>
                  <a:rPr lang="en-US" altLang="zh-CN" sz="3200">
                    <a:solidFill>
                      <a:schemeClr val="bg1"/>
                    </a:solidFill>
                    <a:latin typeface="Times New Roman" pitchFamily="18" charset="0"/>
                    <a:ea typeface="仿宋_GB2312" pitchFamily="49" charset="-122"/>
                  </a:rPr>
                  <a:t>C</a:t>
                </a:r>
              </a:p>
            </p:txBody>
          </p:sp>
          <p:sp>
            <p:nvSpPr>
              <p:cNvPr id="29731" name="Line 25"/>
              <p:cNvSpPr>
                <a:spLocks noChangeShapeType="1"/>
              </p:cNvSpPr>
              <p:nvPr/>
            </p:nvSpPr>
            <p:spPr bwMode="auto">
              <a:xfrm>
                <a:off x="1247" y="2115"/>
                <a:ext cx="635" cy="0"/>
              </a:xfrm>
              <a:prstGeom prst="line">
                <a:avLst/>
              </a:prstGeom>
              <a:noFill/>
              <a:ln w="38100">
                <a:solidFill>
                  <a:srgbClr val="FFCC00"/>
                </a:solidFill>
                <a:round/>
                <a:headEnd/>
                <a:tailEnd type="oval" w="med" len="med"/>
              </a:ln>
            </p:spPr>
            <p:txBody>
              <a:bodyPr/>
              <a:lstStyle/>
              <a:p>
                <a:endParaRPr lang="zh-CN" altLang="en-US"/>
              </a:p>
            </p:txBody>
          </p:sp>
          <p:sp>
            <p:nvSpPr>
              <p:cNvPr id="29732" name="Line 26"/>
              <p:cNvSpPr>
                <a:spLocks noChangeShapeType="1"/>
              </p:cNvSpPr>
              <p:nvPr/>
            </p:nvSpPr>
            <p:spPr bwMode="auto">
              <a:xfrm>
                <a:off x="1247" y="2614"/>
                <a:ext cx="635" cy="0"/>
              </a:xfrm>
              <a:prstGeom prst="line">
                <a:avLst/>
              </a:prstGeom>
              <a:noFill/>
              <a:ln w="38100">
                <a:solidFill>
                  <a:srgbClr val="FFCC00"/>
                </a:solidFill>
                <a:round/>
                <a:headEnd/>
                <a:tailEnd type="oval" w="med" len="med"/>
              </a:ln>
            </p:spPr>
            <p:txBody>
              <a:bodyPr/>
              <a:lstStyle/>
              <a:p>
                <a:endParaRPr lang="zh-CN" altLang="en-US"/>
              </a:p>
            </p:txBody>
          </p:sp>
        </p:grpSp>
        <p:sp>
          <p:nvSpPr>
            <p:cNvPr id="343067" name="Rectangle 27"/>
            <p:cNvSpPr>
              <a:spLocks noChangeArrowheads="1"/>
            </p:cNvSpPr>
            <p:nvPr/>
          </p:nvSpPr>
          <p:spPr bwMode="auto">
            <a:xfrm>
              <a:off x="1655" y="1752"/>
              <a:ext cx="635" cy="771"/>
            </a:xfrm>
            <a:prstGeom prst="rect">
              <a:avLst/>
            </a:prstGeom>
            <a:gradFill rotWithShape="1">
              <a:gsLst>
                <a:gs pos="0">
                  <a:schemeClr val="folHlink"/>
                </a:gs>
                <a:gs pos="100000">
                  <a:schemeClr val="folHlink">
                    <a:gamma/>
                    <a:shade val="46275"/>
                    <a:invGamma/>
                  </a:schemeClr>
                </a:gs>
              </a:gsLst>
              <a:path path="shape">
                <a:fillToRect l="50000" t="50000" r="50000" b="50000"/>
              </a:path>
            </a:gradFill>
            <a:ln w="38100">
              <a:noFill/>
              <a:miter lim="800000"/>
              <a:headEnd/>
              <a:tailEnd/>
            </a:ln>
            <a:effectLst/>
          </p:spPr>
          <p:txBody>
            <a:bodyPr wrap="none" anchor="ctr"/>
            <a:lstStyle/>
            <a:p>
              <a:pPr algn="ctr" eaLnBrk="1" hangingPunct="1"/>
              <a:r>
                <a:rPr lang="en-US" altLang="zh-CN" sz="3200">
                  <a:solidFill>
                    <a:schemeClr val="bg1"/>
                  </a:solidFill>
                  <a:latin typeface="Times New Roman" pitchFamily="18" charset="0"/>
                  <a:ea typeface="仿宋_GB2312" pitchFamily="49" charset="-122"/>
                </a:rPr>
                <a:t>A</a:t>
              </a:r>
            </a:p>
          </p:txBody>
        </p:sp>
      </p:grpSp>
      <p:grpSp>
        <p:nvGrpSpPr>
          <p:cNvPr id="9" name="Group 28"/>
          <p:cNvGrpSpPr>
            <a:grpSpLocks/>
          </p:cNvGrpSpPr>
          <p:nvPr/>
        </p:nvGrpSpPr>
        <p:grpSpPr bwMode="auto">
          <a:xfrm>
            <a:off x="3995738" y="5661025"/>
            <a:ext cx="792162" cy="215900"/>
            <a:chOff x="2154" y="3203"/>
            <a:chExt cx="499" cy="136"/>
          </a:xfrm>
        </p:grpSpPr>
        <p:sp>
          <p:nvSpPr>
            <p:cNvPr id="29726" name="Line 29"/>
            <p:cNvSpPr>
              <a:spLocks noChangeShapeType="1"/>
            </p:cNvSpPr>
            <p:nvPr/>
          </p:nvSpPr>
          <p:spPr bwMode="auto">
            <a:xfrm>
              <a:off x="2154" y="3203"/>
              <a:ext cx="499" cy="0"/>
            </a:xfrm>
            <a:prstGeom prst="line">
              <a:avLst/>
            </a:prstGeom>
            <a:noFill/>
            <a:ln w="57150">
              <a:solidFill>
                <a:schemeClr val="bg1"/>
              </a:solidFill>
              <a:round/>
              <a:headEnd/>
              <a:tailEnd/>
            </a:ln>
          </p:spPr>
          <p:txBody>
            <a:bodyPr/>
            <a:lstStyle/>
            <a:p>
              <a:endParaRPr lang="zh-CN" altLang="en-US"/>
            </a:p>
          </p:txBody>
        </p:sp>
        <p:sp>
          <p:nvSpPr>
            <p:cNvPr id="29727" name="Line 30"/>
            <p:cNvSpPr>
              <a:spLocks noChangeShapeType="1"/>
            </p:cNvSpPr>
            <p:nvPr/>
          </p:nvSpPr>
          <p:spPr bwMode="auto">
            <a:xfrm>
              <a:off x="2154" y="3339"/>
              <a:ext cx="499" cy="0"/>
            </a:xfrm>
            <a:prstGeom prst="line">
              <a:avLst/>
            </a:prstGeom>
            <a:noFill/>
            <a:ln w="57150">
              <a:solidFill>
                <a:schemeClr val="bg1"/>
              </a:solidFill>
              <a:round/>
              <a:headEnd/>
              <a:tailEnd/>
            </a:ln>
          </p:spPr>
          <p:txBody>
            <a:bodyPr/>
            <a:lstStyle/>
            <a:p>
              <a:endParaRPr lang="zh-CN" altLang="en-US"/>
            </a:p>
          </p:txBody>
        </p:sp>
      </p:grpSp>
      <p:sp>
        <p:nvSpPr>
          <p:cNvPr id="343071" name="Text Box 31"/>
          <p:cNvSpPr txBox="1">
            <a:spLocks noChangeArrowheads="1"/>
          </p:cNvSpPr>
          <p:nvPr/>
        </p:nvSpPr>
        <p:spPr bwMode="auto">
          <a:xfrm>
            <a:off x="611188" y="1196975"/>
            <a:ext cx="4681537" cy="579438"/>
          </a:xfrm>
          <a:prstGeom prst="rect">
            <a:avLst/>
          </a:prstGeom>
          <a:noFill/>
          <a:ln w="9525">
            <a:noFill/>
            <a:miter lim="800000"/>
            <a:headEnd/>
            <a:tailEnd/>
          </a:ln>
        </p:spPr>
        <p:txBody>
          <a:bodyPr>
            <a:spAutoFit/>
          </a:bodyPr>
          <a:lstStyle/>
          <a:p>
            <a:pPr eaLnBrk="1" hangingPunct="1">
              <a:spcBef>
                <a:spcPct val="50000"/>
              </a:spcBef>
            </a:pPr>
            <a:r>
              <a:rPr lang="en-US" altLang="zh-CN" sz="3200" b="1">
                <a:solidFill>
                  <a:schemeClr val="bg1"/>
                </a:solidFill>
                <a:latin typeface="楷体_GB2312" pitchFamily="49" charset="-122"/>
                <a:ea typeface="楷体_GB2312" pitchFamily="49" charset="-122"/>
              </a:rPr>
              <a:t>1.</a:t>
            </a:r>
            <a:r>
              <a:rPr lang="zh-CN" altLang="en-US" sz="3200" b="1">
                <a:solidFill>
                  <a:schemeClr val="bg1"/>
                </a:solidFill>
                <a:latin typeface="楷体_GB2312" pitchFamily="49" charset="-122"/>
                <a:ea typeface="楷体_GB2312" pitchFamily="49" charset="-122"/>
              </a:rPr>
              <a:t>单口网络等效的概念</a:t>
            </a:r>
          </a:p>
        </p:txBody>
      </p:sp>
      <p:sp>
        <p:nvSpPr>
          <p:cNvPr id="343072" name="Text Box 32"/>
          <p:cNvSpPr txBox="1">
            <a:spLocks noChangeArrowheads="1"/>
          </p:cNvSpPr>
          <p:nvPr/>
        </p:nvSpPr>
        <p:spPr bwMode="auto">
          <a:xfrm>
            <a:off x="611188" y="1773238"/>
            <a:ext cx="7848600" cy="977900"/>
          </a:xfrm>
          <a:prstGeom prst="rect">
            <a:avLst/>
          </a:prstGeom>
          <a:noFill/>
          <a:ln w="9525">
            <a:solidFill>
              <a:schemeClr val="bg1"/>
            </a:solidFill>
            <a:miter lim="800000"/>
            <a:headEnd/>
            <a:tailEnd/>
          </a:ln>
        </p:spPr>
        <p:txBody>
          <a:bodyPr>
            <a:spAutoFit/>
          </a:bodyPr>
          <a:lstStyle/>
          <a:p>
            <a:pPr eaLnBrk="1" hangingPunct="1">
              <a:lnSpc>
                <a:spcPct val="120000"/>
              </a:lnSpc>
              <a:spcBef>
                <a:spcPct val="50000"/>
              </a:spcBef>
            </a:pPr>
            <a:r>
              <a:rPr kumimoji="1" lang="zh-CN" altLang="en-US" sz="2400">
                <a:solidFill>
                  <a:schemeClr val="bg1"/>
                </a:solidFill>
                <a:latin typeface="楷体_GB2312" pitchFamily="49" charset="-122"/>
                <a:ea typeface="楷体_GB2312" pitchFamily="49" charset="-122"/>
              </a:rPr>
              <a:t>    </a:t>
            </a:r>
            <a:r>
              <a:rPr kumimoji="1" lang="zh-CN" altLang="en-US" sz="2400" b="1">
                <a:solidFill>
                  <a:schemeClr val="bg1"/>
                </a:solidFill>
                <a:latin typeface="楷体_GB2312" pitchFamily="49" charset="-122"/>
                <a:ea typeface="楷体_GB2312" pitchFamily="49" charset="-122"/>
              </a:rPr>
              <a:t>两个两端电路，端口具有相同的电压、电流关系</a:t>
            </a:r>
            <a:r>
              <a:rPr kumimoji="1" lang="en-US" altLang="zh-CN" sz="2400" b="1">
                <a:solidFill>
                  <a:schemeClr val="bg1"/>
                </a:solidFill>
                <a:latin typeface="楷体_GB2312" pitchFamily="49" charset="-122"/>
                <a:ea typeface="楷体_GB2312" pitchFamily="49" charset="-122"/>
              </a:rPr>
              <a:t>,</a:t>
            </a:r>
            <a:r>
              <a:rPr kumimoji="1" lang="zh-CN" altLang="en-US" sz="2400" b="1">
                <a:solidFill>
                  <a:schemeClr val="bg1"/>
                </a:solidFill>
                <a:latin typeface="楷体_GB2312" pitchFamily="49" charset="-122"/>
                <a:ea typeface="楷体_GB2312" pitchFamily="49" charset="-122"/>
              </a:rPr>
              <a:t>即伏安特性曲线完全重叠，则称它们是等效的电路。</a:t>
            </a:r>
          </a:p>
        </p:txBody>
      </p:sp>
      <p:grpSp>
        <p:nvGrpSpPr>
          <p:cNvPr id="10" name="Group 33"/>
          <p:cNvGrpSpPr>
            <a:grpSpLocks/>
          </p:cNvGrpSpPr>
          <p:nvPr/>
        </p:nvGrpSpPr>
        <p:grpSpPr bwMode="auto">
          <a:xfrm>
            <a:off x="5003800" y="3197225"/>
            <a:ext cx="2517775" cy="1311275"/>
            <a:chOff x="431" y="164"/>
            <a:chExt cx="1586" cy="826"/>
          </a:xfrm>
        </p:grpSpPr>
        <p:grpSp>
          <p:nvGrpSpPr>
            <p:cNvPr id="29717" name="Group 34"/>
            <p:cNvGrpSpPr>
              <a:grpSpLocks/>
            </p:cNvGrpSpPr>
            <p:nvPr/>
          </p:nvGrpSpPr>
          <p:grpSpPr bwMode="auto">
            <a:xfrm>
              <a:off x="431" y="210"/>
              <a:ext cx="1270" cy="771"/>
              <a:chOff x="612" y="1979"/>
              <a:chExt cx="1270" cy="771"/>
            </a:xfrm>
          </p:grpSpPr>
          <p:sp>
            <p:nvSpPr>
              <p:cNvPr id="29723" name="Rectangle 35"/>
              <p:cNvSpPr>
                <a:spLocks noChangeArrowheads="1"/>
              </p:cNvSpPr>
              <p:nvPr/>
            </p:nvSpPr>
            <p:spPr bwMode="auto">
              <a:xfrm>
                <a:off x="612" y="1979"/>
                <a:ext cx="635" cy="771"/>
              </a:xfrm>
              <a:prstGeom prst="rect">
                <a:avLst/>
              </a:prstGeom>
              <a:gradFill rotWithShape="1">
                <a:gsLst>
                  <a:gs pos="0">
                    <a:srgbClr val="FF9900"/>
                  </a:gs>
                  <a:gs pos="100000">
                    <a:srgbClr val="764700"/>
                  </a:gs>
                </a:gsLst>
                <a:path path="shape">
                  <a:fillToRect l="50000" t="50000" r="50000" b="50000"/>
                </a:path>
              </a:gradFill>
              <a:ln w="38100">
                <a:noFill/>
                <a:miter lim="800000"/>
                <a:headEnd/>
                <a:tailEnd/>
              </a:ln>
            </p:spPr>
            <p:txBody>
              <a:bodyPr wrap="none" anchor="ctr"/>
              <a:lstStyle/>
              <a:p>
                <a:pPr algn="ctr" eaLnBrk="1" hangingPunct="1"/>
                <a:r>
                  <a:rPr lang="en-US" altLang="zh-CN" sz="3200">
                    <a:solidFill>
                      <a:schemeClr val="bg1"/>
                    </a:solidFill>
                    <a:latin typeface="Times New Roman" pitchFamily="18" charset="0"/>
                    <a:ea typeface="仿宋_GB2312" pitchFamily="49" charset="-122"/>
                  </a:rPr>
                  <a:t>C</a:t>
                </a:r>
              </a:p>
            </p:txBody>
          </p:sp>
          <p:sp>
            <p:nvSpPr>
              <p:cNvPr id="29724" name="Line 36"/>
              <p:cNvSpPr>
                <a:spLocks noChangeShapeType="1"/>
              </p:cNvSpPr>
              <p:nvPr/>
            </p:nvSpPr>
            <p:spPr bwMode="auto">
              <a:xfrm>
                <a:off x="1247" y="2115"/>
                <a:ext cx="635" cy="0"/>
              </a:xfrm>
              <a:prstGeom prst="line">
                <a:avLst/>
              </a:prstGeom>
              <a:noFill/>
              <a:ln w="38100">
                <a:solidFill>
                  <a:srgbClr val="FFCC00"/>
                </a:solidFill>
                <a:round/>
                <a:headEnd/>
                <a:tailEnd type="oval" w="med" len="med"/>
              </a:ln>
            </p:spPr>
            <p:txBody>
              <a:bodyPr/>
              <a:lstStyle/>
              <a:p>
                <a:endParaRPr lang="zh-CN" altLang="en-US"/>
              </a:p>
            </p:txBody>
          </p:sp>
          <p:sp>
            <p:nvSpPr>
              <p:cNvPr id="29725" name="Line 37"/>
              <p:cNvSpPr>
                <a:spLocks noChangeShapeType="1"/>
              </p:cNvSpPr>
              <p:nvPr/>
            </p:nvSpPr>
            <p:spPr bwMode="auto">
              <a:xfrm>
                <a:off x="1247" y="2614"/>
                <a:ext cx="635" cy="0"/>
              </a:xfrm>
              <a:prstGeom prst="line">
                <a:avLst/>
              </a:prstGeom>
              <a:noFill/>
              <a:ln w="38100">
                <a:solidFill>
                  <a:srgbClr val="FFCC00"/>
                </a:solidFill>
                <a:round/>
                <a:headEnd/>
                <a:tailEnd type="oval" w="med" len="med"/>
              </a:ln>
            </p:spPr>
            <p:txBody>
              <a:bodyPr/>
              <a:lstStyle/>
              <a:p>
                <a:endParaRPr lang="zh-CN" altLang="en-US"/>
              </a:p>
            </p:txBody>
          </p:sp>
        </p:grpSp>
        <p:sp>
          <p:nvSpPr>
            <p:cNvPr id="29718" name="Line 38"/>
            <p:cNvSpPr>
              <a:spLocks noChangeShapeType="1"/>
            </p:cNvSpPr>
            <p:nvPr/>
          </p:nvSpPr>
          <p:spPr bwMode="auto">
            <a:xfrm flipH="1">
              <a:off x="1202" y="255"/>
              <a:ext cx="363" cy="0"/>
            </a:xfrm>
            <a:prstGeom prst="line">
              <a:avLst/>
            </a:prstGeom>
            <a:noFill/>
            <a:ln w="28575">
              <a:solidFill>
                <a:schemeClr val="bg1"/>
              </a:solidFill>
              <a:round/>
              <a:headEnd/>
              <a:tailEnd type="triangle" w="lg" len="lg"/>
            </a:ln>
          </p:spPr>
          <p:txBody>
            <a:bodyPr/>
            <a:lstStyle/>
            <a:p>
              <a:endParaRPr lang="zh-CN" altLang="en-US"/>
            </a:p>
          </p:txBody>
        </p:sp>
        <p:sp>
          <p:nvSpPr>
            <p:cNvPr id="29719" name="Text Box 39"/>
            <p:cNvSpPr txBox="1">
              <a:spLocks noChangeArrowheads="1"/>
            </p:cNvSpPr>
            <p:nvPr/>
          </p:nvSpPr>
          <p:spPr bwMode="auto">
            <a:xfrm>
              <a:off x="1746" y="164"/>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宋体" charset="-122"/>
                  <a:ea typeface="宋体" charset="-122"/>
                </a:rPr>
                <a:t>+</a:t>
              </a:r>
            </a:p>
          </p:txBody>
        </p:sp>
        <p:sp>
          <p:nvSpPr>
            <p:cNvPr id="29720" name="Text Box 40"/>
            <p:cNvSpPr txBox="1">
              <a:spLocks noChangeArrowheads="1"/>
            </p:cNvSpPr>
            <p:nvPr/>
          </p:nvSpPr>
          <p:spPr bwMode="auto">
            <a:xfrm>
              <a:off x="1746" y="663"/>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宋体" charset="-122"/>
                  <a:ea typeface="宋体" charset="-122"/>
                </a:rPr>
                <a:t>-</a:t>
              </a:r>
            </a:p>
          </p:txBody>
        </p:sp>
        <p:sp>
          <p:nvSpPr>
            <p:cNvPr id="29721" name="Text Box 41"/>
            <p:cNvSpPr txBox="1">
              <a:spLocks noChangeArrowheads="1"/>
            </p:cNvSpPr>
            <p:nvPr/>
          </p:nvSpPr>
          <p:spPr bwMode="auto">
            <a:xfrm>
              <a:off x="1791" y="436"/>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u</a:t>
              </a:r>
            </a:p>
          </p:txBody>
        </p:sp>
        <p:sp>
          <p:nvSpPr>
            <p:cNvPr id="29722" name="Text Box 42"/>
            <p:cNvSpPr txBox="1">
              <a:spLocks noChangeArrowheads="1"/>
            </p:cNvSpPr>
            <p:nvPr/>
          </p:nvSpPr>
          <p:spPr bwMode="auto">
            <a:xfrm>
              <a:off x="1292" y="300"/>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p>
          </p:txBody>
        </p:sp>
      </p:grpSp>
      <p:sp>
        <p:nvSpPr>
          <p:cNvPr id="343083" name="Text Box 43" descr="新闻纸"/>
          <p:cNvSpPr txBox="1">
            <a:spLocks noChangeArrowheads="1"/>
          </p:cNvSpPr>
          <p:nvPr/>
        </p:nvSpPr>
        <p:spPr bwMode="auto">
          <a:xfrm>
            <a:off x="1042988" y="373063"/>
            <a:ext cx="8208962" cy="823912"/>
          </a:xfrm>
          <a:prstGeom prst="rect">
            <a:avLst/>
          </a:prstGeom>
          <a:noFill/>
          <a:ln w="9525">
            <a:noFill/>
            <a:miter lim="800000"/>
            <a:headEnd/>
            <a:tailEnd/>
          </a:ln>
          <a:effectLst>
            <a:prstShdw prst="shdw17" dist="17961" dir="2700000">
              <a:srgbClr val="959595"/>
            </a:prstShdw>
          </a:effectLst>
        </p:spPr>
        <p:txBody>
          <a:bodyPr>
            <a:spAutoFit/>
          </a:bodyPr>
          <a:lstStyle/>
          <a:p>
            <a:pPr eaLnBrk="1" hangingPunct="1">
              <a:spcBef>
                <a:spcPct val="50000"/>
              </a:spcBef>
            </a:pPr>
            <a:r>
              <a:rPr kumimoji="1" lang="en-US" altLang="zh-CN" sz="4800" b="1">
                <a:solidFill>
                  <a:schemeClr val="bg1"/>
                </a:solidFill>
                <a:latin typeface="楷体_GB2312" pitchFamily="49" charset="-122"/>
                <a:ea typeface="楷体_GB2312" pitchFamily="49" charset="-122"/>
              </a:rPr>
              <a:t>4.4 </a:t>
            </a:r>
            <a:r>
              <a:rPr kumimoji="1" lang="zh-CN" altLang="en-US" sz="4800" b="1">
                <a:solidFill>
                  <a:schemeClr val="bg1"/>
                </a:solidFill>
                <a:latin typeface="楷体_GB2312" pitchFamily="49" charset="-122"/>
                <a:ea typeface="楷体_GB2312" pitchFamily="49" charset="-122"/>
              </a:rPr>
              <a:t>单口网络的等效电路</a:t>
            </a:r>
            <a:endParaRPr kumimoji="1" lang="zh-CN" altLang="en-US" sz="3200">
              <a:solidFill>
                <a:schemeClr val="bg1"/>
              </a:solidFill>
              <a:latin typeface="Times New Roman" pitchFamily="18" charset="0"/>
              <a:ea typeface="仿宋_GB2312" pitchFamily="49" charset="-122"/>
            </a:endParaRPr>
          </a:p>
        </p:txBody>
      </p:sp>
      <p:grpSp>
        <p:nvGrpSpPr>
          <p:cNvPr id="29708" name="Group 44"/>
          <p:cNvGrpSpPr>
            <a:grpSpLocks/>
          </p:cNvGrpSpPr>
          <p:nvPr/>
        </p:nvGrpSpPr>
        <p:grpSpPr bwMode="auto">
          <a:xfrm>
            <a:off x="8316913" y="6446838"/>
            <a:ext cx="792162" cy="366712"/>
            <a:chOff x="5193" y="4020"/>
            <a:chExt cx="499" cy="231"/>
          </a:xfrm>
        </p:grpSpPr>
        <p:pic>
          <p:nvPicPr>
            <p:cNvPr id="29715" name="Picture 4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29716" name="Text Box 4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29709" name="Group 47"/>
          <p:cNvGrpSpPr>
            <a:grpSpLocks/>
          </p:cNvGrpSpPr>
          <p:nvPr/>
        </p:nvGrpSpPr>
        <p:grpSpPr bwMode="auto">
          <a:xfrm>
            <a:off x="7453313" y="6446838"/>
            <a:ext cx="792162" cy="366712"/>
            <a:chOff x="4649" y="4020"/>
            <a:chExt cx="499" cy="231"/>
          </a:xfrm>
        </p:grpSpPr>
        <p:pic>
          <p:nvPicPr>
            <p:cNvPr id="29713" name="Picture 48"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29714" name="Text Box 4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29710" name="Group 50"/>
          <p:cNvGrpSpPr>
            <a:grpSpLocks/>
          </p:cNvGrpSpPr>
          <p:nvPr/>
        </p:nvGrpSpPr>
        <p:grpSpPr bwMode="auto">
          <a:xfrm>
            <a:off x="6588125" y="6446838"/>
            <a:ext cx="792163" cy="366712"/>
            <a:chOff x="5193" y="4020"/>
            <a:chExt cx="499" cy="231"/>
          </a:xfrm>
        </p:grpSpPr>
        <p:pic>
          <p:nvPicPr>
            <p:cNvPr id="29711" name="Picture 51"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29712" name="Text Box 5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43083"/>
                                        </p:tgtEl>
                                        <p:attrNameLst>
                                          <p:attrName>style.visibility</p:attrName>
                                        </p:attrNameLst>
                                      </p:cBhvr>
                                      <p:to>
                                        <p:strVal val="visible"/>
                                      </p:to>
                                    </p:set>
                                    <p:anim calcmode="lin" valueType="num">
                                      <p:cBhvr additive="base">
                                        <p:cTn id="7" dur="500" fill="hold"/>
                                        <p:tgtEl>
                                          <p:spTgt spid="343083"/>
                                        </p:tgtEl>
                                        <p:attrNameLst>
                                          <p:attrName>ppt_x</p:attrName>
                                        </p:attrNameLst>
                                      </p:cBhvr>
                                      <p:tavLst>
                                        <p:tav tm="0">
                                          <p:val>
                                            <p:strVal val="0-#ppt_w/2"/>
                                          </p:val>
                                        </p:tav>
                                        <p:tav tm="100000">
                                          <p:val>
                                            <p:strVal val="#ppt_x"/>
                                          </p:val>
                                        </p:tav>
                                      </p:tavLst>
                                    </p:anim>
                                    <p:anim calcmode="lin" valueType="num">
                                      <p:cBhvr additive="base">
                                        <p:cTn id="8" dur="500" fill="hold"/>
                                        <p:tgtEl>
                                          <p:spTgt spid="343083"/>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43071"/>
                                        </p:tgtEl>
                                        <p:attrNameLst>
                                          <p:attrName>style.visibility</p:attrName>
                                        </p:attrNameLst>
                                      </p:cBhvr>
                                      <p:to>
                                        <p:strVal val="visible"/>
                                      </p:to>
                                    </p:set>
                                    <p:anim calcmode="lin" valueType="num">
                                      <p:cBhvr additive="base">
                                        <p:cTn id="11" dur="500" fill="hold"/>
                                        <p:tgtEl>
                                          <p:spTgt spid="343071"/>
                                        </p:tgtEl>
                                        <p:attrNameLst>
                                          <p:attrName>ppt_x</p:attrName>
                                        </p:attrNameLst>
                                      </p:cBhvr>
                                      <p:tavLst>
                                        <p:tav tm="0">
                                          <p:val>
                                            <p:strVal val="0-#ppt_w/2"/>
                                          </p:val>
                                        </p:tav>
                                        <p:tav tm="100000">
                                          <p:val>
                                            <p:strVal val="#ppt_x"/>
                                          </p:val>
                                        </p:tav>
                                      </p:tavLst>
                                    </p:anim>
                                    <p:anim calcmode="lin" valueType="num">
                                      <p:cBhvr additive="base">
                                        <p:cTn id="12" dur="500" fill="hold"/>
                                        <p:tgtEl>
                                          <p:spTgt spid="34307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3072">
                                            <p:bg/>
                                          </p:spTgt>
                                        </p:tgtEl>
                                        <p:attrNameLst>
                                          <p:attrName>style.visibility</p:attrName>
                                        </p:attrNameLst>
                                      </p:cBhvr>
                                      <p:to>
                                        <p:strVal val="visible"/>
                                      </p:to>
                                    </p:set>
                                    <p:anim calcmode="lin" valueType="num">
                                      <p:cBhvr additive="base">
                                        <p:cTn id="17" dur="500" fill="hold"/>
                                        <p:tgtEl>
                                          <p:spTgt spid="343072">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343072">
                                            <p:bg/>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iterate type="lt">
                                    <p:tmPct val="0"/>
                                  </p:iterate>
                                  <p:childTnLst>
                                    <p:set>
                                      <p:cBhvr>
                                        <p:cTn id="22" dur="1" fill="hold">
                                          <p:stCondLst>
                                            <p:cond delay="0"/>
                                          </p:stCondLst>
                                        </p:cTn>
                                        <p:tgtEl>
                                          <p:spTgt spid="343072">
                                            <p:txEl>
                                              <p:pRg st="0" end="0"/>
                                            </p:txEl>
                                          </p:spTgt>
                                        </p:tgtEl>
                                        <p:attrNameLst>
                                          <p:attrName>style.visibility</p:attrName>
                                        </p:attrNameLst>
                                      </p:cBhvr>
                                      <p:to>
                                        <p:strVal val="visible"/>
                                      </p:to>
                                    </p:set>
                                    <p:anim calcmode="lin" valueType="num">
                                      <p:cBhvr additive="base">
                                        <p:cTn id="23" dur="500" fill="hold"/>
                                        <p:tgtEl>
                                          <p:spTgt spid="343072">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30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edge">
                                      <p:cBhvr>
                                        <p:cTn id="29" dur="20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0"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edge">
                                      <p:cBhvr>
                                        <p:cTn id="34" dur="2000"/>
                                        <p:tgtEl>
                                          <p:spTgt spid="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43055"/>
                                        </p:tgtEl>
                                        <p:attrNameLst>
                                          <p:attrName>style.visibility</p:attrName>
                                        </p:attrNameLst>
                                      </p:cBhvr>
                                      <p:to>
                                        <p:strVal val="visible"/>
                                      </p:to>
                                    </p:set>
                                    <p:animEffect transition="in" filter="wipe(left)">
                                      <p:cBhvr>
                                        <p:cTn id="45" dur="2000"/>
                                        <p:tgtEl>
                                          <p:spTgt spid="34305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right)">
                                      <p:cBhvr>
                                        <p:cTn id="50" dur="1000"/>
                                        <p:tgtEl>
                                          <p:spTgt spid="5"/>
                                        </p:tgtEl>
                                      </p:cBhvr>
                                    </p:animEffect>
                                  </p:childTnLst>
                                </p:cTn>
                              </p:par>
                            </p:childTnLst>
                          </p:cTn>
                        </p:par>
                        <p:par>
                          <p:cTn id="51" fill="hold" nodeType="afterGroup">
                            <p:stCondLst>
                              <p:cond delay="1000"/>
                            </p:stCondLst>
                            <p:childTnLst>
                              <p:par>
                                <p:cTn id="52" presetID="23" presetClass="entr" presetSubtype="16"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childTnLst>
                                </p:cTn>
                              </p:par>
                            </p:childTnLst>
                          </p:cTn>
                        </p:par>
                        <p:par>
                          <p:cTn id="56" fill="hold" nodeType="afterGroup">
                            <p:stCondLst>
                              <p:cond delay="1500"/>
                            </p:stCondLst>
                            <p:childTnLst>
                              <p:par>
                                <p:cTn id="57" presetID="22" presetClass="entr" presetSubtype="2"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right)">
                                      <p:cBhvr>
                                        <p:cTn id="5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5" grpId="0"/>
      <p:bldP spid="343071" grpId="0"/>
      <p:bldP spid="343072" grpId="0" build="allAtOnce" animBg="1"/>
      <p:bldP spid="34308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611188" y="1341438"/>
            <a:ext cx="4537075" cy="519112"/>
          </a:xfrm>
          <a:prstGeom prst="rect">
            <a:avLst/>
          </a:prstGeom>
          <a:noFill/>
          <a:ln w="9525">
            <a:noFill/>
            <a:miter lim="800000"/>
            <a:headEnd/>
            <a:tailEnd/>
          </a:ln>
        </p:spPr>
        <p:txBody>
          <a:bodyPr>
            <a:spAutoFit/>
          </a:bodyPr>
          <a:lstStyle/>
          <a:p>
            <a:pPr marL="342900" indent="-342900" eaLnBrk="1" hangingPunct="1">
              <a:buFontTx/>
              <a:buAutoNum type="circleNumDbPlain"/>
            </a:pPr>
            <a:r>
              <a:rPr lang="zh-CN" altLang="en-US" sz="2800" b="1">
                <a:solidFill>
                  <a:schemeClr val="bg1"/>
                </a:solidFill>
                <a:latin typeface="楷体_GB2312" pitchFamily="49" charset="-122"/>
                <a:ea typeface="楷体_GB2312" pitchFamily="49" charset="-122"/>
              </a:rPr>
              <a:t>电路等效变换的条件：</a:t>
            </a:r>
            <a:endParaRPr lang="zh-CN" altLang="en-US" sz="2800">
              <a:solidFill>
                <a:schemeClr val="bg1"/>
              </a:solidFill>
              <a:latin typeface="楷体_GB2312" pitchFamily="49" charset="-122"/>
              <a:ea typeface="楷体_GB2312" pitchFamily="49" charset="-122"/>
            </a:endParaRPr>
          </a:p>
        </p:txBody>
      </p:sp>
      <p:sp>
        <p:nvSpPr>
          <p:cNvPr id="344067" name="Text Box 3"/>
          <p:cNvSpPr txBox="1">
            <a:spLocks noChangeArrowheads="1"/>
          </p:cNvSpPr>
          <p:nvPr/>
        </p:nvSpPr>
        <p:spPr bwMode="auto">
          <a:xfrm>
            <a:off x="611188" y="2708275"/>
            <a:ext cx="4176712" cy="519113"/>
          </a:xfrm>
          <a:prstGeom prst="rect">
            <a:avLst/>
          </a:prstGeom>
          <a:noFill/>
          <a:ln w="9525">
            <a:noFill/>
            <a:miter lim="800000"/>
            <a:headEnd/>
            <a:tailEnd/>
          </a:ln>
        </p:spPr>
        <p:txBody>
          <a:bodyPr>
            <a:spAutoFit/>
          </a:bodyPr>
          <a:lstStyle/>
          <a:p>
            <a:pPr marL="342900" indent="-342900" eaLnBrk="1" hangingPunct="1">
              <a:buFontTx/>
              <a:buAutoNum type="circleNumDbPlain" startAt="2"/>
            </a:pPr>
            <a:r>
              <a:rPr lang="zh-CN" altLang="en-US" sz="2800" b="1">
                <a:solidFill>
                  <a:schemeClr val="bg1"/>
                </a:solidFill>
                <a:latin typeface="楷体_GB2312" pitchFamily="49" charset="-122"/>
                <a:ea typeface="楷体_GB2312" pitchFamily="49" charset="-122"/>
              </a:rPr>
              <a:t>电路等效变换的对象：</a:t>
            </a:r>
            <a:endParaRPr lang="zh-CN" altLang="en-US" sz="2800">
              <a:solidFill>
                <a:schemeClr val="bg1"/>
              </a:solidFill>
              <a:latin typeface="楷体_GB2312" pitchFamily="49" charset="-122"/>
              <a:ea typeface="楷体_GB2312" pitchFamily="49" charset="-122"/>
            </a:endParaRPr>
          </a:p>
        </p:txBody>
      </p:sp>
      <p:sp>
        <p:nvSpPr>
          <p:cNvPr id="344068" name="Text Box 4"/>
          <p:cNvSpPr txBox="1">
            <a:spLocks noChangeArrowheads="1"/>
          </p:cNvSpPr>
          <p:nvPr/>
        </p:nvSpPr>
        <p:spPr bwMode="auto">
          <a:xfrm>
            <a:off x="468313" y="4292600"/>
            <a:ext cx="4679950" cy="519113"/>
          </a:xfrm>
          <a:prstGeom prst="rect">
            <a:avLst/>
          </a:prstGeom>
          <a:noFill/>
          <a:ln w="9525">
            <a:noFill/>
            <a:miter lim="800000"/>
            <a:headEnd/>
            <a:tailEnd/>
          </a:ln>
        </p:spPr>
        <p:txBody>
          <a:bodyPr>
            <a:spAutoFit/>
          </a:bodyPr>
          <a:lstStyle/>
          <a:p>
            <a:pPr marL="342900" indent="-342900" eaLnBrk="1" hangingPunct="1">
              <a:buFontTx/>
              <a:buAutoNum type="circleNumDbPlain" startAt="3"/>
            </a:pPr>
            <a:r>
              <a:rPr lang="zh-CN" altLang="en-US" sz="2800" b="1">
                <a:solidFill>
                  <a:schemeClr val="bg1"/>
                </a:solidFill>
                <a:latin typeface="楷体_GB2312" pitchFamily="49" charset="-122"/>
                <a:ea typeface="楷体_GB2312" pitchFamily="49" charset="-122"/>
              </a:rPr>
              <a:t>电路等效变换的目的：</a:t>
            </a:r>
            <a:endParaRPr lang="zh-CN" altLang="en-US" sz="2800">
              <a:solidFill>
                <a:schemeClr val="bg1"/>
              </a:solidFill>
              <a:latin typeface="楷体_GB2312" pitchFamily="49" charset="-122"/>
              <a:ea typeface="楷体_GB2312" pitchFamily="49" charset="-122"/>
            </a:endParaRPr>
          </a:p>
        </p:txBody>
      </p:sp>
      <p:sp>
        <p:nvSpPr>
          <p:cNvPr id="344069" name="Text Box 5"/>
          <p:cNvSpPr txBox="1">
            <a:spLocks noChangeArrowheads="1"/>
          </p:cNvSpPr>
          <p:nvPr/>
        </p:nvSpPr>
        <p:spPr bwMode="auto">
          <a:xfrm>
            <a:off x="2051050" y="2060575"/>
            <a:ext cx="4464050" cy="519113"/>
          </a:xfrm>
          <a:prstGeom prst="rect">
            <a:avLst/>
          </a:prstGeom>
          <a:noFill/>
          <a:ln w="9525">
            <a:noFill/>
            <a:miter lim="800000"/>
            <a:headEnd/>
            <a:tailEnd/>
          </a:ln>
        </p:spPr>
        <p:txBody>
          <a:bodyPr>
            <a:spAutoFit/>
          </a:bodyPr>
          <a:lstStyle/>
          <a:p>
            <a:pPr eaLnBrk="1" hangingPunct="1"/>
            <a:r>
              <a:rPr lang="zh-CN" altLang="en-US" sz="2800" b="1">
                <a:solidFill>
                  <a:srgbClr val="FFFF00"/>
                </a:solidFill>
                <a:latin typeface="楷体_GB2312" pitchFamily="49" charset="-122"/>
                <a:ea typeface="楷体_GB2312" pitchFamily="49" charset="-122"/>
              </a:rPr>
              <a:t>两电路具有相同的</a:t>
            </a:r>
            <a:r>
              <a:rPr lang="en-US" altLang="zh-CN" sz="2800">
                <a:solidFill>
                  <a:srgbClr val="FFFF00"/>
                </a:solidFill>
                <a:latin typeface="Times New Roman" pitchFamily="18" charset="0"/>
                <a:ea typeface="楷体_GB2312" pitchFamily="49" charset="-122"/>
              </a:rPr>
              <a:t>VCR</a:t>
            </a:r>
            <a:r>
              <a:rPr lang="zh-CN" altLang="en-US" sz="2800">
                <a:solidFill>
                  <a:srgbClr val="FFFF00"/>
                </a:solidFill>
                <a:latin typeface="Times New Roman" pitchFamily="18" charset="0"/>
                <a:ea typeface="楷体_GB2312" pitchFamily="49" charset="-122"/>
              </a:rPr>
              <a:t>；</a:t>
            </a:r>
          </a:p>
        </p:txBody>
      </p:sp>
      <p:sp>
        <p:nvSpPr>
          <p:cNvPr id="344070" name="AutoShape 6"/>
          <p:cNvSpPr>
            <a:spLocks noChangeArrowheads="1"/>
          </p:cNvSpPr>
          <p:nvPr/>
        </p:nvSpPr>
        <p:spPr bwMode="auto">
          <a:xfrm>
            <a:off x="1258888" y="2205038"/>
            <a:ext cx="647700" cy="144462"/>
          </a:xfrm>
          <a:prstGeom prst="rightArrow">
            <a:avLst>
              <a:gd name="adj1" fmla="val 50000"/>
              <a:gd name="adj2" fmla="val 112088"/>
            </a:avLst>
          </a:prstGeom>
          <a:solidFill>
            <a:srgbClr val="66CCFF"/>
          </a:solidFill>
          <a:ln w="9525">
            <a:solidFill>
              <a:srgbClr val="66CCFF"/>
            </a:solidFill>
            <a:miter lim="800000"/>
            <a:headEnd/>
            <a:tailEnd/>
          </a:ln>
        </p:spPr>
        <p:txBody>
          <a:bodyPr wrap="none" anchor="ctr"/>
          <a:lstStyle/>
          <a:p>
            <a:endParaRPr lang="zh-CN" altLang="en-US">
              <a:ea typeface="宋体" charset="-122"/>
            </a:endParaRPr>
          </a:p>
        </p:txBody>
      </p:sp>
      <p:sp>
        <p:nvSpPr>
          <p:cNvPr id="344071" name="AutoShape 7"/>
          <p:cNvSpPr>
            <a:spLocks noChangeArrowheads="1"/>
          </p:cNvSpPr>
          <p:nvPr/>
        </p:nvSpPr>
        <p:spPr bwMode="auto">
          <a:xfrm>
            <a:off x="1258888" y="3429000"/>
            <a:ext cx="647700" cy="144463"/>
          </a:xfrm>
          <a:prstGeom prst="rightArrow">
            <a:avLst>
              <a:gd name="adj1" fmla="val 50000"/>
              <a:gd name="adj2" fmla="val 112088"/>
            </a:avLst>
          </a:prstGeom>
          <a:solidFill>
            <a:srgbClr val="66CCFF"/>
          </a:solidFill>
          <a:ln w="9525">
            <a:solidFill>
              <a:srgbClr val="66CCFF"/>
            </a:solidFill>
            <a:miter lim="800000"/>
            <a:headEnd/>
            <a:tailEnd/>
          </a:ln>
        </p:spPr>
        <p:txBody>
          <a:bodyPr wrap="none" anchor="ctr"/>
          <a:lstStyle/>
          <a:p>
            <a:endParaRPr lang="zh-CN" altLang="en-US">
              <a:ea typeface="宋体" charset="-122"/>
            </a:endParaRPr>
          </a:p>
        </p:txBody>
      </p:sp>
      <p:sp>
        <p:nvSpPr>
          <p:cNvPr id="344072" name="AutoShape 8"/>
          <p:cNvSpPr>
            <a:spLocks noChangeArrowheads="1"/>
          </p:cNvSpPr>
          <p:nvPr/>
        </p:nvSpPr>
        <p:spPr bwMode="auto">
          <a:xfrm>
            <a:off x="1331913" y="5070475"/>
            <a:ext cx="647700" cy="144463"/>
          </a:xfrm>
          <a:prstGeom prst="rightArrow">
            <a:avLst>
              <a:gd name="adj1" fmla="val 50000"/>
              <a:gd name="adj2" fmla="val 112088"/>
            </a:avLst>
          </a:prstGeom>
          <a:solidFill>
            <a:srgbClr val="66CCFF"/>
          </a:solidFill>
          <a:ln w="9525">
            <a:solidFill>
              <a:srgbClr val="66CCFF"/>
            </a:solidFill>
            <a:miter lim="800000"/>
            <a:headEnd/>
            <a:tailEnd/>
          </a:ln>
        </p:spPr>
        <p:txBody>
          <a:bodyPr wrap="none" anchor="ctr"/>
          <a:lstStyle/>
          <a:p>
            <a:endParaRPr lang="zh-CN" altLang="en-US">
              <a:ea typeface="宋体" charset="-122"/>
            </a:endParaRPr>
          </a:p>
        </p:txBody>
      </p:sp>
      <p:sp>
        <p:nvSpPr>
          <p:cNvPr id="344073" name="Text Box 9"/>
          <p:cNvSpPr txBox="1">
            <a:spLocks noChangeArrowheads="1"/>
          </p:cNvSpPr>
          <p:nvPr/>
        </p:nvSpPr>
        <p:spPr bwMode="auto">
          <a:xfrm>
            <a:off x="1979613" y="3284538"/>
            <a:ext cx="6985000" cy="946150"/>
          </a:xfrm>
          <a:prstGeom prst="rect">
            <a:avLst/>
          </a:prstGeom>
          <a:noFill/>
          <a:ln w="9525">
            <a:noFill/>
            <a:miter lim="800000"/>
            <a:headEnd/>
            <a:tailEnd/>
          </a:ln>
          <a:effectLst/>
        </p:spPr>
        <p:txBody>
          <a:bodyPr>
            <a:spAutoFit/>
          </a:bodyPr>
          <a:lstStyle/>
          <a:p>
            <a:pPr eaLnBrk="1" hangingPunct="1">
              <a:defRPr/>
            </a:pPr>
            <a:r>
              <a:rPr lang="zh-CN" altLang="en-US" sz="2800" b="1">
                <a:solidFill>
                  <a:srgbClr val="FFFF00"/>
                </a:solidFill>
                <a:latin typeface="楷体_GB2312" pitchFamily="49" charset="-122"/>
                <a:ea typeface="楷体_GB2312" pitchFamily="49" charset="-122"/>
              </a:rPr>
              <a:t>未变化的</a:t>
            </a:r>
            <a:r>
              <a:rPr lang="zh-CN" altLang="en-US" sz="2800" b="1" u="sng">
                <a:solidFill>
                  <a:schemeClr val="hlink"/>
                </a:solidFill>
                <a:effectLst>
                  <a:outerShdw blurRad="38100" dist="38100" dir="2700000" algn="tl">
                    <a:srgbClr val="000000"/>
                  </a:outerShdw>
                </a:effectLst>
                <a:latin typeface="楷体_GB2312" pitchFamily="49" charset="-122"/>
                <a:ea typeface="楷体_GB2312" pitchFamily="49" charset="-122"/>
              </a:rPr>
              <a:t>任意外电路</a:t>
            </a:r>
            <a:r>
              <a:rPr lang="en-US" altLang="zh-CN" sz="2800">
                <a:solidFill>
                  <a:srgbClr val="FFFF00"/>
                </a:solidFill>
                <a:latin typeface="Times New Roman" pitchFamily="18" charset="0"/>
                <a:ea typeface="楷体_GB2312" pitchFamily="49" charset="-122"/>
              </a:rPr>
              <a:t>A</a:t>
            </a:r>
            <a:r>
              <a:rPr lang="zh-CN" altLang="en-US" sz="2800" b="1">
                <a:solidFill>
                  <a:srgbClr val="FFFF00"/>
                </a:solidFill>
                <a:latin typeface="楷体_GB2312" pitchFamily="49" charset="-122"/>
                <a:ea typeface="楷体_GB2312" pitchFamily="49" charset="-122"/>
              </a:rPr>
              <a:t>中的电压、电流和功率；（即对外等效，对内不等效）</a:t>
            </a:r>
            <a:endParaRPr lang="zh-CN" altLang="en-US" sz="2800">
              <a:solidFill>
                <a:srgbClr val="FFFF00"/>
              </a:solidFill>
              <a:latin typeface="楷体_GB2312" pitchFamily="49" charset="-122"/>
              <a:ea typeface="楷体_GB2312" pitchFamily="49" charset="-122"/>
            </a:endParaRPr>
          </a:p>
        </p:txBody>
      </p:sp>
      <p:sp>
        <p:nvSpPr>
          <p:cNvPr id="344074" name="Text Box 10"/>
          <p:cNvSpPr txBox="1">
            <a:spLocks noChangeArrowheads="1"/>
          </p:cNvSpPr>
          <p:nvPr/>
        </p:nvSpPr>
        <p:spPr bwMode="auto">
          <a:xfrm>
            <a:off x="2051050" y="4926013"/>
            <a:ext cx="3851275" cy="519112"/>
          </a:xfrm>
          <a:prstGeom prst="rect">
            <a:avLst/>
          </a:prstGeom>
          <a:noFill/>
          <a:ln w="9525">
            <a:noFill/>
            <a:miter lim="800000"/>
            <a:headEnd/>
            <a:tailEnd/>
          </a:ln>
        </p:spPr>
        <p:txBody>
          <a:bodyPr>
            <a:spAutoFit/>
          </a:bodyPr>
          <a:lstStyle/>
          <a:p>
            <a:pPr eaLnBrk="1" hangingPunct="1"/>
            <a:r>
              <a:rPr lang="zh-CN" altLang="en-US" sz="2800" b="1">
                <a:solidFill>
                  <a:srgbClr val="FFFF00"/>
                </a:solidFill>
                <a:latin typeface="楷体_GB2312" pitchFamily="49" charset="-122"/>
                <a:ea typeface="楷体_GB2312" pitchFamily="49" charset="-122"/>
              </a:rPr>
              <a:t>化简电路，方便计算。</a:t>
            </a:r>
            <a:endParaRPr lang="zh-CN" altLang="en-US" sz="2800">
              <a:solidFill>
                <a:srgbClr val="FFFF00"/>
              </a:solidFill>
              <a:latin typeface="楷体_GB2312" pitchFamily="49" charset="-122"/>
              <a:ea typeface="楷体_GB2312" pitchFamily="49" charset="-122"/>
            </a:endParaRPr>
          </a:p>
        </p:txBody>
      </p:sp>
      <p:grpSp>
        <p:nvGrpSpPr>
          <p:cNvPr id="2" name="Group 11"/>
          <p:cNvGrpSpPr>
            <a:grpSpLocks/>
          </p:cNvGrpSpPr>
          <p:nvPr/>
        </p:nvGrpSpPr>
        <p:grpSpPr bwMode="auto">
          <a:xfrm>
            <a:off x="323850" y="549275"/>
            <a:ext cx="1644650" cy="850900"/>
            <a:chOff x="385" y="3022"/>
            <a:chExt cx="1036" cy="536"/>
          </a:xfrm>
        </p:grpSpPr>
        <p:pic>
          <p:nvPicPr>
            <p:cNvPr id="30741" name="Picture 12" descr="123"/>
            <p:cNvPicPr>
              <a:picLocks noChangeAspect="1" noChangeArrowheads="1"/>
            </p:cNvPicPr>
            <p:nvPr/>
          </p:nvPicPr>
          <p:blipFill>
            <a:blip r:embed="rId2"/>
            <a:srcRect/>
            <a:stretch>
              <a:fillRect/>
            </a:stretch>
          </p:blipFill>
          <p:spPr bwMode="auto">
            <a:xfrm>
              <a:off x="385" y="3022"/>
              <a:ext cx="590" cy="536"/>
            </a:xfrm>
            <a:prstGeom prst="rect">
              <a:avLst/>
            </a:prstGeom>
            <a:noFill/>
            <a:ln w="9525">
              <a:noFill/>
              <a:miter lim="800000"/>
              <a:headEnd/>
              <a:tailEnd/>
            </a:ln>
          </p:spPr>
        </p:pic>
        <p:sp>
          <p:nvSpPr>
            <p:cNvPr id="30742" name="Text Box 13"/>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kumimoji="1" lang="zh-CN" altLang="en-US" sz="3200">
                  <a:solidFill>
                    <a:srgbClr val="FA7748"/>
                  </a:solidFill>
                  <a:latin typeface="Times New Roman" pitchFamily="18" charset="0"/>
                  <a:ea typeface="华文行楷" pitchFamily="2" charset="-122"/>
                </a:rPr>
                <a:t>明确</a:t>
              </a:r>
            </a:p>
          </p:txBody>
        </p:sp>
      </p:grpSp>
      <p:grpSp>
        <p:nvGrpSpPr>
          <p:cNvPr id="30732" name="Group 14"/>
          <p:cNvGrpSpPr>
            <a:grpSpLocks/>
          </p:cNvGrpSpPr>
          <p:nvPr/>
        </p:nvGrpSpPr>
        <p:grpSpPr bwMode="auto">
          <a:xfrm>
            <a:off x="8316913" y="6446838"/>
            <a:ext cx="792162" cy="366712"/>
            <a:chOff x="5193" y="4020"/>
            <a:chExt cx="499" cy="231"/>
          </a:xfrm>
        </p:grpSpPr>
        <p:pic>
          <p:nvPicPr>
            <p:cNvPr id="30739" name="Picture 15"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30740" name="Text Box 1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30733" name="Group 17"/>
          <p:cNvGrpSpPr>
            <a:grpSpLocks/>
          </p:cNvGrpSpPr>
          <p:nvPr/>
        </p:nvGrpSpPr>
        <p:grpSpPr bwMode="auto">
          <a:xfrm>
            <a:off x="7453313" y="6446838"/>
            <a:ext cx="792162" cy="366712"/>
            <a:chOff x="4649" y="4020"/>
            <a:chExt cx="499" cy="231"/>
          </a:xfrm>
        </p:grpSpPr>
        <p:pic>
          <p:nvPicPr>
            <p:cNvPr id="30737" name="Picture 18"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30738" name="Text Box 1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30734" name="Group 20"/>
          <p:cNvGrpSpPr>
            <a:grpSpLocks/>
          </p:cNvGrpSpPr>
          <p:nvPr/>
        </p:nvGrpSpPr>
        <p:grpSpPr bwMode="auto">
          <a:xfrm>
            <a:off x="6588125" y="6446838"/>
            <a:ext cx="792163" cy="366712"/>
            <a:chOff x="5193" y="4020"/>
            <a:chExt cx="499" cy="231"/>
          </a:xfrm>
        </p:grpSpPr>
        <p:pic>
          <p:nvPicPr>
            <p:cNvPr id="30735" name="Picture 21"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30736" name="Text Box 2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iterate type="lt">
                                    <p:tmPct val="100000"/>
                                  </p:iterate>
                                  <p:childTnLst>
                                    <p:set>
                                      <p:cBhvr>
                                        <p:cTn id="11" dur="1" fill="hold">
                                          <p:stCondLst>
                                            <p:cond delay="0"/>
                                          </p:stCondLst>
                                        </p:cTn>
                                        <p:tgtEl>
                                          <p:spTgt spid="344066"/>
                                        </p:tgtEl>
                                        <p:attrNameLst>
                                          <p:attrName>style.visibility</p:attrName>
                                        </p:attrNameLst>
                                      </p:cBhvr>
                                      <p:to>
                                        <p:strVal val="visible"/>
                                      </p:to>
                                    </p:set>
                                    <p:anim calcmode="lin" valueType="num">
                                      <p:cBhvr>
                                        <p:cTn id="12" dur="100" fill="hold"/>
                                        <p:tgtEl>
                                          <p:spTgt spid="344066"/>
                                        </p:tgtEl>
                                        <p:attrNameLst>
                                          <p:attrName>ppt_w</p:attrName>
                                        </p:attrNameLst>
                                      </p:cBhvr>
                                      <p:tavLst>
                                        <p:tav tm="0">
                                          <p:val>
                                            <p:fltVal val="0"/>
                                          </p:val>
                                        </p:tav>
                                        <p:tav tm="100000">
                                          <p:val>
                                            <p:strVal val="#ppt_w"/>
                                          </p:val>
                                        </p:tav>
                                      </p:tavLst>
                                    </p:anim>
                                    <p:anim calcmode="lin" valueType="num">
                                      <p:cBhvr>
                                        <p:cTn id="13" dur="100" fill="hold"/>
                                        <p:tgtEl>
                                          <p:spTgt spid="34406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344070"/>
                                        </p:tgtEl>
                                        <p:attrNameLst>
                                          <p:attrName>style.visibility</p:attrName>
                                        </p:attrNameLst>
                                      </p:cBhvr>
                                      <p:to>
                                        <p:strVal val="visible"/>
                                      </p:to>
                                    </p:set>
                                    <p:animEffect transition="in" filter="slide(fromLeft)">
                                      <p:cBhvr>
                                        <p:cTn id="18" dur="500"/>
                                        <p:tgtEl>
                                          <p:spTgt spid="344070"/>
                                        </p:tgtEl>
                                      </p:cBhvr>
                                    </p:animEffect>
                                  </p:childTnLst>
                                </p:cTn>
                              </p:par>
                            </p:childTnLst>
                          </p:cTn>
                        </p:par>
                        <p:par>
                          <p:cTn id="19" fill="hold" nodeType="afterGroup">
                            <p:stCondLst>
                              <p:cond delay="500"/>
                            </p:stCondLst>
                            <p:childTnLst>
                              <p:par>
                                <p:cTn id="20" presetID="17" presetClass="entr" presetSubtype="10" fill="hold" grpId="0" nodeType="afterEffect">
                                  <p:stCondLst>
                                    <p:cond delay="0"/>
                                  </p:stCondLst>
                                  <p:iterate type="lt">
                                    <p:tmPct val="100000"/>
                                  </p:iterate>
                                  <p:childTnLst>
                                    <p:set>
                                      <p:cBhvr>
                                        <p:cTn id="21" dur="1" fill="hold">
                                          <p:stCondLst>
                                            <p:cond delay="0"/>
                                          </p:stCondLst>
                                        </p:cTn>
                                        <p:tgtEl>
                                          <p:spTgt spid="344069"/>
                                        </p:tgtEl>
                                        <p:attrNameLst>
                                          <p:attrName>style.visibility</p:attrName>
                                        </p:attrNameLst>
                                      </p:cBhvr>
                                      <p:to>
                                        <p:strVal val="visible"/>
                                      </p:to>
                                    </p:set>
                                    <p:anim calcmode="lin" valueType="num">
                                      <p:cBhvr>
                                        <p:cTn id="22" dur="100" fill="hold"/>
                                        <p:tgtEl>
                                          <p:spTgt spid="344069"/>
                                        </p:tgtEl>
                                        <p:attrNameLst>
                                          <p:attrName>ppt_w</p:attrName>
                                        </p:attrNameLst>
                                      </p:cBhvr>
                                      <p:tavLst>
                                        <p:tav tm="0">
                                          <p:val>
                                            <p:fltVal val="0"/>
                                          </p:val>
                                        </p:tav>
                                        <p:tav tm="100000">
                                          <p:val>
                                            <p:strVal val="#ppt_w"/>
                                          </p:val>
                                        </p:tav>
                                      </p:tavLst>
                                    </p:anim>
                                    <p:anim calcmode="lin" valueType="num">
                                      <p:cBhvr>
                                        <p:cTn id="23" dur="100" fill="hold"/>
                                        <p:tgtEl>
                                          <p:spTgt spid="344069"/>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grpId="0" nodeType="clickEffect">
                                  <p:stCondLst>
                                    <p:cond delay="0"/>
                                  </p:stCondLst>
                                  <p:iterate type="lt">
                                    <p:tmPct val="100000"/>
                                  </p:iterate>
                                  <p:childTnLst>
                                    <p:set>
                                      <p:cBhvr>
                                        <p:cTn id="27" dur="1" fill="hold">
                                          <p:stCondLst>
                                            <p:cond delay="0"/>
                                          </p:stCondLst>
                                        </p:cTn>
                                        <p:tgtEl>
                                          <p:spTgt spid="344067"/>
                                        </p:tgtEl>
                                        <p:attrNameLst>
                                          <p:attrName>style.visibility</p:attrName>
                                        </p:attrNameLst>
                                      </p:cBhvr>
                                      <p:to>
                                        <p:strVal val="visible"/>
                                      </p:to>
                                    </p:set>
                                    <p:anim calcmode="lin" valueType="num">
                                      <p:cBhvr>
                                        <p:cTn id="28" dur="100" fill="hold"/>
                                        <p:tgtEl>
                                          <p:spTgt spid="344067"/>
                                        </p:tgtEl>
                                        <p:attrNameLst>
                                          <p:attrName>ppt_w</p:attrName>
                                        </p:attrNameLst>
                                      </p:cBhvr>
                                      <p:tavLst>
                                        <p:tav tm="0">
                                          <p:val>
                                            <p:fltVal val="0"/>
                                          </p:val>
                                        </p:tav>
                                        <p:tav tm="100000">
                                          <p:val>
                                            <p:strVal val="#ppt_w"/>
                                          </p:val>
                                        </p:tav>
                                      </p:tavLst>
                                    </p:anim>
                                    <p:anim calcmode="lin" valueType="num">
                                      <p:cBhvr>
                                        <p:cTn id="29" dur="100" fill="hold"/>
                                        <p:tgtEl>
                                          <p:spTgt spid="344067"/>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344071"/>
                                        </p:tgtEl>
                                        <p:attrNameLst>
                                          <p:attrName>style.visibility</p:attrName>
                                        </p:attrNameLst>
                                      </p:cBhvr>
                                      <p:to>
                                        <p:strVal val="visible"/>
                                      </p:to>
                                    </p:set>
                                    <p:animEffect transition="in" filter="slide(fromLeft)">
                                      <p:cBhvr>
                                        <p:cTn id="34" dur="500"/>
                                        <p:tgtEl>
                                          <p:spTgt spid="344071"/>
                                        </p:tgtEl>
                                      </p:cBhvr>
                                    </p:animEffect>
                                  </p:childTnLst>
                                </p:cTn>
                              </p:par>
                            </p:childTnLst>
                          </p:cTn>
                        </p:par>
                        <p:par>
                          <p:cTn id="35" fill="hold" nodeType="afterGroup">
                            <p:stCondLst>
                              <p:cond delay="500"/>
                            </p:stCondLst>
                            <p:childTnLst>
                              <p:par>
                                <p:cTn id="36" presetID="17" presetClass="entr" presetSubtype="10" fill="hold" grpId="0" nodeType="afterEffect">
                                  <p:stCondLst>
                                    <p:cond delay="0"/>
                                  </p:stCondLst>
                                  <p:iterate type="lt">
                                    <p:tmPct val="100000"/>
                                  </p:iterate>
                                  <p:childTnLst>
                                    <p:set>
                                      <p:cBhvr>
                                        <p:cTn id="37" dur="1" fill="hold">
                                          <p:stCondLst>
                                            <p:cond delay="0"/>
                                          </p:stCondLst>
                                        </p:cTn>
                                        <p:tgtEl>
                                          <p:spTgt spid="344073"/>
                                        </p:tgtEl>
                                        <p:attrNameLst>
                                          <p:attrName>style.visibility</p:attrName>
                                        </p:attrNameLst>
                                      </p:cBhvr>
                                      <p:to>
                                        <p:strVal val="visible"/>
                                      </p:to>
                                    </p:set>
                                    <p:anim calcmode="lin" valueType="num">
                                      <p:cBhvr>
                                        <p:cTn id="38" dur="100" fill="hold"/>
                                        <p:tgtEl>
                                          <p:spTgt spid="344073"/>
                                        </p:tgtEl>
                                        <p:attrNameLst>
                                          <p:attrName>ppt_w</p:attrName>
                                        </p:attrNameLst>
                                      </p:cBhvr>
                                      <p:tavLst>
                                        <p:tav tm="0">
                                          <p:val>
                                            <p:fltVal val="0"/>
                                          </p:val>
                                        </p:tav>
                                        <p:tav tm="100000">
                                          <p:val>
                                            <p:strVal val="#ppt_w"/>
                                          </p:val>
                                        </p:tav>
                                      </p:tavLst>
                                    </p:anim>
                                    <p:anim calcmode="lin" valueType="num">
                                      <p:cBhvr>
                                        <p:cTn id="39" dur="100" fill="hold"/>
                                        <p:tgtEl>
                                          <p:spTgt spid="344073"/>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grpId="0" nodeType="clickEffect">
                                  <p:stCondLst>
                                    <p:cond delay="0"/>
                                  </p:stCondLst>
                                  <p:iterate type="lt">
                                    <p:tmPct val="100000"/>
                                  </p:iterate>
                                  <p:childTnLst>
                                    <p:set>
                                      <p:cBhvr>
                                        <p:cTn id="43" dur="1" fill="hold">
                                          <p:stCondLst>
                                            <p:cond delay="0"/>
                                          </p:stCondLst>
                                        </p:cTn>
                                        <p:tgtEl>
                                          <p:spTgt spid="344068"/>
                                        </p:tgtEl>
                                        <p:attrNameLst>
                                          <p:attrName>style.visibility</p:attrName>
                                        </p:attrNameLst>
                                      </p:cBhvr>
                                      <p:to>
                                        <p:strVal val="visible"/>
                                      </p:to>
                                    </p:set>
                                    <p:anim calcmode="lin" valueType="num">
                                      <p:cBhvr>
                                        <p:cTn id="44" dur="100" fill="hold"/>
                                        <p:tgtEl>
                                          <p:spTgt spid="344068"/>
                                        </p:tgtEl>
                                        <p:attrNameLst>
                                          <p:attrName>ppt_w</p:attrName>
                                        </p:attrNameLst>
                                      </p:cBhvr>
                                      <p:tavLst>
                                        <p:tav tm="0">
                                          <p:val>
                                            <p:fltVal val="0"/>
                                          </p:val>
                                        </p:tav>
                                        <p:tav tm="100000">
                                          <p:val>
                                            <p:strVal val="#ppt_w"/>
                                          </p:val>
                                        </p:tav>
                                      </p:tavLst>
                                    </p:anim>
                                    <p:anim calcmode="lin" valueType="num">
                                      <p:cBhvr>
                                        <p:cTn id="45" dur="100" fill="hold"/>
                                        <p:tgtEl>
                                          <p:spTgt spid="344068"/>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344072"/>
                                        </p:tgtEl>
                                        <p:attrNameLst>
                                          <p:attrName>style.visibility</p:attrName>
                                        </p:attrNameLst>
                                      </p:cBhvr>
                                      <p:to>
                                        <p:strVal val="visible"/>
                                      </p:to>
                                    </p:set>
                                    <p:animEffect transition="in" filter="slide(fromLeft)">
                                      <p:cBhvr>
                                        <p:cTn id="50" dur="500"/>
                                        <p:tgtEl>
                                          <p:spTgt spid="344072"/>
                                        </p:tgtEl>
                                      </p:cBhvr>
                                    </p:animEffect>
                                  </p:childTnLst>
                                </p:cTn>
                              </p:par>
                            </p:childTnLst>
                          </p:cTn>
                        </p:par>
                        <p:par>
                          <p:cTn id="51" fill="hold" nodeType="afterGroup">
                            <p:stCondLst>
                              <p:cond delay="500"/>
                            </p:stCondLst>
                            <p:childTnLst>
                              <p:par>
                                <p:cTn id="52" presetID="17" presetClass="entr" presetSubtype="10" fill="hold" grpId="0" nodeType="afterEffect">
                                  <p:stCondLst>
                                    <p:cond delay="0"/>
                                  </p:stCondLst>
                                  <p:iterate type="lt">
                                    <p:tmPct val="100000"/>
                                  </p:iterate>
                                  <p:childTnLst>
                                    <p:set>
                                      <p:cBhvr>
                                        <p:cTn id="53" dur="1" fill="hold">
                                          <p:stCondLst>
                                            <p:cond delay="0"/>
                                          </p:stCondLst>
                                        </p:cTn>
                                        <p:tgtEl>
                                          <p:spTgt spid="344074"/>
                                        </p:tgtEl>
                                        <p:attrNameLst>
                                          <p:attrName>style.visibility</p:attrName>
                                        </p:attrNameLst>
                                      </p:cBhvr>
                                      <p:to>
                                        <p:strVal val="visible"/>
                                      </p:to>
                                    </p:set>
                                    <p:anim calcmode="lin" valueType="num">
                                      <p:cBhvr>
                                        <p:cTn id="54" dur="100" fill="hold"/>
                                        <p:tgtEl>
                                          <p:spTgt spid="344074"/>
                                        </p:tgtEl>
                                        <p:attrNameLst>
                                          <p:attrName>ppt_w</p:attrName>
                                        </p:attrNameLst>
                                      </p:cBhvr>
                                      <p:tavLst>
                                        <p:tav tm="0">
                                          <p:val>
                                            <p:fltVal val="0"/>
                                          </p:val>
                                        </p:tav>
                                        <p:tav tm="100000">
                                          <p:val>
                                            <p:strVal val="#ppt_w"/>
                                          </p:val>
                                        </p:tav>
                                      </p:tavLst>
                                    </p:anim>
                                    <p:anim calcmode="lin" valueType="num">
                                      <p:cBhvr>
                                        <p:cTn id="55" dur="100" fill="hold"/>
                                        <p:tgtEl>
                                          <p:spTgt spid="344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autoUpdateAnimBg="0"/>
      <p:bldP spid="344067" grpId="0"/>
      <p:bldP spid="344068" grpId="0"/>
      <p:bldP spid="344069" grpId="0" autoUpdateAnimBg="0"/>
      <p:bldP spid="344070" grpId="0" animBg="1"/>
      <p:bldP spid="344071" grpId="0" animBg="1"/>
      <p:bldP spid="344072" grpId="0" animBg="1"/>
      <p:bldP spid="344073" grpId="0" autoUpdateAnimBg="0"/>
      <p:bldP spid="34407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5" name="Text Box 5"/>
          <p:cNvSpPr txBox="1">
            <a:spLocks noChangeArrowheads="1"/>
          </p:cNvSpPr>
          <p:nvPr/>
        </p:nvSpPr>
        <p:spPr bwMode="auto">
          <a:xfrm>
            <a:off x="684213" y="260350"/>
            <a:ext cx="7931150" cy="604838"/>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Wingdings" pitchFamily="2" charset="2"/>
              <a:buChar char="u"/>
            </a:pPr>
            <a:r>
              <a:rPr kumimoji="1" lang="zh-CN" altLang="en-US" sz="2800" b="1">
                <a:solidFill>
                  <a:srgbClr val="FFFF00"/>
                </a:solidFill>
                <a:ea typeface="楷体_GB2312" pitchFamily="49" charset="-122"/>
              </a:rPr>
              <a:t>叠加原理只适用于线性电路</a:t>
            </a:r>
          </a:p>
        </p:txBody>
      </p:sp>
      <p:sp>
        <p:nvSpPr>
          <p:cNvPr id="276486" name="Text Box 6"/>
          <p:cNvSpPr txBox="1">
            <a:spLocks noChangeArrowheads="1"/>
          </p:cNvSpPr>
          <p:nvPr/>
        </p:nvSpPr>
        <p:spPr bwMode="auto">
          <a:xfrm>
            <a:off x="673100" y="733425"/>
            <a:ext cx="7931150" cy="1117600"/>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Monotype Sorts" pitchFamily="2" charset="2"/>
              <a:buChar char="u"/>
            </a:pPr>
            <a:r>
              <a:rPr kumimoji="1" lang="zh-CN" altLang="en-US" sz="2800" b="1">
                <a:solidFill>
                  <a:srgbClr val="FFFF00"/>
                </a:solidFill>
                <a:ea typeface="楷体_GB2312" pitchFamily="49" charset="-122"/>
              </a:rPr>
              <a:t>分解方法也可用于非线性电路，尤其适用于研究局部的或者是某一支路的电压电流。</a:t>
            </a:r>
          </a:p>
        </p:txBody>
      </p:sp>
      <p:sp>
        <p:nvSpPr>
          <p:cNvPr id="276487" name="Text Box 7"/>
          <p:cNvSpPr txBox="1">
            <a:spLocks noChangeArrowheads="1"/>
          </p:cNvSpPr>
          <p:nvPr/>
        </p:nvSpPr>
        <p:spPr bwMode="auto">
          <a:xfrm>
            <a:off x="611188" y="1844675"/>
            <a:ext cx="8147050" cy="1630363"/>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Monotype Sorts" pitchFamily="2" charset="2"/>
              <a:buNone/>
            </a:pPr>
            <a:r>
              <a:rPr kumimoji="1" lang="zh-CN" altLang="en-US" sz="2800" b="1">
                <a:solidFill>
                  <a:srgbClr val="FFFF00"/>
                </a:solidFill>
                <a:latin typeface="Times New Roman" pitchFamily="18" charset="0"/>
                <a:ea typeface="楷体_GB2312" pitchFamily="49" charset="-122"/>
              </a:rPr>
              <a:t>像</a:t>
            </a:r>
            <a:r>
              <a:rPr kumimoji="1" lang="en-US" altLang="zh-CN" sz="2800" b="1">
                <a:solidFill>
                  <a:srgbClr val="FFFF00"/>
                </a:solidFill>
                <a:latin typeface="Times New Roman" pitchFamily="18" charset="0"/>
                <a:ea typeface="楷体_GB2312" pitchFamily="49" charset="-122"/>
              </a:rPr>
              <a:t>N1</a:t>
            </a:r>
            <a:r>
              <a:rPr kumimoji="1" lang="zh-CN" altLang="en-US" sz="2800" b="1">
                <a:solidFill>
                  <a:srgbClr val="FFFF00"/>
                </a:solidFill>
                <a:latin typeface="Times New Roman" pitchFamily="18" charset="0"/>
                <a:ea typeface="楷体_GB2312" pitchFamily="49" charset="-122"/>
              </a:rPr>
              <a:t>、</a:t>
            </a:r>
            <a:r>
              <a:rPr kumimoji="1" lang="en-US" altLang="zh-CN" sz="2800" b="1">
                <a:solidFill>
                  <a:srgbClr val="FFFF00"/>
                </a:solidFill>
                <a:latin typeface="Times New Roman" pitchFamily="18" charset="0"/>
                <a:ea typeface="楷体_GB2312" pitchFamily="49" charset="-122"/>
              </a:rPr>
              <a:t>N2</a:t>
            </a:r>
            <a:r>
              <a:rPr kumimoji="1" lang="zh-CN" altLang="en-US" sz="2800" b="1">
                <a:solidFill>
                  <a:srgbClr val="FFFF00"/>
                </a:solidFill>
                <a:latin typeface="Times New Roman" pitchFamily="18" charset="0"/>
                <a:ea typeface="楷体_GB2312" pitchFamily="49" charset="-122"/>
              </a:rPr>
              <a:t>这种由元件相连接组成，对外只有两个端钮的网络整体称为“</a:t>
            </a:r>
            <a:r>
              <a:rPr kumimoji="1" lang="zh-CN" altLang="en-US" sz="2800" b="1">
                <a:solidFill>
                  <a:schemeClr val="bg1"/>
                </a:solidFill>
                <a:latin typeface="Times New Roman" pitchFamily="18" charset="0"/>
                <a:ea typeface="楷体_GB2312" pitchFamily="49" charset="-122"/>
              </a:rPr>
              <a:t>二端网络</a:t>
            </a:r>
            <a:r>
              <a:rPr kumimoji="1" lang="zh-CN" altLang="en-US" sz="2800" b="1">
                <a:solidFill>
                  <a:srgbClr val="FFFF00"/>
                </a:solidFill>
                <a:latin typeface="Times New Roman" pitchFamily="18" charset="0"/>
                <a:ea typeface="楷体_GB2312" pitchFamily="49" charset="-122"/>
              </a:rPr>
              <a:t>”或“</a:t>
            </a:r>
            <a:r>
              <a:rPr kumimoji="1" lang="zh-CN" altLang="en-US" sz="2800" b="1">
                <a:solidFill>
                  <a:schemeClr val="bg1"/>
                </a:solidFill>
                <a:latin typeface="Times New Roman" pitchFamily="18" charset="0"/>
                <a:ea typeface="楷体_GB2312" pitchFamily="49" charset="-122"/>
              </a:rPr>
              <a:t>单口网络</a:t>
            </a:r>
            <a:r>
              <a:rPr kumimoji="1" lang="zh-CN" altLang="en-US" sz="2800" b="1">
                <a:solidFill>
                  <a:srgbClr val="FFFF00"/>
                </a:solidFill>
                <a:latin typeface="Times New Roman" pitchFamily="18" charset="0"/>
                <a:ea typeface="楷体_GB2312" pitchFamily="49" charset="-122"/>
              </a:rPr>
              <a:t>”，简称“</a:t>
            </a:r>
            <a:r>
              <a:rPr kumimoji="1" lang="zh-CN" altLang="en-US" sz="2800" b="1">
                <a:solidFill>
                  <a:schemeClr val="bg1"/>
                </a:solidFill>
                <a:latin typeface="Times New Roman" pitchFamily="18" charset="0"/>
                <a:ea typeface="楷体_GB2312" pitchFamily="49" charset="-122"/>
              </a:rPr>
              <a:t>单口</a:t>
            </a:r>
            <a:r>
              <a:rPr kumimoji="1" lang="zh-CN" altLang="en-US" sz="2800" b="1">
                <a:solidFill>
                  <a:srgbClr val="FFFF00"/>
                </a:solidFill>
                <a:latin typeface="Times New Roman" pitchFamily="18" charset="0"/>
                <a:ea typeface="楷体_GB2312" pitchFamily="49" charset="-122"/>
              </a:rPr>
              <a:t>”。</a:t>
            </a:r>
          </a:p>
        </p:txBody>
      </p:sp>
      <p:grpSp>
        <p:nvGrpSpPr>
          <p:cNvPr id="2" name="Group 8"/>
          <p:cNvGrpSpPr>
            <a:grpSpLocks/>
          </p:cNvGrpSpPr>
          <p:nvPr/>
        </p:nvGrpSpPr>
        <p:grpSpPr bwMode="auto">
          <a:xfrm>
            <a:off x="1360488" y="4859338"/>
            <a:ext cx="2347912" cy="1954212"/>
            <a:chOff x="2154" y="1797"/>
            <a:chExt cx="1660" cy="1420"/>
          </a:xfrm>
        </p:grpSpPr>
        <p:sp>
          <p:nvSpPr>
            <p:cNvPr id="4119" name="Text Box 9"/>
            <p:cNvSpPr txBox="1">
              <a:spLocks noChangeArrowheads="1"/>
            </p:cNvSpPr>
            <p:nvPr/>
          </p:nvSpPr>
          <p:spPr bwMode="auto">
            <a:xfrm>
              <a:off x="2880" y="1797"/>
              <a:ext cx="240" cy="37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4120" name="Text Box 10"/>
            <p:cNvSpPr txBox="1">
              <a:spLocks noChangeArrowheads="1"/>
            </p:cNvSpPr>
            <p:nvPr/>
          </p:nvSpPr>
          <p:spPr bwMode="auto">
            <a:xfrm>
              <a:off x="2880" y="2839"/>
              <a:ext cx="240" cy="378"/>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4121" name="Line 11"/>
            <p:cNvSpPr>
              <a:spLocks noChangeShapeType="1"/>
            </p:cNvSpPr>
            <p:nvPr/>
          </p:nvSpPr>
          <p:spPr bwMode="auto">
            <a:xfrm>
              <a:off x="2562" y="2160"/>
              <a:ext cx="768" cy="0"/>
            </a:xfrm>
            <a:prstGeom prst="line">
              <a:avLst/>
            </a:prstGeom>
            <a:noFill/>
            <a:ln w="28575">
              <a:solidFill>
                <a:srgbClr val="FFCC00"/>
              </a:solidFill>
              <a:round/>
              <a:headEnd/>
              <a:tailEnd/>
            </a:ln>
          </p:spPr>
          <p:txBody>
            <a:bodyPr wrap="none" anchor="ctr"/>
            <a:lstStyle/>
            <a:p>
              <a:endParaRPr lang="zh-CN" altLang="en-US"/>
            </a:p>
          </p:txBody>
        </p:sp>
        <p:sp>
          <p:nvSpPr>
            <p:cNvPr id="4122" name="Line 12"/>
            <p:cNvSpPr>
              <a:spLocks noChangeShapeType="1"/>
            </p:cNvSpPr>
            <p:nvPr/>
          </p:nvSpPr>
          <p:spPr bwMode="auto">
            <a:xfrm>
              <a:off x="2562" y="2840"/>
              <a:ext cx="768" cy="0"/>
            </a:xfrm>
            <a:prstGeom prst="line">
              <a:avLst/>
            </a:prstGeom>
            <a:noFill/>
            <a:ln w="28575">
              <a:solidFill>
                <a:srgbClr val="FFCC00"/>
              </a:solidFill>
              <a:round/>
              <a:headEnd/>
              <a:tailEnd/>
            </a:ln>
          </p:spPr>
          <p:txBody>
            <a:bodyPr wrap="none" anchor="ctr"/>
            <a:lstStyle/>
            <a:p>
              <a:endParaRPr lang="zh-CN" altLang="en-US"/>
            </a:p>
          </p:txBody>
        </p:sp>
        <p:sp>
          <p:nvSpPr>
            <p:cNvPr id="4123" name="Line 13"/>
            <p:cNvSpPr>
              <a:spLocks noChangeShapeType="1"/>
            </p:cNvSpPr>
            <p:nvPr/>
          </p:nvSpPr>
          <p:spPr bwMode="auto">
            <a:xfrm>
              <a:off x="3061" y="2115"/>
              <a:ext cx="240"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4124" name="Text Box 14"/>
            <p:cNvSpPr txBox="1">
              <a:spLocks noChangeArrowheads="1"/>
            </p:cNvSpPr>
            <p:nvPr/>
          </p:nvSpPr>
          <p:spPr bwMode="auto">
            <a:xfrm>
              <a:off x="3107" y="1797"/>
              <a:ext cx="240" cy="37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4125" name="Text Box 15"/>
            <p:cNvSpPr txBox="1">
              <a:spLocks noChangeArrowheads="1"/>
            </p:cNvSpPr>
            <p:nvPr/>
          </p:nvSpPr>
          <p:spPr bwMode="auto">
            <a:xfrm>
              <a:off x="2835" y="2160"/>
              <a:ext cx="226" cy="37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4126" name="Text Box 16"/>
            <p:cNvSpPr txBox="1">
              <a:spLocks noChangeArrowheads="1"/>
            </p:cNvSpPr>
            <p:nvPr/>
          </p:nvSpPr>
          <p:spPr bwMode="auto">
            <a:xfrm>
              <a:off x="2835" y="2524"/>
              <a:ext cx="240" cy="37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4127" name="Text Box 17"/>
            <p:cNvSpPr txBox="1">
              <a:spLocks noChangeArrowheads="1"/>
            </p:cNvSpPr>
            <p:nvPr/>
          </p:nvSpPr>
          <p:spPr bwMode="auto">
            <a:xfrm>
              <a:off x="2835" y="2341"/>
              <a:ext cx="288" cy="37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4128" name="Rectangle 18" descr="再生纸"/>
            <p:cNvSpPr>
              <a:spLocks noChangeArrowheads="1"/>
            </p:cNvSpPr>
            <p:nvPr/>
          </p:nvSpPr>
          <p:spPr bwMode="auto">
            <a:xfrm>
              <a:off x="3334" y="2069"/>
              <a:ext cx="480" cy="953"/>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pPr algn="ctr" eaLnBrk="1" hangingPunct="1"/>
              <a:r>
                <a:rPr lang="en-US" altLang="zh-CN" sz="4400">
                  <a:latin typeface="Times New Roman" pitchFamily="18" charset="0"/>
                  <a:ea typeface="仿宋_GB2312" pitchFamily="49" charset="-122"/>
                </a:rPr>
                <a:t>N</a:t>
              </a:r>
              <a:r>
                <a:rPr lang="en-US" altLang="zh-CN" sz="4400" baseline="-25000">
                  <a:latin typeface="Times New Roman" pitchFamily="18" charset="0"/>
                  <a:ea typeface="仿宋_GB2312" pitchFamily="49" charset="-122"/>
                </a:rPr>
                <a:t>2</a:t>
              </a:r>
            </a:p>
          </p:txBody>
        </p:sp>
        <p:sp>
          <p:nvSpPr>
            <p:cNvPr id="4129" name="Rectangle 19"/>
            <p:cNvSpPr>
              <a:spLocks noChangeArrowheads="1"/>
            </p:cNvSpPr>
            <p:nvPr/>
          </p:nvSpPr>
          <p:spPr bwMode="auto">
            <a:xfrm>
              <a:off x="2154" y="2069"/>
              <a:ext cx="499" cy="907"/>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wrap="none" anchor="ctr"/>
            <a:lstStyle/>
            <a:p>
              <a:pPr algn="ctr" eaLnBrk="1" hangingPunct="1"/>
              <a:r>
                <a:rPr lang="en-US" altLang="zh-CN" sz="4400">
                  <a:solidFill>
                    <a:schemeClr val="bg1"/>
                  </a:solidFill>
                  <a:latin typeface="Times New Roman" pitchFamily="18" charset="0"/>
                  <a:ea typeface="仿宋_GB2312" pitchFamily="49" charset="-122"/>
                </a:rPr>
                <a:t>N</a:t>
              </a:r>
              <a:r>
                <a:rPr lang="en-US" altLang="zh-CN" sz="4400" baseline="-25000">
                  <a:solidFill>
                    <a:schemeClr val="bg1"/>
                  </a:solidFill>
                  <a:latin typeface="Times New Roman" pitchFamily="18" charset="0"/>
                  <a:ea typeface="仿宋_GB2312" pitchFamily="49" charset="-122"/>
                </a:rPr>
                <a:t>1</a:t>
              </a:r>
            </a:p>
          </p:txBody>
        </p:sp>
        <p:sp>
          <p:nvSpPr>
            <p:cNvPr id="4130" name="Oval 20"/>
            <p:cNvSpPr>
              <a:spLocks noChangeArrowheads="1"/>
            </p:cNvSpPr>
            <p:nvPr/>
          </p:nvSpPr>
          <p:spPr bwMode="auto">
            <a:xfrm>
              <a:off x="2925" y="2115"/>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4131" name="Oval 21"/>
            <p:cNvSpPr>
              <a:spLocks noChangeArrowheads="1"/>
            </p:cNvSpPr>
            <p:nvPr/>
          </p:nvSpPr>
          <p:spPr bwMode="auto">
            <a:xfrm>
              <a:off x="2925" y="2795"/>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grpSp>
      <p:grpSp>
        <p:nvGrpSpPr>
          <p:cNvPr id="4102" name="Group 22"/>
          <p:cNvGrpSpPr>
            <a:grpSpLocks/>
          </p:cNvGrpSpPr>
          <p:nvPr/>
        </p:nvGrpSpPr>
        <p:grpSpPr bwMode="auto">
          <a:xfrm>
            <a:off x="8316913" y="6446838"/>
            <a:ext cx="792162" cy="366712"/>
            <a:chOff x="5193" y="4020"/>
            <a:chExt cx="499" cy="231"/>
          </a:xfrm>
        </p:grpSpPr>
        <p:pic>
          <p:nvPicPr>
            <p:cNvPr id="4117" name="Picture 23"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4118" name="Text Box 24">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4103" name="Group 25"/>
          <p:cNvGrpSpPr>
            <a:grpSpLocks/>
          </p:cNvGrpSpPr>
          <p:nvPr/>
        </p:nvGrpSpPr>
        <p:grpSpPr bwMode="auto">
          <a:xfrm>
            <a:off x="7453313" y="6446838"/>
            <a:ext cx="792162" cy="366712"/>
            <a:chOff x="4649" y="4020"/>
            <a:chExt cx="499" cy="231"/>
          </a:xfrm>
        </p:grpSpPr>
        <p:pic>
          <p:nvPicPr>
            <p:cNvPr id="4115" name="Picture 26"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4116" name="Text Box 27">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104" name="Group 28"/>
          <p:cNvGrpSpPr>
            <a:grpSpLocks/>
          </p:cNvGrpSpPr>
          <p:nvPr/>
        </p:nvGrpSpPr>
        <p:grpSpPr bwMode="auto">
          <a:xfrm>
            <a:off x="6588125" y="6446838"/>
            <a:ext cx="792163" cy="366712"/>
            <a:chOff x="5193" y="4020"/>
            <a:chExt cx="499" cy="231"/>
          </a:xfrm>
        </p:grpSpPr>
        <p:pic>
          <p:nvPicPr>
            <p:cNvPr id="4113" name="Picture 29"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4114" name="Text Box 30">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
        <p:nvSpPr>
          <p:cNvPr id="276511" name="Text Box 31"/>
          <p:cNvSpPr txBox="1">
            <a:spLocks noChangeArrowheads="1"/>
          </p:cNvSpPr>
          <p:nvPr/>
        </p:nvSpPr>
        <p:spPr bwMode="auto">
          <a:xfrm>
            <a:off x="684213" y="3382963"/>
            <a:ext cx="8208962" cy="1630362"/>
          </a:xfrm>
          <a:prstGeom prst="rect">
            <a:avLst/>
          </a:prstGeom>
          <a:noFill/>
          <a:ln w="9525">
            <a:noFill/>
            <a:miter lim="800000"/>
            <a:headEnd/>
            <a:tailEnd/>
          </a:ln>
        </p:spPr>
        <p:txBody>
          <a:bodyPr>
            <a:spAutoFit/>
          </a:bodyPr>
          <a:lstStyle/>
          <a:p>
            <a:pPr eaLnBrk="1" hangingPunct="1">
              <a:lnSpc>
                <a:spcPct val="120000"/>
              </a:lnSpc>
            </a:pPr>
            <a:r>
              <a:rPr kumimoji="1" lang="zh-CN" altLang="en-US" sz="2800">
                <a:solidFill>
                  <a:schemeClr val="bg1"/>
                </a:solidFill>
                <a:latin typeface="楷体_GB2312" pitchFamily="49" charset="-122"/>
                <a:ea typeface="楷体_GB2312" pitchFamily="49" charset="-122"/>
              </a:rPr>
              <a:t>    </a:t>
            </a:r>
            <a:r>
              <a:rPr kumimoji="1" lang="zh-CN" altLang="en-US" sz="2800" b="1">
                <a:solidFill>
                  <a:schemeClr val="bg1"/>
                </a:solidFill>
                <a:latin typeface="楷体_GB2312" pitchFamily="49" charset="-122"/>
                <a:ea typeface="楷体_GB2312" pitchFamily="49" charset="-122"/>
              </a:rPr>
              <a:t>任何一个复杂的电路</a:t>
            </a:r>
            <a:r>
              <a:rPr kumimoji="1" lang="en-US" altLang="zh-CN" sz="2800" b="1">
                <a:solidFill>
                  <a:schemeClr val="bg1"/>
                </a:solidFill>
                <a:latin typeface="楷体_GB2312" pitchFamily="49" charset="-122"/>
                <a:ea typeface="楷体_GB2312" pitchFamily="49" charset="-122"/>
              </a:rPr>
              <a:t>, </a:t>
            </a:r>
            <a:r>
              <a:rPr kumimoji="1" lang="zh-CN" altLang="en-US" sz="2800" b="1">
                <a:solidFill>
                  <a:schemeClr val="bg1"/>
                </a:solidFill>
                <a:latin typeface="楷体_GB2312" pitchFamily="49" charset="-122"/>
                <a:ea typeface="楷体_GB2312" pitchFamily="49" charset="-122"/>
              </a:rPr>
              <a:t>向外引出两个端钮，且从一个端子流入的电流等于从另一端子流出的电流，则称这一电路为二端网络 </a:t>
            </a:r>
            <a:r>
              <a:rPr kumimoji="1" lang="en-US" altLang="zh-CN" sz="2800" b="1">
                <a:solidFill>
                  <a:schemeClr val="bg1"/>
                </a:solidFill>
                <a:latin typeface="楷体_GB2312" pitchFamily="49" charset="-122"/>
                <a:ea typeface="楷体_GB2312" pitchFamily="49" charset="-122"/>
              </a:rPr>
              <a:t>(</a:t>
            </a:r>
            <a:r>
              <a:rPr kumimoji="1" lang="zh-CN" altLang="en-US" sz="2800" b="1">
                <a:solidFill>
                  <a:schemeClr val="bg1"/>
                </a:solidFill>
                <a:latin typeface="楷体_GB2312" pitchFamily="49" charset="-122"/>
                <a:ea typeface="楷体_GB2312" pitchFamily="49" charset="-122"/>
              </a:rPr>
              <a:t>或一端口网络</a:t>
            </a:r>
            <a:r>
              <a:rPr kumimoji="1" lang="en-US" altLang="zh-CN" sz="2800" b="1">
                <a:solidFill>
                  <a:schemeClr val="bg1"/>
                </a:solidFill>
                <a:latin typeface="楷体_GB2312" pitchFamily="49" charset="-122"/>
                <a:ea typeface="楷体_GB2312" pitchFamily="49" charset="-122"/>
              </a:rPr>
              <a:t>)</a:t>
            </a:r>
            <a:r>
              <a:rPr kumimoji="1" lang="zh-CN" altLang="en-US" sz="2800" b="1">
                <a:solidFill>
                  <a:schemeClr val="bg1"/>
                </a:solidFill>
                <a:latin typeface="楷体_GB2312" pitchFamily="49" charset="-122"/>
                <a:ea typeface="楷体_GB2312" pitchFamily="49" charset="-122"/>
              </a:rPr>
              <a:t>。</a:t>
            </a:r>
          </a:p>
        </p:txBody>
      </p:sp>
      <p:grpSp>
        <p:nvGrpSpPr>
          <p:cNvPr id="6" name="Group 39"/>
          <p:cNvGrpSpPr>
            <a:grpSpLocks/>
          </p:cNvGrpSpPr>
          <p:nvPr/>
        </p:nvGrpSpPr>
        <p:grpSpPr bwMode="auto">
          <a:xfrm>
            <a:off x="5219700" y="5160963"/>
            <a:ext cx="1512888" cy="1376362"/>
            <a:chOff x="3288" y="1979"/>
            <a:chExt cx="1270" cy="771"/>
          </a:xfrm>
        </p:grpSpPr>
        <p:grpSp>
          <p:nvGrpSpPr>
            <p:cNvPr id="4108" name="Group 40"/>
            <p:cNvGrpSpPr>
              <a:grpSpLocks/>
            </p:cNvGrpSpPr>
            <p:nvPr/>
          </p:nvGrpSpPr>
          <p:grpSpPr bwMode="auto">
            <a:xfrm>
              <a:off x="3288" y="1979"/>
              <a:ext cx="1270" cy="771"/>
              <a:chOff x="612" y="1979"/>
              <a:chExt cx="1270" cy="771"/>
            </a:xfrm>
          </p:grpSpPr>
          <p:sp>
            <p:nvSpPr>
              <p:cNvPr id="4110" name="Rectangle 41"/>
              <p:cNvSpPr>
                <a:spLocks noChangeArrowheads="1"/>
              </p:cNvSpPr>
              <p:nvPr/>
            </p:nvSpPr>
            <p:spPr bwMode="auto">
              <a:xfrm>
                <a:off x="612" y="1979"/>
                <a:ext cx="635" cy="771"/>
              </a:xfrm>
              <a:prstGeom prst="rect">
                <a:avLst/>
              </a:prstGeom>
              <a:gradFill rotWithShape="1">
                <a:gsLst>
                  <a:gs pos="0">
                    <a:srgbClr val="FF9900"/>
                  </a:gs>
                  <a:gs pos="100000">
                    <a:srgbClr val="764700"/>
                  </a:gs>
                </a:gsLst>
                <a:path path="shape">
                  <a:fillToRect l="50000" t="50000" r="50000" b="50000"/>
                </a:path>
              </a:gradFill>
              <a:ln w="38100">
                <a:noFill/>
                <a:miter lim="800000"/>
                <a:headEnd/>
                <a:tailEnd/>
              </a:ln>
            </p:spPr>
            <p:txBody>
              <a:bodyPr wrap="none" anchor="ctr"/>
              <a:lstStyle/>
              <a:p>
                <a:endParaRPr lang="zh-CN" altLang="en-US">
                  <a:ea typeface="宋体" charset="-122"/>
                </a:endParaRPr>
              </a:p>
            </p:txBody>
          </p:sp>
          <p:sp>
            <p:nvSpPr>
              <p:cNvPr id="4111" name="Line 42"/>
              <p:cNvSpPr>
                <a:spLocks noChangeShapeType="1"/>
              </p:cNvSpPr>
              <p:nvPr/>
            </p:nvSpPr>
            <p:spPr bwMode="auto">
              <a:xfrm>
                <a:off x="1247" y="2115"/>
                <a:ext cx="635" cy="0"/>
              </a:xfrm>
              <a:prstGeom prst="line">
                <a:avLst/>
              </a:prstGeom>
              <a:noFill/>
              <a:ln w="38100">
                <a:solidFill>
                  <a:srgbClr val="CC6600"/>
                </a:solidFill>
                <a:round/>
                <a:headEnd/>
                <a:tailEnd type="oval" w="med" len="med"/>
              </a:ln>
            </p:spPr>
            <p:txBody>
              <a:bodyPr/>
              <a:lstStyle/>
              <a:p>
                <a:endParaRPr lang="zh-CN" altLang="en-US"/>
              </a:p>
            </p:txBody>
          </p:sp>
          <p:sp>
            <p:nvSpPr>
              <p:cNvPr id="4112" name="Line 43"/>
              <p:cNvSpPr>
                <a:spLocks noChangeShapeType="1"/>
              </p:cNvSpPr>
              <p:nvPr/>
            </p:nvSpPr>
            <p:spPr bwMode="auto">
              <a:xfrm>
                <a:off x="1247" y="2614"/>
                <a:ext cx="635" cy="0"/>
              </a:xfrm>
              <a:prstGeom prst="line">
                <a:avLst/>
              </a:prstGeom>
              <a:noFill/>
              <a:ln w="38100">
                <a:solidFill>
                  <a:srgbClr val="CC6600"/>
                </a:solidFill>
                <a:round/>
                <a:headEnd/>
                <a:tailEnd type="oval" w="med" len="med"/>
              </a:ln>
            </p:spPr>
            <p:txBody>
              <a:bodyPr/>
              <a:lstStyle/>
              <a:p>
                <a:endParaRPr lang="zh-CN" altLang="en-US"/>
              </a:p>
            </p:txBody>
          </p:sp>
        </p:grpSp>
        <p:sp>
          <p:nvSpPr>
            <p:cNvPr id="4109" name="Text Box 44"/>
            <p:cNvSpPr txBox="1">
              <a:spLocks noChangeArrowheads="1"/>
            </p:cNvSpPr>
            <p:nvPr/>
          </p:nvSpPr>
          <p:spPr bwMode="auto">
            <a:xfrm>
              <a:off x="3379" y="2115"/>
              <a:ext cx="407" cy="597"/>
            </a:xfrm>
            <a:prstGeom prst="rect">
              <a:avLst/>
            </a:prstGeom>
            <a:noFill/>
            <a:ln w="9525">
              <a:noFill/>
              <a:miter lim="800000"/>
              <a:headEnd/>
              <a:tailEnd/>
            </a:ln>
          </p:spPr>
          <p:txBody>
            <a:bodyPr>
              <a:spAutoFit/>
            </a:bodyPr>
            <a:lstStyle/>
            <a:p>
              <a:pPr eaLnBrk="1" hangingPunct="1">
                <a:spcBef>
                  <a:spcPct val="50000"/>
                </a:spcBef>
              </a:pPr>
              <a:r>
                <a:rPr lang="zh-CN" altLang="en-US" sz="3200" b="1">
                  <a:solidFill>
                    <a:schemeClr val="bg1"/>
                  </a:solidFill>
                  <a:ea typeface="楷体_GB2312" pitchFamily="49" charset="-122"/>
                </a:rPr>
                <a:t>无源</a:t>
              </a:r>
            </a:p>
          </p:txBody>
        </p:sp>
      </p:grpSp>
      <p:sp>
        <p:nvSpPr>
          <p:cNvPr id="276525" name="AutoShape 45"/>
          <p:cNvSpPr>
            <a:spLocks noChangeArrowheads="1"/>
          </p:cNvSpPr>
          <p:nvPr/>
        </p:nvSpPr>
        <p:spPr bwMode="auto">
          <a:xfrm>
            <a:off x="6946900" y="5157788"/>
            <a:ext cx="720725" cy="1008062"/>
          </a:xfrm>
          <a:prstGeom prst="wedgeRoundRectCallout">
            <a:avLst>
              <a:gd name="adj1" fmla="val -137667"/>
              <a:gd name="adj2" fmla="val 14250"/>
              <a:gd name="adj3" fmla="val 16667"/>
            </a:avLst>
          </a:prstGeom>
          <a:solidFill>
            <a:srgbClr val="FFCC00"/>
          </a:solidFill>
          <a:ln w="9525">
            <a:noFill/>
            <a:miter lim="800000"/>
            <a:headEnd/>
            <a:tailEnd/>
          </a:ln>
        </p:spPr>
        <p:txBody>
          <a:bodyPr/>
          <a:lstStyle/>
          <a:p>
            <a:pPr algn="ctr" eaLnBrk="1" hangingPunct="1"/>
            <a:r>
              <a:rPr lang="zh-CN" altLang="en-US" b="1">
                <a:ea typeface="楷体_GB2312" pitchFamily="49" charset="-122"/>
              </a:rPr>
              <a:t>无源一端口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76485"/>
                                        </p:tgtEl>
                                        <p:attrNameLst>
                                          <p:attrName>style.visibility</p:attrName>
                                        </p:attrNameLst>
                                      </p:cBhvr>
                                      <p:to>
                                        <p:strVal val="visible"/>
                                      </p:to>
                                    </p:set>
                                    <p:animEffect transition="in" filter="wipe(left)">
                                      <p:cBhvr>
                                        <p:cTn id="7" dur="100"/>
                                        <p:tgtEl>
                                          <p:spTgt spid="276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76486"/>
                                        </p:tgtEl>
                                        <p:attrNameLst>
                                          <p:attrName>style.visibility</p:attrName>
                                        </p:attrNameLst>
                                      </p:cBhvr>
                                      <p:to>
                                        <p:strVal val="visible"/>
                                      </p:to>
                                    </p:set>
                                    <p:animEffect transition="in" filter="wipe(left)">
                                      <p:cBhvr>
                                        <p:cTn id="12" dur="100"/>
                                        <p:tgtEl>
                                          <p:spTgt spid="276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76487"/>
                                        </p:tgtEl>
                                        <p:attrNameLst>
                                          <p:attrName>style.visibility</p:attrName>
                                        </p:attrNameLst>
                                      </p:cBhvr>
                                      <p:to>
                                        <p:strVal val="visible"/>
                                      </p:to>
                                    </p:set>
                                    <p:animEffect transition="in" filter="wipe(left)">
                                      <p:cBhvr>
                                        <p:cTn id="17" dur="100"/>
                                        <p:tgtEl>
                                          <p:spTgt spid="2764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276511">
                                            <p:txEl>
                                              <p:pRg st="0" end="0"/>
                                            </p:txEl>
                                          </p:spTgt>
                                        </p:tgtEl>
                                        <p:attrNameLst>
                                          <p:attrName>style.visibility</p:attrName>
                                        </p:attrNameLst>
                                      </p:cBhvr>
                                      <p:to>
                                        <p:strVal val="visible"/>
                                      </p:to>
                                    </p:set>
                                    <p:animEffect transition="in" filter="wipe(up)">
                                      <p:cBhvr>
                                        <p:cTn id="27" dur="75"/>
                                        <p:tgtEl>
                                          <p:spTgt spid="27651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downRight)">
                                      <p:cBhvr>
                                        <p:cTn id="32" dur="2000"/>
                                        <p:tgtEl>
                                          <p:spTgt spid="6"/>
                                        </p:tgtEl>
                                      </p:cBhvr>
                                    </p:animEffect>
                                  </p:childTnLst>
                                </p:cTn>
                              </p:par>
                            </p:childTnLst>
                          </p:cTn>
                        </p:par>
                        <p:par>
                          <p:cTn id="33" fill="hold" nodeType="afterGroup">
                            <p:stCondLst>
                              <p:cond delay="2000"/>
                            </p:stCondLst>
                            <p:childTnLst>
                              <p:par>
                                <p:cTn id="34" presetID="20" presetClass="entr" presetSubtype="0" fill="hold" grpId="0" nodeType="afterEffect">
                                  <p:stCondLst>
                                    <p:cond delay="0"/>
                                  </p:stCondLst>
                                  <p:childTnLst>
                                    <p:set>
                                      <p:cBhvr>
                                        <p:cTn id="35" dur="1" fill="hold">
                                          <p:stCondLst>
                                            <p:cond delay="0"/>
                                          </p:stCondLst>
                                        </p:cTn>
                                        <p:tgtEl>
                                          <p:spTgt spid="276525"/>
                                        </p:tgtEl>
                                        <p:attrNameLst>
                                          <p:attrName>style.visibility</p:attrName>
                                        </p:attrNameLst>
                                      </p:cBhvr>
                                      <p:to>
                                        <p:strVal val="visible"/>
                                      </p:to>
                                    </p:set>
                                    <p:animEffect transition="in" filter="wedge">
                                      <p:cBhvr>
                                        <p:cTn id="36" dur="2000"/>
                                        <p:tgtEl>
                                          <p:spTgt spid="276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5" grpId="0" autoUpdateAnimBg="0"/>
      <p:bldP spid="276486" grpId="0" autoUpdateAnimBg="0"/>
      <p:bldP spid="276487" grpId="0" autoUpdateAnimBg="0"/>
      <p:bldP spid="276511" grpId="0" build="p" autoUpdateAnimBg="0"/>
      <p:bldP spid="2765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2" name="Text Box 4"/>
          <p:cNvSpPr txBox="1">
            <a:spLocks noChangeArrowheads="1"/>
          </p:cNvSpPr>
          <p:nvPr/>
        </p:nvSpPr>
        <p:spPr bwMode="auto">
          <a:xfrm>
            <a:off x="395288" y="476250"/>
            <a:ext cx="863600" cy="579438"/>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宋体" charset="-122"/>
                <a:ea typeface="宋体" charset="-122"/>
              </a:rPr>
              <a:t>例</a:t>
            </a:r>
            <a:r>
              <a:rPr kumimoji="1" lang="en-US" altLang="zh-CN" sz="3200" b="1">
                <a:solidFill>
                  <a:schemeClr val="bg1"/>
                </a:solidFill>
                <a:latin typeface="宋体" charset="-122"/>
                <a:ea typeface="宋体" charset="-122"/>
              </a:rPr>
              <a:t>1</a:t>
            </a:r>
            <a:endParaRPr kumimoji="1" lang="en-US" altLang="zh-CN" sz="3200">
              <a:solidFill>
                <a:schemeClr val="bg1"/>
              </a:solidFill>
              <a:latin typeface="Times New Roman" pitchFamily="18" charset="0"/>
              <a:ea typeface="宋体" charset="-122"/>
            </a:endParaRPr>
          </a:p>
        </p:txBody>
      </p:sp>
      <p:sp>
        <p:nvSpPr>
          <p:cNvPr id="345093" name="Text Box 5"/>
          <p:cNvSpPr txBox="1">
            <a:spLocks noChangeArrowheads="1"/>
          </p:cNvSpPr>
          <p:nvPr/>
        </p:nvSpPr>
        <p:spPr bwMode="auto">
          <a:xfrm>
            <a:off x="1258888" y="549275"/>
            <a:ext cx="6985000" cy="519113"/>
          </a:xfrm>
          <a:prstGeom prst="rect">
            <a:avLst/>
          </a:prstGeom>
          <a:noFill/>
          <a:ln w="9525">
            <a:noFill/>
            <a:miter lim="800000"/>
            <a:headEnd/>
            <a:tailEnd/>
          </a:ln>
        </p:spPr>
        <p:txBody>
          <a:bodyPr>
            <a:spAutoFit/>
          </a:bodyPr>
          <a:lstStyle/>
          <a:p>
            <a:pPr marL="342900" indent="-342900" eaLnBrk="1" hangingPunct="1"/>
            <a:r>
              <a:rPr lang="zh-CN" altLang="en-US" sz="2800" b="1">
                <a:solidFill>
                  <a:schemeClr val="bg1"/>
                </a:solidFill>
                <a:latin typeface="楷体_GB2312" pitchFamily="49" charset="-122"/>
                <a:ea typeface="楷体_GB2312" pitchFamily="49" charset="-122"/>
              </a:rPr>
              <a:t>求</a:t>
            </a:r>
            <a:r>
              <a:rPr lang="zh-CN" altLang="en-US" sz="2800" b="1">
                <a:solidFill>
                  <a:srgbClr val="FFFF00"/>
                </a:solidFill>
                <a:latin typeface="Times New Roman" pitchFamily="18" charset="0"/>
                <a:ea typeface="楷体_GB2312" pitchFamily="49" charset="-122"/>
              </a:rPr>
              <a:t>“</a:t>
            </a:r>
            <a:r>
              <a:rPr lang="en-US" altLang="zh-CN" sz="2800" b="1">
                <a:solidFill>
                  <a:srgbClr val="FFFF00"/>
                </a:solidFill>
                <a:latin typeface="楷体_GB2312" pitchFamily="49" charset="-122"/>
                <a:ea typeface="楷体_GB2312" pitchFamily="49" charset="-122"/>
              </a:rPr>
              <a:t>4.2 </a:t>
            </a:r>
            <a:r>
              <a:rPr lang="zh-CN" altLang="en-US" sz="2800" b="1">
                <a:solidFill>
                  <a:srgbClr val="FFFF00"/>
                </a:solidFill>
                <a:latin typeface="楷体_GB2312" pitchFamily="49" charset="-122"/>
                <a:ea typeface="楷体_GB2312" pitchFamily="49" charset="-122"/>
              </a:rPr>
              <a:t>例</a:t>
            </a:r>
            <a:r>
              <a:rPr lang="en-US" altLang="zh-CN" sz="2800" b="1">
                <a:solidFill>
                  <a:srgbClr val="FFFF00"/>
                </a:solidFill>
                <a:latin typeface="楷体_GB2312" pitchFamily="49" charset="-122"/>
                <a:ea typeface="楷体_GB2312" pitchFamily="49" charset="-122"/>
              </a:rPr>
              <a:t>1</a:t>
            </a:r>
            <a:r>
              <a:rPr lang="en-US" altLang="zh-CN" sz="2800" b="1">
                <a:solidFill>
                  <a:srgbClr val="FFFF00"/>
                </a:solidFill>
                <a:latin typeface="Times New Roman" pitchFamily="18" charset="0"/>
                <a:ea typeface="楷体_GB2312" pitchFamily="49" charset="-122"/>
              </a:rPr>
              <a:t>”</a:t>
            </a:r>
            <a:r>
              <a:rPr lang="zh-CN" altLang="en-US" sz="2800" b="1">
                <a:solidFill>
                  <a:schemeClr val="bg1"/>
                </a:solidFill>
                <a:latin typeface="楷体_GB2312" pitchFamily="49" charset="-122"/>
                <a:ea typeface="楷体_GB2312" pitchFamily="49" charset="-122"/>
              </a:rPr>
              <a:t>单口网络的最简单的等效电路</a:t>
            </a:r>
            <a:endParaRPr lang="zh-CN" altLang="en-US" sz="2800">
              <a:solidFill>
                <a:schemeClr val="bg1"/>
              </a:solidFill>
              <a:latin typeface="楷体_GB2312" pitchFamily="49" charset="-122"/>
              <a:ea typeface="楷体_GB2312" pitchFamily="49" charset="-122"/>
            </a:endParaRPr>
          </a:p>
        </p:txBody>
      </p:sp>
      <p:sp>
        <p:nvSpPr>
          <p:cNvPr id="345130" name="Text Box 42"/>
          <p:cNvSpPr txBox="1">
            <a:spLocks noChangeArrowheads="1"/>
          </p:cNvSpPr>
          <p:nvPr/>
        </p:nvSpPr>
        <p:spPr bwMode="auto">
          <a:xfrm>
            <a:off x="539750" y="3284538"/>
            <a:ext cx="647700" cy="519112"/>
          </a:xfrm>
          <a:prstGeom prst="rect">
            <a:avLst/>
          </a:prstGeom>
          <a:solidFill>
            <a:srgbClr val="990033"/>
          </a:solidFill>
          <a:ln w="9525">
            <a:noFill/>
            <a:miter lim="800000"/>
            <a:headEnd/>
            <a:tailEnd/>
          </a:ln>
        </p:spPr>
        <p:txBody>
          <a:bodyPr>
            <a:spAutoFit/>
          </a:bodyPr>
          <a:lstStyle/>
          <a:p>
            <a:pPr eaLnBrk="1" hangingPunct="1"/>
            <a:r>
              <a:rPr lang="zh-CN" altLang="en-US" sz="2800" b="1">
                <a:solidFill>
                  <a:schemeClr val="bg1"/>
                </a:solidFill>
                <a:latin typeface="Times New Roman" pitchFamily="18" charset="0"/>
                <a:ea typeface="宋体" charset="-122"/>
              </a:rPr>
              <a:t>解</a:t>
            </a:r>
            <a:r>
              <a:rPr lang="en-US" altLang="zh-CN" sz="2800" b="1">
                <a:solidFill>
                  <a:schemeClr val="bg1"/>
                </a:solidFill>
                <a:latin typeface="Times New Roman" pitchFamily="18" charset="0"/>
                <a:ea typeface="宋体" charset="-122"/>
              </a:rPr>
              <a:t>:</a:t>
            </a:r>
            <a:endParaRPr lang="en-US" altLang="zh-CN" sz="2400" b="1">
              <a:solidFill>
                <a:srgbClr val="FFFF00"/>
              </a:solidFill>
              <a:ea typeface="仿宋_GB2312" pitchFamily="49" charset="-122"/>
            </a:endParaRPr>
          </a:p>
        </p:txBody>
      </p:sp>
      <p:sp>
        <p:nvSpPr>
          <p:cNvPr id="345131" name="Text Box 43"/>
          <p:cNvSpPr txBox="1">
            <a:spLocks noChangeArrowheads="1"/>
          </p:cNvSpPr>
          <p:nvPr/>
        </p:nvSpPr>
        <p:spPr bwMode="auto">
          <a:xfrm>
            <a:off x="1331913" y="3571875"/>
            <a:ext cx="5184775" cy="519113"/>
          </a:xfrm>
          <a:prstGeom prst="rect">
            <a:avLst/>
          </a:prstGeom>
          <a:noFill/>
          <a:ln w="9525">
            <a:noFill/>
            <a:miter lim="800000"/>
            <a:headEnd/>
            <a:tailEnd/>
          </a:ln>
        </p:spPr>
        <p:txBody>
          <a:bodyPr>
            <a:spAutoFit/>
          </a:bodyPr>
          <a:lstStyle/>
          <a:p>
            <a:pPr marL="342900" indent="-342900" eaLnBrk="1" hangingPunct="1"/>
            <a:r>
              <a:rPr lang="zh-CN" altLang="en-US" sz="2800" b="1">
                <a:solidFill>
                  <a:srgbClr val="FFFF00"/>
                </a:solidFill>
                <a:latin typeface="Times New Roman" pitchFamily="18" charset="0"/>
                <a:ea typeface="楷体_GB2312" pitchFamily="49" charset="-122"/>
              </a:rPr>
              <a:t>该单口的</a:t>
            </a:r>
            <a:r>
              <a:rPr lang="en-US" altLang="zh-CN" sz="2800" b="1">
                <a:solidFill>
                  <a:srgbClr val="FFFF00"/>
                </a:solidFill>
                <a:latin typeface="Times New Roman" pitchFamily="18" charset="0"/>
                <a:ea typeface="楷体_GB2312" pitchFamily="49" charset="-122"/>
              </a:rPr>
              <a:t>VCR</a:t>
            </a:r>
            <a:r>
              <a:rPr lang="zh-CN" altLang="en-US" sz="2800" b="1">
                <a:solidFill>
                  <a:srgbClr val="FFFF00"/>
                </a:solidFill>
                <a:latin typeface="Times New Roman" pitchFamily="18" charset="0"/>
                <a:ea typeface="楷体_GB2312" pitchFamily="49" charset="-122"/>
              </a:rPr>
              <a:t>为</a:t>
            </a:r>
            <a:endParaRPr lang="zh-CN" altLang="en-US" sz="2800">
              <a:solidFill>
                <a:srgbClr val="FFFF00"/>
              </a:solidFill>
              <a:latin typeface="Times New Roman" pitchFamily="18" charset="0"/>
              <a:ea typeface="楷体_GB2312" pitchFamily="49" charset="-122"/>
            </a:endParaRPr>
          </a:p>
        </p:txBody>
      </p:sp>
      <p:graphicFrame>
        <p:nvGraphicFramePr>
          <p:cNvPr id="345132" name="Object 44"/>
          <p:cNvGraphicFramePr>
            <a:graphicFrameLocks noChangeAspect="1"/>
          </p:cNvGraphicFramePr>
          <p:nvPr>
            <p:ph sz="half" idx="1"/>
          </p:nvPr>
        </p:nvGraphicFramePr>
        <p:xfrm>
          <a:off x="5003800" y="3468688"/>
          <a:ext cx="1728788" cy="514350"/>
        </p:xfrm>
        <a:graphic>
          <a:graphicData uri="http://schemas.openxmlformats.org/presentationml/2006/ole">
            <p:oleObj spid="_x0000_s31750" name="Equation" r:id="rId3" imgW="590620" imgH="171408" progId="Equation.DSMT4">
              <p:embed/>
            </p:oleObj>
          </a:graphicData>
        </a:graphic>
      </p:graphicFrame>
      <p:grpSp>
        <p:nvGrpSpPr>
          <p:cNvPr id="2" name="Group 80"/>
          <p:cNvGrpSpPr>
            <a:grpSpLocks/>
          </p:cNvGrpSpPr>
          <p:nvPr/>
        </p:nvGrpSpPr>
        <p:grpSpPr bwMode="auto">
          <a:xfrm>
            <a:off x="1358900" y="1322388"/>
            <a:ext cx="2205038" cy="2112962"/>
            <a:chOff x="856" y="833"/>
            <a:chExt cx="1389" cy="1331"/>
          </a:xfrm>
        </p:grpSpPr>
        <p:grpSp>
          <p:nvGrpSpPr>
            <p:cNvPr id="31791" name="Group 6"/>
            <p:cNvGrpSpPr>
              <a:grpSpLocks/>
            </p:cNvGrpSpPr>
            <p:nvPr/>
          </p:nvGrpSpPr>
          <p:grpSpPr bwMode="auto">
            <a:xfrm>
              <a:off x="856" y="833"/>
              <a:ext cx="1389" cy="1100"/>
              <a:chOff x="3107" y="1467"/>
              <a:chExt cx="1389" cy="1193"/>
            </a:xfrm>
          </p:grpSpPr>
          <p:sp>
            <p:nvSpPr>
              <p:cNvPr id="31793" name="Oval 7"/>
              <p:cNvSpPr>
                <a:spLocks noChangeArrowheads="1"/>
              </p:cNvSpPr>
              <p:nvPr/>
            </p:nvSpPr>
            <p:spPr bwMode="auto">
              <a:xfrm>
                <a:off x="3398" y="1707"/>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chemeClr val="bg1"/>
                  </a:solidFill>
                  <a:ea typeface="仿宋_GB2312" pitchFamily="49" charset="-122"/>
                </a:endParaRPr>
              </a:p>
            </p:txBody>
          </p:sp>
          <p:sp>
            <p:nvSpPr>
              <p:cNvPr id="31794" name="Text Box 8"/>
              <p:cNvSpPr txBox="1">
                <a:spLocks noChangeArrowheads="1"/>
              </p:cNvSpPr>
              <p:nvPr/>
            </p:nvSpPr>
            <p:spPr bwMode="auto">
              <a:xfrm>
                <a:off x="4078" y="1480"/>
                <a:ext cx="273" cy="355"/>
              </a:xfrm>
              <a:prstGeom prst="rect">
                <a:avLst/>
              </a:prstGeom>
              <a:noFill/>
              <a:ln w="127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p>
            </p:txBody>
          </p:sp>
          <p:sp>
            <p:nvSpPr>
              <p:cNvPr id="31795" name="Text Box 9"/>
              <p:cNvSpPr txBox="1">
                <a:spLocks noChangeArrowheads="1"/>
              </p:cNvSpPr>
              <p:nvPr/>
            </p:nvSpPr>
            <p:spPr bwMode="auto">
              <a:xfrm>
                <a:off x="3263" y="1467"/>
                <a:ext cx="242" cy="355"/>
              </a:xfrm>
              <a:prstGeom prst="rect">
                <a:avLst/>
              </a:prstGeom>
              <a:noFill/>
              <a:ln w="12700">
                <a:noFill/>
                <a:miter lim="800000"/>
                <a:headEnd/>
                <a:tailEnd/>
              </a:ln>
            </p:spPr>
            <p:txBody>
              <a:bodyPr wrap="none"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a:t>
                </a:r>
              </a:p>
            </p:txBody>
          </p:sp>
          <p:sp>
            <p:nvSpPr>
              <p:cNvPr id="31796" name="Text Box 10"/>
              <p:cNvSpPr txBox="1">
                <a:spLocks noChangeArrowheads="1"/>
              </p:cNvSpPr>
              <p:nvPr/>
            </p:nvSpPr>
            <p:spPr bwMode="auto">
              <a:xfrm>
                <a:off x="3262" y="1829"/>
                <a:ext cx="241" cy="355"/>
              </a:xfrm>
              <a:prstGeom prst="rect">
                <a:avLst/>
              </a:prstGeom>
              <a:noFill/>
              <a:ln w="12700">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_</a:t>
                </a:r>
              </a:p>
            </p:txBody>
          </p:sp>
          <p:sp>
            <p:nvSpPr>
              <p:cNvPr id="31797" name="Text Box 11"/>
              <p:cNvSpPr txBox="1">
                <a:spLocks noChangeArrowheads="1"/>
              </p:cNvSpPr>
              <p:nvPr/>
            </p:nvSpPr>
            <p:spPr bwMode="auto">
              <a:xfrm>
                <a:off x="3107" y="1707"/>
                <a:ext cx="382" cy="354"/>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8</a:t>
                </a:r>
                <a:r>
                  <a:rPr kumimoji="1" lang="en-US" altLang="zh-CN" sz="2800" i="1">
                    <a:solidFill>
                      <a:schemeClr val="bg1"/>
                    </a:solidFill>
                    <a:latin typeface="Times New Roman" pitchFamily="18" charset="0"/>
                    <a:ea typeface="宋体" charset="-122"/>
                  </a:rPr>
                  <a:t>V</a:t>
                </a:r>
                <a:endParaRPr kumimoji="1" lang="en-US" altLang="zh-CN" sz="2800">
                  <a:solidFill>
                    <a:schemeClr val="bg1"/>
                  </a:solidFill>
                  <a:latin typeface="Times New Roman" pitchFamily="18" charset="0"/>
                  <a:ea typeface="宋体" charset="-122"/>
                </a:endParaRPr>
              </a:p>
            </p:txBody>
          </p:sp>
          <p:sp>
            <p:nvSpPr>
              <p:cNvPr id="31798" name="Line 12"/>
              <p:cNvSpPr>
                <a:spLocks noChangeShapeType="1"/>
              </p:cNvSpPr>
              <p:nvPr/>
            </p:nvSpPr>
            <p:spPr bwMode="auto">
              <a:xfrm>
                <a:off x="3806" y="1616"/>
                <a:ext cx="318" cy="0"/>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31799" name="Text Box 13"/>
              <p:cNvSpPr txBox="1">
                <a:spLocks noChangeArrowheads="1"/>
              </p:cNvSpPr>
              <p:nvPr/>
            </p:nvSpPr>
            <p:spPr bwMode="auto">
              <a:xfrm>
                <a:off x="3171" y="2160"/>
                <a:ext cx="454" cy="312"/>
              </a:xfrm>
              <a:prstGeom prst="rect">
                <a:avLst/>
              </a:prstGeom>
              <a:noFill/>
              <a:ln w="12700">
                <a:noFill/>
                <a:miter lim="800000"/>
                <a:headEnd/>
                <a:tailEnd/>
              </a:ln>
            </p:spPr>
            <p:txBody>
              <a:bodyPr>
                <a:spAutoFit/>
              </a:bodyPr>
              <a:lstStyle/>
              <a:p>
                <a:pPr eaLnBrk="1" hangingPunct="1">
                  <a:spcBef>
                    <a:spcPct val="50000"/>
                  </a:spcBef>
                </a:pPr>
                <a:r>
                  <a:rPr lang="en-US" altLang="zh-CN" sz="2400">
                    <a:solidFill>
                      <a:schemeClr val="bg1"/>
                    </a:solidFill>
                    <a:latin typeface="Times New Roman" pitchFamily="18" charset="0"/>
                    <a:ea typeface="宋体" charset="-122"/>
                  </a:rPr>
                  <a:t>4</a:t>
                </a:r>
                <a:r>
                  <a:rPr lang="en-US" altLang="zh-CN" sz="2400">
                    <a:solidFill>
                      <a:schemeClr val="bg1"/>
                    </a:solidFill>
                    <a:latin typeface="Times New Roman" pitchFamily="18" charset="0"/>
                    <a:ea typeface="宋体" charset="-122"/>
                    <a:sym typeface="Symbol" pitchFamily="18" charset="2"/>
                  </a:rPr>
                  <a:t></a:t>
                </a:r>
              </a:p>
            </p:txBody>
          </p:sp>
          <p:sp>
            <p:nvSpPr>
              <p:cNvPr id="31800" name="Text Box 14"/>
              <p:cNvSpPr txBox="1">
                <a:spLocks noChangeArrowheads="1"/>
              </p:cNvSpPr>
              <p:nvPr/>
            </p:nvSpPr>
            <p:spPr bwMode="auto">
              <a:xfrm>
                <a:off x="4169" y="1480"/>
                <a:ext cx="327" cy="355"/>
              </a:xfrm>
              <a:prstGeom prst="rect">
                <a:avLst/>
              </a:prstGeom>
              <a:noFill/>
              <a:ln w="127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a:t>
                </a:r>
                <a:endParaRPr kumimoji="1" lang="en-US" altLang="zh-CN" sz="2800">
                  <a:solidFill>
                    <a:schemeClr val="bg1"/>
                  </a:solidFill>
                  <a:latin typeface="Times New Roman" pitchFamily="18" charset="0"/>
                  <a:ea typeface="宋体" charset="-122"/>
                </a:endParaRPr>
              </a:p>
            </p:txBody>
          </p:sp>
          <p:sp>
            <p:nvSpPr>
              <p:cNvPr id="31801" name="Text Box 15"/>
              <p:cNvSpPr txBox="1">
                <a:spLocks noChangeArrowheads="1"/>
              </p:cNvSpPr>
              <p:nvPr/>
            </p:nvSpPr>
            <p:spPr bwMode="auto">
              <a:xfrm>
                <a:off x="4169" y="1888"/>
                <a:ext cx="327" cy="354"/>
              </a:xfrm>
              <a:prstGeom prst="rect">
                <a:avLst/>
              </a:prstGeom>
              <a:noFill/>
              <a:ln w="127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31802" name="Text Box 16"/>
              <p:cNvSpPr txBox="1">
                <a:spLocks noChangeArrowheads="1"/>
              </p:cNvSpPr>
              <p:nvPr/>
            </p:nvSpPr>
            <p:spPr bwMode="auto">
              <a:xfrm>
                <a:off x="4169" y="2251"/>
                <a:ext cx="327" cy="355"/>
              </a:xfrm>
              <a:prstGeom prst="rect">
                <a:avLst/>
              </a:prstGeom>
              <a:noFill/>
              <a:ln w="127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_</a:t>
                </a:r>
                <a:endParaRPr kumimoji="1" lang="en-US" altLang="zh-CN" sz="2800">
                  <a:solidFill>
                    <a:schemeClr val="bg1"/>
                  </a:solidFill>
                  <a:latin typeface="Times New Roman" pitchFamily="18" charset="0"/>
                  <a:ea typeface="宋体" charset="-122"/>
                </a:endParaRPr>
              </a:p>
            </p:txBody>
          </p:sp>
          <p:sp>
            <p:nvSpPr>
              <p:cNvPr id="31803" name="Line 17"/>
              <p:cNvSpPr>
                <a:spLocks noChangeShapeType="1"/>
              </p:cNvSpPr>
              <p:nvPr/>
            </p:nvSpPr>
            <p:spPr bwMode="auto">
              <a:xfrm>
                <a:off x="3579" y="2614"/>
                <a:ext cx="817" cy="0"/>
              </a:xfrm>
              <a:prstGeom prst="line">
                <a:avLst/>
              </a:prstGeom>
              <a:noFill/>
              <a:ln w="28575">
                <a:solidFill>
                  <a:srgbClr val="FF9900"/>
                </a:solidFill>
                <a:round/>
                <a:headEnd/>
                <a:tailEnd/>
              </a:ln>
            </p:spPr>
            <p:txBody>
              <a:bodyPr/>
              <a:lstStyle/>
              <a:p>
                <a:endParaRPr lang="zh-CN" altLang="en-US"/>
              </a:p>
            </p:txBody>
          </p:sp>
          <p:sp>
            <p:nvSpPr>
              <p:cNvPr id="31804" name="Line 18"/>
              <p:cNvSpPr>
                <a:spLocks noChangeShapeType="1"/>
              </p:cNvSpPr>
              <p:nvPr/>
            </p:nvSpPr>
            <p:spPr bwMode="auto">
              <a:xfrm>
                <a:off x="3579" y="1525"/>
                <a:ext cx="817" cy="0"/>
              </a:xfrm>
              <a:prstGeom prst="line">
                <a:avLst/>
              </a:prstGeom>
              <a:noFill/>
              <a:ln w="28575">
                <a:solidFill>
                  <a:srgbClr val="FF9900"/>
                </a:solidFill>
                <a:round/>
                <a:headEnd/>
                <a:tailEnd/>
              </a:ln>
            </p:spPr>
            <p:txBody>
              <a:bodyPr/>
              <a:lstStyle/>
              <a:p>
                <a:endParaRPr lang="zh-CN" altLang="en-US"/>
              </a:p>
            </p:txBody>
          </p:sp>
          <p:sp>
            <p:nvSpPr>
              <p:cNvPr id="31805" name="Line 19"/>
              <p:cNvSpPr>
                <a:spLocks noChangeShapeType="1"/>
              </p:cNvSpPr>
              <p:nvPr/>
            </p:nvSpPr>
            <p:spPr bwMode="auto">
              <a:xfrm flipV="1">
                <a:off x="3579" y="1525"/>
                <a:ext cx="0" cy="1089"/>
              </a:xfrm>
              <a:prstGeom prst="line">
                <a:avLst/>
              </a:prstGeom>
              <a:noFill/>
              <a:ln w="28575">
                <a:solidFill>
                  <a:srgbClr val="FF9900"/>
                </a:solidFill>
                <a:round/>
                <a:headEnd/>
                <a:tailEnd/>
              </a:ln>
            </p:spPr>
            <p:txBody>
              <a:bodyPr/>
              <a:lstStyle/>
              <a:p>
                <a:endParaRPr lang="zh-CN" altLang="en-US"/>
              </a:p>
            </p:txBody>
          </p:sp>
          <p:sp>
            <p:nvSpPr>
              <p:cNvPr id="31806" name="Rectangle 20"/>
              <p:cNvSpPr>
                <a:spLocks noChangeArrowheads="1"/>
              </p:cNvSpPr>
              <p:nvPr/>
            </p:nvSpPr>
            <p:spPr bwMode="auto">
              <a:xfrm>
                <a:off x="3489" y="216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31807" name="Oval 21"/>
              <p:cNvSpPr>
                <a:spLocks noChangeArrowheads="1"/>
              </p:cNvSpPr>
              <p:nvPr/>
            </p:nvSpPr>
            <p:spPr bwMode="auto">
              <a:xfrm>
                <a:off x="4395" y="1480"/>
                <a:ext cx="91" cy="91"/>
              </a:xfrm>
              <a:prstGeom prst="ellipse">
                <a:avLst/>
              </a:prstGeom>
              <a:noFill/>
              <a:ln w="28575">
                <a:solidFill>
                  <a:srgbClr val="FF9900"/>
                </a:solidFill>
                <a:round/>
                <a:headEnd/>
                <a:tailEnd/>
              </a:ln>
            </p:spPr>
            <p:txBody>
              <a:bodyPr wrap="none" anchor="ctr"/>
              <a:lstStyle/>
              <a:p>
                <a:endParaRPr lang="zh-CN" altLang="en-US">
                  <a:ea typeface="宋体" charset="-122"/>
                </a:endParaRPr>
              </a:p>
            </p:txBody>
          </p:sp>
          <p:sp>
            <p:nvSpPr>
              <p:cNvPr id="31808" name="Oval 22"/>
              <p:cNvSpPr>
                <a:spLocks noChangeArrowheads="1"/>
              </p:cNvSpPr>
              <p:nvPr/>
            </p:nvSpPr>
            <p:spPr bwMode="auto">
              <a:xfrm>
                <a:off x="4395" y="2569"/>
                <a:ext cx="91" cy="91"/>
              </a:xfrm>
              <a:prstGeom prst="ellipse">
                <a:avLst/>
              </a:prstGeom>
              <a:noFill/>
              <a:ln w="28575">
                <a:solidFill>
                  <a:srgbClr val="FF9900"/>
                </a:solidFill>
                <a:round/>
                <a:headEnd/>
                <a:tailEnd/>
              </a:ln>
            </p:spPr>
            <p:txBody>
              <a:bodyPr wrap="none" anchor="ctr"/>
              <a:lstStyle/>
              <a:p>
                <a:endParaRPr lang="zh-CN" altLang="en-US">
                  <a:ea typeface="宋体" charset="-122"/>
                </a:endParaRPr>
              </a:p>
            </p:txBody>
          </p:sp>
        </p:grpSp>
        <p:sp>
          <p:nvSpPr>
            <p:cNvPr id="31792" name="Text Box 58"/>
            <p:cNvSpPr txBox="1">
              <a:spLocks noChangeArrowheads="1"/>
            </p:cNvSpPr>
            <p:nvPr/>
          </p:nvSpPr>
          <p:spPr bwMode="auto">
            <a:xfrm>
              <a:off x="1474" y="1933"/>
              <a:ext cx="498" cy="231"/>
            </a:xfrm>
            <a:prstGeom prst="rect">
              <a:avLst/>
            </a:prstGeom>
            <a:noFill/>
            <a:ln w="9525">
              <a:noFill/>
              <a:miter lim="800000"/>
              <a:headEnd/>
              <a:tailEnd/>
            </a:ln>
          </p:spPr>
          <p:txBody>
            <a:bodyPr>
              <a:spAutoFit/>
            </a:bodyPr>
            <a:lstStyle/>
            <a:p>
              <a:pPr>
                <a:spcBef>
                  <a:spcPct val="50000"/>
                </a:spcBef>
              </a:pPr>
              <a:r>
                <a:rPr lang="zh-CN" altLang="en-US" b="1">
                  <a:solidFill>
                    <a:srgbClr val="FFFF00"/>
                  </a:solidFill>
                  <a:latin typeface="Times New Roman" pitchFamily="18" charset="0"/>
                  <a:ea typeface="宋体" charset="-122"/>
                </a:rPr>
                <a:t>（</a:t>
              </a:r>
              <a:r>
                <a:rPr lang="en-US" altLang="zh-CN" b="1">
                  <a:solidFill>
                    <a:srgbClr val="FFFF00"/>
                  </a:solidFill>
                  <a:latin typeface="Times New Roman" pitchFamily="18" charset="0"/>
                  <a:ea typeface="宋体" charset="-122"/>
                </a:rPr>
                <a:t>a</a:t>
              </a:r>
              <a:r>
                <a:rPr lang="zh-CN" altLang="en-US" b="1">
                  <a:solidFill>
                    <a:srgbClr val="FFFF00"/>
                  </a:solidFill>
                  <a:latin typeface="Times New Roman" pitchFamily="18" charset="0"/>
                  <a:ea typeface="宋体" charset="-122"/>
                </a:rPr>
                <a:t>）</a:t>
              </a:r>
            </a:p>
          </p:txBody>
        </p:sp>
      </p:grpSp>
      <p:grpSp>
        <p:nvGrpSpPr>
          <p:cNvPr id="4" name="Group 82"/>
          <p:cNvGrpSpPr>
            <a:grpSpLocks/>
          </p:cNvGrpSpPr>
          <p:nvPr/>
        </p:nvGrpSpPr>
        <p:grpSpPr bwMode="auto">
          <a:xfrm>
            <a:off x="4932363" y="1125538"/>
            <a:ext cx="2592387" cy="2238375"/>
            <a:chOff x="3107" y="709"/>
            <a:chExt cx="1633" cy="1410"/>
          </a:xfrm>
        </p:grpSpPr>
        <p:grpSp>
          <p:nvGrpSpPr>
            <p:cNvPr id="31771" name="Group 23"/>
            <p:cNvGrpSpPr>
              <a:grpSpLocks/>
            </p:cNvGrpSpPr>
            <p:nvPr/>
          </p:nvGrpSpPr>
          <p:grpSpPr bwMode="auto">
            <a:xfrm>
              <a:off x="3107" y="709"/>
              <a:ext cx="1633" cy="1179"/>
              <a:chOff x="340" y="1570"/>
              <a:chExt cx="1633" cy="1179"/>
            </a:xfrm>
          </p:grpSpPr>
          <p:sp>
            <p:nvSpPr>
              <p:cNvPr id="31773" name="Text Box 24"/>
              <p:cNvSpPr txBox="1">
                <a:spLocks noChangeArrowheads="1"/>
              </p:cNvSpPr>
              <p:nvPr/>
            </p:nvSpPr>
            <p:spPr bwMode="auto">
              <a:xfrm>
                <a:off x="1320" y="1570"/>
                <a:ext cx="259"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31774" name="Text Box 25"/>
              <p:cNvSpPr txBox="1">
                <a:spLocks noChangeArrowheads="1"/>
              </p:cNvSpPr>
              <p:nvPr/>
            </p:nvSpPr>
            <p:spPr bwMode="auto">
              <a:xfrm>
                <a:off x="1172" y="2069"/>
                <a:ext cx="363" cy="288"/>
              </a:xfrm>
              <a:prstGeom prst="rect">
                <a:avLst/>
              </a:prstGeom>
              <a:noFill/>
              <a:ln w="19050">
                <a:noFill/>
                <a:miter lim="800000"/>
                <a:headEnd/>
                <a:tailEnd/>
              </a:ln>
            </p:spPr>
            <p:txBody>
              <a:bodyPr>
                <a:spAutoFit/>
              </a:bodyPr>
              <a:lstStyle/>
              <a:p>
                <a:pPr eaLnBrk="1" hangingPunct="1">
                  <a:spcBef>
                    <a:spcPct val="50000"/>
                  </a:spcBef>
                </a:pPr>
                <a:r>
                  <a:rPr lang="en-US" altLang="zh-CN" sz="2400">
                    <a:solidFill>
                      <a:schemeClr val="bg1"/>
                    </a:solidFill>
                    <a:latin typeface="Times New Roman" pitchFamily="18" charset="0"/>
                    <a:ea typeface="宋体" charset="-122"/>
                  </a:rPr>
                  <a:t>4</a:t>
                </a:r>
                <a:r>
                  <a:rPr lang="en-US" altLang="zh-CN" sz="2400">
                    <a:solidFill>
                      <a:schemeClr val="bg1"/>
                    </a:solidFill>
                    <a:latin typeface="Times New Roman" pitchFamily="18" charset="0"/>
                    <a:ea typeface="宋体" charset="-122"/>
                    <a:sym typeface="Symbol" pitchFamily="18" charset="2"/>
                  </a:rPr>
                  <a:t></a:t>
                </a:r>
              </a:p>
            </p:txBody>
          </p:sp>
          <p:sp>
            <p:nvSpPr>
              <p:cNvPr id="31775" name="Text Box 26"/>
              <p:cNvSpPr txBox="1">
                <a:spLocks noChangeArrowheads="1"/>
              </p:cNvSpPr>
              <p:nvPr/>
            </p:nvSpPr>
            <p:spPr bwMode="auto">
              <a:xfrm>
                <a:off x="1614" y="1842"/>
                <a:ext cx="310"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a:t>
                </a:r>
                <a:endParaRPr kumimoji="1" lang="en-US" altLang="zh-CN" sz="2800">
                  <a:solidFill>
                    <a:schemeClr val="bg1"/>
                  </a:solidFill>
                  <a:latin typeface="Times New Roman" pitchFamily="18" charset="0"/>
                  <a:ea typeface="宋体" charset="-122"/>
                </a:endParaRPr>
              </a:p>
            </p:txBody>
          </p:sp>
          <p:sp>
            <p:nvSpPr>
              <p:cNvPr id="31776" name="Text Box 27"/>
              <p:cNvSpPr txBox="1">
                <a:spLocks noChangeArrowheads="1"/>
              </p:cNvSpPr>
              <p:nvPr/>
            </p:nvSpPr>
            <p:spPr bwMode="auto">
              <a:xfrm>
                <a:off x="1662" y="2114"/>
                <a:ext cx="311"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31777" name="Text Box 28"/>
              <p:cNvSpPr txBox="1">
                <a:spLocks noChangeArrowheads="1"/>
              </p:cNvSpPr>
              <p:nvPr/>
            </p:nvSpPr>
            <p:spPr bwMode="auto">
              <a:xfrm>
                <a:off x="1614" y="2341"/>
                <a:ext cx="310"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_</a:t>
                </a:r>
                <a:endParaRPr kumimoji="1" lang="en-US" altLang="zh-CN" sz="2800">
                  <a:solidFill>
                    <a:schemeClr val="bg1"/>
                  </a:solidFill>
                  <a:latin typeface="Times New Roman" pitchFamily="18" charset="0"/>
                  <a:ea typeface="宋体" charset="-122"/>
                </a:endParaRPr>
              </a:p>
            </p:txBody>
          </p:sp>
          <p:sp>
            <p:nvSpPr>
              <p:cNvPr id="31778" name="Line 29"/>
              <p:cNvSpPr>
                <a:spLocks noChangeShapeType="1"/>
              </p:cNvSpPr>
              <p:nvPr/>
            </p:nvSpPr>
            <p:spPr bwMode="auto">
              <a:xfrm>
                <a:off x="1270" y="1932"/>
                <a:ext cx="363" cy="0"/>
              </a:xfrm>
              <a:prstGeom prst="line">
                <a:avLst/>
              </a:prstGeom>
              <a:noFill/>
              <a:ln w="28575">
                <a:solidFill>
                  <a:srgbClr val="FF9900"/>
                </a:solidFill>
                <a:round/>
                <a:headEnd/>
                <a:tailEnd type="triangle" w="med" len="med"/>
              </a:ln>
            </p:spPr>
            <p:txBody>
              <a:bodyPr wrap="none" anchor="ctr"/>
              <a:lstStyle/>
              <a:p>
                <a:endParaRPr lang="zh-CN" altLang="en-US"/>
              </a:p>
            </p:txBody>
          </p:sp>
          <p:sp>
            <p:nvSpPr>
              <p:cNvPr id="31779" name="Line 30"/>
              <p:cNvSpPr>
                <a:spLocks noChangeShapeType="1"/>
              </p:cNvSpPr>
              <p:nvPr/>
            </p:nvSpPr>
            <p:spPr bwMode="auto">
              <a:xfrm>
                <a:off x="1074" y="1887"/>
                <a:ext cx="0" cy="816"/>
              </a:xfrm>
              <a:prstGeom prst="line">
                <a:avLst/>
              </a:prstGeom>
              <a:noFill/>
              <a:ln w="28575">
                <a:solidFill>
                  <a:srgbClr val="FF9900"/>
                </a:solidFill>
                <a:round/>
                <a:headEnd type="oval" w="med" len="med"/>
                <a:tailEnd type="oval" w="med" len="med"/>
              </a:ln>
            </p:spPr>
            <p:txBody>
              <a:bodyPr/>
              <a:lstStyle/>
              <a:p>
                <a:endParaRPr lang="zh-CN" altLang="en-US"/>
              </a:p>
            </p:txBody>
          </p:sp>
          <p:sp>
            <p:nvSpPr>
              <p:cNvPr id="31780" name="Oval 31"/>
              <p:cNvSpPr>
                <a:spLocks noChangeArrowheads="1"/>
              </p:cNvSpPr>
              <p:nvPr/>
            </p:nvSpPr>
            <p:spPr bwMode="auto">
              <a:xfrm>
                <a:off x="1837" y="1842"/>
                <a:ext cx="98" cy="91"/>
              </a:xfrm>
              <a:prstGeom prst="ellipse">
                <a:avLst/>
              </a:prstGeom>
              <a:noFill/>
              <a:ln w="28575">
                <a:solidFill>
                  <a:srgbClr val="FF9900"/>
                </a:solidFill>
                <a:round/>
                <a:headEnd/>
                <a:tailEnd/>
              </a:ln>
            </p:spPr>
            <p:txBody>
              <a:bodyPr wrap="none" anchor="ctr"/>
              <a:lstStyle/>
              <a:p>
                <a:endParaRPr lang="zh-CN" altLang="en-US">
                  <a:ea typeface="宋体" charset="-122"/>
                </a:endParaRPr>
              </a:p>
            </p:txBody>
          </p:sp>
          <p:sp>
            <p:nvSpPr>
              <p:cNvPr id="31781" name="Line 32"/>
              <p:cNvSpPr>
                <a:spLocks noChangeShapeType="1"/>
              </p:cNvSpPr>
              <p:nvPr/>
            </p:nvSpPr>
            <p:spPr bwMode="auto">
              <a:xfrm>
                <a:off x="521" y="1888"/>
                <a:ext cx="0" cy="816"/>
              </a:xfrm>
              <a:prstGeom prst="line">
                <a:avLst/>
              </a:prstGeom>
              <a:noFill/>
              <a:ln w="28575">
                <a:solidFill>
                  <a:srgbClr val="FF9900"/>
                </a:solidFill>
                <a:round/>
                <a:headEnd/>
                <a:tailEnd/>
              </a:ln>
            </p:spPr>
            <p:txBody>
              <a:bodyPr wrap="none" anchor="ctr"/>
              <a:lstStyle/>
              <a:p>
                <a:endParaRPr lang="zh-CN" altLang="en-US"/>
              </a:p>
            </p:txBody>
          </p:sp>
          <p:sp>
            <p:nvSpPr>
              <p:cNvPr id="31782" name="Line 33"/>
              <p:cNvSpPr>
                <a:spLocks noChangeShapeType="1"/>
              </p:cNvSpPr>
              <p:nvPr/>
            </p:nvSpPr>
            <p:spPr bwMode="auto">
              <a:xfrm flipV="1">
                <a:off x="521" y="1968"/>
                <a:ext cx="0" cy="283"/>
              </a:xfrm>
              <a:prstGeom prst="line">
                <a:avLst/>
              </a:prstGeom>
              <a:noFill/>
              <a:ln w="28575">
                <a:solidFill>
                  <a:srgbClr val="FF9900"/>
                </a:solidFill>
                <a:round/>
                <a:headEnd/>
                <a:tailEnd type="triangle" w="med" len="med"/>
              </a:ln>
            </p:spPr>
            <p:txBody>
              <a:bodyPr wrap="none" anchor="ctr"/>
              <a:lstStyle/>
              <a:p>
                <a:endParaRPr lang="zh-CN" altLang="en-US"/>
              </a:p>
            </p:txBody>
          </p:sp>
          <p:sp>
            <p:nvSpPr>
              <p:cNvPr id="31783" name="Text Box 34"/>
              <p:cNvSpPr txBox="1">
                <a:spLocks noChangeArrowheads="1"/>
              </p:cNvSpPr>
              <p:nvPr/>
            </p:nvSpPr>
            <p:spPr bwMode="auto">
              <a:xfrm>
                <a:off x="567" y="1888"/>
                <a:ext cx="363" cy="288"/>
              </a:xfrm>
              <a:prstGeom prst="rect">
                <a:avLst/>
              </a:prstGeom>
              <a:noFill/>
              <a:ln w="9525">
                <a:noFill/>
                <a:miter lim="800000"/>
                <a:headEnd/>
                <a:tailEnd/>
              </a:ln>
            </p:spPr>
            <p:txBody>
              <a:bodyPr>
                <a:spAutoFit/>
              </a:bodyPr>
              <a:lstStyle/>
              <a:p>
                <a:pPr eaLnBrk="1" hangingPunct="1">
                  <a:spcBef>
                    <a:spcPct val="50000"/>
                  </a:spcBef>
                </a:pPr>
                <a:r>
                  <a:rPr kumimoji="1" lang="en-US" altLang="zh-CN" sz="2400">
                    <a:solidFill>
                      <a:schemeClr val="bg1"/>
                    </a:solidFill>
                    <a:latin typeface="Times New Roman" pitchFamily="18" charset="0"/>
                    <a:ea typeface="宋体" charset="-122"/>
                  </a:rPr>
                  <a:t>2</a:t>
                </a:r>
                <a:r>
                  <a:rPr kumimoji="1" lang="en-US" altLang="zh-CN" sz="2400" i="1">
                    <a:solidFill>
                      <a:schemeClr val="bg1"/>
                    </a:solidFill>
                    <a:latin typeface="Times New Roman" pitchFamily="18" charset="0"/>
                    <a:ea typeface="宋体" charset="-122"/>
                  </a:rPr>
                  <a:t>A</a:t>
                </a:r>
                <a:endParaRPr kumimoji="1" lang="en-US" altLang="zh-CN" sz="2400">
                  <a:solidFill>
                    <a:schemeClr val="bg1"/>
                  </a:solidFill>
                  <a:latin typeface="Times New Roman" pitchFamily="18" charset="0"/>
                  <a:ea typeface="宋体" charset="-122"/>
                </a:endParaRPr>
              </a:p>
            </p:txBody>
          </p:sp>
          <p:sp>
            <p:nvSpPr>
              <p:cNvPr id="31784" name="Line 35"/>
              <p:cNvSpPr>
                <a:spLocks noChangeShapeType="1"/>
              </p:cNvSpPr>
              <p:nvPr/>
            </p:nvSpPr>
            <p:spPr bwMode="auto">
              <a:xfrm>
                <a:off x="521" y="2703"/>
                <a:ext cx="1323" cy="1"/>
              </a:xfrm>
              <a:prstGeom prst="line">
                <a:avLst/>
              </a:prstGeom>
              <a:noFill/>
              <a:ln w="28575">
                <a:solidFill>
                  <a:srgbClr val="FF9900"/>
                </a:solidFill>
                <a:round/>
                <a:headEnd/>
                <a:tailEnd/>
              </a:ln>
            </p:spPr>
            <p:txBody>
              <a:bodyPr wrap="none" anchor="ctr"/>
              <a:lstStyle/>
              <a:p>
                <a:endParaRPr lang="zh-CN" altLang="en-US"/>
              </a:p>
            </p:txBody>
          </p:sp>
          <p:sp>
            <p:nvSpPr>
              <p:cNvPr id="31785" name="Line 36"/>
              <p:cNvSpPr>
                <a:spLocks noChangeShapeType="1"/>
              </p:cNvSpPr>
              <p:nvPr/>
            </p:nvSpPr>
            <p:spPr bwMode="auto">
              <a:xfrm flipV="1">
                <a:off x="521" y="1887"/>
                <a:ext cx="1323" cy="0"/>
              </a:xfrm>
              <a:prstGeom prst="line">
                <a:avLst/>
              </a:prstGeom>
              <a:noFill/>
              <a:ln w="28575">
                <a:solidFill>
                  <a:srgbClr val="FF9900"/>
                </a:solidFill>
                <a:round/>
                <a:headEnd/>
                <a:tailEnd/>
              </a:ln>
            </p:spPr>
            <p:txBody>
              <a:bodyPr wrap="none" anchor="ctr"/>
              <a:lstStyle/>
              <a:p>
                <a:endParaRPr lang="zh-CN" altLang="en-US"/>
              </a:p>
            </p:txBody>
          </p:sp>
          <p:grpSp>
            <p:nvGrpSpPr>
              <p:cNvPr id="31786" name="Group 37"/>
              <p:cNvGrpSpPr>
                <a:grpSpLocks/>
              </p:cNvGrpSpPr>
              <p:nvPr/>
            </p:nvGrpSpPr>
            <p:grpSpPr bwMode="auto">
              <a:xfrm>
                <a:off x="340" y="2205"/>
                <a:ext cx="392" cy="363"/>
                <a:chOff x="4785" y="709"/>
                <a:chExt cx="363" cy="363"/>
              </a:xfrm>
            </p:grpSpPr>
            <p:sp>
              <p:nvSpPr>
                <p:cNvPr id="31789" name="Oval 38"/>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chemeClr val="bg1"/>
                    </a:solidFill>
                    <a:ea typeface="仿宋_GB2312" pitchFamily="49" charset="-122"/>
                  </a:endParaRPr>
                </a:p>
              </p:txBody>
            </p:sp>
            <p:sp>
              <p:nvSpPr>
                <p:cNvPr id="31790" name="Line 39"/>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31787" name="Oval 40"/>
              <p:cNvSpPr>
                <a:spLocks noChangeArrowheads="1"/>
              </p:cNvSpPr>
              <p:nvPr/>
            </p:nvSpPr>
            <p:spPr bwMode="auto">
              <a:xfrm>
                <a:off x="1837" y="2658"/>
                <a:ext cx="98" cy="91"/>
              </a:xfrm>
              <a:prstGeom prst="ellipse">
                <a:avLst/>
              </a:prstGeom>
              <a:noFill/>
              <a:ln w="28575">
                <a:solidFill>
                  <a:srgbClr val="FF9900"/>
                </a:solidFill>
                <a:round/>
                <a:headEnd/>
                <a:tailEnd/>
              </a:ln>
            </p:spPr>
            <p:txBody>
              <a:bodyPr wrap="none" anchor="ctr"/>
              <a:lstStyle/>
              <a:p>
                <a:endParaRPr lang="zh-CN" altLang="en-US">
                  <a:ea typeface="宋体" charset="-122"/>
                </a:endParaRPr>
              </a:p>
            </p:txBody>
          </p:sp>
          <p:sp>
            <p:nvSpPr>
              <p:cNvPr id="31788" name="Rectangle 41"/>
              <p:cNvSpPr>
                <a:spLocks noChangeArrowheads="1"/>
              </p:cNvSpPr>
              <p:nvPr/>
            </p:nvSpPr>
            <p:spPr bwMode="auto">
              <a:xfrm>
                <a:off x="1025" y="2114"/>
                <a:ext cx="13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sp>
          <p:nvSpPr>
            <p:cNvPr id="31772" name="Text Box 59"/>
            <p:cNvSpPr txBox="1">
              <a:spLocks noChangeArrowheads="1"/>
            </p:cNvSpPr>
            <p:nvPr/>
          </p:nvSpPr>
          <p:spPr bwMode="auto">
            <a:xfrm>
              <a:off x="3742" y="1888"/>
              <a:ext cx="498" cy="231"/>
            </a:xfrm>
            <a:prstGeom prst="rect">
              <a:avLst/>
            </a:prstGeom>
            <a:noFill/>
            <a:ln w="9525">
              <a:noFill/>
              <a:miter lim="800000"/>
              <a:headEnd/>
              <a:tailEnd/>
            </a:ln>
          </p:spPr>
          <p:txBody>
            <a:bodyPr>
              <a:spAutoFit/>
            </a:bodyPr>
            <a:lstStyle/>
            <a:p>
              <a:pPr>
                <a:spcBef>
                  <a:spcPct val="50000"/>
                </a:spcBef>
              </a:pPr>
              <a:r>
                <a:rPr lang="zh-CN" altLang="en-US" b="1">
                  <a:solidFill>
                    <a:srgbClr val="FFFF00"/>
                  </a:solidFill>
                  <a:latin typeface="Times New Roman" pitchFamily="18" charset="0"/>
                  <a:ea typeface="宋体" charset="-122"/>
                </a:rPr>
                <a:t>（</a:t>
              </a:r>
              <a:r>
                <a:rPr lang="en-US" altLang="zh-CN" b="1">
                  <a:solidFill>
                    <a:srgbClr val="FFFF00"/>
                  </a:solidFill>
                  <a:latin typeface="Times New Roman" pitchFamily="18" charset="0"/>
                  <a:ea typeface="宋体" charset="-122"/>
                </a:rPr>
                <a:t>b</a:t>
              </a:r>
              <a:r>
                <a:rPr lang="zh-CN" altLang="en-US" b="1">
                  <a:solidFill>
                    <a:srgbClr val="FFFF00"/>
                  </a:solidFill>
                  <a:latin typeface="Times New Roman" pitchFamily="18" charset="0"/>
                  <a:ea typeface="宋体" charset="-122"/>
                </a:rPr>
                <a:t>）</a:t>
              </a:r>
            </a:p>
          </p:txBody>
        </p:sp>
      </p:grpSp>
      <p:sp>
        <p:nvSpPr>
          <p:cNvPr id="345148" name="Text Box 60"/>
          <p:cNvSpPr txBox="1">
            <a:spLocks noChangeArrowheads="1"/>
          </p:cNvSpPr>
          <p:nvPr/>
        </p:nvSpPr>
        <p:spPr bwMode="auto">
          <a:xfrm>
            <a:off x="1331913" y="4133850"/>
            <a:ext cx="5184775" cy="519113"/>
          </a:xfrm>
          <a:prstGeom prst="rect">
            <a:avLst/>
          </a:prstGeom>
          <a:noFill/>
          <a:ln w="9525">
            <a:noFill/>
            <a:miter lim="800000"/>
            <a:headEnd/>
            <a:tailEnd/>
          </a:ln>
        </p:spPr>
        <p:txBody>
          <a:bodyPr>
            <a:spAutoFit/>
          </a:bodyPr>
          <a:lstStyle/>
          <a:p>
            <a:pPr marL="342900" indent="-342900" eaLnBrk="1" hangingPunct="1"/>
            <a:r>
              <a:rPr lang="zh-CN" altLang="en-US" sz="2800" b="1">
                <a:solidFill>
                  <a:srgbClr val="FFFF00"/>
                </a:solidFill>
                <a:latin typeface="Times New Roman" pitchFamily="18" charset="0"/>
                <a:ea typeface="楷体_GB2312" pitchFamily="49" charset="-122"/>
              </a:rPr>
              <a:t>图（</a:t>
            </a:r>
            <a:r>
              <a:rPr lang="en-US" altLang="zh-CN" sz="2800" b="1">
                <a:solidFill>
                  <a:srgbClr val="FFFF00"/>
                </a:solidFill>
                <a:latin typeface="Times New Roman" pitchFamily="18" charset="0"/>
                <a:ea typeface="楷体_GB2312" pitchFamily="49" charset="-122"/>
              </a:rPr>
              <a:t>a</a:t>
            </a:r>
            <a:r>
              <a:rPr lang="zh-CN" altLang="en-US" sz="2800" b="1">
                <a:solidFill>
                  <a:srgbClr val="FFFF00"/>
                </a:solidFill>
                <a:latin typeface="Times New Roman" pitchFamily="18" charset="0"/>
                <a:ea typeface="楷体_GB2312" pitchFamily="49" charset="-122"/>
              </a:rPr>
              <a:t>）的</a:t>
            </a:r>
            <a:r>
              <a:rPr lang="en-US" altLang="zh-CN" sz="2800" b="1">
                <a:solidFill>
                  <a:srgbClr val="FFFF00"/>
                </a:solidFill>
                <a:latin typeface="Times New Roman" pitchFamily="18" charset="0"/>
                <a:ea typeface="楷体_GB2312" pitchFamily="49" charset="-122"/>
              </a:rPr>
              <a:t>VCR</a:t>
            </a:r>
            <a:r>
              <a:rPr lang="zh-CN" altLang="en-US" sz="2800" b="1">
                <a:solidFill>
                  <a:srgbClr val="FFFF00"/>
                </a:solidFill>
                <a:latin typeface="Times New Roman" pitchFamily="18" charset="0"/>
                <a:ea typeface="楷体_GB2312" pitchFamily="49" charset="-122"/>
              </a:rPr>
              <a:t>也为</a:t>
            </a:r>
            <a:endParaRPr lang="zh-CN" altLang="en-US" sz="2800">
              <a:solidFill>
                <a:srgbClr val="FFFF00"/>
              </a:solidFill>
              <a:latin typeface="Times New Roman" pitchFamily="18" charset="0"/>
              <a:ea typeface="楷体_GB2312" pitchFamily="49" charset="-122"/>
            </a:endParaRPr>
          </a:p>
        </p:txBody>
      </p:sp>
      <p:graphicFrame>
        <p:nvGraphicFramePr>
          <p:cNvPr id="345152" name="Object 64"/>
          <p:cNvGraphicFramePr>
            <a:graphicFrameLocks noChangeAspect="1"/>
          </p:cNvGraphicFramePr>
          <p:nvPr/>
        </p:nvGraphicFramePr>
        <p:xfrm>
          <a:off x="5076825" y="4117975"/>
          <a:ext cx="1728788" cy="514350"/>
        </p:xfrm>
        <a:graphic>
          <a:graphicData uri="http://schemas.openxmlformats.org/presentationml/2006/ole">
            <p:oleObj spid="_x0000_s31754" name="Equation" r:id="rId4" imgW="590620" imgH="171408" progId="Equation.DSMT4">
              <p:embed/>
            </p:oleObj>
          </a:graphicData>
        </a:graphic>
      </p:graphicFrame>
      <p:sp>
        <p:nvSpPr>
          <p:cNvPr id="345153" name="Text Box 65"/>
          <p:cNvSpPr txBox="1">
            <a:spLocks noChangeArrowheads="1"/>
          </p:cNvSpPr>
          <p:nvPr/>
        </p:nvSpPr>
        <p:spPr bwMode="auto">
          <a:xfrm>
            <a:off x="971550" y="4765675"/>
            <a:ext cx="5184775" cy="519113"/>
          </a:xfrm>
          <a:prstGeom prst="rect">
            <a:avLst/>
          </a:prstGeom>
          <a:noFill/>
          <a:ln w="9525">
            <a:noFill/>
            <a:miter lim="800000"/>
            <a:headEnd/>
            <a:tailEnd/>
          </a:ln>
        </p:spPr>
        <p:txBody>
          <a:bodyPr>
            <a:spAutoFit/>
          </a:bodyPr>
          <a:lstStyle/>
          <a:p>
            <a:pPr marL="342900" indent="-342900" eaLnBrk="1" hangingPunct="1"/>
            <a:r>
              <a:rPr lang="zh-CN" altLang="en-US" b="1">
                <a:solidFill>
                  <a:srgbClr val="FFFF00"/>
                </a:solidFill>
                <a:ea typeface="宋体" charset="-122"/>
              </a:rPr>
              <a:t>∴  </a:t>
            </a:r>
            <a:r>
              <a:rPr lang="zh-CN" altLang="en-US" sz="2800" b="1">
                <a:solidFill>
                  <a:srgbClr val="FFFF00"/>
                </a:solidFill>
                <a:latin typeface="Times New Roman" pitchFamily="18" charset="0"/>
                <a:ea typeface="楷体_GB2312" pitchFamily="49" charset="-122"/>
              </a:rPr>
              <a:t>图（</a:t>
            </a:r>
            <a:r>
              <a:rPr lang="en-US" altLang="zh-CN" sz="2800" b="1">
                <a:solidFill>
                  <a:srgbClr val="FFFF00"/>
                </a:solidFill>
                <a:latin typeface="Times New Roman" pitchFamily="18" charset="0"/>
                <a:ea typeface="楷体_GB2312" pitchFamily="49" charset="-122"/>
              </a:rPr>
              <a:t>a</a:t>
            </a:r>
            <a:r>
              <a:rPr lang="zh-CN" altLang="en-US" sz="2800" b="1">
                <a:solidFill>
                  <a:srgbClr val="FFFF00"/>
                </a:solidFill>
                <a:latin typeface="Times New Roman" pitchFamily="18" charset="0"/>
                <a:ea typeface="楷体_GB2312" pitchFamily="49" charset="-122"/>
              </a:rPr>
              <a:t>）是最简单的等效电路</a:t>
            </a:r>
          </a:p>
        </p:txBody>
      </p:sp>
      <p:graphicFrame>
        <p:nvGraphicFramePr>
          <p:cNvPr id="345155" name="Object 67"/>
          <p:cNvGraphicFramePr>
            <a:graphicFrameLocks noChangeAspect="1"/>
          </p:cNvGraphicFramePr>
          <p:nvPr/>
        </p:nvGraphicFramePr>
        <p:xfrm>
          <a:off x="5076825" y="4117975"/>
          <a:ext cx="1728788" cy="514350"/>
        </p:xfrm>
        <a:graphic>
          <a:graphicData uri="http://schemas.openxmlformats.org/presentationml/2006/ole">
            <p:oleObj spid="_x0000_s31756" name="Equation" r:id="rId5" imgW="590620" imgH="171408" progId="Equation.DSMT4">
              <p:embed/>
            </p:oleObj>
          </a:graphicData>
        </a:graphic>
      </p:graphicFrame>
      <p:grpSp>
        <p:nvGrpSpPr>
          <p:cNvPr id="7" name="Group 81"/>
          <p:cNvGrpSpPr>
            <a:grpSpLocks/>
          </p:cNvGrpSpPr>
          <p:nvPr/>
        </p:nvGrpSpPr>
        <p:grpSpPr bwMode="auto">
          <a:xfrm>
            <a:off x="501650" y="5159375"/>
            <a:ext cx="8642350" cy="1006475"/>
            <a:chOff x="316" y="3250"/>
            <a:chExt cx="5444" cy="634"/>
          </a:xfrm>
        </p:grpSpPr>
        <p:sp>
          <p:nvSpPr>
            <p:cNvPr id="31768" name="Text Box 69"/>
            <p:cNvSpPr txBox="1">
              <a:spLocks noChangeArrowheads="1"/>
            </p:cNvSpPr>
            <p:nvPr/>
          </p:nvSpPr>
          <p:spPr bwMode="auto">
            <a:xfrm>
              <a:off x="316" y="3365"/>
              <a:ext cx="5444" cy="327"/>
            </a:xfrm>
            <a:prstGeom prst="rect">
              <a:avLst/>
            </a:prstGeom>
            <a:noFill/>
            <a:ln w="9525">
              <a:noFill/>
              <a:miter lim="800000"/>
              <a:headEnd/>
              <a:tailEnd/>
            </a:ln>
          </p:spPr>
          <p:txBody>
            <a:bodyPr>
              <a:spAutoFit/>
            </a:bodyPr>
            <a:lstStyle/>
            <a:p>
              <a:pPr marL="342900" indent="-342900" eaLnBrk="1" hangingPunct="1"/>
              <a:r>
                <a:rPr lang="zh-CN" altLang="en-US" sz="2800" b="1">
                  <a:solidFill>
                    <a:srgbClr val="FFFF00"/>
                  </a:solidFill>
                  <a:latin typeface="Times New Roman" pitchFamily="18" charset="0"/>
                  <a:ea typeface="楷体_GB2312" pitchFamily="49" charset="-122"/>
                </a:rPr>
                <a:t>把</a:t>
              </a:r>
              <a:r>
                <a:rPr lang="en-US" altLang="zh-CN" sz="2800" b="1">
                  <a:solidFill>
                    <a:srgbClr val="FFFF00"/>
                  </a:solidFill>
                  <a:latin typeface="Times New Roman" pitchFamily="18" charset="0"/>
                  <a:ea typeface="楷体_GB2312" pitchFamily="49" charset="-122"/>
                </a:rPr>
                <a:t>VCR                     </a:t>
              </a:r>
              <a:r>
                <a:rPr lang="zh-CN" altLang="en-US" sz="2800" b="1">
                  <a:solidFill>
                    <a:srgbClr val="FFFF00"/>
                  </a:solidFill>
                  <a:latin typeface="Times New Roman" pitchFamily="18" charset="0"/>
                  <a:ea typeface="楷体_GB2312" pitchFamily="49" charset="-122"/>
                </a:rPr>
                <a:t>改写为                     ，对应图（</a:t>
              </a:r>
              <a:r>
                <a:rPr lang="en-US" altLang="zh-CN" sz="2800" b="1">
                  <a:solidFill>
                    <a:srgbClr val="FFFF00"/>
                  </a:solidFill>
                  <a:latin typeface="Times New Roman" pitchFamily="18" charset="0"/>
                  <a:ea typeface="楷体_GB2312" pitchFamily="49" charset="-122"/>
                </a:rPr>
                <a:t>b</a:t>
              </a:r>
              <a:r>
                <a:rPr lang="zh-CN" altLang="en-US" sz="2800" b="1">
                  <a:solidFill>
                    <a:srgbClr val="FFFF00"/>
                  </a:solidFill>
                  <a:latin typeface="Times New Roman" pitchFamily="18" charset="0"/>
                  <a:ea typeface="楷体_GB2312" pitchFamily="49" charset="-122"/>
                </a:rPr>
                <a:t>）</a:t>
              </a:r>
              <a:endParaRPr lang="zh-CN" altLang="en-US" sz="2800">
                <a:solidFill>
                  <a:srgbClr val="FFFF00"/>
                </a:solidFill>
                <a:latin typeface="Times New Roman" pitchFamily="18" charset="0"/>
                <a:ea typeface="楷体_GB2312" pitchFamily="49" charset="-122"/>
              </a:endParaRPr>
            </a:p>
          </p:txBody>
        </p:sp>
        <p:graphicFrame>
          <p:nvGraphicFramePr>
            <p:cNvPr id="31769" name="Object 55"/>
            <p:cNvGraphicFramePr>
              <a:graphicFrameLocks noChangeAspect="1"/>
            </p:cNvGraphicFramePr>
            <p:nvPr/>
          </p:nvGraphicFramePr>
          <p:xfrm>
            <a:off x="2925" y="3250"/>
            <a:ext cx="1044" cy="634"/>
          </p:xfrm>
          <a:graphic>
            <a:graphicData uri="http://schemas.openxmlformats.org/presentationml/2006/ole">
              <p:oleObj spid="_x0000_s31769" name="Equation" r:id="rId6" imgW="647419" imgH="393529" progId="Equation.DSMT4">
                <p:embed/>
              </p:oleObj>
            </a:graphicData>
          </a:graphic>
        </p:graphicFrame>
        <p:graphicFrame>
          <p:nvGraphicFramePr>
            <p:cNvPr id="31770" name="Object 68"/>
            <p:cNvGraphicFramePr>
              <a:graphicFrameLocks noChangeAspect="1"/>
            </p:cNvGraphicFramePr>
            <p:nvPr/>
          </p:nvGraphicFramePr>
          <p:xfrm>
            <a:off x="1156" y="3365"/>
            <a:ext cx="1089" cy="324"/>
          </p:xfrm>
          <a:graphic>
            <a:graphicData uri="http://schemas.openxmlformats.org/presentationml/2006/ole">
              <p:oleObj spid="_x0000_s31770" name="Equation" r:id="rId7" imgW="590620" imgH="171408" progId="Equation.DSMT4">
                <p:embed/>
              </p:oleObj>
            </a:graphicData>
          </a:graphic>
        </p:graphicFrame>
      </p:grpSp>
      <p:sp>
        <p:nvSpPr>
          <p:cNvPr id="345158" name="Text Box 70"/>
          <p:cNvSpPr txBox="1">
            <a:spLocks noChangeArrowheads="1"/>
          </p:cNvSpPr>
          <p:nvPr/>
        </p:nvSpPr>
        <p:spPr bwMode="auto">
          <a:xfrm>
            <a:off x="971550" y="6078538"/>
            <a:ext cx="5400675" cy="519112"/>
          </a:xfrm>
          <a:prstGeom prst="rect">
            <a:avLst/>
          </a:prstGeom>
          <a:noFill/>
          <a:ln w="9525">
            <a:noFill/>
            <a:miter lim="800000"/>
            <a:headEnd/>
            <a:tailEnd/>
          </a:ln>
        </p:spPr>
        <p:txBody>
          <a:bodyPr>
            <a:spAutoFit/>
          </a:bodyPr>
          <a:lstStyle/>
          <a:p>
            <a:pPr marL="342900" indent="-342900" eaLnBrk="1" hangingPunct="1"/>
            <a:r>
              <a:rPr lang="zh-CN" altLang="en-US" b="1">
                <a:solidFill>
                  <a:srgbClr val="FFFF00"/>
                </a:solidFill>
                <a:ea typeface="宋体" charset="-122"/>
              </a:rPr>
              <a:t>∴  </a:t>
            </a:r>
            <a:r>
              <a:rPr lang="zh-CN" altLang="en-US" sz="2800" b="1">
                <a:solidFill>
                  <a:srgbClr val="FFFF00"/>
                </a:solidFill>
                <a:latin typeface="Times New Roman" pitchFamily="18" charset="0"/>
                <a:ea typeface="楷体_GB2312" pitchFamily="49" charset="-122"/>
              </a:rPr>
              <a:t>图（</a:t>
            </a:r>
            <a:r>
              <a:rPr lang="en-US" altLang="zh-CN" sz="2800" b="1">
                <a:solidFill>
                  <a:srgbClr val="FFFF00"/>
                </a:solidFill>
                <a:latin typeface="Times New Roman" pitchFamily="18" charset="0"/>
                <a:ea typeface="楷体_GB2312" pitchFamily="49" charset="-122"/>
              </a:rPr>
              <a:t>b</a:t>
            </a:r>
            <a:r>
              <a:rPr lang="zh-CN" altLang="en-US" sz="2800" b="1">
                <a:solidFill>
                  <a:srgbClr val="FFFF00"/>
                </a:solidFill>
                <a:latin typeface="Times New Roman" pitchFamily="18" charset="0"/>
                <a:ea typeface="楷体_GB2312" pitchFamily="49" charset="-122"/>
              </a:rPr>
              <a:t>）也是最简单的等效电路</a:t>
            </a:r>
          </a:p>
        </p:txBody>
      </p:sp>
      <p:grpSp>
        <p:nvGrpSpPr>
          <p:cNvPr id="31759" name="Group 71"/>
          <p:cNvGrpSpPr>
            <a:grpSpLocks/>
          </p:cNvGrpSpPr>
          <p:nvPr/>
        </p:nvGrpSpPr>
        <p:grpSpPr bwMode="auto">
          <a:xfrm>
            <a:off x="8316913" y="6446838"/>
            <a:ext cx="792162" cy="366712"/>
            <a:chOff x="5193" y="4020"/>
            <a:chExt cx="499" cy="231"/>
          </a:xfrm>
        </p:grpSpPr>
        <p:pic>
          <p:nvPicPr>
            <p:cNvPr id="31766" name="Picture 72" descr="78900"/>
            <p:cNvPicPr>
              <a:picLocks noChangeAspect="1" noChangeArrowheads="1"/>
            </p:cNvPicPr>
            <p:nvPr/>
          </p:nvPicPr>
          <p:blipFill>
            <a:blip r:embed="rId8"/>
            <a:srcRect/>
            <a:stretch>
              <a:fillRect/>
            </a:stretch>
          </p:blipFill>
          <p:spPr bwMode="auto">
            <a:xfrm>
              <a:off x="5193" y="4066"/>
              <a:ext cx="499" cy="181"/>
            </a:xfrm>
            <a:prstGeom prst="rect">
              <a:avLst/>
            </a:prstGeom>
            <a:noFill/>
            <a:ln w="9525">
              <a:noFill/>
              <a:miter lim="800000"/>
              <a:headEnd/>
              <a:tailEnd/>
            </a:ln>
          </p:spPr>
        </p:pic>
        <p:sp>
          <p:nvSpPr>
            <p:cNvPr id="31767" name="Text Box 73">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31760" name="Group 74"/>
          <p:cNvGrpSpPr>
            <a:grpSpLocks/>
          </p:cNvGrpSpPr>
          <p:nvPr/>
        </p:nvGrpSpPr>
        <p:grpSpPr bwMode="auto">
          <a:xfrm>
            <a:off x="7453313" y="6446838"/>
            <a:ext cx="792162" cy="366712"/>
            <a:chOff x="4649" y="4020"/>
            <a:chExt cx="499" cy="231"/>
          </a:xfrm>
        </p:grpSpPr>
        <p:pic>
          <p:nvPicPr>
            <p:cNvPr id="31764" name="Picture 75" descr="78900"/>
            <p:cNvPicPr>
              <a:picLocks noChangeAspect="1" noChangeArrowheads="1"/>
            </p:cNvPicPr>
            <p:nvPr/>
          </p:nvPicPr>
          <p:blipFill>
            <a:blip r:embed="rId8"/>
            <a:srcRect/>
            <a:stretch>
              <a:fillRect/>
            </a:stretch>
          </p:blipFill>
          <p:spPr bwMode="auto">
            <a:xfrm>
              <a:off x="4649" y="4066"/>
              <a:ext cx="499" cy="181"/>
            </a:xfrm>
            <a:prstGeom prst="rect">
              <a:avLst/>
            </a:prstGeom>
            <a:noFill/>
            <a:ln w="9525">
              <a:noFill/>
              <a:miter lim="800000"/>
              <a:headEnd/>
              <a:tailEnd/>
            </a:ln>
          </p:spPr>
        </p:pic>
        <p:sp>
          <p:nvSpPr>
            <p:cNvPr id="31765" name="Text Box 76">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31761" name="Group 77"/>
          <p:cNvGrpSpPr>
            <a:grpSpLocks/>
          </p:cNvGrpSpPr>
          <p:nvPr/>
        </p:nvGrpSpPr>
        <p:grpSpPr bwMode="auto">
          <a:xfrm>
            <a:off x="6588125" y="6446838"/>
            <a:ext cx="792163" cy="366712"/>
            <a:chOff x="5193" y="4020"/>
            <a:chExt cx="499" cy="231"/>
          </a:xfrm>
        </p:grpSpPr>
        <p:pic>
          <p:nvPicPr>
            <p:cNvPr id="31762" name="Picture 78" descr="78900"/>
            <p:cNvPicPr>
              <a:picLocks noChangeAspect="1" noChangeArrowheads="1"/>
            </p:cNvPicPr>
            <p:nvPr/>
          </p:nvPicPr>
          <p:blipFill>
            <a:blip r:embed="rId8"/>
            <a:srcRect/>
            <a:stretch>
              <a:fillRect/>
            </a:stretch>
          </p:blipFill>
          <p:spPr bwMode="auto">
            <a:xfrm>
              <a:off x="5193" y="4066"/>
              <a:ext cx="499" cy="181"/>
            </a:xfrm>
            <a:prstGeom prst="rect">
              <a:avLst/>
            </a:prstGeom>
            <a:noFill/>
            <a:ln w="9525">
              <a:noFill/>
              <a:miter lim="800000"/>
              <a:headEnd/>
              <a:tailEnd/>
            </a:ln>
          </p:spPr>
        </p:pic>
        <p:sp>
          <p:nvSpPr>
            <p:cNvPr id="31763" name="Text Box 79">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45092"/>
                                        </p:tgtEl>
                                        <p:attrNameLst>
                                          <p:attrName>style.visibility</p:attrName>
                                        </p:attrNameLst>
                                      </p:cBhvr>
                                      <p:to>
                                        <p:strVal val="visible"/>
                                      </p:to>
                                    </p:set>
                                    <p:anim calcmode="lin" valueType="num">
                                      <p:cBhvr>
                                        <p:cTn id="7" dur="1000" fill="hold"/>
                                        <p:tgtEl>
                                          <p:spTgt spid="345092"/>
                                        </p:tgtEl>
                                        <p:attrNameLst>
                                          <p:attrName>ppt_w</p:attrName>
                                        </p:attrNameLst>
                                      </p:cBhvr>
                                      <p:tavLst>
                                        <p:tav tm="0">
                                          <p:val>
                                            <p:fltVal val="0"/>
                                          </p:val>
                                        </p:tav>
                                        <p:tav tm="100000">
                                          <p:val>
                                            <p:strVal val="#ppt_w"/>
                                          </p:val>
                                        </p:tav>
                                      </p:tavLst>
                                    </p:anim>
                                    <p:anim calcmode="lin" valueType="num">
                                      <p:cBhvr>
                                        <p:cTn id="8" dur="1000" fill="hold"/>
                                        <p:tgtEl>
                                          <p:spTgt spid="345092"/>
                                        </p:tgtEl>
                                        <p:attrNameLst>
                                          <p:attrName>ppt_h</p:attrName>
                                        </p:attrNameLst>
                                      </p:cBhvr>
                                      <p:tavLst>
                                        <p:tav tm="0">
                                          <p:val>
                                            <p:fltVal val="0"/>
                                          </p:val>
                                        </p:tav>
                                        <p:tav tm="100000">
                                          <p:val>
                                            <p:strVal val="#ppt_h"/>
                                          </p:val>
                                        </p:tav>
                                      </p:tavLst>
                                    </p:anim>
                                    <p:anim calcmode="lin" valueType="num">
                                      <p:cBhvr>
                                        <p:cTn id="9" dur="1000" fill="hold"/>
                                        <p:tgtEl>
                                          <p:spTgt spid="34509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4509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45093"/>
                                        </p:tgtEl>
                                        <p:attrNameLst>
                                          <p:attrName>style.visibility</p:attrName>
                                        </p:attrNameLst>
                                      </p:cBhvr>
                                      <p:to>
                                        <p:strVal val="visible"/>
                                      </p:to>
                                    </p:set>
                                    <p:anim calcmode="lin" valueType="num">
                                      <p:cBhvr additive="base">
                                        <p:cTn id="15" dur="500" fill="hold"/>
                                        <p:tgtEl>
                                          <p:spTgt spid="345093"/>
                                        </p:tgtEl>
                                        <p:attrNameLst>
                                          <p:attrName>ppt_x</p:attrName>
                                        </p:attrNameLst>
                                      </p:cBhvr>
                                      <p:tavLst>
                                        <p:tav tm="0">
                                          <p:val>
                                            <p:strVal val="#ppt_x"/>
                                          </p:val>
                                        </p:tav>
                                        <p:tav tm="100000">
                                          <p:val>
                                            <p:strVal val="#ppt_x"/>
                                          </p:val>
                                        </p:tav>
                                      </p:tavLst>
                                    </p:anim>
                                    <p:anim calcmode="lin" valueType="num">
                                      <p:cBhvr additive="base">
                                        <p:cTn id="16" dur="500" fill="hold"/>
                                        <p:tgtEl>
                                          <p:spTgt spid="34509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345130"/>
                                        </p:tgtEl>
                                        <p:attrNameLst>
                                          <p:attrName>style.visibility</p:attrName>
                                        </p:attrNameLst>
                                      </p:cBhvr>
                                      <p:to>
                                        <p:strVal val="visible"/>
                                      </p:to>
                                    </p:set>
                                    <p:anim calcmode="lin" valueType="num">
                                      <p:cBhvr>
                                        <p:cTn id="26" dur="1000" fill="hold"/>
                                        <p:tgtEl>
                                          <p:spTgt spid="345130"/>
                                        </p:tgtEl>
                                        <p:attrNameLst>
                                          <p:attrName>ppt_w</p:attrName>
                                        </p:attrNameLst>
                                      </p:cBhvr>
                                      <p:tavLst>
                                        <p:tav tm="0">
                                          <p:val>
                                            <p:fltVal val="0"/>
                                          </p:val>
                                        </p:tav>
                                        <p:tav tm="100000">
                                          <p:val>
                                            <p:strVal val="#ppt_w"/>
                                          </p:val>
                                        </p:tav>
                                      </p:tavLst>
                                    </p:anim>
                                    <p:anim calcmode="lin" valueType="num">
                                      <p:cBhvr>
                                        <p:cTn id="27" dur="1000" fill="hold"/>
                                        <p:tgtEl>
                                          <p:spTgt spid="345130"/>
                                        </p:tgtEl>
                                        <p:attrNameLst>
                                          <p:attrName>ppt_h</p:attrName>
                                        </p:attrNameLst>
                                      </p:cBhvr>
                                      <p:tavLst>
                                        <p:tav tm="0">
                                          <p:val>
                                            <p:fltVal val="0"/>
                                          </p:val>
                                        </p:tav>
                                        <p:tav tm="100000">
                                          <p:val>
                                            <p:strVal val="#ppt_h"/>
                                          </p:val>
                                        </p:tav>
                                      </p:tavLst>
                                    </p:anim>
                                    <p:anim calcmode="lin" valueType="num">
                                      <p:cBhvr>
                                        <p:cTn id="28" dur="1000" fill="hold"/>
                                        <p:tgtEl>
                                          <p:spTgt spid="345130"/>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451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grpId="0" nodeType="clickEffect">
                                  <p:stCondLst>
                                    <p:cond delay="0"/>
                                  </p:stCondLst>
                                  <p:iterate type="lt">
                                    <p:tmPct val="100000"/>
                                  </p:iterate>
                                  <p:childTnLst>
                                    <p:set>
                                      <p:cBhvr>
                                        <p:cTn id="33" dur="1" fill="hold">
                                          <p:stCondLst>
                                            <p:cond delay="0"/>
                                          </p:stCondLst>
                                        </p:cTn>
                                        <p:tgtEl>
                                          <p:spTgt spid="345131"/>
                                        </p:tgtEl>
                                        <p:attrNameLst>
                                          <p:attrName>style.visibility</p:attrName>
                                        </p:attrNameLst>
                                      </p:cBhvr>
                                      <p:to>
                                        <p:strVal val="visible"/>
                                      </p:to>
                                    </p:set>
                                    <p:anim calcmode="lin" valueType="num">
                                      <p:cBhvr>
                                        <p:cTn id="34" dur="100" fill="hold"/>
                                        <p:tgtEl>
                                          <p:spTgt spid="345131"/>
                                        </p:tgtEl>
                                        <p:attrNameLst>
                                          <p:attrName>ppt_w</p:attrName>
                                        </p:attrNameLst>
                                      </p:cBhvr>
                                      <p:tavLst>
                                        <p:tav tm="0">
                                          <p:val>
                                            <p:fltVal val="0"/>
                                          </p:val>
                                        </p:tav>
                                        <p:tav tm="100000">
                                          <p:val>
                                            <p:strVal val="#ppt_w"/>
                                          </p:val>
                                        </p:tav>
                                      </p:tavLst>
                                    </p:anim>
                                    <p:anim calcmode="lin" valueType="num">
                                      <p:cBhvr>
                                        <p:cTn id="35" dur="100" fill="hold"/>
                                        <p:tgtEl>
                                          <p:spTgt spid="345131"/>
                                        </p:tgtEl>
                                        <p:attrNameLst>
                                          <p:attrName>ppt_h</p:attrName>
                                        </p:attrNameLst>
                                      </p:cBhvr>
                                      <p:tavLst>
                                        <p:tav tm="0">
                                          <p:val>
                                            <p:strVal val="#ppt_h"/>
                                          </p:val>
                                        </p:tav>
                                        <p:tav tm="100000">
                                          <p:val>
                                            <p:strVal val="#ppt_h"/>
                                          </p:val>
                                        </p:tav>
                                      </p:tavLst>
                                    </p:anim>
                                  </p:childTnLst>
                                </p:cTn>
                              </p:par>
                            </p:childTnLst>
                          </p:cTn>
                        </p:par>
                        <p:par>
                          <p:cTn id="36" fill="hold" nodeType="afterGroup">
                            <p:stCondLst>
                              <p:cond delay="800"/>
                            </p:stCondLst>
                            <p:childTnLst>
                              <p:par>
                                <p:cTn id="37" presetID="18" presetClass="entr" presetSubtype="6" fill="hold" nodeType="afterEffect">
                                  <p:stCondLst>
                                    <p:cond delay="0"/>
                                  </p:stCondLst>
                                  <p:childTnLst>
                                    <p:set>
                                      <p:cBhvr>
                                        <p:cTn id="38" dur="1" fill="hold">
                                          <p:stCondLst>
                                            <p:cond delay="0"/>
                                          </p:stCondLst>
                                        </p:cTn>
                                        <p:tgtEl>
                                          <p:spTgt spid="345132"/>
                                        </p:tgtEl>
                                        <p:attrNameLst>
                                          <p:attrName>style.visibility</p:attrName>
                                        </p:attrNameLst>
                                      </p:cBhvr>
                                      <p:to>
                                        <p:strVal val="visible"/>
                                      </p:to>
                                    </p:set>
                                    <p:animEffect transition="in" filter="strips(downRight)">
                                      <p:cBhvr>
                                        <p:cTn id="39" dur="500"/>
                                        <p:tgtEl>
                                          <p:spTgt spid="34513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45148"/>
                                        </p:tgtEl>
                                        <p:attrNameLst>
                                          <p:attrName>style.visibility</p:attrName>
                                        </p:attrNameLst>
                                      </p:cBhvr>
                                      <p:to>
                                        <p:strVal val="visible"/>
                                      </p:to>
                                    </p:set>
                                    <p:anim calcmode="lin" valueType="num">
                                      <p:cBhvr additive="base">
                                        <p:cTn id="44" dur="500" fill="hold"/>
                                        <p:tgtEl>
                                          <p:spTgt spid="345148"/>
                                        </p:tgtEl>
                                        <p:attrNameLst>
                                          <p:attrName>ppt_x</p:attrName>
                                        </p:attrNameLst>
                                      </p:cBhvr>
                                      <p:tavLst>
                                        <p:tav tm="0">
                                          <p:val>
                                            <p:strVal val="#ppt_x"/>
                                          </p:val>
                                        </p:tav>
                                        <p:tav tm="100000">
                                          <p:val>
                                            <p:strVal val="#ppt_x"/>
                                          </p:val>
                                        </p:tav>
                                      </p:tavLst>
                                    </p:anim>
                                    <p:anim calcmode="lin" valueType="num">
                                      <p:cBhvr additive="base">
                                        <p:cTn id="45" dur="500" fill="hold"/>
                                        <p:tgtEl>
                                          <p:spTgt spid="345148"/>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500"/>
                            </p:stCondLst>
                            <p:childTnLst>
                              <p:par>
                                <p:cTn id="47" presetID="18" presetClass="entr" presetSubtype="6" fill="hold" nodeType="afterEffect">
                                  <p:stCondLst>
                                    <p:cond delay="0"/>
                                  </p:stCondLst>
                                  <p:childTnLst>
                                    <p:set>
                                      <p:cBhvr>
                                        <p:cTn id="48" dur="1" fill="hold">
                                          <p:stCondLst>
                                            <p:cond delay="0"/>
                                          </p:stCondLst>
                                        </p:cTn>
                                        <p:tgtEl>
                                          <p:spTgt spid="345152"/>
                                        </p:tgtEl>
                                        <p:attrNameLst>
                                          <p:attrName>style.visibility</p:attrName>
                                        </p:attrNameLst>
                                      </p:cBhvr>
                                      <p:to>
                                        <p:strVal val="visible"/>
                                      </p:to>
                                    </p:set>
                                    <p:animEffect transition="in" filter="strips(downRight)">
                                      <p:cBhvr>
                                        <p:cTn id="49" dur="3000"/>
                                        <p:tgtEl>
                                          <p:spTgt spid="34515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45153"/>
                                        </p:tgtEl>
                                        <p:attrNameLst>
                                          <p:attrName>style.visibility</p:attrName>
                                        </p:attrNameLst>
                                      </p:cBhvr>
                                      <p:to>
                                        <p:strVal val="visible"/>
                                      </p:to>
                                    </p:set>
                                    <p:anim calcmode="lin" valueType="num">
                                      <p:cBhvr additive="base">
                                        <p:cTn id="54" dur="500" fill="hold"/>
                                        <p:tgtEl>
                                          <p:spTgt spid="345153"/>
                                        </p:tgtEl>
                                        <p:attrNameLst>
                                          <p:attrName>ppt_x</p:attrName>
                                        </p:attrNameLst>
                                      </p:cBhvr>
                                      <p:tavLst>
                                        <p:tav tm="0">
                                          <p:val>
                                            <p:strVal val="#ppt_x"/>
                                          </p:val>
                                        </p:tav>
                                        <p:tav tm="100000">
                                          <p:val>
                                            <p:strVal val="#ppt_x"/>
                                          </p:val>
                                        </p:tav>
                                      </p:tavLst>
                                    </p:anim>
                                    <p:anim calcmode="lin" valueType="num">
                                      <p:cBhvr additive="base">
                                        <p:cTn id="55" dur="500" fill="hold"/>
                                        <p:tgtEl>
                                          <p:spTgt spid="345153"/>
                                        </p:tgtEl>
                                        <p:attrNameLst>
                                          <p:attrName>ppt_y</p:attrName>
                                        </p:attrNameLst>
                                      </p:cBhvr>
                                      <p:tavLst>
                                        <p:tav tm="0">
                                          <p:val>
                                            <p:strVal val="1+#ppt_h/2"/>
                                          </p:val>
                                        </p:tav>
                                        <p:tav tm="100000">
                                          <p:val>
                                            <p:strVal val="#ppt_y"/>
                                          </p:val>
                                        </p:tav>
                                      </p:tavLst>
                                    </p:anim>
                                  </p:childTnLst>
                                </p:cTn>
                              </p:par>
                            </p:childTnLst>
                          </p:cTn>
                        </p:par>
                        <p:par>
                          <p:cTn id="56" fill="hold" nodeType="afterGroup">
                            <p:stCondLst>
                              <p:cond delay="500"/>
                            </p:stCondLst>
                            <p:childTnLst>
                              <p:par>
                                <p:cTn id="57" presetID="18" presetClass="entr" presetSubtype="6" fill="hold" nodeType="afterEffect">
                                  <p:stCondLst>
                                    <p:cond delay="0"/>
                                  </p:stCondLst>
                                  <p:childTnLst>
                                    <p:set>
                                      <p:cBhvr>
                                        <p:cTn id="58" dur="1" fill="hold">
                                          <p:stCondLst>
                                            <p:cond delay="0"/>
                                          </p:stCondLst>
                                        </p:cTn>
                                        <p:tgtEl>
                                          <p:spTgt spid="345155"/>
                                        </p:tgtEl>
                                        <p:attrNameLst>
                                          <p:attrName>style.visibility</p:attrName>
                                        </p:attrNameLst>
                                      </p:cBhvr>
                                      <p:to>
                                        <p:strVal val="visible"/>
                                      </p:to>
                                    </p:set>
                                    <p:animEffect transition="in" filter="strips(downRight)">
                                      <p:cBhvr>
                                        <p:cTn id="59" dur="500"/>
                                        <p:tgtEl>
                                          <p:spTgt spid="34515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additive="base">
                                        <p:cTn id="64" dur="500" fill="hold"/>
                                        <p:tgtEl>
                                          <p:spTgt spid="7"/>
                                        </p:tgtEl>
                                        <p:attrNameLst>
                                          <p:attrName>ppt_x</p:attrName>
                                        </p:attrNameLst>
                                      </p:cBhvr>
                                      <p:tavLst>
                                        <p:tav tm="0">
                                          <p:val>
                                            <p:strVal val="0-#ppt_w/2"/>
                                          </p:val>
                                        </p:tav>
                                        <p:tav tm="100000">
                                          <p:val>
                                            <p:strVal val="#ppt_x"/>
                                          </p:val>
                                        </p:tav>
                                      </p:tavLst>
                                    </p:anim>
                                    <p:anim calcmode="lin" valueType="num">
                                      <p:cBhvr additive="base">
                                        <p:cTn id="6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nodeType="clickEffect">
                                  <p:stCondLst>
                                    <p:cond delay="0"/>
                                  </p:stCondLst>
                                  <p:childTnLst>
                                    <p:set>
                                      <p:cBhvr>
                                        <p:cTn id="69" dur="1" fill="hold">
                                          <p:stCondLst>
                                            <p:cond delay="0"/>
                                          </p:stCondLst>
                                        </p:cTn>
                                        <p:tgtEl>
                                          <p:spTgt spid="4"/>
                                        </p:tgtEl>
                                        <p:attrNameLst>
                                          <p:attrName>style.visibility</p:attrName>
                                        </p:attrNameLst>
                                      </p:cBhvr>
                                      <p:to>
                                        <p:strVal val="visible"/>
                                      </p:to>
                                    </p:set>
                                    <p:anim calcmode="lin" valueType="num">
                                      <p:cBhvr additive="base">
                                        <p:cTn id="70" dur="500" fill="hold"/>
                                        <p:tgtEl>
                                          <p:spTgt spid="4"/>
                                        </p:tgtEl>
                                        <p:attrNameLst>
                                          <p:attrName>ppt_x</p:attrName>
                                        </p:attrNameLst>
                                      </p:cBhvr>
                                      <p:tavLst>
                                        <p:tav tm="0">
                                          <p:val>
                                            <p:strVal val="1+#ppt_w/2"/>
                                          </p:val>
                                        </p:tav>
                                        <p:tav tm="100000">
                                          <p:val>
                                            <p:strVal val="#ppt_x"/>
                                          </p:val>
                                        </p:tav>
                                      </p:tavLst>
                                    </p:anim>
                                    <p:anim calcmode="lin" valueType="num">
                                      <p:cBhvr additive="base">
                                        <p:cTn id="7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0" fill="hold" grpId="0" nodeType="clickEffect">
                                  <p:stCondLst>
                                    <p:cond delay="0"/>
                                  </p:stCondLst>
                                  <p:iterate type="lt">
                                    <p:tmPct val="100000"/>
                                  </p:iterate>
                                  <p:childTnLst>
                                    <p:set>
                                      <p:cBhvr>
                                        <p:cTn id="75" dur="1" fill="hold">
                                          <p:stCondLst>
                                            <p:cond delay="0"/>
                                          </p:stCondLst>
                                        </p:cTn>
                                        <p:tgtEl>
                                          <p:spTgt spid="345158"/>
                                        </p:tgtEl>
                                        <p:attrNameLst>
                                          <p:attrName>style.visibility</p:attrName>
                                        </p:attrNameLst>
                                      </p:cBhvr>
                                      <p:to>
                                        <p:strVal val="visible"/>
                                      </p:to>
                                    </p:set>
                                    <p:anim calcmode="lin" valueType="num">
                                      <p:cBhvr>
                                        <p:cTn id="76" dur="100" fill="hold"/>
                                        <p:tgtEl>
                                          <p:spTgt spid="345158"/>
                                        </p:tgtEl>
                                        <p:attrNameLst>
                                          <p:attrName>ppt_w</p:attrName>
                                        </p:attrNameLst>
                                      </p:cBhvr>
                                      <p:tavLst>
                                        <p:tav tm="0">
                                          <p:val>
                                            <p:fltVal val="0"/>
                                          </p:val>
                                        </p:tav>
                                        <p:tav tm="100000">
                                          <p:val>
                                            <p:strVal val="#ppt_w"/>
                                          </p:val>
                                        </p:tav>
                                      </p:tavLst>
                                    </p:anim>
                                    <p:anim calcmode="lin" valueType="num">
                                      <p:cBhvr>
                                        <p:cTn id="77" dur="100" fill="hold"/>
                                        <p:tgtEl>
                                          <p:spTgt spid="3451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p:bldP spid="345093" grpId="0" autoUpdateAnimBg="0"/>
      <p:bldP spid="345130" grpId="0" animBg="1" autoUpdateAnimBg="0"/>
      <p:bldP spid="345131" grpId="0" autoUpdateAnimBg="0"/>
      <p:bldP spid="345148" grpId="0" autoUpdateAnimBg="0"/>
      <p:bldP spid="345153" grpId="0" autoUpdateAnimBg="0"/>
      <p:bldP spid="34515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39"/>
          <p:cNvGrpSpPr>
            <a:grpSpLocks/>
          </p:cNvGrpSpPr>
          <p:nvPr/>
        </p:nvGrpSpPr>
        <p:grpSpPr bwMode="auto">
          <a:xfrm>
            <a:off x="8316913" y="6446838"/>
            <a:ext cx="792162" cy="366712"/>
            <a:chOff x="5193" y="4020"/>
            <a:chExt cx="499" cy="231"/>
          </a:xfrm>
        </p:grpSpPr>
        <p:pic>
          <p:nvPicPr>
            <p:cNvPr id="32829" name="Picture 40"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32830" name="Text Box 41">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32771" name="Group 42"/>
          <p:cNvGrpSpPr>
            <a:grpSpLocks/>
          </p:cNvGrpSpPr>
          <p:nvPr/>
        </p:nvGrpSpPr>
        <p:grpSpPr bwMode="auto">
          <a:xfrm>
            <a:off x="7453313" y="6446838"/>
            <a:ext cx="792162" cy="366712"/>
            <a:chOff x="4649" y="4020"/>
            <a:chExt cx="499" cy="231"/>
          </a:xfrm>
        </p:grpSpPr>
        <p:pic>
          <p:nvPicPr>
            <p:cNvPr id="32827" name="Picture 43"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32828" name="Text Box 44">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32772" name="Group 45"/>
          <p:cNvGrpSpPr>
            <a:grpSpLocks/>
          </p:cNvGrpSpPr>
          <p:nvPr/>
        </p:nvGrpSpPr>
        <p:grpSpPr bwMode="auto">
          <a:xfrm>
            <a:off x="6588125" y="6446838"/>
            <a:ext cx="792163" cy="366712"/>
            <a:chOff x="5193" y="4020"/>
            <a:chExt cx="499" cy="231"/>
          </a:xfrm>
        </p:grpSpPr>
        <p:pic>
          <p:nvPicPr>
            <p:cNvPr id="32825" name="Picture 46"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32826" name="Text Box 47">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
        <p:nvSpPr>
          <p:cNvPr id="346202" name="Text Box 90"/>
          <p:cNvSpPr txBox="1">
            <a:spLocks noChangeArrowheads="1"/>
          </p:cNvSpPr>
          <p:nvPr/>
        </p:nvSpPr>
        <p:spPr bwMode="auto">
          <a:xfrm>
            <a:off x="395288" y="476250"/>
            <a:ext cx="863600" cy="579438"/>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宋体" charset="-122"/>
                <a:ea typeface="宋体" charset="-122"/>
              </a:rPr>
              <a:t>例</a:t>
            </a:r>
            <a:r>
              <a:rPr kumimoji="1" lang="en-US" altLang="zh-CN" sz="3200" b="1">
                <a:solidFill>
                  <a:schemeClr val="bg1"/>
                </a:solidFill>
                <a:latin typeface="宋体" charset="-122"/>
                <a:ea typeface="宋体" charset="-122"/>
              </a:rPr>
              <a:t>2</a:t>
            </a:r>
            <a:endParaRPr kumimoji="1" lang="en-US" altLang="zh-CN" sz="3200">
              <a:solidFill>
                <a:schemeClr val="bg1"/>
              </a:solidFill>
              <a:latin typeface="Times New Roman" pitchFamily="18" charset="0"/>
              <a:ea typeface="宋体" charset="-122"/>
            </a:endParaRPr>
          </a:p>
        </p:txBody>
      </p:sp>
      <p:sp>
        <p:nvSpPr>
          <p:cNvPr id="346203" name="Text Box 91"/>
          <p:cNvSpPr txBox="1">
            <a:spLocks noChangeArrowheads="1"/>
          </p:cNvSpPr>
          <p:nvPr/>
        </p:nvSpPr>
        <p:spPr bwMode="auto">
          <a:xfrm>
            <a:off x="1258888" y="549275"/>
            <a:ext cx="6985000" cy="519113"/>
          </a:xfrm>
          <a:prstGeom prst="rect">
            <a:avLst/>
          </a:prstGeom>
          <a:noFill/>
          <a:ln w="9525">
            <a:noFill/>
            <a:miter lim="800000"/>
            <a:headEnd/>
            <a:tailEnd/>
          </a:ln>
        </p:spPr>
        <p:txBody>
          <a:bodyPr>
            <a:spAutoFit/>
          </a:bodyPr>
          <a:lstStyle/>
          <a:p>
            <a:pPr marL="342900" indent="-342900" eaLnBrk="1" hangingPunct="1"/>
            <a:r>
              <a:rPr lang="zh-CN" altLang="en-US" sz="2800" b="1">
                <a:solidFill>
                  <a:schemeClr val="bg1"/>
                </a:solidFill>
                <a:latin typeface="楷体_GB2312" pitchFamily="49" charset="-122"/>
                <a:ea typeface="楷体_GB2312" pitchFamily="49" charset="-122"/>
              </a:rPr>
              <a:t>化简图中的单口网络（求最简等效电路）</a:t>
            </a:r>
            <a:endParaRPr lang="zh-CN" altLang="en-US" sz="2800">
              <a:solidFill>
                <a:schemeClr val="bg1"/>
              </a:solidFill>
              <a:latin typeface="楷体_GB2312" pitchFamily="49" charset="-122"/>
              <a:ea typeface="楷体_GB2312" pitchFamily="49" charset="-122"/>
            </a:endParaRPr>
          </a:p>
        </p:txBody>
      </p:sp>
      <p:graphicFrame>
        <p:nvGraphicFramePr>
          <p:cNvPr id="346204" name="Object 92"/>
          <p:cNvGraphicFramePr>
            <a:graphicFrameLocks noChangeAspect="1"/>
          </p:cNvGraphicFramePr>
          <p:nvPr>
            <p:ph/>
          </p:nvPr>
        </p:nvGraphicFramePr>
        <p:xfrm>
          <a:off x="3729038" y="4249738"/>
          <a:ext cx="5019675" cy="1123950"/>
        </p:xfrm>
        <a:graphic>
          <a:graphicData uri="http://schemas.openxmlformats.org/presentationml/2006/ole">
            <p:oleObj spid="_x0000_s32775" name="Equation" r:id="rId4" imgW="1809685" imgH="400042" progId="Equation.DSMT4">
              <p:embed/>
            </p:oleObj>
          </a:graphicData>
        </a:graphic>
      </p:graphicFrame>
      <p:sp>
        <p:nvSpPr>
          <p:cNvPr id="346206" name="Text Box 94"/>
          <p:cNvSpPr txBox="1">
            <a:spLocks noChangeArrowheads="1"/>
          </p:cNvSpPr>
          <p:nvPr/>
        </p:nvSpPr>
        <p:spPr bwMode="auto">
          <a:xfrm>
            <a:off x="179388" y="3860800"/>
            <a:ext cx="647700" cy="519113"/>
          </a:xfrm>
          <a:prstGeom prst="rect">
            <a:avLst/>
          </a:prstGeom>
          <a:solidFill>
            <a:srgbClr val="990033"/>
          </a:solidFill>
          <a:ln w="9525">
            <a:noFill/>
            <a:miter lim="800000"/>
            <a:headEnd/>
            <a:tailEnd/>
          </a:ln>
        </p:spPr>
        <p:txBody>
          <a:bodyPr>
            <a:spAutoFit/>
          </a:bodyPr>
          <a:lstStyle/>
          <a:p>
            <a:pPr eaLnBrk="1" hangingPunct="1"/>
            <a:r>
              <a:rPr lang="zh-CN" altLang="en-US" sz="2800" b="1">
                <a:solidFill>
                  <a:schemeClr val="bg1"/>
                </a:solidFill>
                <a:latin typeface="Times New Roman" pitchFamily="18" charset="0"/>
                <a:ea typeface="宋体" charset="-122"/>
              </a:rPr>
              <a:t>解</a:t>
            </a:r>
            <a:r>
              <a:rPr lang="en-US" altLang="zh-CN" sz="2800" b="1">
                <a:solidFill>
                  <a:schemeClr val="bg1"/>
                </a:solidFill>
                <a:latin typeface="Times New Roman" pitchFamily="18" charset="0"/>
                <a:ea typeface="宋体" charset="-122"/>
              </a:rPr>
              <a:t>:</a:t>
            </a:r>
            <a:endParaRPr lang="en-US" altLang="zh-CN" sz="2400" b="1">
              <a:solidFill>
                <a:srgbClr val="FFFF00"/>
              </a:solidFill>
              <a:ea typeface="仿宋_GB2312" pitchFamily="49" charset="-122"/>
            </a:endParaRPr>
          </a:p>
        </p:txBody>
      </p:sp>
      <p:sp>
        <p:nvSpPr>
          <p:cNvPr id="346207" name="Text Box 95"/>
          <p:cNvSpPr txBox="1">
            <a:spLocks noChangeArrowheads="1"/>
          </p:cNvSpPr>
          <p:nvPr/>
        </p:nvSpPr>
        <p:spPr bwMode="auto">
          <a:xfrm>
            <a:off x="971550" y="4278313"/>
            <a:ext cx="5184775" cy="519112"/>
          </a:xfrm>
          <a:prstGeom prst="rect">
            <a:avLst/>
          </a:prstGeom>
          <a:noFill/>
          <a:ln w="9525">
            <a:noFill/>
            <a:miter lim="800000"/>
            <a:headEnd/>
            <a:tailEnd/>
          </a:ln>
        </p:spPr>
        <p:txBody>
          <a:bodyPr>
            <a:spAutoFit/>
          </a:bodyPr>
          <a:lstStyle/>
          <a:p>
            <a:pPr marL="342900" indent="-342900" eaLnBrk="1" hangingPunct="1"/>
            <a:r>
              <a:rPr lang="zh-CN" altLang="en-US" sz="2800" b="1">
                <a:solidFill>
                  <a:srgbClr val="FFFF00"/>
                </a:solidFill>
                <a:latin typeface="Times New Roman" pitchFamily="18" charset="0"/>
                <a:ea typeface="楷体_GB2312" pitchFamily="49" charset="-122"/>
              </a:rPr>
              <a:t>该单口的</a:t>
            </a:r>
            <a:r>
              <a:rPr lang="en-US" altLang="zh-CN" sz="2800" b="1">
                <a:solidFill>
                  <a:srgbClr val="FFFF00"/>
                </a:solidFill>
                <a:latin typeface="Times New Roman" pitchFamily="18" charset="0"/>
                <a:ea typeface="楷体_GB2312" pitchFamily="49" charset="-122"/>
              </a:rPr>
              <a:t>VCR</a:t>
            </a:r>
            <a:r>
              <a:rPr lang="zh-CN" altLang="en-US" sz="2800" b="1">
                <a:solidFill>
                  <a:srgbClr val="FFFF00"/>
                </a:solidFill>
                <a:latin typeface="Times New Roman" pitchFamily="18" charset="0"/>
                <a:ea typeface="楷体_GB2312" pitchFamily="49" charset="-122"/>
              </a:rPr>
              <a:t>为</a:t>
            </a:r>
            <a:endParaRPr lang="zh-CN" altLang="en-US" sz="2800">
              <a:solidFill>
                <a:srgbClr val="FFFF00"/>
              </a:solidFill>
              <a:latin typeface="Times New Roman" pitchFamily="18" charset="0"/>
              <a:ea typeface="楷体_GB2312" pitchFamily="49" charset="-122"/>
            </a:endParaRPr>
          </a:p>
        </p:txBody>
      </p:sp>
      <p:grpSp>
        <p:nvGrpSpPr>
          <p:cNvPr id="5" name="Group 100"/>
          <p:cNvGrpSpPr>
            <a:grpSpLocks/>
          </p:cNvGrpSpPr>
          <p:nvPr/>
        </p:nvGrpSpPr>
        <p:grpSpPr bwMode="auto">
          <a:xfrm>
            <a:off x="684213" y="1123950"/>
            <a:ext cx="4237037" cy="2809875"/>
            <a:chOff x="431" y="708"/>
            <a:chExt cx="2669" cy="1770"/>
          </a:xfrm>
        </p:grpSpPr>
        <p:grpSp>
          <p:nvGrpSpPr>
            <p:cNvPr id="32800" name="Group 48"/>
            <p:cNvGrpSpPr>
              <a:grpSpLocks/>
            </p:cNvGrpSpPr>
            <p:nvPr/>
          </p:nvGrpSpPr>
          <p:grpSpPr bwMode="auto">
            <a:xfrm>
              <a:off x="431" y="708"/>
              <a:ext cx="2669" cy="1543"/>
              <a:chOff x="684" y="527"/>
              <a:chExt cx="2669" cy="1543"/>
            </a:xfrm>
          </p:grpSpPr>
          <p:sp>
            <p:nvSpPr>
              <p:cNvPr id="32802" name="Oval 49"/>
              <p:cNvSpPr>
                <a:spLocks noChangeArrowheads="1"/>
              </p:cNvSpPr>
              <p:nvPr/>
            </p:nvSpPr>
            <p:spPr bwMode="auto">
              <a:xfrm>
                <a:off x="684" y="135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chemeClr val="bg1"/>
                  </a:solidFill>
                  <a:ea typeface="仿宋_GB2312" pitchFamily="49" charset="-122"/>
                </a:endParaRPr>
              </a:p>
            </p:txBody>
          </p:sp>
          <p:sp>
            <p:nvSpPr>
              <p:cNvPr id="32803" name="Line 50"/>
              <p:cNvSpPr>
                <a:spLocks noChangeShapeType="1"/>
              </p:cNvSpPr>
              <p:nvPr/>
            </p:nvSpPr>
            <p:spPr bwMode="auto">
              <a:xfrm>
                <a:off x="865" y="1124"/>
                <a:ext cx="0" cy="908"/>
              </a:xfrm>
              <a:prstGeom prst="line">
                <a:avLst/>
              </a:prstGeom>
              <a:noFill/>
              <a:ln w="28575">
                <a:solidFill>
                  <a:srgbClr val="FF6600"/>
                </a:solidFill>
                <a:round/>
                <a:headEnd/>
                <a:tailEnd/>
              </a:ln>
            </p:spPr>
            <p:txBody>
              <a:bodyPr wrap="none" anchor="ctr"/>
              <a:lstStyle/>
              <a:p>
                <a:endParaRPr lang="zh-CN" altLang="en-US"/>
              </a:p>
            </p:txBody>
          </p:sp>
          <p:sp>
            <p:nvSpPr>
              <p:cNvPr id="32804" name="Line 51"/>
              <p:cNvSpPr>
                <a:spLocks noChangeShapeType="1"/>
              </p:cNvSpPr>
              <p:nvPr/>
            </p:nvSpPr>
            <p:spPr bwMode="auto">
              <a:xfrm>
                <a:off x="865" y="1124"/>
                <a:ext cx="817" cy="0"/>
              </a:xfrm>
              <a:prstGeom prst="line">
                <a:avLst/>
              </a:prstGeom>
              <a:noFill/>
              <a:ln w="28575">
                <a:solidFill>
                  <a:srgbClr val="FF6600"/>
                </a:solidFill>
                <a:round/>
                <a:headEnd/>
                <a:tailEnd type="oval" w="med" len="med"/>
              </a:ln>
            </p:spPr>
            <p:txBody>
              <a:bodyPr wrap="none" anchor="ctr"/>
              <a:lstStyle/>
              <a:p>
                <a:endParaRPr lang="zh-CN" altLang="en-US"/>
              </a:p>
            </p:txBody>
          </p:sp>
          <p:sp>
            <p:nvSpPr>
              <p:cNvPr id="32805" name="Line 52"/>
              <p:cNvSpPr>
                <a:spLocks noChangeShapeType="1"/>
              </p:cNvSpPr>
              <p:nvPr/>
            </p:nvSpPr>
            <p:spPr bwMode="auto">
              <a:xfrm flipV="1">
                <a:off x="865" y="2024"/>
                <a:ext cx="2378" cy="7"/>
              </a:xfrm>
              <a:prstGeom prst="line">
                <a:avLst/>
              </a:prstGeom>
              <a:noFill/>
              <a:ln w="28575">
                <a:solidFill>
                  <a:srgbClr val="FF6600"/>
                </a:solidFill>
                <a:round/>
                <a:headEnd/>
                <a:tailEnd/>
              </a:ln>
            </p:spPr>
            <p:txBody>
              <a:bodyPr wrap="none" anchor="ctr"/>
              <a:lstStyle/>
              <a:p>
                <a:endParaRPr lang="zh-CN" altLang="en-US"/>
              </a:p>
            </p:txBody>
          </p:sp>
          <p:sp>
            <p:nvSpPr>
              <p:cNvPr id="32806" name="Text Box 53"/>
              <p:cNvSpPr txBox="1">
                <a:spLocks noChangeArrowheads="1"/>
              </p:cNvSpPr>
              <p:nvPr/>
            </p:nvSpPr>
            <p:spPr bwMode="auto">
              <a:xfrm>
                <a:off x="930" y="761"/>
                <a:ext cx="745"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  1k</a:t>
                </a:r>
                <a:r>
                  <a:rPr kumimoji="1" lang="en-US" altLang="zh-CN" sz="2800">
                    <a:solidFill>
                      <a:schemeClr val="bg1"/>
                    </a:solidFill>
                    <a:latin typeface="Times New Roman" pitchFamily="18" charset="0"/>
                    <a:ea typeface="宋体" charset="-122"/>
                    <a:sym typeface="Symbol" pitchFamily="18" charset="2"/>
                  </a:rPr>
                  <a:t></a:t>
                </a:r>
              </a:p>
            </p:txBody>
          </p:sp>
          <p:sp>
            <p:nvSpPr>
              <p:cNvPr id="32807" name="Text Box 54"/>
              <p:cNvSpPr txBox="1">
                <a:spLocks noChangeArrowheads="1"/>
              </p:cNvSpPr>
              <p:nvPr/>
            </p:nvSpPr>
            <p:spPr bwMode="auto">
              <a:xfrm>
                <a:off x="1023" y="1396"/>
                <a:ext cx="726" cy="596"/>
              </a:xfrm>
              <a:prstGeom prst="rect">
                <a:avLst/>
              </a:prstGeom>
              <a:noFill/>
              <a:ln w="12700">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10V</a:t>
                </a:r>
                <a:endParaRPr lang="en-US" altLang="zh-CN" sz="2800" baseline="-25000">
                  <a:solidFill>
                    <a:srgbClr val="FFFF00"/>
                  </a:solidFill>
                  <a:latin typeface="Times New Roman" pitchFamily="18" charset="0"/>
                  <a:ea typeface="宋体" charset="-122"/>
                </a:endParaRPr>
              </a:p>
              <a:p>
                <a:pPr eaLnBrk="1" hangingPunct="1"/>
                <a:endParaRPr kumimoji="1" lang="en-US" altLang="zh-CN" sz="2800">
                  <a:solidFill>
                    <a:schemeClr val="bg1"/>
                  </a:solidFill>
                  <a:latin typeface="Times New Roman" pitchFamily="18" charset="0"/>
                  <a:ea typeface="宋体" charset="-122"/>
                </a:endParaRPr>
              </a:p>
            </p:txBody>
          </p:sp>
          <p:sp>
            <p:nvSpPr>
              <p:cNvPr id="32808" name="Line 55"/>
              <p:cNvSpPr>
                <a:spLocks noChangeShapeType="1"/>
              </p:cNvSpPr>
              <p:nvPr/>
            </p:nvSpPr>
            <p:spPr bwMode="auto">
              <a:xfrm flipV="1">
                <a:off x="2407" y="1117"/>
                <a:ext cx="836" cy="7"/>
              </a:xfrm>
              <a:prstGeom prst="line">
                <a:avLst/>
              </a:prstGeom>
              <a:noFill/>
              <a:ln w="28575">
                <a:solidFill>
                  <a:srgbClr val="FF6600"/>
                </a:solidFill>
                <a:round/>
                <a:headEnd type="oval" w="med" len="med"/>
                <a:tailEnd/>
              </a:ln>
            </p:spPr>
            <p:txBody>
              <a:bodyPr wrap="none" anchor="ctr"/>
              <a:lstStyle/>
              <a:p>
                <a:endParaRPr lang="zh-CN" altLang="en-US"/>
              </a:p>
            </p:txBody>
          </p:sp>
          <p:sp>
            <p:nvSpPr>
              <p:cNvPr id="32809" name="Line 56"/>
              <p:cNvSpPr>
                <a:spLocks noChangeShapeType="1"/>
              </p:cNvSpPr>
              <p:nvPr/>
            </p:nvSpPr>
            <p:spPr bwMode="auto">
              <a:xfrm flipH="1">
                <a:off x="2699" y="1169"/>
                <a:ext cx="358" cy="0"/>
              </a:xfrm>
              <a:prstGeom prst="line">
                <a:avLst/>
              </a:prstGeom>
              <a:noFill/>
              <a:ln w="38100">
                <a:solidFill>
                  <a:srgbClr val="66FFFF"/>
                </a:solidFill>
                <a:round/>
                <a:headEnd/>
                <a:tailEnd type="triangle" w="med" len="med"/>
              </a:ln>
            </p:spPr>
            <p:txBody>
              <a:bodyPr wrap="none" anchor="ctr"/>
              <a:lstStyle/>
              <a:p>
                <a:endParaRPr lang="zh-CN" altLang="en-US"/>
              </a:p>
            </p:txBody>
          </p:sp>
          <p:sp>
            <p:nvSpPr>
              <p:cNvPr id="32810" name="Text Box 57"/>
              <p:cNvSpPr txBox="1">
                <a:spLocks noChangeArrowheads="1"/>
              </p:cNvSpPr>
              <p:nvPr/>
            </p:nvSpPr>
            <p:spPr bwMode="auto">
              <a:xfrm>
                <a:off x="841" y="1079"/>
                <a:ext cx="337" cy="327"/>
              </a:xfrm>
              <a:prstGeom prst="rect">
                <a:avLst/>
              </a:prstGeom>
              <a:noFill/>
              <a:ln w="12700">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a:t>
                </a:r>
              </a:p>
            </p:txBody>
          </p:sp>
          <p:sp>
            <p:nvSpPr>
              <p:cNvPr id="32811" name="Text Box 58"/>
              <p:cNvSpPr txBox="1">
                <a:spLocks noChangeArrowheads="1"/>
              </p:cNvSpPr>
              <p:nvPr/>
            </p:nvSpPr>
            <p:spPr bwMode="auto">
              <a:xfrm>
                <a:off x="887" y="1623"/>
                <a:ext cx="320" cy="327"/>
              </a:xfrm>
              <a:prstGeom prst="rect">
                <a:avLst/>
              </a:prstGeom>
              <a:noFill/>
              <a:ln w="12700">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_</a:t>
                </a:r>
              </a:p>
            </p:txBody>
          </p:sp>
          <p:sp>
            <p:nvSpPr>
              <p:cNvPr id="32812" name="Text Box 59"/>
              <p:cNvSpPr txBox="1">
                <a:spLocks noChangeArrowheads="1"/>
              </p:cNvSpPr>
              <p:nvPr/>
            </p:nvSpPr>
            <p:spPr bwMode="auto">
              <a:xfrm>
                <a:off x="2971" y="1396"/>
                <a:ext cx="345" cy="327"/>
              </a:xfrm>
              <a:prstGeom prst="rect">
                <a:avLst/>
              </a:prstGeom>
              <a:noFill/>
              <a:ln w="12700">
                <a:noFill/>
                <a:miter lim="800000"/>
                <a:headEnd/>
                <a:tailEnd/>
              </a:ln>
            </p:spPr>
            <p:txBody>
              <a:bodyPr anchor="ctr">
                <a:spAutoFit/>
              </a:bodyPr>
              <a:lstStyle/>
              <a:p>
                <a:pPr algn="ctr">
                  <a:spcBef>
                    <a:spcPct val="50000"/>
                  </a:spcBef>
                </a:pPr>
                <a:r>
                  <a:rPr kumimoji="1" lang="en-US" altLang="zh-CN" sz="2800" i="1">
                    <a:solidFill>
                      <a:schemeClr val="bg1"/>
                    </a:solidFill>
                    <a:latin typeface="Times New Roman" pitchFamily="18" charset="0"/>
                    <a:ea typeface="宋体" charset="-122"/>
                    <a:sym typeface="Symbol" pitchFamily="18" charset="2"/>
                  </a:rPr>
                  <a:t>u</a:t>
                </a:r>
                <a:endParaRPr kumimoji="1" lang="en-US" altLang="zh-CN" sz="2800">
                  <a:solidFill>
                    <a:schemeClr val="bg1"/>
                  </a:solidFill>
                  <a:latin typeface="Times New Roman" pitchFamily="18" charset="0"/>
                  <a:ea typeface="宋体" charset="-122"/>
                  <a:sym typeface="Symbol" pitchFamily="18" charset="2"/>
                </a:endParaRPr>
              </a:p>
            </p:txBody>
          </p:sp>
          <p:sp>
            <p:nvSpPr>
              <p:cNvPr id="32813" name="Text Box 60"/>
              <p:cNvSpPr txBox="1">
                <a:spLocks noChangeArrowheads="1"/>
              </p:cNvSpPr>
              <p:nvPr/>
            </p:nvSpPr>
            <p:spPr bwMode="auto">
              <a:xfrm>
                <a:off x="2759" y="845"/>
                <a:ext cx="22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p>
            </p:txBody>
          </p:sp>
          <p:sp>
            <p:nvSpPr>
              <p:cNvPr id="32814" name="Rectangle 61"/>
              <p:cNvSpPr>
                <a:spLocks noChangeArrowheads="1"/>
              </p:cNvSpPr>
              <p:nvPr/>
            </p:nvSpPr>
            <p:spPr bwMode="auto">
              <a:xfrm>
                <a:off x="1681" y="897"/>
                <a:ext cx="726" cy="499"/>
              </a:xfrm>
              <a:prstGeom prst="rect">
                <a:avLst/>
              </a:prstGeom>
              <a:noFill/>
              <a:ln w="28575">
                <a:solidFill>
                  <a:srgbClr val="FF6600"/>
                </a:solidFill>
                <a:miter lim="800000"/>
                <a:headEnd/>
                <a:tailEnd/>
              </a:ln>
            </p:spPr>
            <p:txBody>
              <a:bodyPr wrap="none" anchor="ctr"/>
              <a:lstStyle/>
              <a:p>
                <a:endParaRPr lang="zh-CN" altLang="en-US">
                  <a:ea typeface="宋体" charset="-122"/>
                </a:endParaRPr>
              </a:p>
            </p:txBody>
          </p:sp>
          <p:sp>
            <p:nvSpPr>
              <p:cNvPr id="32815" name="Rectangle 62"/>
              <p:cNvSpPr>
                <a:spLocks noChangeArrowheads="1"/>
              </p:cNvSpPr>
              <p:nvPr/>
            </p:nvSpPr>
            <p:spPr bwMode="auto">
              <a:xfrm>
                <a:off x="1137" y="107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32816" name="Rectangle 63"/>
              <p:cNvSpPr>
                <a:spLocks noChangeArrowheads="1"/>
              </p:cNvSpPr>
              <p:nvPr/>
            </p:nvSpPr>
            <p:spPr bwMode="auto">
              <a:xfrm>
                <a:off x="1863" y="80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32817" name="Text Box 64"/>
              <p:cNvSpPr txBox="1">
                <a:spLocks noChangeArrowheads="1"/>
              </p:cNvSpPr>
              <p:nvPr/>
            </p:nvSpPr>
            <p:spPr bwMode="auto">
              <a:xfrm>
                <a:off x="3016" y="1124"/>
                <a:ext cx="337" cy="327"/>
              </a:xfrm>
              <a:prstGeom prst="rect">
                <a:avLst/>
              </a:prstGeom>
              <a:noFill/>
              <a:ln w="12700">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a:t>
                </a:r>
              </a:p>
            </p:txBody>
          </p:sp>
          <p:sp>
            <p:nvSpPr>
              <p:cNvPr id="32818" name="Text Box 65"/>
              <p:cNvSpPr txBox="1">
                <a:spLocks noChangeArrowheads="1"/>
              </p:cNvSpPr>
              <p:nvPr/>
            </p:nvSpPr>
            <p:spPr bwMode="auto">
              <a:xfrm>
                <a:off x="2971" y="1668"/>
                <a:ext cx="320" cy="327"/>
              </a:xfrm>
              <a:prstGeom prst="rect">
                <a:avLst/>
              </a:prstGeom>
              <a:noFill/>
              <a:ln w="12700">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_</a:t>
                </a:r>
              </a:p>
            </p:txBody>
          </p:sp>
          <p:sp>
            <p:nvSpPr>
              <p:cNvPr id="32819" name="Oval 66"/>
              <p:cNvSpPr>
                <a:spLocks noChangeArrowheads="1"/>
              </p:cNvSpPr>
              <p:nvPr/>
            </p:nvSpPr>
            <p:spPr bwMode="auto">
              <a:xfrm>
                <a:off x="3243" y="1979"/>
                <a:ext cx="91" cy="91"/>
              </a:xfrm>
              <a:prstGeom prst="ellipse">
                <a:avLst/>
              </a:prstGeom>
              <a:noFill/>
              <a:ln w="28575">
                <a:solidFill>
                  <a:srgbClr val="FF6600"/>
                </a:solidFill>
                <a:round/>
                <a:headEnd/>
                <a:tailEnd/>
              </a:ln>
            </p:spPr>
            <p:txBody>
              <a:bodyPr wrap="none" anchor="ctr"/>
              <a:lstStyle/>
              <a:p>
                <a:endParaRPr lang="zh-CN" altLang="en-US">
                  <a:ea typeface="宋体" charset="-122"/>
                </a:endParaRPr>
              </a:p>
            </p:txBody>
          </p:sp>
          <p:sp>
            <p:nvSpPr>
              <p:cNvPr id="32820" name="Oval 67"/>
              <p:cNvSpPr>
                <a:spLocks noChangeArrowheads="1"/>
              </p:cNvSpPr>
              <p:nvPr/>
            </p:nvSpPr>
            <p:spPr bwMode="auto">
              <a:xfrm>
                <a:off x="3243" y="1071"/>
                <a:ext cx="91" cy="91"/>
              </a:xfrm>
              <a:prstGeom prst="ellipse">
                <a:avLst/>
              </a:prstGeom>
              <a:noFill/>
              <a:ln w="28575">
                <a:solidFill>
                  <a:srgbClr val="FF6600"/>
                </a:solidFill>
                <a:round/>
                <a:headEnd/>
                <a:tailEnd/>
              </a:ln>
            </p:spPr>
            <p:txBody>
              <a:bodyPr wrap="none" anchor="ctr"/>
              <a:lstStyle/>
              <a:p>
                <a:endParaRPr lang="zh-CN" altLang="en-US">
                  <a:ea typeface="宋体" charset="-122"/>
                </a:endParaRPr>
              </a:p>
            </p:txBody>
          </p:sp>
          <p:sp>
            <p:nvSpPr>
              <p:cNvPr id="32821" name="Line 68"/>
              <p:cNvSpPr>
                <a:spLocks noChangeShapeType="1"/>
              </p:cNvSpPr>
              <p:nvPr/>
            </p:nvSpPr>
            <p:spPr bwMode="auto">
              <a:xfrm>
                <a:off x="1705" y="1396"/>
                <a:ext cx="249" cy="0"/>
              </a:xfrm>
              <a:prstGeom prst="line">
                <a:avLst/>
              </a:prstGeom>
              <a:noFill/>
              <a:ln w="28575">
                <a:solidFill>
                  <a:srgbClr val="66FFFF"/>
                </a:solidFill>
                <a:round/>
                <a:headEnd type="triangle" w="med" len="med"/>
                <a:tailEnd/>
              </a:ln>
            </p:spPr>
            <p:txBody>
              <a:bodyPr wrap="none" anchor="ctr"/>
              <a:lstStyle/>
              <a:p>
                <a:endParaRPr lang="zh-CN" altLang="en-US"/>
              </a:p>
            </p:txBody>
          </p:sp>
          <p:sp>
            <p:nvSpPr>
              <p:cNvPr id="32822" name="AutoShape 69"/>
              <p:cNvSpPr>
                <a:spLocks noChangeArrowheads="1"/>
              </p:cNvSpPr>
              <p:nvPr/>
            </p:nvSpPr>
            <p:spPr bwMode="auto">
              <a:xfrm rot="5400000">
                <a:off x="1976" y="1193"/>
                <a:ext cx="363" cy="408"/>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sp>
            <p:nvSpPr>
              <p:cNvPr id="32823" name="Text Box 70"/>
              <p:cNvSpPr txBox="1">
                <a:spLocks noChangeArrowheads="1"/>
              </p:cNvSpPr>
              <p:nvPr/>
            </p:nvSpPr>
            <p:spPr bwMode="auto">
              <a:xfrm>
                <a:off x="1931" y="1515"/>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i="1">
                    <a:solidFill>
                      <a:schemeClr val="bg1"/>
                    </a:solidFill>
                    <a:latin typeface="Times New Roman" pitchFamily="18" charset="0"/>
                    <a:ea typeface="宋体" charset="-122"/>
                  </a:rPr>
                  <a:t>i</a:t>
                </a:r>
                <a:endParaRPr kumimoji="1" lang="en-US" altLang="zh-CN" sz="2800" i="1">
                  <a:solidFill>
                    <a:schemeClr val="bg1"/>
                  </a:solidFill>
                  <a:latin typeface="Times New Roman" pitchFamily="18" charset="0"/>
                  <a:ea typeface="宋体" charset="-122"/>
                  <a:sym typeface="Symbol" pitchFamily="18" charset="2"/>
                </a:endParaRPr>
              </a:p>
            </p:txBody>
          </p:sp>
          <p:sp>
            <p:nvSpPr>
              <p:cNvPr id="32824" name="Text Box 71"/>
              <p:cNvSpPr txBox="1">
                <a:spLocks noChangeArrowheads="1"/>
              </p:cNvSpPr>
              <p:nvPr/>
            </p:nvSpPr>
            <p:spPr bwMode="auto">
              <a:xfrm>
                <a:off x="1681" y="527"/>
                <a:ext cx="745"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  1k</a:t>
                </a:r>
                <a:r>
                  <a:rPr kumimoji="1" lang="en-US" altLang="zh-CN" sz="2800">
                    <a:solidFill>
                      <a:schemeClr val="bg1"/>
                    </a:solidFill>
                    <a:latin typeface="Times New Roman" pitchFamily="18" charset="0"/>
                    <a:ea typeface="宋体" charset="-122"/>
                    <a:sym typeface="Symbol" pitchFamily="18" charset="2"/>
                  </a:rPr>
                  <a:t></a:t>
                </a:r>
              </a:p>
            </p:txBody>
          </p:sp>
        </p:grpSp>
        <p:sp>
          <p:nvSpPr>
            <p:cNvPr id="32801" name="Text Box 96"/>
            <p:cNvSpPr txBox="1">
              <a:spLocks noChangeArrowheads="1"/>
            </p:cNvSpPr>
            <p:nvPr/>
          </p:nvSpPr>
          <p:spPr bwMode="auto">
            <a:xfrm>
              <a:off x="1474" y="2247"/>
              <a:ext cx="498" cy="231"/>
            </a:xfrm>
            <a:prstGeom prst="rect">
              <a:avLst/>
            </a:prstGeom>
            <a:noFill/>
            <a:ln w="9525">
              <a:noFill/>
              <a:miter lim="800000"/>
              <a:headEnd/>
              <a:tailEnd/>
            </a:ln>
          </p:spPr>
          <p:txBody>
            <a:bodyPr>
              <a:spAutoFit/>
            </a:bodyPr>
            <a:lstStyle/>
            <a:p>
              <a:pPr>
                <a:spcBef>
                  <a:spcPct val="50000"/>
                </a:spcBef>
              </a:pPr>
              <a:r>
                <a:rPr lang="zh-CN" altLang="en-US" b="1">
                  <a:solidFill>
                    <a:srgbClr val="FFFF00"/>
                  </a:solidFill>
                  <a:latin typeface="Times New Roman" pitchFamily="18" charset="0"/>
                  <a:ea typeface="宋体" charset="-122"/>
                </a:rPr>
                <a:t>（</a:t>
              </a:r>
              <a:r>
                <a:rPr lang="en-US" altLang="zh-CN" b="1">
                  <a:solidFill>
                    <a:srgbClr val="FFFF00"/>
                  </a:solidFill>
                  <a:latin typeface="Times New Roman" pitchFamily="18" charset="0"/>
                  <a:ea typeface="宋体" charset="-122"/>
                </a:rPr>
                <a:t>a</a:t>
              </a:r>
              <a:r>
                <a:rPr lang="zh-CN" altLang="en-US" b="1">
                  <a:solidFill>
                    <a:srgbClr val="FFFF00"/>
                  </a:solidFill>
                  <a:latin typeface="Times New Roman" pitchFamily="18" charset="0"/>
                  <a:ea typeface="宋体" charset="-122"/>
                </a:rPr>
                <a:t>）</a:t>
              </a:r>
            </a:p>
          </p:txBody>
        </p:sp>
      </p:grpSp>
      <p:grpSp>
        <p:nvGrpSpPr>
          <p:cNvPr id="7" name="Group 101"/>
          <p:cNvGrpSpPr>
            <a:grpSpLocks/>
          </p:cNvGrpSpPr>
          <p:nvPr/>
        </p:nvGrpSpPr>
        <p:grpSpPr bwMode="auto">
          <a:xfrm>
            <a:off x="5724525" y="1412875"/>
            <a:ext cx="2808288" cy="2454275"/>
            <a:chOff x="3606" y="890"/>
            <a:chExt cx="1769" cy="1546"/>
          </a:xfrm>
        </p:grpSpPr>
        <p:grpSp>
          <p:nvGrpSpPr>
            <p:cNvPr id="32782" name="Group 89"/>
            <p:cNvGrpSpPr>
              <a:grpSpLocks/>
            </p:cNvGrpSpPr>
            <p:nvPr/>
          </p:nvGrpSpPr>
          <p:grpSpPr bwMode="auto">
            <a:xfrm>
              <a:off x="3606" y="890"/>
              <a:ext cx="1769" cy="1309"/>
              <a:chOff x="3560" y="1253"/>
              <a:chExt cx="1769" cy="1309"/>
            </a:xfrm>
          </p:grpSpPr>
          <p:sp>
            <p:nvSpPr>
              <p:cNvPr id="32784" name="Oval 73"/>
              <p:cNvSpPr>
                <a:spLocks noChangeArrowheads="1"/>
              </p:cNvSpPr>
              <p:nvPr/>
            </p:nvSpPr>
            <p:spPr bwMode="auto">
              <a:xfrm>
                <a:off x="4124" y="1474"/>
                <a:ext cx="363" cy="335"/>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chemeClr val="bg1"/>
                  </a:solidFill>
                  <a:ea typeface="仿宋_GB2312" pitchFamily="49" charset="-122"/>
                </a:endParaRPr>
              </a:p>
            </p:txBody>
          </p:sp>
          <p:sp>
            <p:nvSpPr>
              <p:cNvPr id="32785" name="Text Box 74"/>
              <p:cNvSpPr txBox="1">
                <a:spLocks noChangeArrowheads="1"/>
              </p:cNvSpPr>
              <p:nvPr/>
            </p:nvSpPr>
            <p:spPr bwMode="auto">
              <a:xfrm>
                <a:off x="4804" y="1265"/>
                <a:ext cx="27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p>
            </p:txBody>
          </p:sp>
          <p:sp>
            <p:nvSpPr>
              <p:cNvPr id="32786" name="Text Box 75"/>
              <p:cNvSpPr txBox="1">
                <a:spLocks noChangeArrowheads="1"/>
              </p:cNvSpPr>
              <p:nvPr/>
            </p:nvSpPr>
            <p:spPr bwMode="auto">
              <a:xfrm>
                <a:off x="3989" y="1253"/>
                <a:ext cx="242"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a:t>
                </a:r>
              </a:p>
            </p:txBody>
          </p:sp>
          <p:sp>
            <p:nvSpPr>
              <p:cNvPr id="32787" name="Text Box 76"/>
              <p:cNvSpPr txBox="1">
                <a:spLocks noChangeArrowheads="1"/>
              </p:cNvSpPr>
              <p:nvPr/>
            </p:nvSpPr>
            <p:spPr bwMode="auto">
              <a:xfrm>
                <a:off x="3988" y="1587"/>
                <a:ext cx="241" cy="327"/>
              </a:xfrm>
              <a:prstGeom prst="rect">
                <a:avLst/>
              </a:prstGeom>
              <a:noFill/>
              <a:ln w="12700">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_</a:t>
                </a:r>
              </a:p>
            </p:txBody>
          </p:sp>
          <p:sp>
            <p:nvSpPr>
              <p:cNvPr id="32788" name="Text Box 77"/>
              <p:cNvSpPr txBox="1">
                <a:spLocks noChangeArrowheads="1"/>
              </p:cNvSpPr>
              <p:nvPr/>
            </p:nvSpPr>
            <p:spPr bwMode="auto">
              <a:xfrm>
                <a:off x="3651" y="1480"/>
                <a:ext cx="635"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a:t>
                </a:r>
                <a:r>
                  <a:rPr kumimoji="1" lang="en-US" altLang="zh-CN" sz="2800" i="1">
                    <a:solidFill>
                      <a:schemeClr val="bg1"/>
                    </a:solidFill>
                    <a:latin typeface="Times New Roman" pitchFamily="18" charset="0"/>
                    <a:ea typeface="宋体" charset="-122"/>
                  </a:rPr>
                  <a:t>V</a:t>
                </a:r>
                <a:endParaRPr kumimoji="1" lang="en-US" altLang="zh-CN" sz="2800">
                  <a:solidFill>
                    <a:schemeClr val="bg1"/>
                  </a:solidFill>
                  <a:latin typeface="Times New Roman" pitchFamily="18" charset="0"/>
                  <a:ea typeface="宋体" charset="-122"/>
                </a:endParaRPr>
              </a:p>
            </p:txBody>
          </p:sp>
          <p:sp>
            <p:nvSpPr>
              <p:cNvPr id="32789" name="Line 78"/>
              <p:cNvSpPr>
                <a:spLocks noChangeShapeType="1"/>
              </p:cNvSpPr>
              <p:nvPr/>
            </p:nvSpPr>
            <p:spPr bwMode="auto">
              <a:xfrm>
                <a:off x="4532" y="1390"/>
                <a:ext cx="318" cy="0"/>
              </a:xfrm>
              <a:prstGeom prst="line">
                <a:avLst/>
              </a:prstGeom>
              <a:noFill/>
              <a:ln w="28575">
                <a:solidFill>
                  <a:srgbClr val="FF66FF"/>
                </a:solidFill>
                <a:round/>
                <a:headEnd type="triangle" w="lg" len="lg"/>
                <a:tailEnd/>
              </a:ln>
            </p:spPr>
            <p:txBody>
              <a:bodyPr wrap="none" anchor="ctr"/>
              <a:lstStyle/>
              <a:p>
                <a:endParaRPr lang="zh-CN" altLang="en-US"/>
              </a:p>
            </p:txBody>
          </p:sp>
          <p:sp>
            <p:nvSpPr>
              <p:cNvPr id="32790" name="Text Box 79"/>
              <p:cNvSpPr txBox="1">
                <a:spLocks noChangeArrowheads="1"/>
              </p:cNvSpPr>
              <p:nvPr/>
            </p:nvSpPr>
            <p:spPr bwMode="auto">
              <a:xfrm>
                <a:off x="3560" y="2115"/>
                <a:ext cx="771" cy="327"/>
              </a:xfrm>
              <a:prstGeom prst="rect">
                <a:avLst/>
              </a:prstGeom>
              <a:noFill/>
              <a:ln w="12700">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宋体" charset="-122"/>
                  </a:rPr>
                  <a:t>1.5k</a:t>
                </a:r>
                <a:r>
                  <a:rPr lang="en-US" altLang="zh-CN" sz="2800">
                    <a:solidFill>
                      <a:schemeClr val="bg1"/>
                    </a:solidFill>
                    <a:latin typeface="Times New Roman" pitchFamily="18" charset="0"/>
                    <a:ea typeface="宋体" charset="-122"/>
                    <a:sym typeface="Symbol" pitchFamily="18" charset="2"/>
                  </a:rPr>
                  <a:t></a:t>
                </a:r>
              </a:p>
            </p:txBody>
          </p:sp>
          <p:sp>
            <p:nvSpPr>
              <p:cNvPr id="32791" name="Text Box 80"/>
              <p:cNvSpPr txBox="1">
                <a:spLocks noChangeArrowheads="1"/>
              </p:cNvSpPr>
              <p:nvPr/>
            </p:nvSpPr>
            <p:spPr bwMode="auto">
              <a:xfrm>
                <a:off x="5002" y="1349"/>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a:t>
                </a:r>
                <a:endParaRPr kumimoji="1" lang="en-US" altLang="zh-CN" sz="2800">
                  <a:solidFill>
                    <a:schemeClr val="bg1"/>
                  </a:solidFill>
                  <a:latin typeface="Times New Roman" pitchFamily="18" charset="0"/>
                  <a:ea typeface="宋体" charset="-122"/>
                </a:endParaRPr>
              </a:p>
            </p:txBody>
          </p:sp>
          <p:sp>
            <p:nvSpPr>
              <p:cNvPr id="32792" name="Text Box 81"/>
              <p:cNvSpPr txBox="1">
                <a:spLocks noChangeArrowheads="1"/>
              </p:cNvSpPr>
              <p:nvPr/>
            </p:nvSpPr>
            <p:spPr bwMode="auto">
              <a:xfrm>
                <a:off x="5002" y="1725"/>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32793" name="Text Box 82"/>
              <p:cNvSpPr txBox="1">
                <a:spLocks noChangeArrowheads="1"/>
              </p:cNvSpPr>
              <p:nvPr/>
            </p:nvSpPr>
            <p:spPr bwMode="auto">
              <a:xfrm>
                <a:off x="5002" y="2060"/>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_</a:t>
                </a:r>
                <a:endParaRPr kumimoji="1" lang="en-US" altLang="zh-CN" sz="2800">
                  <a:solidFill>
                    <a:schemeClr val="bg1"/>
                  </a:solidFill>
                  <a:latin typeface="Times New Roman" pitchFamily="18" charset="0"/>
                  <a:ea typeface="宋体" charset="-122"/>
                </a:endParaRPr>
              </a:p>
            </p:txBody>
          </p:sp>
          <p:sp>
            <p:nvSpPr>
              <p:cNvPr id="32794" name="Line 83"/>
              <p:cNvSpPr>
                <a:spLocks noChangeShapeType="1"/>
              </p:cNvSpPr>
              <p:nvPr/>
            </p:nvSpPr>
            <p:spPr bwMode="auto">
              <a:xfrm>
                <a:off x="4286" y="2523"/>
                <a:ext cx="817" cy="0"/>
              </a:xfrm>
              <a:prstGeom prst="line">
                <a:avLst/>
              </a:prstGeom>
              <a:noFill/>
              <a:ln w="28575">
                <a:solidFill>
                  <a:srgbClr val="FF9900"/>
                </a:solidFill>
                <a:round/>
                <a:headEnd/>
                <a:tailEnd/>
              </a:ln>
            </p:spPr>
            <p:txBody>
              <a:bodyPr/>
              <a:lstStyle/>
              <a:p>
                <a:endParaRPr lang="zh-CN" altLang="en-US"/>
              </a:p>
            </p:txBody>
          </p:sp>
          <p:sp>
            <p:nvSpPr>
              <p:cNvPr id="32795" name="Line 84"/>
              <p:cNvSpPr>
                <a:spLocks noChangeShapeType="1"/>
              </p:cNvSpPr>
              <p:nvPr/>
            </p:nvSpPr>
            <p:spPr bwMode="auto">
              <a:xfrm>
                <a:off x="4305" y="1306"/>
                <a:ext cx="817" cy="0"/>
              </a:xfrm>
              <a:prstGeom prst="line">
                <a:avLst/>
              </a:prstGeom>
              <a:noFill/>
              <a:ln w="28575">
                <a:solidFill>
                  <a:srgbClr val="FF9900"/>
                </a:solidFill>
                <a:round/>
                <a:headEnd/>
                <a:tailEnd/>
              </a:ln>
            </p:spPr>
            <p:txBody>
              <a:bodyPr/>
              <a:lstStyle/>
              <a:p>
                <a:endParaRPr lang="zh-CN" altLang="en-US"/>
              </a:p>
            </p:txBody>
          </p:sp>
          <p:sp>
            <p:nvSpPr>
              <p:cNvPr id="32796" name="Line 85"/>
              <p:cNvSpPr>
                <a:spLocks noChangeShapeType="1"/>
              </p:cNvSpPr>
              <p:nvPr/>
            </p:nvSpPr>
            <p:spPr bwMode="auto">
              <a:xfrm flipV="1">
                <a:off x="4286" y="1306"/>
                <a:ext cx="19" cy="1217"/>
              </a:xfrm>
              <a:prstGeom prst="line">
                <a:avLst/>
              </a:prstGeom>
              <a:noFill/>
              <a:ln w="28575">
                <a:solidFill>
                  <a:srgbClr val="FF9900"/>
                </a:solidFill>
                <a:round/>
                <a:headEnd/>
                <a:tailEnd/>
              </a:ln>
            </p:spPr>
            <p:txBody>
              <a:bodyPr/>
              <a:lstStyle/>
              <a:p>
                <a:endParaRPr lang="zh-CN" altLang="en-US"/>
              </a:p>
            </p:txBody>
          </p:sp>
          <p:sp>
            <p:nvSpPr>
              <p:cNvPr id="32797" name="Rectangle 86"/>
              <p:cNvSpPr>
                <a:spLocks noChangeArrowheads="1"/>
              </p:cNvSpPr>
              <p:nvPr/>
            </p:nvSpPr>
            <p:spPr bwMode="auto">
              <a:xfrm>
                <a:off x="4215" y="2094"/>
                <a:ext cx="127" cy="293"/>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32798" name="Oval 87"/>
              <p:cNvSpPr>
                <a:spLocks noChangeArrowheads="1"/>
              </p:cNvSpPr>
              <p:nvPr/>
            </p:nvSpPr>
            <p:spPr bwMode="auto">
              <a:xfrm>
                <a:off x="5121" y="1265"/>
                <a:ext cx="91" cy="84"/>
              </a:xfrm>
              <a:prstGeom prst="ellipse">
                <a:avLst/>
              </a:prstGeom>
              <a:noFill/>
              <a:ln w="28575">
                <a:solidFill>
                  <a:srgbClr val="FF9900"/>
                </a:solidFill>
                <a:round/>
                <a:headEnd/>
                <a:tailEnd/>
              </a:ln>
            </p:spPr>
            <p:txBody>
              <a:bodyPr wrap="none" anchor="ctr"/>
              <a:lstStyle/>
              <a:p>
                <a:endParaRPr lang="zh-CN" altLang="en-US">
                  <a:ea typeface="宋体" charset="-122"/>
                </a:endParaRPr>
              </a:p>
            </p:txBody>
          </p:sp>
          <p:sp>
            <p:nvSpPr>
              <p:cNvPr id="32799" name="Oval 88"/>
              <p:cNvSpPr>
                <a:spLocks noChangeArrowheads="1"/>
              </p:cNvSpPr>
              <p:nvPr/>
            </p:nvSpPr>
            <p:spPr bwMode="auto">
              <a:xfrm>
                <a:off x="5103" y="2478"/>
                <a:ext cx="91" cy="84"/>
              </a:xfrm>
              <a:prstGeom prst="ellipse">
                <a:avLst/>
              </a:prstGeom>
              <a:noFill/>
              <a:ln w="28575">
                <a:solidFill>
                  <a:srgbClr val="FF9900"/>
                </a:solidFill>
                <a:round/>
                <a:headEnd/>
                <a:tailEnd/>
              </a:ln>
            </p:spPr>
            <p:txBody>
              <a:bodyPr wrap="none" anchor="ctr"/>
              <a:lstStyle/>
              <a:p>
                <a:endParaRPr lang="zh-CN" altLang="en-US">
                  <a:ea typeface="宋体" charset="-122"/>
                </a:endParaRPr>
              </a:p>
            </p:txBody>
          </p:sp>
        </p:grpSp>
        <p:sp>
          <p:nvSpPr>
            <p:cNvPr id="32783" name="Text Box 97"/>
            <p:cNvSpPr txBox="1">
              <a:spLocks noChangeArrowheads="1"/>
            </p:cNvSpPr>
            <p:nvPr/>
          </p:nvSpPr>
          <p:spPr bwMode="auto">
            <a:xfrm>
              <a:off x="4513" y="2205"/>
              <a:ext cx="498" cy="231"/>
            </a:xfrm>
            <a:prstGeom prst="rect">
              <a:avLst/>
            </a:prstGeom>
            <a:noFill/>
            <a:ln w="9525">
              <a:noFill/>
              <a:miter lim="800000"/>
              <a:headEnd/>
              <a:tailEnd/>
            </a:ln>
          </p:spPr>
          <p:txBody>
            <a:bodyPr>
              <a:spAutoFit/>
            </a:bodyPr>
            <a:lstStyle/>
            <a:p>
              <a:pPr>
                <a:spcBef>
                  <a:spcPct val="50000"/>
                </a:spcBef>
              </a:pPr>
              <a:r>
                <a:rPr lang="zh-CN" altLang="en-US" b="1">
                  <a:solidFill>
                    <a:srgbClr val="FFFF00"/>
                  </a:solidFill>
                  <a:latin typeface="Times New Roman" pitchFamily="18" charset="0"/>
                  <a:ea typeface="宋体" charset="-122"/>
                </a:rPr>
                <a:t>（</a:t>
              </a:r>
              <a:r>
                <a:rPr lang="en-US" altLang="zh-CN" b="1">
                  <a:solidFill>
                    <a:srgbClr val="FFFF00"/>
                  </a:solidFill>
                  <a:latin typeface="Times New Roman" pitchFamily="18" charset="0"/>
                  <a:ea typeface="宋体" charset="-122"/>
                </a:rPr>
                <a:t>b</a:t>
              </a:r>
              <a:r>
                <a:rPr lang="zh-CN" altLang="en-US" b="1">
                  <a:solidFill>
                    <a:srgbClr val="FFFF00"/>
                  </a:solidFill>
                  <a:latin typeface="Times New Roman" pitchFamily="18" charset="0"/>
                  <a:ea typeface="宋体" charset="-122"/>
                </a:rPr>
                <a:t>）</a:t>
              </a:r>
            </a:p>
          </p:txBody>
        </p:sp>
      </p:grpSp>
      <p:sp>
        <p:nvSpPr>
          <p:cNvPr id="346210" name="Text Box 98"/>
          <p:cNvSpPr txBox="1">
            <a:spLocks noChangeArrowheads="1"/>
          </p:cNvSpPr>
          <p:nvPr/>
        </p:nvSpPr>
        <p:spPr bwMode="auto">
          <a:xfrm>
            <a:off x="611188" y="5573713"/>
            <a:ext cx="8569325" cy="519112"/>
          </a:xfrm>
          <a:prstGeom prst="rect">
            <a:avLst/>
          </a:prstGeom>
          <a:noFill/>
          <a:ln w="9525">
            <a:noFill/>
            <a:miter lim="800000"/>
            <a:headEnd/>
            <a:tailEnd/>
          </a:ln>
        </p:spPr>
        <p:txBody>
          <a:bodyPr>
            <a:spAutoFit/>
          </a:bodyPr>
          <a:lstStyle/>
          <a:p>
            <a:pPr marL="342900" indent="-342900" eaLnBrk="1" hangingPunct="1"/>
            <a:r>
              <a:rPr lang="zh-CN" altLang="en-US" sz="2800" b="1">
                <a:solidFill>
                  <a:srgbClr val="FFFF00"/>
                </a:solidFill>
                <a:latin typeface="Times New Roman" pitchFamily="18" charset="0"/>
                <a:ea typeface="楷体_GB2312" pitchFamily="49" charset="-122"/>
              </a:rPr>
              <a:t>图（</a:t>
            </a:r>
            <a:r>
              <a:rPr lang="en-US" altLang="zh-CN" sz="2800" b="1">
                <a:solidFill>
                  <a:srgbClr val="FFFF00"/>
                </a:solidFill>
                <a:latin typeface="Times New Roman" pitchFamily="18" charset="0"/>
                <a:ea typeface="楷体_GB2312" pitchFamily="49" charset="-122"/>
              </a:rPr>
              <a:t>b</a:t>
            </a:r>
            <a:r>
              <a:rPr lang="zh-CN" altLang="en-US" sz="2800" b="1">
                <a:solidFill>
                  <a:srgbClr val="FFFF00"/>
                </a:solidFill>
                <a:latin typeface="Times New Roman" pitchFamily="18" charset="0"/>
                <a:ea typeface="楷体_GB2312" pitchFamily="49" charset="-122"/>
              </a:rPr>
              <a:t>）具有相同的</a:t>
            </a:r>
            <a:r>
              <a:rPr lang="en-US" altLang="zh-CN" sz="2800" b="1">
                <a:solidFill>
                  <a:srgbClr val="FFFF00"/>
                </a:solidFill>
                <a:latin typeface="Times New Roman" pitchFamily="18" charset="0"/>
                <a:ea typeface="楷体_GB2312" pitchFamily="49" charset="-122"/>
              </a:rPr>
              <a:t>VCR</a:t>
            </a:r>
            <a:r>
              <a:rPr lang="zh-CN" altLang="en-US" sz="2800" b="1">
                <a:solidFill>
                  <a:srgbClr val="FFFF00"/>
                </a:solidFill>
                <a:latin typeface="Times New Roman" pitchFamily="18" charset="0"/>
                <a:ea typeface="楷体_GB2312" pitchFamily="49" charset="-122"/>
              </a:rPr>
              <a:t>，又无法化简，为所求结果</a:t>
            </a:r>
          </a:p>
        </p:txBody>
      </p:sp>
      <p:sp>
        <p:nvSpPr>
          <p:cNvPr id="346211" name="AutoShape 99"/>
          <p:cNvSpPr>
            <a:spLocks noChangeArrowheads="1"/>
          </p:cNvSpPr>
          <p:nvPr/>
        </p:nvSpPr>
        <p:spPr bwMode="auto">
          <a:xfrm>
            <a:off x="4716463" y="3457575"/>
            <a:ext cx="2484437" cy="692150"/>
          </a:xfrm>
          <a:prstGeom prst="wedgeEllipseCallout">
            <a:avLst>
              <a:gd name="adj1" fmla="val -30509"/>
              <a:gd name="adj2" fmla="val -117662"/>
            </a:avLst>
          </a:prstGeom>
          <a:solidFill>
            <a:schemeClr val="accent1"/>
          </a:solidFill>
          <a:ln w="9525">
            <a:solidFill>
              <a:schemeClr val="tx1"/>
            </a:solidFill>
            <a:miter lim="800000"/>
            <a:headEnd/>
            <a:tailEnd/>
          </a:ln>
        </p:spPr>
        <p:txBody>
          <a:bodyPr/>
          <a:lstStyle/>
          <a:p>
            <a:pPr algn="ctr"/>
            <a:r>
              <a:rPr kumimoji="1" lang="zh-CN" altLang="en-US" sz="2400" b="1">
                <a:ea typeface="楷体_GB2312" pitchFamily="49" charset="-122"/>
              </a:rPr>
              <a:t>外加电流源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46202"/>
                                        </p:tgtEl>
                                        <p:attrNameLst>
                                          <p:attrName>style.visibility</p:attrName>
                                        </p:attrNameLst>
                                      </p:cBhvr>
                                      <p:to>
                                        <p:strVal val="visible"/>
                                      </p:to>
                                    </p:set>
                                    <p:anim calcmode="lin" valueType="num">
                                      <p:cBhvr>
                                        <p:cTn id="7" dur="1000" fill="hold"/>
                                        <p:tgtEl>
                                          <p:spTgt spid="346202"/>
                                        </p:tgtEl>
                                        <p:attrNameLst>
                                          <p:attrName>ppt_w</p:attrName>
                                        </p:attrNameLst>
                                      </p:cBhvr>
                                      <p:tavLst>
                                        <p:tav tm="0">
                                          <p:val>
                                            <p:fltVal val="0"/>
                                          </p:val>
                                        </p:tav>
                                        <p:tav tm="100000">
                                          <p:val>
                                            <p:strVal val="#ppt_w"/>
                                          </p:val>
                                        </p:tav>
                                      </p:tavLst>
                                    </p:anim>
                                    <p:anim calcmode="lin" valueType="num">
                                      <p:cBhvr>
                                        <p:cTn id="8" dur="1000" fill="hold"/>
                                        <p:tgtEl>
                                          <p:spTgt spid="346202"/>
                                        </p:tgtEl>
                                        <p:attrNameLst>
                                          <p:attrName>ppt_h</p:attrName>
                                        </p:attrNameLst>
                                      </p:cBhvr>
                                      <p:tavLst>
                                        <p:tav tm="0">
                                          <p:val>
                                            <p:fltVal val="0"/>
                                          </p:val>
                                        </p:tav>
                                        <p:tav tm="100000">
                                          <p:val>
                                            <p:strVal val="#ppt_h"/>
                                          </p:val>
                                        </p:tav>
                                      </p:tavLst>
                                    </p:anim>
                                    <p:anim calcmode="lin" valueType="num">
                                      <p:cBhvr>
                                        <p:cTn id="9" dur="1000" fill="hold"/>
                                        <p:tgtEl>
                                          <p:spTgt spid="3462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462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grpId="0" nodeType="clickEffect">
                                  <p:stCondLst>
                                    <p:cond delay="0"/>
                                  </p:stCondLst>
                                  <p:iterate type="lt">
                                    <p:tmPct val="100000"/>
                                  </p:iterate>
                                  <p:childTnLst>
                                    <p:set>
                                      <p:cBhvr>
                                        <p:cTn id="14" dur="1" fill="hold">
                                          <p:stCondLst>
                                            <p:cond delay="0"/>
                                          </p:stCondLst>
                                        </p:cTn>
                                        <p:tgtEl>
                                          <p:spTgt spid="346203"/>
                                        </p:tgtEl>
                                        <p:attrNameLst>
                                          <p:attrName>style.visibility</p:attrName>
                                        </p:attrNameLst>
                                      </p:cBhvr>
                                      <p:to>
                                        <p:strVal val="visible"/>
                                      </p:to>
                                    </p:set>
                                    <p:anim calcmode="lin" valueType="num">
                                      <p:cBhvr>
                                        <p:cTn id="15" dur="100" fill="hold"/>
                                        <p:tgtEl>
                                          <p:spTgt spid="346203"/>
                                        </p:tgtEl>
                                        <p:attrNameLst>
                                          <p:attrName>ppt_w</p:attrName>
                                        </p:attrNameLst>
                                      </p:cBhvr>
                                      <p:tavLst>
                                        <p:tav tm="0">
                                          <p:val>
                                            <p:fltVal val="0"/>
                                          </p:val>
                                        </p:tav>
                                        <p:tav tm="100000">
                                          <p:val>
                                            <p:strVal val="#ppt_w"/>
                                          </p:val>
                                        </p:tav>
                                      </p:tavLst>
                                    </p:anim>
                                    <p:anim calcmode="lin" valueType="num">
                                      <p:cBhvr>
                                        <p:cTn id="16" dur="100" fill="hold"/>
                                        <p:tgtEl>
                                          <p:spTgt spid="346203"/>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346206"/>
                                        </p:tgtEl>
                                        <p:attrNameLst>
                                          <p:attrName>style.visibility</p:attrName>
                                        </p:attrNameLst>
                                      </p:cBhvr>
                                      <p:to>
                                        <p:strVal val="visible"/>
                                      </p:to>
                                    </p:set>
                                    <p:anim calcmode="lin" valueType="num">
                                      <p:cBhvr>
                                        <p:cTn id="26" dur="1000" fill="hold"/>
                                        <p:tgtEl>
                                          <p:spTgt spid="346206"/>
                                        </p:tgtEl>
                                        <p:attrNameLst>
                                          <p:attrName>ppt_w</p:attrName>
                                        </p:attrNameLst>
                                      </p:cBhvr>
                                      <p:tavLst>
                                        <p:tav tm="0">
                                          <p:val>
                                            <p:fltVal val="0"/>
                                          </p:val>
                                        </p:tav>
                                        <p:tav tm="100000">
                                          <p:val>
                                            <p:strVal val="#ppt_w"/>
                                          </p:val>
                                        </p:tav>
                                      </p:tavLst>
                                    </p:anim>
                                    <p:anim calcmode="lin" valueType="num">
                                      <p:cBhvr>
                                        <p:cTn id="27" dur="1000" fill="hold"/>
                                        <p:tgtEl>
                                          <p:spTgt spid="346206"/>
                                        </p:tgtEl>
                                        <p:attrNameLst>
                                          <p:attrName>ppt_h</p:attrName>
                                        </p:attrNameLst>
                                      </p:cBhvr>
                                      <p:tavLst>
                                        <p:tav tm="0">
                                          <p:val>
                                            <p:fltVal val="0"/>
                                          </p:val>
                                        </p:tav>
                                        <p:tav tm="100000">
                                          <p:val>
                                            <p:strVal val="#ppt_h"/>
                                          </p:val>
                                        </p:tav>
                                      </p:tavLst>
                                    </p:anim>
                                    <p:anim calcmode="lin" valueType="num">
                                      <p:cBhvr>
                                        <p:cTn id="28" dur="1000" fill="hold"/>
                                        <p:tgtEl>
                                          <p:spTgt spid="346206"/>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462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46211"/>
                                        </p:tgtEl>
                                        <p:attrNameLst>
                                          <p:attrName>style.visibility</p:attrName>
                                        </p:attrNameLst>
                                      </p:cBhvr>
                                      <p:to>
                                        <p:strVal val="visible"/>
                                      </p:to>
                                    </p:set>
                                    <p:animEffect transition="in" filter="box(in)">
                                      <p:cBhvr>
                                        <p:cTn id="34" dur="500"/>
                                        <p:tgtEl>
                                          <p:spTgt spid="3462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grpId="0" nodeType="clickEffect">
                                  <p:stCondLst>
                                    <p:cond delay="0"/>
                                  </p:stCondLst>
                                  <p:iterate type="lt">
                                    <p:tmPct val="100000"/>
                                  </p:iterate>
                                  <p:childTnLst>
                                    <p:set>
                                      <p:cBhvr>
                                        <p:cTn id="38" dur="1" fill="hold">
                                          <p:stCondLst>
                                            <p:cond delay="0"/>
                                          </p:stCondLst>
                                        </p:cTn>
                                        <p:tgtEl>
                                          <p:spTgt spid="346207"/>
                                        </p:tgtEl>
                                        <p:attrNameLst>
                                          <p:attrName>style.visibility</p:attrName>
                                        </p:attrNameLst>
                                      </p:cBhvr>
                                      <p:to>
                                        <p:strVal val="visible"/>
                                      </p:to>
                                    </p:set>
                                    <p:anim calcmode="lin" valueType="num">
                                      <p:cBhvr>
                                        <p:cTn id="39" dur="100" fill="hold"/>
                                        <p:tgtEl>
                                          <p:spTgt spid="346207"/>
                                        </p:tgtEl>
                                        <p:attrNameLst>
                                          <p:attrName>ppt_w</p:attrName>
                                        </p:attrNameLst>
                                      </p:cBhvr>
                                      <p:tavLst>
                                        <p:tav tm="0">
                                          <p:val>
                                            <p:fltVal val="0"/>
                                          </p:val>
                                        </p:tav>
                                        <p:tav tm="100000">
                                          <p:val>
                                            <p:strVal val="#ppt_w"/>
                                          </p:val>
                                        </p:tav>
                                      </p:tavLst>
                                    </p:anim>
                                    <p:anim calcmode="lin" valueType="num">
                                      <p:cBhvr>
                                        <p:cTn id="40" dur="100" fill="hold"/>
                                        <p:tgtEl>
                                          <p:spTgt spid="346207"/>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800"/>
                            </p:stCondLst>
                            <p:childTnLst>
                              <p:par>
                                <p:cTn id="42" presetID="18" presetClass="entr" presetSubtype="6" fill="hold" nodeType="afterEffect">
                                  <p:stCondLst>
                                    <p:cond delay="0"/>
                                  </p:stCondLst>
                                  <p:childTnLst>
                                    <p:set>
                                      <p:cBhvr>
                                        <p:cTn id="43" dur="1" fill="hold">
                                          <p:stCondLst>
                                            <p:cond delay="0"/>
                                          </p:stCondLst>
                                        </p:cTn>
                                        <p:tgtEl>
                                          <p:spTgt spid="346204"/>
                                        </p:tgtEl>
                                        <p:attrNameLst>
                                          <p:attrName>style.visibility</p:attrName>
                                        </p:attrNameLst>
                                      </p:cBhvr>
                                      <p:to>
                                        <p:strVal val="visible"/>
                                      </p:to>
                                    </p:set>
                                    <p:animEffect transition="in" filter="strips(downRight)">
                                      <p:cBhvr>
                                        <p:cTn id="44" dur="3000"/>
                                        <p:tgtEl>
                                          <p:spTgt spid="34620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linds(horizontal)">
                                      <p:cBhvr>
                                        <p:cTn id="49" dur="500"/>
                                        <p:tgtEl>
                                          <p:spTgt spid="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0" fill="hold" grpId="0" nodeType="clickEffect">
                                  <p:stCondLst>
                                    <p:cond delay="0"/>
                                  </p:stCondLst>
                                  <p:iterate type="lt">
                                    <p:tmPct val="100000"/>
                                  </p:iterate>
                                  <p:childTnLst>
                                    <p:set>
                                      <p:cBhvr>
                                        <p:cTn id="53" dur="1" fill="hold">
                                          <p:stCondLst>
                                            <p:cond delay="0"/>
                                          </p:stCondLst>
                                        </p:cTn>
                                        <p:tgtEl>
                                          <p:spTgt spid="346210"/>
                                        </p:tgtEl>
                                        <p:attrNameLst>
                                          <p:attrName>style.visibility</p:attrName>
                                        </p:attrNameLst>
                                      </p:cBhvr>
                                      <p:to>
                                        <p:strVal val="visible"/>
                                      </p:to>
                                    </p:set>
                                    <p:anim calcmode="lin" valueType="num">
                                      <p:cBhvr>
                                        <p:cTn id="54" dur="100" fill="hold"/>
                                        <p:tgtEl>
                                          <p:spTgt spid="346210"/>
                                        </p:tgtEl>
                                        <p:attrNameLst>
                                          <p:attrName>ppt_w</p:attrName>
                                        </p:attrNameLst>
                                      </p:cBhvr>
                                      <p:tavLst>
                                        <p:tav tm="0">
                                          <p:val>
                                            <p:fltVal val="0"/>
                                          </p:val>
                                        </p:tav>
                                        <p:tav tm="100000">
                                          <p:val>
                                            <p:strVal val="#ppt_w"/>
                                          </p:val>
                                        </p:tav>
                                      </p:tavLst>
                                    </p:anim>
                                    <p:anim calcmode="lin" valueType="num">
                                      <p:cBhvr>
                                        <p:cTn id="55" dur="100" fill="hold"/>
                                        <p:tgtEl>
                                          <p:spTgt spid="3462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202" grpId="0"/>
      <p:bldP spid="346203" grpId="0" autoUpdateAnimBg="0"/>
      <p:bldP spid="346206" grpId="0" animBg="1" autoUpdateAnimBg="0"/>
      <p:bldP spid="346207" grpId="0" autoUpdateAnimBg="0"/>
      <p:bldP spid="346210" grpId="0" autoUpdateAnimBg="0"/>
      <p:bldP spid="3462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250825" y="1196975"/>
            <a:ext cx="8712200" cy="582613"/>
            <a:chOff x="113" y="255"/>
            <a:chExt cx="5488" cy="367"/>
          </a:xfrm>
        </p:grpSpPr>
        <p:sp>
          <p:nvSpPr>
            <p:cNvPr id="33813" name="Text Box 2"/>
            <p:cNvSpPr txBox="1">
              <a:spLocks noChangeArrowheads="1"/>
            </p:cNvSpPr>
            <p:nvPr/>
          </p:nvSpPr>
          <p:spPr bwMode="auto">
            <a:xfrm>
              <a:off x="113" y="255"/>
              <a:ext cx="5488" cy="367"/>
            </a:xfrm>
            <a:prstGeom prst="rect">
              <a:avLst/>
            </a:prstGeom>
            <a:gradFill rotWithShape="1">
              <a:gsLst>
                <a:gs pos="0">
                  <a:srgbClr val="764700"/>
                </a:gs>
                <a:gs pos="50000">
                  <a:srgbClr val="FF9900"/>
                </a:gs>
                <a:gs pos="100000">
                  <a:srgbClr val="764700"/>
                </a:gs>
              </a:gsLst>
              <a:lin ang="5400000" scaled="1"/>
            </a:gradFill>
            <a:ln w="38100" cap="sq" algn="ctr">
              <a:noFill/>
              <a:miter lim="800000"/>
              <a:headEnd/>
              <a:tailEnd/>
            </a:ln>
          </p:spPr>
          <p:txBody>
            <a:bodyPr>
              <a:spAutoFit/>
            </a:bodyPr>
            <a:lstStyle/>
            <a:p>
              <a:pPr algn="ctr">
                <a:lnSpc>
                  <a:spcPct val="115000"/>
                </a:lnSpc>
                <a:spcBef>
                  <a:spcPct val="65000"/>
                </a:spcBef>
                <a:spcAft>
                  <a:spcPct val="65000"/>
                </a:spcAft>
              </a:pPr>
              <a:r>
                <a:rPr kumimoji="1" lang="zh-CN" altLang="en-US" sz="2800" b="1">
                  <a:latin typeface="楷体_GB2312" pitchFamily="49" charset="-122"/>
                  <a:ea typeface="楷体_GB2312" pitchFamily="49" charset="-122"/>
                  <a:sym typeface="Symbol" pitchFamily="18" charset="2"/>
                </a:rPr>
                <a:t>含独立源单口网络的</a:t>
              </a:r>
              <a:r>
                <a:rPr kumimoji="1" lang="en-US" altLang="zh-CN" sz="2800" b="1">
                  <a:latin typeface="Times New Roman" pitchFamily="18" charset="0"/>
                  <a:ea typeface="楷体_GB2312" pitchFamily="49" charset="-122"/>
                  <a:sym typeface="Symbol" pitchFamily="18" charset="2"/>
                </a:rPr>
                <a:t>VCR</a:t>
              </a:r>
              <a:r>
                <a:rPr kumimoji="1" lang="zh-CN" altLang="en-US" sz="2800" b="1">
                  <a:latin typeface="楷体_GB2312" pitchFamily="49" charset="-122"/>
                  <a:ea typeface="楷体_GB2312" pitchFamily="49" charset="-122"/>
                  <a:sym typeface="Symbol" pitchFamily="18" charset="2"/>
                </a:rPr>
                <a:t>可表示为          的形式</a:t>
              </a:r>
            </a:p>
          </p:txBody>
        </p:sp>
        <p:graphicFrame>
          <p:nvGraphicFramePr>
            <p:cNvPr id="33814" name="Object 4"/>
            <p:cNvGraphicFramePr>
              <a:graphicFrameLocks noChangeAspect="1"/>
            </p:cNvGraphicFramePr>
            <p:nvPr/>
          </p:nvGraphicFramePr>
          <p:xfrm>
            <a:off x="3651" y="300"/>
            <a:ext cx="1088" cy="277"/>
          </p:xfrm>
          <a:graphic>
            <a:graphicData uri="http://schemas.openxmlformats.org/presentationml/2006/ole">
              <p:oleObj spid="_x0000_s33814" name="Equation" r:id="rId3" imgW="685724" imgH="171408" progId="Equation.DSMT4">
                <p:embed/>
              </p:oleObj>
            </a:graphicData>
          </a:graphic>
        </p:graphicFrame>
      </p:grpSp>
      <p:grpSp>
        <p:nvGrpSpPr>
          <p:cNvPr id="3" name="Group 13"/>
          <p:cNvGrpSpPr>
            <a:grpSpLocks/>
          </p:cNvGrpSpPr>
          <p:nvPr/>
        </p:nvGrpSpPr>
        <p:grpSpPr bwMode="auto">
          <a:xfrm>
            <a:off x="468313" y="3716338"/>
            <a:ext cx="7704137" cy="582612"/>
            <a:chOff x="158" y="2750"/>
            <a:chExt cx="4853" cy="367"/>
          </a:xfrm>
        </p:grpSpPr>
        <p:sp>
          <p:nvSpPr>
            <p:cNvPr id="33811" name="Text Box 3"/>
            <p:cNvSpPr txBox="1">
              <a:spLocks noChangeArrowheads="1"/>
            </p:cNvSpPr>
            <p:nvPr/>
          </p:nvSpPr>
          <p:spPr bwMode="auto">
            <a:xfrm>
              <a:off x="158" y="2750"/>
              <a:ext cx="4853" cy="367"/>
            </a:xfrm>
            <a:prstGeom prst="rect">
              <a:avLst/>
            </a:prstGeom>
            <a:gradFill rotWithShape="1">
              <a:gsLst>
                <a:gs pos="0">
                  <a:srgbClr val="764700"/>
                </a:gs>
                <a:gs pos="50000">
                  <a:srgbClr val="FF9900"/>
                </a:gs>
                <a:gs pos="100000">
                  <a:srgbClr val="764700"/>
                </a:gs>
              </a:gsLst>
              <a:lin ang="5400000" scaled="1"/>
            </a:gradFill>
            <a:ln w="38100" cap="sq" algn="ctr">
              <a:noFill/>
              <a:miter lim="800000"/>
              <a:headEnd/>
              <a:tailEnd/>
            </a:ln>
          </p:spPr>
          <p:txBody>
            <a:bodyPr>
              <a:spAutoFit/>
            </a:bodyPr>
            <a:lstStyle/>
            <a:p>
              <a:pPr algn="ctr">
                <a:lnSpc>
                  <a:spcPct val="115000"/>
                </a:lnSpc>
                <a:spcBef>
                  <a:spcPct val="65000"/>
                </a:spcBef>
                <a:spcAft>
                  <a:spcPct val="65000"/>
                </a:spcAft>
              </a:pPr>
              <a:r>
                <a:rPr kumimoji="1" lang="zh-CN" altLang="en-US" sz="2800" b="1">
                  <a:latin typeface="楷体_GB2312" pitchFamily="49" charset="-122"/>
                  <a:ea typeface="楷体_GB2312" pitchFamily="49" charset="-122"/>
                  <a:sym typeface="Symbol" pitchFamily="18" charset="2"/>
                </a:rPr>
                <a:t>纯电阻单口网络的</a:t>
              </a:r>
              <a:r>
                <a:rPr kumimoji="1" lang="en-US" altLang="zh-CN" sz="2800" b="1">
                  <a:latin typeface="Times New Roman" pitchFamily="18" charset="0"/>
                  <a:ea typeface="楷体_GB2312" pitchFamily="49" charset="-122"/>
                  <a:sym typeface="Symbol" pitchFamily="18" charset="2"/>
                </a:rPr>
                <a:t>VCR</a:t>
              </a:r>
              <a:r>
                <a:rPr kumimoji="1" lang="zh-CN" altLang="en-US" sz="2800" b="1">
                  <a:latin typeface="楷体_GB2312" pitchFamily="49" charset="-122"/>
                  <a:ea typeface="楷体_GB2312" pitchFamily="49" charset="-122"/>
                  <a:sym typeface="Symbol" pitchFamily="18" charset="2"/>
                </a:rPr>
                <a:t>可表示为      的形式</a:t>
              </a:r>
            </a:p>
          </p:txBody>
        </p:sp>
        <p:graphicFrame>
          <p:nvGraphicFramePr>
            <p:cNvPr id="33812" name="Object 6"/>
            <p:cNvGraphicFramePr>
              <a:graphicFrameLocks noChangeAspect="1"/>
            </p:cNvGraphicFramePr>
            <p:nvPr/>
          </p:nvGraphicFramePr>
          <p:xfrm>
            <a:off x="3470" y="2778"/>
            <a:ext cx="681" cy="289"/>
          </p:xfrm>
          <a:graphic>
            <a:graphicData uri="http://schemas.openxmlformats.org/presentationml/2006/ole">
              <p:oleObj spid="_x0000_s33812" name="Equation" r:id="rId4" imgW="409597" imgH="171408" progId="Equation.DSMT4">
                <p:embed/>
              </p:oleObj>
            </a:graphicData>
          </a:graphic>
        </p:graphicFrame>
      </p:grpSp>
      <p:grpSp>
        <p:nvGrpSpPr>
          <p:cNvPr id="4" name="Group 9"/>
          <p:cNvGrpSpPr>
            <a:grpSpLocks/>
          </p:cNvGrpSpPr>
          <p:nvPr/>
        </p:nvGrpSpPr>
        <p:grpSpPr bwMode="auto">
          <a:xfrm>
            <a:off x="250825" y="333375"/>
            <a:ext cx="1644650" cy="850900"/>
            <a:chOff x="385" y="3022"/>
            <a:chExt cx="1036" cy="536"/>
          </a:xfrm>
        </p:grpSpPr>
        <p:pic>
          <p:nvPicPr>
            <p:cNvPr id="33809" name="Picture 10" descr="123"/>
            <p:cNvPicPr>
              <a:picLocks noChangeAspect="1" noChangeArrowheads="1"/>
            </p:cNvPicPr>
            <p:nvPr/>
          </p:nvPicPr>
          <p:blipFill>
            <a:blip r:embed="rId5"/>
            <a:srcRect/>
            <a:stretch>
              <a:fillRect/>
            </a:stretch>
          </p:blipFill>
          <p:spPr bwMode="auto">
            <a:xfrm>
              <a:off x="385" y="3022"/>
              <a:ext cx="590" cy="536"/>
            </a:xfrm>
            <a:prstGeom prst="rect">
              <a:avLst/>
            </a:prstGeom>
            <a:noFill/>
            <a:ln w="9525">
              <a:noFill/>
              <a:miter lim="800000"/>
              <a:headEnd/>
              <a:tailEnd/>
            </a:ln>
          </p:spPr>
        </p:pic>
        <p:sp>
          <p:nvSpPr>
            <p:cNvPr id="33810" name="Text Box 11"/>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kumimoji="1" lang="zh-CN" altLang="en-US" sz="3200">
                  <a:solidFill>
                    <a:srgbClr val="FA7748"/>
                  </a:solidFill>
                  <a:latin typeface="Times New Roman" pitchFamily="18" charset="0"/>
                  <a:ea typeface="华文行楷" pitchFamily="2" charset="-122"/>
                </a:rPr>
                <a:t>明确</a:t>
              </a:r>
            </a:p>
          </p:txBody>
        </p:sp>
      </p:grpSp>
      <p:sp>
        <p:nvSpPr>
          <p:cNvPr id="353294" name="Text Box 14"/>
          <p:cNvSpPr txBox="1">
            <a:spLocks noChangeArrowheads="1"/>
          </p:cNvSpPr>
          <p:nvPr/>
        </p:nvSpPr>
        <p:spPr bwMode="auto">
          <a:xfrm>
            <a:off x="684213" y="1916113"/>
            <a:ext cx="7848600" cy="1639887"/>
          </a:xfrm>
          <a:prstGeom prst="rect">
            <a:avLst/>
          </a:prstGeom>
          <a:noFill/>
          <a:ln w="9525">
            <a:solidFill>
              <a:schemeClr val="bg1"/>
            </a:solidFill>
            <a:miter lim="800000"/>
            <a:headEnd/>
            <a:tailEnd/>
          </a:ln>
        </p:spPr>
        <p:txBody>
          <a:bodyPr>
            <a:spAutoFit/>
          </a:bodyPr>
          <a:lstStyle/>
          <a:p>
            <a:pPr eaLnBrk="1" hangingPunct="1">
              <a:lnSpc>
                <a:spcPct val="120000"/>
              </a:lnSpc>
              <a:spcBef>
                <a:spcPct val="50000"/>
              </a:spcBef>
            </a:pPr>
            <a:r>
              <a:rPr kumimoji="1" lang="zh-CN" altLang="en-US" sz="2800">
                <a:solidFill>
                  <a:schemeClr val="bg1"/>
                </a:solidFill>
                <a:latin typeface="楷体_GB2312" pitchFamily="49" charset="-122"/>
                <a:ea typeface="楷体_GB2312" pitchFamily="49" charset="-122"/>
              </a:rPr>
              <a:t>    </a:t>
            </a:r>
            <a:r>
              <a:rPr kumimoji="1" lang="zh-CN" altLang="en-US" sz="2800" b="1">
                <a:solidFill>
                  <a:schemeClr val="bg1"/>
                </a:solidFill>
                <a:latin typeface="楷体_GB2312" pitchFamily="49" charset="-122"/>
                <a:ea typeface="楷体_GB2312" pitchFamily="49" charset="-122"/>
              </a:rPr>
              <a:t>即此种电路（含电阻包含受控源、</a:t>
            </a:r>
            <a:r>
              <a:rPr kumimoji="1" lang="zh-CN" altLang="en-US" sz="2800" b="1">
                <a:solidFill>
                  <a:srgbClr val="FFFF00"/>
                </a:solidFill>
                <a:latin typeface="楷体_GB2312" pitchFamily="49" charset="-122"/>
                <a:ea typeface="楷体_GB2312" pitchFamily="49" charset="-122"/>
              </a:rPr>
              <a:t>独立源</a:t>
            </a:r>
            <a:r>
              <a:rPr kumimoji="1" lang="zh-CN" altLang="en-US" sz="2800" b="1">
                <a:solidFill>
                  <a:schemeClr val="bg1"/>
                </a:solidFill>
                <a:latin typeface="楷体_GB2312" pitchFamily="49" charset="-122"/>
                <a:ea typeface="楷体_GB2312" pitchFamily="49" charset="-122"/>
              </a:rPr>
              <a:t>）可等效为</a:t>
            </a:r>
            <a:r>
              <a:rPr kumimoji="1" lang="zh-CN" altLang="en-US" sz="2800" b="1">
                <a:solidFill>
                  <a:srgbClr val="FFFF00"/>
                </a:solidFill>
                <a:latin typeface="楷体_GB2312" pitchFamily="49" charset="-122"/>
                <a:ea typeface="楷体_GB2312" pitchFamily="49" charset="-122"/>
              </a:rPr>
              <a:t>电压源</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电阻</a:t>
            </a:r>
            <a:r>
              <a:rPr kumimoji="1" lang="zh-CN" altLang="en-US" sz="2800" b="1">
                <a:solidFill>
                  <a:schemeClr val="bg1"/>
                </a:solidFill>
                <a:latin typeface="楷体_GB2312" pitchFamily="49" charset="-122"/>
                <a:ea typeface="楷体_GB2312" pitchFamily="49" charset="-122"/>
              </a:rPr>
              <a:t>串联电路，或者</a:t>
            </a:r>
            <a:r>
              <a:rPr kumimoji="1" lang="zh-CN" altLang="en-US" sz="2800" b="1">
                <a:solidFill>
                  <a:srgbClr val="FFFF00"/>
                </a:solidFill>
                <a:latin typeface="楷体_GB2312" pitchFamily="49" charset="-122"/>
                <a:ea typeface="楷体_GB2312" pitchFamily="49" charset="-122"/>
              </a:rPr>
              <a:t>电流源</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电阻</a:t>
            </a:r>
            <a:r>
              <a:rPr kumimoji="1" lang="zh-CN" altLang="en-US" sz="2800" b="1">
                <a:solidFill>
                  <a:schemeClr val="bg1"/>
                </a:solidFill>
                <a:latin typeface="楷体_GB2312" pitchFamily="49" charset="-122"/>
                <a:ea typeface="楷体_GB2312" pitchFamily="49" charset="-122"/>
              </a:rPr>
              <a:t>并联电路的组合。</a:t>
            </a:r>
          </a:p>
        </p:txBody>
      </p:sp>
      <p:sp>
        <p:nvSpPr>
          <p:cNvPr id="353295" name="AutoShape 15"/>
          <p:cNvSpPr>
            <a:spLocks noChangeArrowheads="1"/>
          </p:cNvSpPr>
          <p:nvPr/>
        </p:nvSpPr>
        <p:spPr bwMode="auto">
          <a:xfrm>
            <a:off x="6300788" y="4437063"/>
            <a:ext cx="2843212" cy="1943100"/>
          </a:xfrm>
          <a:prstGeom prst="wedgeEllipseCallout">
            <a:avLst>
              <a:gd name="adj1" fmla="val -42241"/>
              <a:gd name="adj2" fmla="val -61685"/>
            </a:avLst>
          </a:prstGeom>
          <a:solidFill>
            <a:schemeClr val="accent1"/>
          </a:solidFill>
          <a:ln w="9525">
            <a:solidFill>
              <a:schemeClr val="tx1"/>
            </a:solidFill>
            <a:miter lim="800000"/>
            <a:headEnd/>
            <a:tailEnd/>
          </a:ln>
        </p:spPr>
        <p:txBody>
          <a:bodyPr/>
          <a:lstStyle/>
          <a:p>
            <a:pPr algn="ctr"/>
            <a:r>
              <a:rPr kumimoji="1" lang="en-US" altLang="zh-CN" sz="2400" b="1">
                <a:latin typeface="Times New Roman" pitchFamily="18" charset="0"/>
                <a:ea typeface="楷体_GB2312" pitchFamily="49" charset="-122"/>
              </a:rPr>
              <a:t>B </a:t>
            </a:r>
            <a:r>
              <a:rPr kumimoji="1" lang="zh-CN" altLang="en-US" sz="2400" b="1">
                <a:latin typeface="Times New Roman" pitchFamily="18" charset="0"/>
                <a:ea typeface="楷体_GB2312" pitchFamily="49" charset="-122"/>
              </a:rPr>
              <a:t>即单口网络的等效电阻 （输入电阻）</a:t>
            </a:r>
            <a:r>
              <a:rPr kumimoji="1" lang="en-US" altLang="zh-CN" sz="2400" b="1">
                <a:latin typeface="Times New Roman" pitchFamily="18" charset="0"/>
                <a:ea typeface="楷体_GB2312" pitchFamily="49" charset="-122"/>
              </a:rPr>
              <a:t>R</a:t>
            </a:r>
            <a:r>
              <a:rPr kumimoji="1" lang="en-US" altLang="zh-CN" sz="2400" b="1" baseline="-25000">
                <a:latin typeface="Times New Roman" pitchFamily="18" charset="0"/>
                <a:ea typeface="楷体_GB2312" pitchFamily="49" charset="-122"/>
              </a:rPr>
              <a:t>i</a:t>
            </a:r>
            <a:endParaRPr kumimoji="1" lang="en-US" altLang="zh-CN" sz="2400" b="1">
              <a:latin typeface="Times New Roman" pitchFamily="18" charset="0"/>
              <a:ea typeface="楷体_GB2312" pitchFamily="49" charset="-122"/>
            </a:endParaRPr>
          </a:p>
        </p:txBody>
      </p:sp>
      <p:sp>
        <p:nvSpPr>
          <p:cNvPr id="353296" name="Text Box 16"/>
          <p:cNvSpPr txBox="1">
            <a:spLocks noChangeArrowheads="1"/>
          </p:cNvSpPr>
          <p:nvPr/>
        </p:nvSpPr>
        <p:spPr bwMode="auto">
          <a:xfrm>
            <a:off x="468313" y="4437063"/>
            <a:ext cx="5616575" cy="2152650"/>
          </a:xfrm>
          <a:prstGeom prst="rect">
            <a:avLst/>
          </a:prstGeom>
          <a:noFill/>
          <a:ln w="9525">
            <a:solidFill>
              <a:schemeClr val="bg1"/>
            </a:solidFill>
            <a:miter lim="800000"/>
            <a:headEnd/>
            <a:tailEnd/>
          </a:ln>
        </p:spPr>
        <p:txBody>
          <a:bodyPr>
            <a:spAutoFit/>
          </a:bodyPr>
          <a:lstStyle/>
          <a:p>
            <a:pPr eaLnBrk="1" hangingPunct="1">
              <a:lnSpc>
                <a:spcPct val="120000"/>
              </a:lnSpc>
              <a:spcBef>
                <a:spcPct val="50000"/>
              </a:spcBef>
            </a:pPr>
            <a:r>
              <a:rPr kumimoji="1" lang="zh-CN" altLang="en-US" sz="2800">
                <a:solidFill>
                  <a:schemeClr val="bg1"/>
                </a:solidFill>
                <a:latin typeface="楷体_GB2312" pitchFamily="49" charset="-122"/>
                <a:ea typeface="楷体_GB2312" pitchFamily="49" charset="-122"/>
              </a:rPr>
              <a:t>    </a:t>
            </a:r>
            <a:r>
              <a:rPr kumimoji="1" lang="zh-CN" altLang="en-US" sz="2800" b="1">
                <a:solidFill>
                  <a:schemeClr val="bg1"/>
                </a:solidFill>
                <a:latin typeface="楷体_GB2312" pitchFamily="49" charset="-122"/>
                <a:ea typeface="楷体_GB2312" pitchFamily="49" charset="-122"/>
              </a:rPr>
              <a:t>即此种电路（只含含电阻包含受控源、</a:t>
            </a:r>
            <a:r>
              <a:rPr kumimoji="1" lang="zh-CN" altLang="en-US" sz="2800" b="1">
                <a:solidFill>
                  <a:srgbClr val="FFFF00"/>
                </a:solidFill>
                <a:latin typeface="楷体_GB2312" pitchFamily="49" charset="-122"/>
                <a:ea typeface="楷体_GB2312" pitchFamily="49" charset="-122"/>
              </a:rPr>
              <a:t>不含独立源</a:t>
            </a:r>
            <a:r>
              <a:rPr kumimoji="1" lang="zh-CN" altLang="en-US" sz="2800" b="1">
                <a:solidFill>
                  <a:schemeClr val="bg1"/>
                </a:solidFill>
                <a:latin typeface="楷体_GB2312" pitchFamily="49" charset="-122"/>
                <a:ea typeface="楷体_GB2312" pitchFamily="49" charset="-122"/>
              </a:rPr>
              <a:t>）可等效为</a:t>
            </a:r>
            <a:r>
              <a:rPr kumimoji="1" lang="zh-CN" altLang="en-US" sz="2800" b="1">
                <a:solidFill>
                  <a:srgbClr val="FFFF00"/>
                </a:solidFill>
                <a:latin typeface="楷体_GB2312" pitchFamily="49" charset="-122"/>
                <a:ea typeface="楷体_GB2312" pitchFamily="49" charset="-122"/>
              </a:rPr>
              <a:t>一个电阻</a:t>
            </a:r>
            <a:r>
              <a:rPr kumimoji="1" lang="zh-CN" altLang="en-US" sz="2800" b="1">
                <a:solidFill>
                  <a:schemeClr val="bg1"/>
                </a:solidFill>
                <a:latin typeface="楷体_GB2312" pitchFamily="49" charset="-122"/>
                <a:ea typeface="楷体_GB2312" pitchFamily="49" charset="-122"/>
              </a:rPr>
              <a:t>。在含受控源时，等效电阻可能为负值。</a:t>
            </a:r>
          </a:p>
        </p:txBody>
      </p:sp>
      <p:grpSp>
        <p:nvGrpSpPr>
          <p:cNvPr id="33800" name="Group 17"/>
          <p:cNvGrpSpPr>
            <a:grpSpLocks/>
          </p:cNvGrpSpPr>
          <p:nvPr/>
        </p:nvGrpSpPr>
        <p:grpSpPr bwMode="auto">
          <a:xfrm>
            <a:off x="8316913" y="6446838"/>
            <a:ext cx="792162" cy="366712"/>
            <a:chOff x="5193" y="4020"/>
            <a:chExt cx="499" cy="231"/>
          </a:xfrm>
        </p:grpSpPr>
        <p:pic>
          <p:nvPicPr>
            <p:cNvPr id="33807" name="Picture 18"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33808" name="Text Box 19">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33801" name="Group 20"/>
          <p:cNvGrpSpPr>
            <a:grpSpLocks/>
          </p:cNvGrpSpPr>
          <p:nvPr/>
        </p:nvGrpSpPr>
        <p:grpSpPr bwMode="auto">
          <a:xfrm>
            <a:off x="7453313" y="6446838"/>
            <a:ext cx="792162" cy="366712"/>
            <a:chOff x="4649" y="4020"/>
            <a:chExt cx="499" cy="231"/>
          </a:xfrm>
        </p:grpSpPr>
        <p:pic>
          <p:nvPicPr>
            <p:cNvPr id="33805" name="Picture 21" descr="78900"/>
            <p:cNvPicPr>
              <a:picLocks noChangeAspect="1" noChangeArrowheads="1"/>
            </p:cNvPicPr>
            <p:nvPr/>
          </p:nvPicPr>
          <p:blipFill>
            <a:blip r:embed="rId6"/>
            <a:srcRect/>
            <a:stretch>
              <a:fillRect/>
            </a:stretch>
          </p:blipFill>
          <p:spPr bwMode="auto">
            <a:xfrm>
              <a:off x="4649" y="4066"/>
              <a:ext cx="499" cy="181"/>
            </a:xfrm>
            <a:prstGeom prst="rect">
              <a:avLst/>
            </a:prstGeom>
            <a:noFill/>
            <a:ln w="9525">
              <a:noFill/>
              <a:miter lim="800000"/>
              <a:headEnd/>
              <a:tailEnd/>
            </a:ln>
          </p:spPr>
        </p:pic>
        <p:sp>
          <p:nvSpPr>
            <p:cNvPr id="33806" name="Text Box 22">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33802" name="Group 23"/>
          <p:cNvGrpSpPr>
            <a:grpSpLocks/>
          </p:cNvGrpSpPr>
          <p:nvPr/>
        </p:nvGrpSpPr>
        <p:grpSpPr bwMode="auto">
          <a:xfrm>
            <a:off x="6588125" y="6446838"/>
            <a:ext cx="792163" cy="366712"/>
            <a:chOff x="5193" y="4020"/>
            <a:chExt cx="499" cy="231"/>
          </a:xfrm>
        </p:grpSpPr>
        <p:pic>
          <p:nvPicPr>
            <p:cNvPr id="33803" name="Picture 24"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33804" name="Text Box 25">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3294">
                                            <p:txEl>
                                              <p:pRg st="0" end="0"/>
                                            </p:txEl>
                                          </p:spTgt>
                                        </p:tgtEl>
                                        <p:attrNameLst>
                                          <p:attrName>style.visibility</p:attrName>
                                        </p:attrNameLst>
                                      </p:cBhvr>
                                      <p:to>
                                        <p:strVal val="visible"/>
                                      </p:to>
                                    </p:set>
                                    <p:anim calcmode="lin" valueType="num">
                                      <p:cBhvr additive="base">
                                        <p:cTn id="17" dur="500" fill="hold"/>
                                        <p:tgtEl>
                                          <p:spTgt spid="35329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32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353295"/>
                                        </p:tgtEl>
                                        <p:attrNameLst>
                                          <p:attrName>style.visibility</p:attrName>
                                        </p:attrNameLst>
                                      </p:cBhvr>
                                      <p:to>
                                        <p:strVal val="visible"/>
                                      </p:to>
                                    </p:set>
                                    <p:animEffect transition="in" filter="diamond(in)">
                                      <p:cBhvr>
                                        <p:cTn id="28" dur="2000"/>
                                        <p:tgtEl>
                                          <p:spTgt spid="3532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53296">
                                            <p:txEl>
                                              <p:pRg st="0" end="0"/>
                                            </p:txEl>
                                          </p:spTgt>
                                        </p:tgtEl>
                                        <p:attrNameLst>
                                          <p:attrName>style.visibility</p:attrName>
                                        </p:attrNameLst>
                                      </p:cBhvr>
                                      <p:to>
                                        <p:strVal val="visible"/>
                                      </p:to>
                                    </p:set>
                                    <p:anim calcmode="lin" valueType="num">
                                      <p:cBhvr additive="base">
                                        <p:cTn id="33" dur="500" fill="hold"/>
                                        <p:tgtEl>
                                          <p:spTgt spid="35329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329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94" grpId="0" build="p" autoUpdateAnimBg="0"/>
      <p:bldP spid="353295" grpId="0" animBg="1"/>
      <p:bldP spid="353296"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5810" name="Text Box 2"/>
          <p:cNvSpPr txBox="1">
            <a:spLocks noChangeArrowheads="1"/>
          </p:cNvSpPr>
          <p:nvPr/>
        </p:nvSpPr>
        <p:spPr bwMode="auto">
          <a:xfrm>
            <a:off x="252413" y="1236663"/>
            <a:ext cx="5832475" cy="608012"/>
          </a:xfrm>
          <a:prstGeom prst="rect">
            <a:avLst/>
          </a:prstGeom>
          <a:noFill/>
          <a:ln w="28575">
            <a:solidFill>
              <a:srgbClr val="000080"/>
            </a:solidFill>
            <a:miter lim="800000"/>
            <a:headEnd/>
            <a:tailEnd/>
          </a:ln>
        </p:spPr>
        <p:txBody>
          <a:bodyPr>
            <a:spAutoFit/>
          </a:bodyPr>
          <a:lstStyle/>
          <a:p>
            <a:pPr algn="ctr" eaLnBrk="1" hangingPunct="1">
              <a:spcBef>
                <a:spcPct val="50000"/>
              </a:spcBef>
            </a:pPr>
            <a:r>
              <a:rPr kumimoji="1" lang="zh-CN" altLang="en-US" sz="3200" b="1">
                <a:solidFill>
                  <a:schemeClr val="accent2"/>
                </a:solidFill>
                <a:latin typeface="隶书" pitchFamily="49" charset="-122"/>
                <a:ea typeface="隶书" pitchFamily="49" charset="-122"/>
              </a:rPr>
              <a:t>电压源、电流源的串联和并联</a:t>
            </a:r>
            <a:r>
              <a:rPr kumimoji="1" lang="zh-CN" altLang="en-US" sz="3200">
                <a:solidFill>
                  <a:schemeClr val="accent2"/>
                </a:solidFill>
                <a:latin typeface="隶书" pitchFamily="49" charset="-122"/>
                <a:ea typeface="隶书" pitchFamily="49" charset="-122"/>
              </a:rPr>
              <a:t> </a:t>
            </a:r>
          </a:p>
        </p:txBody>
      </p:sp>
      <p:sp>
        <p:nvSpPr>
          <p:cNvPr id="375811" name="Text Box 3"/>
          <p:cNvSpPr txBox="1">
            <a:spLocks noChangeArrowheads="1"/>
          </p:cNvSpPr>
          <p:nvPr/>
        </p:nvSpPr>
        <p:spPr bwMode="auto">
          <a:xfrm>
            <a:off x="468313" y="1973263"/>
            <a:ext cx="5327650" cy="519112"/>
          </a:xfrm>
          <a:prstGeom prst="rect">
            <a:avLst/>
          </a:prstGeom>
          <a:noFill/>
          <a:ln w="12700">
            <a:noFill/>
            <a:miter lim="800000"/>
            <a:headEnd/>
            <a:tailEnd/>
          </a:ln>
        </p:spPr>
        <p:txBody>
          <a:bodyPr>
            <a:spAutoFit/>
          </a:bodyPr>
          <a:lstStyle/>
          <a:p>
            <a:pPr eaLnBrk="1" hangingPunct="1">
              <a:spcBef>
                <a:spcPct val="50000"/>
              </a:spcBef>
            </a:pPr>
            <a:r>
              <a:rPr kumimoji="1" lang="en-US" altLang="zh-CN" sz="2800" b="1">
                <a:solidFill>
                  <a:srgbClr val="FF0066"/>
                </a:solidFill>
                <a:latin typeface="楷体_GB2312" pitchFamily="49" charset="-122"/>
                <a:ea typeface="楷体_GB2312" pitchFamily="49" charset="-122"/>
              </a:rPr>
              <a:t>1.</a:t>
            </a:r>
            <a:r>
              <a:rPr kumimoji="1" lang="zh-CN" altLang="en-US" sz="2800" b="1">
                <a:solidFill>
                  <a:srgbClr val="FF0066"/>
                </a:solidFill>
                <a:latin typeface="楷体_GB2312" pitchFamily="49" charset="-122"/>
                <a:ea typeface="楷体_GB2312" pitchFamily="49" charset="-122"/>
              </a:rPr>
              <a:t>理想电压源的串联和并联</a:t>
            </a:r>
          </a:p>
        </p:txBody>
      </p:sp>
      <p:sp>
        <p:nvSpPr>
          <p:cNvPr id="375812" name="Rectangle 4"/>
          <p:cNvSpPr>
            <a:spLocks noChangeArrowheads="1"/>
          </p:cNvSpPr>
          <p:nvPr/>
        </p:nvSpPr>
        <p:spPr bwMode="auto">
          <a:xfrm>
            <a:off x="684213" y="2503488"/>
            <a:ext cx="1295400" cy="519112"/>
          </a:xfrm>
          <a:prstGeom prst="rect">
            <a:avLst/>
          </a:prstGeom>
          <a:noFill/>
          <a:ln w="28575">
            <a:noFill/>
            <a:miter lim="800000"/>
            <a:headEnd/>
            <a:tailEnd/>
          </a:ln>
        </p:spPr>
        <p:txBody>
          <a:bodyPr>
            <a:spAutoFit/>
          </a:bodyPr>
          <a:lstStyle/>
          <a:p>
            <a:pPr marL="342900" indent="-342900" eaLnBrk="1" hangingPunct="1">
              <a:spcBef>
                <a:spcPct val="50000"/>
              </a:spcBef>
              <a:buSzPct val="95000"/>
              <a:buFont typeface="Wingdings" pitchFamily="2" charset="2"/>
              <a:buAutoNum type="circleNumDbPlain"/>
            </a:pPr>
            <a:r>
              <a:rPr kumimoji="1" lang="zh-CN" altLang="en-US" sz="2800" b="1">
                <a:latin typeface="楷体_GB2312" pitchFamily="49" charset="-122"/>
                <a:ea typeface="楷体_GB2312" pitchFamily="49" charset="-122"/>
              </a:rPr>
              <a:t>串联</a:t>
            </a:r>
            <a:endParaRPr kumimoji="1" lang="zh-CN" altLang="en-US" sz="2800">
              <a:latin typeface="楷体_GB2312" pitchFamily="49" charset="-122"/>
              <a:ea typeface="楷体_GB2312" pitchFamily="49" charset="-122"/>
            </a:endParaRPr>
          </a:p>
        </p:txBody>
      </p:sp>
      <p:graphicFrame>
        <p:nvGraphicFramePr>
          <p:cNvPr id="375813" name="Object 5"/>
          <p:cNvGraphicFramePr>
            <a:graphicFrameLocks noChangeAspect="1"/>
          </p:cNvGraphicFramePr>
          <p:nvPr/>
        </p:nvGraphicFramePr>
        <p:xfrm>
          <a:off x="2262188" y="2430463"/>
          <a:ext cx="3322637" cy="711200"/>
        </p:xfrm>
        <a:graphic>
          <a:graphicData uri="http://schemas.openxmlformats.org/presentationml/2006/ole">
            <p:oleObj spid="_x0000_s34821" name="Equation" r:id="rId3" imgW="1323896" imgH="247529" progId="Equation.DSMT4">
              <p:embed/>
            </p:oleObj>
          </a:graphicData>
        </a:graphic>
      </p:graphicFrame>
      <p:grpSp>
        <p:nvGrpSpPr>
          <p:cNvPr id="2" name="Group 6"/>
          <p:cNvGrpSpPr>
            <a:grpSpLocks/>
          </p:cNvGrpSpPr>
          <p:nvPr/>
        </p:nvGrpSpPr>
        <p:grpSpPr bwMode="auto">
          <a:xfrm>
            <a:off x="4067175" y="3724275"/>
            <a:ext cx="1801813" cy="641350"/>
            <a:chOff x="3334" y="2854"/>
            <a:chExt cx="1135" cy="404"/>
          </a:xfrm>
        </p:grpSpPr>
        <p:sp>
          <p:nvSpPr>
            <p:cNvPr id="34892" name="AutoShape 7"/>
            <p:cNvSpPr>
              <a:spLocks noChangeArrowheads="1"/>
            </p:cNvSpPr>
            <p:nvPr/>
          </p:nvSpPr>
          <p:spPr bwMode="auto">
            <a:xfrm>
              <a:off x="3460" y="2854"/>
              <a:ext cx="872" cy="122"/>
            </a:xfrm>
            <a:prstGeom prst="rightArrow">
              <a:avLst>
                <a:gd name="adj1" fmla="val 50000"/>
                <a:gd name="adj2" fmla="val 178689"/>
              </a:avLst>
            </a:prstGeom>
            <a:solidFill>
              <a:srgbClr val="3399FF"/>
            </a:solidFill>
            <a:ln w="12700">
              <a:solidFill>
                <a:srgbClr val="3399FF"/>
              </a:solidFill>
              <a:miter lim="800000"/>
              <a:headEnd/>
              <a:tailEnd/>
            </a:ln>
          </p:spPr>
          <p:txBody>
            <a:bodyPr wrap="none" anchor="ctr"/>
            <a:lstStyle/>
            <a:p>
              <a:endParaRPr lang="zh-CN" altLang="en-US">
                <a:ea typeface="宋体" charset="-122"/>
              </a:endParaRPr>
            </a:p>
          </p:txBody>
        </p:sp>
        <p:sp>
          <p:nvSpPr>
            <p:cNvPr id="34893" name="Text Box 8"/>
            <p:cNvSpPr txBox="1">
              <a:spLocks noChangeArrowheads="1"/>
            </p:cNvSpPr>
            <p:nvPr/>
          </p:nvSpPr>
          <p:spPr bwMode="auto">
            <a:xfrm>
              <a:off x="3334" y="2931"/>
              <a:ext cx="1135" cy="327"/>
            </a:xfrm>
            <a:prstGeom prst="rect">
              <a:avLst/>
            </a:prstGeom>
            <a:noFill/>
            <a:ln w="9525">
              <a:noFill/>
              <a:miter lim="800000"/>
              <a:headEnd/>
              <a:tailEnd/>
            </a:ln>
          </p:spPr>
          <p:txBody>
            <a:bodyPr>
              <a:spAutoFit/>
            </a:bodyPr>
            <a:lstStyle/>
            <a:p>
              <a:pPr eaLnBrk="1" hangingPunct="1">
                <a:spcBef>
                  <a:spcPct val="50000"/>
                </a:spcBef>
              </a:pPr>
              <a:r>
                <a:rPr lang="zh-CN" altLang="en-US" sz="2800" b="1">
                  <a:ea typeface="楷体_GB2312" pitchFamily="49" charset="-122"/>
                </a:rPr>
                <a:t>等效电路</a:t>
              </a:r>
            </a:p>
          </p:txBody>
        </p:sp>
      </p:grpSp>
      <p:sp>
        <p:nvSpPr>
          <p:cNvPr id="375817" name="AutoShape 9" descr="羊皮纸"/>
          <p:cNvSpPr>
            <a:spLocks noChangeArrowheads="1"/>
          </p:cNvSpPr>
          <p:nvPr/>
        </p:nvSpPr>
        <p:spPr bwMode="auto">
          <a:xfrm>
            <a:off x="5795963" y="2133600"/>
            <a:ext cx="2735262" cy="576263"/>
          </a:xfrm>
          <a:prstGeom prst="wedgeRoundRectCallout">
            <a:avLst>
              <a:gd name="adj1" fmla="val -18426"/>
              <a:gd name="adj2" fmla="val 129889"/>
              <a:gd name="adj3" fmla="val 16667"/>
            </a:avLst>
          </a:prstGeom>
          <a:blipFill dpi="0" rotWithShape="1">
            <a:blip r:embed="rId4"/>
            <a:srcRect/>
            <a:tile tx="0" ty="0" sx="100000" sy="100000" flip="none" algn="tl"/>
          </a:blipFill>
          <a:ln w="9525">
            <a:noFill/>
            <a:miter lim="800000"/>
            <a:headEnd/>
            <a:tailEnd/>
          </a:ln>
        </p:spPr>
        <p:txBody>
          <a:bodyPr/>
          <a:lstStyle/>
          <a:p>
            <a:pPr algn="ctr" eaLnBrk="1" hangingPunct="1"/>
            <a:r>
              <a:rPr kumimoji="1" lang="zh-CN" altLang="en-US" sz="2800" b="1">
                <a:ea typeface="楷体_GB2312" pitchFamily="49" charset="-122"/>
              </a:rPr>
              <a:t>注意参考方向</a:t>
            </a:r>
          </a:p>
        </p:txBody>
      </p:sp>
      <p:sp>
        <p:nvSpPr>
          <p:cNvPr id="375818" name="Rectangle 10"/>
          <p:cNvSpPr>
            <a:spLocks noChangeArrowheads="1"/>
          </p:cNvSpPr>
          <p:nvPr/>
        </p:nvSpPr>
        <p:spPr bwMode="auto">
          <a:xfrm>
            <a:off x="682625" y="4637088"/>
            <a:ext cx="1295400" cy="519112"/>
          </a:xfrm>
          <a:prstGeom prst="rect">
            <a:avLst/>
          </a:prstGeom>
          <a:noFill/>
          <a:ln w="28575">
            <a:noFill/>
            <a:miter lim="800000"/>
            <a:headEnd/>
            <a:tailEnd/>
          </a:ln>
        </p:spPr>
        <p:txBody>
          <a:bodyPr>
            <a:spAutoFit/>
          </a:bodyPr>
          <a:lstStyle/>
          <a:p>
            <a:pPr marL="342900" indent="-342900" eaLnBrk="1" hangingPunct="1">
              <a:spcBef>
                <a:spcPct val="50000"/>
              </a:spcBef>
              <a:buSzPct val="95000"/>
              <a:buFont typeface="Wingdings" pitchFamily="2" charset="2"/>
              <a:buAutoNum type="circleNumDbPlain" startAt="2"/>
            </a:pPr>
            <a:r>
              <a:rPr kumimoji="1" lang="zh-CN" altLang="en-US" sz="2800" b="1">
                <a:latin typeface="楷体_GB2312" pitchFamily="49" charset="-122"/>
                <a:ea typeface="楷体_GB2312" pitchFamily="49" charset="-122"/>
              </a:rPr>
              <a:t>并联</a:t>
            </a:r>
            <a:endParaRPr kumimoji="1" lang="zh-CN" altLang="en-US" sz="2800">
              <a:latin typeface="楷体_GB2312" pitchFamily="49" charset="-122"/>
              <a:ea typeface="楷体_GB2312" pitchFamily="49" charset="-122"/>
            </a:endParaRPr>
          </a:p>
        </p:txBody>
      </p:sp>
      <p:graphicFrame>
        <p:nvGraphicFramePr>
          <p:cNvPr id="375819" name="Object 11"/>
          <p:cNvGraphicFramePr>
            <a:graphicFrameLocks noChangeAspect="1"/>
          </p:cNvGraphicFramePr>
          <p:nvPr/>
        </p:nvGraphicFramePr>
        <p:xfrm>
          <a:off x="2330450" y="4581525"/>
          <a:ext cx="1912938" cy="612775"/>
        </p:xfrm>
        <a:graphic>
          <a:graphicData uri="http://schemas.openxmlformats.org/presentationml/2006/ole">
            <p:oleObj spid="_x0000_s34825" name="Equation" r:id="rId5" imgW="790555" imgH="219186" progId="Equation.DSMT4">
              <p:embed/>
            </p:oleObj>
          </a:graphicData>
        </a:graphic>
      </p:graphicFrame>
      <p:sp>
        <p:nvSpPr>
          <p:cNvPr id="375820" name="Text Box 12"/>
          <p:cNvSpPr txBox="1">
            <a:spLocks noChangeArrowheads="1"/>
          </p:cNvSpPr>
          <p:nvPr/>
        </p:nvSpPr>
        <p:spPr bwMode="auto">
          <a:xfrm>
            <a:off x="468313" y="5335588"/>
            <a:ext cx="4679950" cy="1117600"/>
          </a:xfrm>
          <a:prstGeom prst="rect">
            <a:avLst/>
          </a:prstGeom>
          <a:gradFill rotWithShape="1">
            <a:gsLst>
              <a:gs pos="0">
                <a:srgbClr val="C0C0C0"/>
              </a:gs>
              <a:gs pos="100000">
                <a:srgbClr val="595959"/>
              </a:gs>
            </a:gsLst>
            <a:lin ang="5400000" scaled="1"/>
          </a:gradFill>
          <a:ln w="12700">
            <a:noFill/>
            <a:miter lim="800000"/>
            <a:headEnd/>
            <a:tailEnd/>
          </a:ln>
        </p:spPr>
        <p:txBody>
          <a:bodyPr>
            <a:spAutoFit/>
          </a:bodyPr>
          <a:lstStyle/>
          <a:p>
            <a:pPr eaLnBrk="1" hangingPunct="1">
              <a:lnSpc>
                <a:spcPct val="120000"/>
              </a:lnSpc>
              <a:spcBef>
                <a:spcPct val="50000"/>
              </a:spcBef>
            </a:pPr>
            <a:r>
              <a:rPr kumimoji="1" lang="zh-CN" altLang="en-US" sz="2800" b="1">
                <a:latin typeface="楷体_GB2312" pitchFamily="49" charset="-122"/>
                <a:ea typeface="楷体_GB2312" pitchFamily="49" charset="-122"/>
              </a:rPr>
              <a:t>         相同电压源才能并联</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电源中的电流不确定。</a:t>
            </a:r>
            <a:endParaRPr kumimoji="1" lang="zh-CN" altLang="en-US" sz="2800">
              <a:latin typeface="楷体_GB2312" pitchFamily="49" charset="-122"/>
              <a:ea typeface="楷体_GB2312" pitchFamily="49" charset="-122"/>
            </a:endParaRPr>
          </a:p>
        </p:txBody>
      </p:sp>
      <p:grpSp>
        <p:nvGrpSpPr>
          <p:cNvPr id="3" name="Group 13"/>
          <p:cNvGrpSpPr>
            <a:grpSpLocks/>
          </p:cNvGrpSpPr>
          <p:nvPr/>
        </p:nvGrpSpPr>
        <p:grpSpPr bwMode="auto">
          <a:xfrm>
            <a:off x="468313" y="5191125"/>
            <a:ext cx="1644650" cy="850900"/>
            <a:chOff x="385" y="3022"/>
            <a:chExt cx="1036" cy="536"/>
          </a:xfrm>
        </p:grpSpPr>
        <p:pic>
          <p:nvPicPr>
            <p:cNvPr id="34890" name="Picture 14" descr="123"/>
            <p:cNvPicPr>
              <a:picLocks noChangeAspect="1" noChangeArrowheads="1"/>
            </p:cNvPicPr>
            <p:nvPr/>
          </p:nvPicPr>
          <p:blipFill>
            <a:blip r:embed="rId6"/>
            <a:srcRect/>
            <a:stretch>
              <a:fillRect/>
            </a:stretch>
          </p:blipFill>
          <p:spPr bwMode="auto">
            <a:xfrm>
              <a:off x="385" y="3022"/>
              <a:ext cx="590" cy="536"/>
            </a:xfrm>
            <a:prstGeom prst="rect">
              <a:avLst/>
            </a:prstGeom>
            <a:noFill/>
            <a:ln w="9525">
              <a:noFill/>
              <a:miter lim="800000"/>
              <a:headEnd/>
              <a:tailEnd/>
            </a:ln>
          </p:spPr>
        </p:pic>
        <p:sp>
          <p:nvSpPr>
            <p:cNvPr id="34891" name="Text Box 15"/>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lang="zh-CN" altLang="en-US" sz="3200">
                  <a:solidFill>
                    <a:srgbClr val="CC6600"/>
                  </a:solidFill>
                  <a:ea typeface="华文行楷" pitchFamily="2" charset="-122"/>
                </a:rPr>
                <a:t>注意</a:t>
              </a:r>
            </a:p>
          </p:txBody>
        </p:sp>
      </p:grpSp>
      <p:grpSp>
        <p:nvGrpSpPr>
          <p:cNvPr id="4" name="Group 16"/>
          <p:cNvGrpSpPr>
            <a:grpSpLocks/>
          </p:cNvGrpSpPr>
          <p:nvPr/>
        </p:nvGrpSpPr>
        <p:grpSpPr bwMode="auto">
          <a:xfrm>
            <a:off x="755650" y="3021013"/>
            <a:ext cx="3024188" cy="1560512"/>
            <a:chOff x="476" y="1525"/>
            <a:chExt cx="1905" cy="1087"/>
          </a:xfrm>
        </p:grpSpPr>
        <p:sp>
          <p:nvSpPr>
            <p:cNvPr id="34872" name="Oval 17"/>
            <p:cNvSpPr>
              <a:spLocks noChangeArrowheads="1"/>
            </p:cNvSpPr>
            <p:nvPr/>
          </p:nvSpPr>
          <p:spPr bwMode="auto">
            <a:xfrm>
              <a:off x="1701" y="188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4873" name="Oval 18"/>
            <p:cNvSpPr>
              <a:spLocks noChangeArrowheads="1"/>
            </p:cNvSpPr>
            <p:nvPr/>
          </p:nvSpPr>
          <p:spPr bwMode="auto">
            <a:xfrm>
              <a:off x="839" y="188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4874" name="Text Box 19"/>
            <p:cNvSpPr txBox="1">
              <a:spLocks noChangeArrowheads="1"/>
            </p:cNvSpPr>
            <p:nvPr/>
          </p:nvSpPr>
          <p:spPr bwMode="auto">
            <a:xfrm>
              <a:off x="1701" y="1525"/>
              <a:ext cx="432" cy="362"/>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i="1" baseline="-25000">
                  <a:latin typeface="Times New Roman" pitchFamily="18" charset="0"/>
                  <a:ea typeface="宋体" charset="-122"/>
                </a:rPr>
                <a:t>S</a:t>
              </a:r>
              <a:r>
                <a:rPr kumimoji="1" lang="en-US" altLang="zh-CN" sz="2800" baseline="-25000">
                  <a:latin typeface="Times New Roman" pitchFamily="18" charset="0"/>
                  <a:ea typeface="宋体" charset="-122"/>
                </a:rPr>
                <a:t>2</a:t>
              </a:r>
              <a:endParaRPr kumimoji="1" lang="en-US" altLang="zh-CN" sz="2800">
                <a:latin typeface="Times New Roman" pitchFamily="18" charset="0"/>
                <a:ea typeface="宋体" charset="-122"/>
              </a:endParaRPr>
            </a:p>
          </p:txBody>
        </p:sp>
        <p:sp>
          <p:nvSpPr>
            <p:cNvPr id="34875" name="Text Box 20"/>
            <p:cNvSpPr txBox="1">
              <a:spLocks noChangeArrowheads="1"/>
            </p:cNvSpPr>
            <p:nvPr/>
          </p:nvSpPr>
          <p:spPr bwMode="auto">
            <a:xfrm>
              <a:off x="1475" y="1772"/>
              <a:ext cx="242" cy="361"/>
            </a:xfrm>
            <a:prstGeom prst="rect">
              <a:avLst/>
            </a:prstGeom>
            <a:noFill/>
            <a:ln w="28575">
              <a:noFill/>
              <a:miter lim="800000"/>
              <a:headEnd/>
              <a:tailEnd/>
            </a:ln>
          </p:spPr>
          <p:txBody>
            <a:bodyPr wrap="none" anchor="ctr">
              <a:spAutoFit/>
            </a:bodyPr>
            <a:lstStyle/>
            <a:p>
              <a:pPr algn="ctr" eaLnBrk="1" hangingPunct="1">
                <a:spcBef>
                  <a:spcPct val="50000"/>
                </a:spcBef>
              </a:pPr>
              <a:r>
                <a:rPr kumimoji="1" lang="en-US" altLang="zh-CN" sz="2800">
                  <a:latin typeface="Times New Roman" pitchFamily="18" charset="0"/>
                  <a:ea typeface="宋体" charset="-122"/>
                </a:rPr>
                <a:t>+</a:t>
              </a:r>
            </a:p>
          </p:txBody>
        </p:sp>
        <p:sp>
          <p:nvSpPr>
            <p:cNvPr id="34876" name="Text Box 21"/>
            <p:cNvSpPr txBox="1">
              <a:spLocks noChangeArrowheads="1"/>
            </p:cNvSpPr>
            <p:nvPr/>
          </p:nvSpPr>
          <p:spPr bwMode="auto">
            <a:xfrm>
              <a:off x="2109" y="1644"/>
              <a:ext cx="212" cy="362"/>
            </a:xfrm>
            <a:prstGeom prst="rect">
              <a:avLst/>
            </a:prstGeom>
            <a:noFill/>
            <a:ln w="28575">
              <a:noFill/>
              <a:miter lim="800000"/>
              <a:headEnd/>
              <a:tailEnd/>
            </a:ln>
          </p:spPr>
          <p:txBody>
            <a:bodyPr anchor="ctr">
              <a:spAutoFit/>
            </a:bodyPr>
            <a:lstStyle/>
            <a:p>
              <a:pPr algn="ctr" eaLnBrk="1" hangingPunct="1">
                <a:spcBef>
                  <a:spcPct val="50000"/>
                </a:spcBef>
              </a:pPr>
              <a:r>
                <a:rPr kumimoji="1" lang="en-US" altLang="zh-CN" sz="2800">
                  <a:latin typeface="Times New Roman" pitchFamily="18" charset="0"/>
                  <a:ea typeface="宋体" charset="-122"/>
                </a:rPr>
                <a:t>_</a:t>
              </a:r>
            </a:p>
          </p:txBody>
        </p:sp>
        <p:sp>
          <p:nvSpPr>
            <p:cNvPr id="34877" name="Text Box 22"/>
            <p:cNvSpPr txBox="1">
              <a:spLocks noChangeArrowheads="1"/>
            </p:cNvSpPr>
            <p:nvPr/>
          </p:nvSpPr>
          <p:spPr bwMode="auto">
            <a:xfrm>
              <a:off x="568" y="1735"/>
              <a:ext cx="242" cy="362"/>
            </a:xfrm>
            <a:prstGeom prst="rect">
              <a:avLst/>
            </a:prstGeom>
            <a:noFill/>
            <a:ln w="28575">
              <a:noFill/>
              <a:miter lim="800000"/>
              <a:headEnd/>
              <a:tailEnd/>
            </a:ln>
          </p:spPr>
          <p:txBody>
            <a:bodyPr wrap="none" anchor="ctr">
              <a:spAutoFit/>
            </a:bodyPr>
            <a:lstStyle/>
            <a:p>
              <a:pPr algn="ctr" eaLnBrk="1" hangingPunct="1">
                <a:spcBef>
                  <a:spcPct val="50000"/>
                </a:spcBef>
              </a:pPr>
              <a:r>
                <a:rPr kumimoji="1" lang="en-US" altLang="zh-CN" sz="2800">
                  <a:latin typeface="Times New Roman" pitchFamily="18" charset="0"/>
                  <a:ea typeface="宋体" charset="-122"/>
                </a:rPr>
                <a:t>+</a:t>
              </a:r>
            </a:p>
          </p:txBody>
        </p:sp>
        <p:sp>
          <p:nvSpPr>
            <p:cNvPr id="34878" name="Text Box 23"/>
            <p:cNvSpPr txBox="1">
              <a:spLocks noChangeArrowheads="1"/>
            </p:cNvSpPr>
            <p:nvPr/>
          </p:nvSpPr>
          <p:spPr bwMode="auto">
            <a:xfrm>
              <a:off x="1202" y="1643"/>
              <a:ext cx="212" cy="362"/>
            </a:xfrm>
            <a:prstGeom prst="rect">
              <a:avLst/>
            </a:prstGeom>
            <a:noFill/>
            <a:ln w="28575">
              <a:noFill/>
              <a:miter lim="800000"/>
              <a:headEnd/>
              <a:tailEnd/>
            </a:ln>
          </p:spPr>
          <p:txBody>
            <a:bodyPr anchor="ctr">
              <a:spAutoFit/>
            </a:bodyPr>
            <a:lstStyle/>
            <a:p>
              <a:pPr algn="ctr" eaLnBrk="1" hangingPunct="1">
                <a:spcBef>
                  <a:spcPct val="50000"/>
                </a:spcBef>
              </a:pPr>
              <a:r>
                <a:rPr kumimoji="1" lang="en-US" altLang="zh-CN" sz="2800">
                  <a:latin typeface="Times New Roman" pitchFamily="18" charset="0"/>
                  <a:ea typeface="宋体" charset="-122"/>
                </a:rPr>
                <a:t>_</a:t>
              </a:r>
            </a:p>
          </p:txBody>
        </p:sp>
        <p:sp>
          <p:nvSpPr>
            <p:cNvPr id="34879" name="Line 24"/>
            <p:cNvSpPr>
              <a:spLocks noChangeShapeType="1"/>
            </p:cNvSpPr>
            <p:nvPr/>
          </p:nvSpPr>
          <p:spPr bwMode="auto">
            <a:xfrm>
              <a:off x="1610" y="2070"/>
              <a:ext cx="726" cy="0"/>
            </a:xfrm>
            <a:prstGeom prst="line">
              <a:avLst/>
            </a:prstGeom>
            <a:noFill/>
            <a:ln w="28575">
              <a:solidFill>
                <a:schemeClr val="tx1"/>
              </a:solidFill>
              <a:round/>
              <a:headEnd/>
              <a:tailEnd/>
            </a:ln>
          </p:spPr>
          <p:txBody>
            <a:bodyPr wrap="none" anchor="ctr"/>
            <a:lstStyle/>
            <a:p>
              <a:endParaRPr lang="zh-CN" altLang="en-US"/>
            </a:p>
          </p:txBody>
        </p:sp>
        <p:sp>
          <p:nvSpPr>
            <p:cNvPr id="34880" name="Line 25"/>
            <p:cNvSpPr>
              <a:spLocks noChangeShapeType="1"/>
            </p:cNvSpPr>
            <p:nvPr/>
          </p:nvSpPr>
          <p:spPr bwMode="auto">
            <a:xfrm>
              <a:off x="522" y="2070"/>
              <a:ext cx="0" cy="363"/>
            </a:xfrm>
            <a:prstGeom prst="line">
              <a:avLst/>
            </a:prstGeom>
            <a:noFill/>
            <a:ln w="28575">
              <a:solidFill>
                <a:schemeClr val="tx1"/>
              </a:solidFill>
              <a:round/>
              <a:headEnd/>
              <a:tailEnd/>
            </a:ln>
          </p:spPr>
          <p:txBody>
            <a:bodyPr wrap="none" anchor="ctr"/>
            <a:lstStyle/>
            <a:p>
              <a:endParaRPr lang="zh-CN" altLang="en-US"/>
            </a:p>
          </p:txBody>
        </p:sp>
        <p:sp>
          <p:nvSpPr>
            <p:cNvPr id="34881" name="Text Box 26"/>
            <p:cNvSpPr txBox="1">
              <a:spLocks noChangeArrowheads="1"/>
            </p:cNvSpPr>
            <p:nvPr/>
          </p:nvSpPr>
          <p:spPr bwMode="auto">
            <a:xfrm>
              <a:off x="794" y="1525"/>
              <a:ext cx="480" cy="362"/>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i="1" baseline="-25000">
                  <a:latin typeface="Times New Roman" pitchFamily="18" charset="0"/>
                  <a:ea typeface="宋体" charset="-122"/>
                </a:rPr>
                <a:t>S</a:t>
              </a:r>
              <a:r>
                <a:rPr kumimoji="1" lang="en-US" altLang="zh-CN" sz="2800" baseline="-25000">
                  <a:latin typeface="Times New Roman" pitchFamily="18" charset="0"/>
                  <a:ea typeface="宋体" charset="-122"/>
                </a:rPr>
                <a:t>1</a:t>
              </a:r>
              <a:endParaRPr kumimoji="1" lang="en-US" altLang="zh-CN" sz="2800">
                <a:latin typeface="Times New Roman" pitchFamily="18" charset="0"/>
                <a:ea typeface="宋体" charset="-122"/>
              </a:endParaRPr>
            </a:p>
          </p:txBody>
        </p:sp>
        <p:sp>
          <p:nvSpPr>
            <p:cNvPr id="34882" name="Line 27"/>
            <p:cNvSpPr>
              <a:spLocks noChangeShapeType="1"/>
            </p:cNvSpPr>
            <p:nvPr/>
          </p:nvSpPr>
          <p:spPr bwMode="auto">
            <a:xfrm flipH="1" flipV="1">
              <a:off x="521" y="2070"/>
              <a:ext cx="727" cy="0"/>
            </a:xfrm>
            <a:prstGeom prst="line">
              <a:avLst/>
            </a:prstGeom>
            <a:noFill/>
            <a:ln w="28575">
              <a:solidFill>
                <a:schemeClr val="tx1"/>
              </a:solidFill>
              <a:round/>
              <a:headEnd/>
              <a:tailEnd/>
            </a:ln>
          </p:spPr>
          <p:txBody>
            <a:bodyPr wrap="none" anchor="ctr"/>
            <a:lstStyle/>
            <a:p>
              <a:endParaRPr lang="zh-CN" altLang="en-US"/>
            </a:p>
          </p:txBody>
        </p:sp>
        <p:sp>
          <p:nvSpPr>
            <p:cNvPr id="34883" name="Line 28"/>
            <p:cNvSpPr>
              <a:spLocks noChangeShapeType="1"/>
            </p:cNvSpPr>
            <p:nvPr/>
          </p:nvSpPr>
          <p:spPr bwMode="auto">
            <a:xfrm flipH="1" flipV="1">
              <a:off x="1202" y="2070"/>
              <a:ext cx="363" cy="0"/>
            </a:xfrm>
            <a:prstGeom prst="line">
              <a:avLst/>
            </a:prstGeom>
            <a:noFill/>
            <a:ln w="28575" cap="rnd">
              <a:solidFill>
                <a:schemeClr val="tx1"/>
              </a:solidFill>
              <a:prstDash val="sysDot"/>
              <a:round/>
              <a:headEnd/>
              <a:tailEnd/>
            </a:ln>
          </p:spPr>
          <p:txBody>
            <a:bodyPr wrap="none" anchor="ctr"/>
            <a:lstStyle/>
            <a:p>
              <a:endParaRPr lang="zh-CN" altLang="en-US"/>
            </a:p>
          </p:txBody>
        </p:sp>
        <p:sp>
          <p:nvSpPr>
            <p:cNvPr id="34884" name="Text Box 29"/>
            <p:cNvSpPr txBox="1">
              <a:spLocks noChangeArrowheads="1"/>
            </p:cNvSpPr>
            <p:nvPr/>
          </p:nvSpPr>
          <p:spPr bwMode="auto">
            <a:xfrm>
              <a:off x="613" y="2234"/>
              <a:ext cx="242" cy="361"/>
            </a:xfrm>
            <a:prstGeom prst="rect">
              <a:avLst/>
            </a:prstGeom>
            <a:noFill/>
            <a:ln w="12700">
              <a:noFill/>
              <a:miter lim="800000"/>
              <a:headEnd/>
              <a:tailEnd/>
            </a:ln>
          </p:spPr>
          <p:txBody>
            <a:bodyPr wrap="none" anchor="ctr">
              <a:spAutoFit/>
            </a:bodyPr>
            <a:lstStyle/>
            <a:p>
              <a:pPr algn="ctr" eaLnBrk="1" hangingPunct="1">
                <a:spcBef>
                  <a:spcPct val="50000"/>
                </a:spcBef>
              </a:pPr>
              <a:r>
                <a:rPr kumimoji="1" lang="en-US" altLang="zh-CN" sz="2800">
                  <a:latin typeface="Times New Roman" pitchFamily="18" charset="0"/>
                  <a:ea typeface="宋体" charset="-122"/>
                </a:rPr>
                <a:t>+</a:t>
              </a:r>
            </a:p>
          </p:txBody>
        </p:sp>
        <p:sp>
          <p:nvSpPr>
            <p:cNvPr id="34885" name="Text Box 30"/>
            <p:cNvSpPr txBox="1">
              <a:spLocks noChangeArrowheads="1"/>
            </p:cNvSpPr>
            <p:nvPr/>
          </p:nvSpPr>
          <p:spPr bwMode="auto">
            <a:xfrm>
              <a:off x="2064" y="2143"/>
              <a:ext cx="212" cy="362"/>
            </a:xfrm>
            <a:prstGeom prst="rect">
              <a:avLst/>
            </a:prstGeom>
            <a:noFill/>
            <a:ln w="12700">
              <a:noFill/>
              <a:miter lim="800000"/>
              <a:headEnd/>
              <a:tailEnd/>
            </a:ln>
          </p:spPr>
          <p:txBody>
            <a:bodyPr anchor="ctr">
              <a:spAutoFit/>
            </a:bodyPr>
            <a:lstStyle/>
            <a:p>
              <a:pPr algn="ctr" eaLnBrk="1" hangingPunct="1">
                <a:spcBef>
                  <a:spcPct val="50000"/>
                </a:spcBef>
              </a:pPr>
              <a:r>
                <a:rPr kumimoji="1" lang="en-US" altLang="zh-CN" sz="2800">
                  <a:latin typeface="Times New Roman" pitchFamily="18" charset="0"/>
                  <a:ea typeface="宋体" charset="-122"/>
                </a:rPr>
                <a:t>_</a:t>
              </a:r>
            </a:p>
          </p:txBody>
        </p:sp>
        <p:sp>
          <p:nvSpPr>
            <p:cNvPr id="34886" name="Text Box 31"/>
            <p:cNvSpPr txBox="1">
              <a:spLocks noChangeArrowheads="1"/>
            </p:cNvSpPr>
            <p:nvPr/>
          </p:nvSpPr>
          <p:spPr bwMode="auto">
            <a:xfrm>
              <a:off x="1292" y="2251"/>
              <a:ext cx="348" cy="361"/>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endParaRPr kumimoji="1" lang="en-US" altLang="zh-CN" sz="2800">
                <a:latin typeface="Times New Roman" pitchFamily="18" charset="0"/>
                <a:ea typeface="宋体" charset="-122"/>
              </a:endParaRPr>
            </a:p>
          </p:txBody>
        </p:sp>
        <p:sp>
          <p:nvSpPr>
            <p:cNvPr id="34887" name="Line 32"/>
            <p:cNvSpPr>
              <a:spLocks noChangeShapeType="1"/>
            </p:cNvSpPr>
            <p:nvPr/>
          </p:nvSpPr>
          <p:spPr bwMode="auto">
            <a:xfrm>
              <a:off x="2336" y="2070"/>
              <a:ext cx="0" cy="363"/>
            </a:xfrm>
            <a:prstGeom prst="line">
              <a:avLst/>
            </a:prstGeom>
            <a:noFill/>
            <a:ln w="28575">
              <a:solidFill>
                <a:schemeClr val="tx1"/>
              </a:solidFill>
              <a:round/>
              <a:headEnd/>
              <a:tailEnd/>
            </a:ln>
          </p:spPr>
          <p:txBody>
            <a:bodyPr wrap="none" anchor="ctr"/>
            <a:lstStyle/>
            <a:p>
              <a:endParaRPr lang="zh-CN" altLang="en-US"/>
            </a:p>
          </p:txBody>
        </p:sp>
        <p:sp>
          <p:nvSpPr>
            <p:cNvPr id="34888" name="Oval 33"/>
            <p:cNvSpPr>
              <a:spLocks noChangeArrowheads="1"/>
            </p:cNvSpPr>
            <p:nvPr/>
          </p:nvSpPr>
          <p:spPr bwMode="auto">
            <a:xfrm>
              <a:off x="476" y="2432"/>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4889" name="Oval 34"/>
            <p:cNvSpPr>
              <a:spLocks noChangeArrowheads="1"/>
            </p:cNvSpPr>
            <p:nvPr/>
          </p:nvSpPr>
          <p:spPr bwMode="auto">
            <a:xfrm>
              <a:off x="2290" y="2432"/>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grpSp>
        <p:nvGrpSpPr>
          <p:cNvPr id="5" name="Group 68"/>
          <p:cNvGrpSpPr>
            <a:grpSpLocks/>
          </p:cNvGrpSpPr>
          <p:nvPr/>
        </p:nvGrpSpPr>
        <p:grpSpPr bwMode="auto">
          <a:xfrm>
            <a:off x="6227763" y="2997200"/>
            <a:ext cx="1944687" cy="1008063"/>
            <a:chOff x="3969" y="1617"/>
            <a:chExt cx="1225" cy="635"/>
          </a:xfrm>
        </p:grpSpPr>
        <p:sp>
          <p:nvSpPr>
            <p:cNvPr id="34863" name="Oval 36"/>
            <p:cNvSpPr>
              <a:spLocks noChangeArrowheads="1"/>
            </p:cNvSpPr>
            <p:nvPr/>
          </p:nvSpPr>
          <p:spPr bwMode="auto">
            <a:xfrm>
              <a:off x="3969" y="2161"/>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4864" name="Oval 37"/>
            <p:cNvSpPr>
              <a:spLocks noChangeArrowheads="1"/>
            </p:cNvSpPr>
            <p:nvPr/>
          </p:nvSpPr>
          <p:spPr bwMode="auto">
            <a:xfrm>
              <a:off x="5103" y="2161"/>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4865" name="Oval 38"/>
            <p:cNvSpPr>
              <a:spLocks noChangeArrowheads="1"/>
            </p:cNvSpPr>
            <p:nvPr/>
          </p:nvSpPr>
          <p:spPr bwMode="auto">
            <a:xfrm>
              <a:off x="4332" y="1617"/>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34866" name="Line 39"/>
            <p:cNvSpPr>
              <a:spLocks noChangeShapeType="1"/>
            </p:cNvSpPr>
            <p:nvPr/>
          </p:nvSpPr>
          <p:spPr bwMode="auto">
            <a:xfrm>
              <a:off x="4015" y="1799"/>
              <a:ext cx="0" cy="363"/>
            </a:xfrm>
            <a:prstGeom prst="line">
              <a:avLst/>
            </a:prstGeom>
            <a:noFill/>
            <a:ln w="28575">
              <a:solidFill>
                <a:schemeClr val="tx1"/>
              </a:solidFill>
              <a:round/>
              <a:headEnd/>
              <a:tailEnd/>
            </a:ln>
          </p:spPr>
          <p:txBody>
            <a:bodyPr wrap="none" anchor="ctr"/>
            <a:lstStyle/>
            <a:p>
              <a:endParaRPr lang="zh-CN" altLang="en-US"/>
            </a:p>
          </p:txBody>
        </p:sp>
        <p:sp>
          <p:nvSpPr>
            <p:cNvPr id="34867" name="Line 40"/>
            <p:cNvSpPr>
              <a:spLocks noChangeShapeType="1"/>
            </p:cNvSpPr>
            <p:nvPr/>
          </p:nvSpPr>
          <p:spPr bwMode="auto">
            <a:xfrm flipH="1">
              <a:off x="4014" y="1798"/>
              <a:ext cx="1134" cy="1"/>
            </a:xfrm>
            <a:prstGeom prst="line">
              <a:avLst/>
            </a:prstGeom>
            <a:noFill/>
            <a:ln w="28575">
              <a:solidFill>
                <a:schemeClr val="tx1"/>
              </a:solidFill>
              <a:round/>
              <a:headEnd/>
              <a:tailEnd/>
            </a:ln>
          </p:spPr>
          <p:txBody>
            <a:bodyPr wrap="none" anchor="ctr"/>
            <a:lstStyle/>
            <a:p>
              <a:endParaRPr lang="zh-CN" altLang="en-US"/>
            </a:p>
          </p:txBody>
        </p:sp>
        <p:sp>
          <p:nvSpPr>
            <p:cNvPr id="34868" name="Text Box 41"/>
            <p:cNvSpPr txBox="1">
              <a:spLocks noChangeArrowheads="1"/>
            </p:cNvSpPr>
            <p:nvPr/>
          </p:nvSpPr>
          <p:spPr bwMode="auto">
            <a:xfrm>
              <a:off x="4060" y="1788"/>
              <a:ext cx="244" cy="327"/>
            </a:xfrm>
            <a:prstGeom prst="rect">
              <a:avLst/>
            </a:prstGeom>
            <a:noFill/>
            <a:ln w="12700">
              <a:noFill/>
              <a:miter lim="800000"/>
              <a:headEnd/>
              <a:tailEnd/>
            </a:ln>
          </p:spPr>
          <p:txBody>
            <a:bodyPr wrap="none" anchor="ctr">
              <a:spAutoFit/>
            </a:bodyPr>
            <a:lstStyle/>
            <a:p>
              <a:pPr algn="ctr" eaLnBrk="1" hangingPunct="1">
                <a:spcBef>
                  <a:spcPct val="50000"/>
                </a:spcBef>
              </a:pPr>
              <a:r>
                <a:rPr kumimoji="1" lang="en-US" altLang="zh-CN" sz="2800">
                  <a:latin typeface="Times New Roman" pitchFamily="18" charset="0"/>
                  <a:ea typeface="宋体" charset="-122"/>
                </a:rPr>
                <a:t>+</a:t>
              </a:r>
            </a:p>
          </p:txBody>
        </p:sp>
        <p:sp>
          <p:nvSpPr>
            <p:cNvPr id="34869" name="Text Box 42"/>
            <p:cNvSpPr txBox="1">
              <a:spLocks noChangeArrowheads="1"/>
            </p:cNvSpPr>
            <p:nvPr/>
          </p:nvSpPr>
          <p:spPr bwMode="auto">
            <a:xfrm>
              <a:off x="4695" y="1652"/>
              <a:ext cx="212" cy="327"/>
            </a:xfrm>
            <a:prstGeom prst="rect">
              <a:avLst/>
            </a:prstGeom>
            <a:noFill/>
            <a:ln w="12700">
              <a:noFill/>
              <a:miter lim="800000"/>
              <a:headEnd/>
              <a:tailEnd/>
            </a:ln>
          </p:spPr>
          <p:txBody>
            <a:bodyPr anchor="ctr">
              <a:spAutoFit/>
            </a:bodyPr>
            <a:lstStyle/>
            <a:p>
              <a:pPr algn="ctr" eaLnBrk="1" hangingPunct="1">
                <a:spcBef>
                  <a:spcPct val="50000"/>
                </a:spcBef>
              </a:pPr>
              <a:r>
                <a:rPr kumimoji="1" lang="en-US" altLang="zh-CN" sz="2800">
                  <a:latin typeface="Times New Roman" pitchFamily="18" charset="0"/>
                  <a:ea typeface="宋体" charset="-122"/>
                </a:rPr>
                <a:t>_</a:t>
              </a:r>
            </a:p>
          </p:txBody>
        </p:sp>
        <p:sp>
          <p:nvSpPr>
            <p:cNvPr id="34870" name="Text Box 43"/>
            <p:cNvSpPr txBox="1">
              <a:spLocks noChangeArrowheads="1"/>
            </p:cNvSpPr>
            <p:nvPr/>
          </p:nvSpPr>
          <p:spPr bwMode="auto">
            <a:xfrm>
              <a:off x="4392" y="1924"/>
              <a:ext cx="348"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endParaRPr kumimoji="1" lang="en-US" altLang="zh-CN" sz="2800">
                <a:latin typeface="Times New Roman" pitchFamily="18" charset="0"/>
                <a:ea typeface="宋体" charset="-122"/>
              </a:endParaRPr>
            </a:p>
          </p:txBody>
        </p:sp>
        <p:sp>
          <p:nvSpPr>
            <p:cNvPr id="34871" name="Line 44"/>
            <p:cNvSpPr>
              <a:spLocks noChangeShapeType="1"/>
            </p:cNvSpPr>
            <p:nvPr/>
          </p:nvSpPr>
          <p:spPr bwMode="auto">
            <a:xfrm>
              <a:off x="5148" y="1799"/>
              <a:ext cx="0" cy="363"/>
            </a:xfrm>
            <a:prstGeom prst="line">
              <a:avLst/>
            </a:prstGeom>
            <a:noFill/>
            <a:ln w="28575">
              <a:solidFill>
                <a:schemeClr val="tx1"/>
              </a:solidFill>
              <a:round/>
              <a:headEnd/>
              <a:tailEnd/>
            </a:ln>
          </p:spPr>
          <p:txBody>
            <a:bodyPr wrap="none" anchor="ctr"/>
            <a:lstStyle/>
            <a:p>
              <a:endParaRPr lang="zh-CN" altLang="en-US"/>
            </a:p>
          </p:txBody>
        </p:sp>
      </p:grpSp>
      <p:grpSp>
        <p:nvGrpSpPr>
          <p:cNvPr id="6" name="Group 45"/>
          <p:cNvGrpSpPr>
            <a:grpSpLocks/>
          </p:cNvGrpSpPr>
          <p:nvPr/>
        </p:nvGrpSpPr>
        <p:grpSpPr bwMode="auto">
          <a:xfrm>
            <a:off x="5364163" y="4510088"/>
            <a:ext cx="3095625" cy="1655762"/>
            <a:chOff x="3334" y="2614"/>
            <a:chExt cx="2026" cy="1270"/>
          </a:xfrm>
        </p:grpSpPr>
        <p:sp>
          <p:nvSpPr>
            <p:cNvPr id="34844" name="Oval 46"/>
            <p:cNvSpPr>
              <a:spLocks noChangeArrowheads="1"/>
            </p:cNvSpPr>
            <p:nvPr/>
          </p:nvSpPr>
          <p:spPr bwMode="auto">
            <a:xfrm>
              <a:off x="4468" y="317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4845" name="Oval 47"/>
            <p:cNvSpPr>
              <a:spLocks noChangeArrowheads="1"/>
            </p:cNvSpPr>
            <p:nvPr/>
          </p:nvSpPr>
          <p:spPr bwMode="auto">
            <a:xfrm>
              <a:off x="3742" y="317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4846" name="Text Box 48"/>
            <p:cNvSpPr txBox="1">
              <a:spLocks noChangeArrowheads="1"/>
            </p:cNvSpPr>
            <p:nvPr/>
          </p:nvSpPr>
          <p:spPr bwMode="auto">
            <a:xfrm>
              <a:off x="3334" y="3219"/>
              <a:ext cx="480" cy="398"/>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i="1" baseline="-25000">
                  <a:latin typeface="Times New Roman" pitchFamily="18" charset="0"/>
                  <a:ea typeface="宋体" charset="-122"/>
                </a:rPr>
                <a:t>S</a:t>
              </a:r>
              <a:r>
                <a:rPr kumimoji="1" lang="en-US" altLang="zh-CN" sz="2800" baseline="-25000">
                  <a:latin typeface="Times New Roman" pitchFamily="18" charset="0"/>
                  <a:ea typeface="宋体" charset="-122"/>
                </a:rPr>
                <a:t>1</a:t>
              </a:r>
            </a:p>
          </p:txBody>
        </p:sp>
        <p:sp>
          <p:nvSpPr>
            <p:cNvPr id="34847" name="Text Box 49"/>
            <p:cNvSpPr txBox="1">
              <a:spLocks noChangeArrowheads="1"/>
            </p:cNvSpPr>
            <p:nvPr/>
          </p:nvSpPr>
          <p:spPr bwMode="auto">
            <a:xfrm>
              <a:off x="3646" y="2820"/>
              <a:ext cx="251" cy="398"/>
            </a:xfrm>
            <a:prstGeom prst="rect">
              <a:avLst/>
            </a:prstGeom>
            <a:noFill/>
            <a:ln w="12700">
              <a:noFill/>
              <a:miter lim="800000"/>
              <a:headEnd/>
              <a:tailEnd/>
            </a:ln>
          </p:spPr>
          <p:txBody>
            <a:bodyPr wrap="none" anchor="ctr">
              <a:spAutoFit/>
            </a:bodyPr>
            <a:lstStyle/>
            <a:p>
              <a:pPr algn="ctr" eaLnBrk="1" hangingPunct="1">
                <a:spcBef>
                  <a:spcPct val="50000"/>
                </a:spcBef>
              </a:pPr>
              <a:r>
                <a:rPr kumimoji="1" lang="en-US" altLang="zh-CN" sz="2800">
                  <a:latin typeface="Times New Roman" pitchFamily="18" charset="0"/>
                  <a:ea typeface="宋体" charset="-122"/>
                </a:rPr>
                <a:t>+</a:t>
              </a:r>
            </a:p>
          </p:txBody>
        </p:sp>
        <p:sp>
          <p:nvSpPr>
            <p:cNvPr id="34848" name="Text Box 50"/>
            <p:cNvSpPr txBox="1">
              <a:spLocks noChangeArrowheads="1"/>
            </p:cNvSpPr>
            <p:nvPr/>
          </p:nvSpPr>
          <p:spPr bwMode="auto">
            <a:xfrm>
              <a:off x="3651" y="3455"/>
              <a:ext cx="212" cy="399"/>
            </a:xfrm>
            <a:prstGeom prst="rect">
              <a:avLst/>
            </a:prstGeom>
            <a:noFill/>
            <a:ln w="12700">
              <a:noFill/>
              <a:miter lim="800000"/>
              <a:headEnd/>
              <a:tailEnd/>
            </a:ln>
          </p:spPr>
          <p:txBody>
            <a:bodyPr anchor="ctr">
              <a:spAutoFit/>
            </a:bodyPr>
            <a:lstStyle/>
            <a:p>
              <a:pPr algn="ctr" eaLnBrk="1" hangingPunct="1">
                <a:spcBef>
                  <a:spcPct val="50000"/>
                </a:spcBef>
              </a:pPr>
              <a:r>
                <a:rPr kumimoji="1" lang="en-US" altLang="zh-CN" sz="2800">
                  <a:latin typeface="Times New Roman" pitchFamily="18" charset="0"/>
                  <a:ea typeface="宋体" charset="-122"/>
                </a:rPr>
                <a:t>_</a:t>
              </a:r>
            </a:p>
          </p:txBody>
        </p:sp>
        <p:sp>
          <p:nvSpPr>
            <p:cNvPr id="34849" name="Text Box 51"/>
            <p:cNvSpPr txBox="1">
              <a:spLocks noChangeArrowheads="1"/>
            </p:cNvSpPr>
            <p:nvPr/>
          </p:nvSpPr>
          <p:spPr bwMode="auto">
            <a:xfrm>
              <a:off x="4372" y="2820"/>
              <a:ext cx="251" cy="398"/>
            </a:xfrm>
            <a:prstGeom prst="rect">
              <a:avLst/>
            </a:prstGeom>
            <a:noFill/>
            <a:ln w="12700">
              <a:noFill/>
              <a:miter lim="800000"/>
              <a:headEnd/>
              <a:tailEnd/>
            </a:ln>
          </p:spPr>
          <p:txBody>
            <a:bodyPr wrap="none" anchor="ctr">
              <a:spAutoFit/>
            </a:bodyPr>
            <a:lstStyle/>
            <a:p>
              <a:pPr algn="ctr" eaLnBrk="1" hangingPunct="1">
                <a:spcBef>
                  <a:spcPct val="50000"/>
                </a:spcBef>
              </a:pPr>
              <a:r>
                <a:rPr kumimoji="1" lang="en-US" altLang="zh-CN" sz="2800">
                  <a:latin typeface="Times New Roman" pitchFamily="18" charset="0"/>
                  <a:ea typeface="宋体" charset="-122"/>
                </a:rPr>
                <a:t>+</a:t>
              </a:r>
            </a:p>
          </p:txBody>
        </p:sp>
        <p:sp>
          <p:nvSpPr>
            <p:cNvPr id="34850" name="Text Box 52"/>
            <p:cNvSpPr txBox="1">
              <a:spLocks noChangeArrowheads="1"/>
            </p:cNvSpPr>
            <p:nvPr/>
          </p:nvSpPr>
          <p:spPr bwMode="auto">
            <a:xfrm>
              <a:off x="4422" y="3455"/>
              <a:ext cx="212" cy="399"/>
            </a:xfrm>
            <a:prstGeom prst="rect">
              <a:avLst/>
            </a:prstGeom>
            <a:noFill/>
            <a:ln w="12700">
              <a:noFill/>
              <a:miter lim="800000"/>
              <a:headEnd/>
              <a:tailEnd/>
            </a:ln>
          </p:spPr>
          <p:txBody>
            <a:bodyPr anchor="ctr">
              <a:spAutoFit/>
            </a:bodyPr>
            <a:lstStyle/>
            <a:p>
              <a:pPr algn="ctr" eaLnBrk="1" hangingPunct="1">
                <a:spcBef>
                  <a:spcPct val="50000"/>
                </a:spcBef>
              </a:pPr>
              <a:r>
                <a:rPr kumimoji="1" lang="en-US" altLang="zh-CN" sz="2800">
                  <a:latin typeface="Times New Roman" pitchFamily="18" charset="0"/>
                  <a:ea typeface="宋体" charset="-122"/>
                </a:rPr>
                <a:t>_</a:t>
              </a:r>
            </a:p>
          </p:txBody>
        </p:sp>
        <p:sp>
          <p:nvSpPr>
            <p:cNvPr id="34851" name="Line 53"/>
            <p:cNvSpPr>
              <a:spLocks noChangeShapeType="1"/>
            </p:cNvSpPr>
            <p:nvPr/>
          </p:nvSpPr>
          <p:spPr bwMode="auto">
            <a:xfrm>
              <a:off x="3923" y="2902"/>
              <a:ext cx="0" cy="952"/>
            </a:xfrm>
            <a:prstGeom prst="line">
              <a:avLst/>
            </a:prstGeom>
            <a:noFill/>
            <a:ln w="28575">
              <a:solidFill>
                <a:schemeClr val="tx1"/>
              </a:solidFill>
              <a:round/>
              <a:headEnd/>
              <a:tailEnd/>
            </a:ln>
          </p:spPr>
          <p:txBody>
            <a:bodyPr wrap="none" anchor="ctr"/>
            <a:lstStyle/>
            <a:p>
              <a:endParaRPr lang="zh-CN" altLang="en-US"/>
            </a:p>
          </p:txBody>
        </p:sp>
        <p:sp>
          <p:nvSpPr>
            <p:cNvPr id="34852" name="Line 54"/>
            <p:cNvSpPr>
              <a:spLocks noChangeShapeType="1"/>
            </p:cNvSpPr>
            <p:nvPr/>
          </p:nvSpPr>
          <p:spPr bwMode="auto">
            <a:xfrm>
              <a:off x="4649" y="2902"/>
              <a:ext cx="0" cy="952"/>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34853" name="Line 55"/>
            <p:cNvSpPr>
              <a:spLocks noChangeShapeType="1"/>
            </p:cNvSpPr>
            <p:nvPr/>
          </p:nvSpPr>
          <p:spPr bwMode="auto">
            <a:xfrm>
              <a:off x="3923" y="2902"/>
              <a:ext cx="1248" cy="0"/>
            </a:xfrm>
            <a:prstGeom prst="line">
              <a:avLst/>
            </a:prstGeom>
            <a:noFill/>
            <a:ln w="28575">
              <a:solidFill>
                <a:schemeClr val="tx1"/>
              </a:solidFill>
              <a:round/>
              <a:headEnd/>
              <a:tailEnd type="none" w="sm" len="lg"/>
            </a:ln>
          </p:spPr>
          <p:txBody>
            <a:bodyPr wrap="none" anchor="ctr"/>
            <a:lstStyle/>
            <a:p>
              <a:endParaRPr lang="zh-CN" altLang="en-US"/>
            </a:p>
          </p:txBody>
        </p:sp>
        <p:sp>
          <p:nvSpPr>
            <p:cNvPr id="34854" name="Line 56"/>
            <p:cNvSpPr>
              <a:spLocks noChangeShapeType="1"/>
            </p:cNvSpPr>
            <p:nvPr/>
          </p:nvSpPr>
          <p:spPr bwMode="auto">
            <a:xfrm>
              <a:off x="3923" y="3854"/>
              <a:ext cx="1248" cy="0"/>
            </a:xfrm>
            <a:prstGeom prst="line">
              <a:avLst/>
            </a:prstGeom>
            <a:noFill/>
            <a:ln w="28575">
              <a:solidFill>
                <a:schemeClr val="tx1"/>
              </a:solidFill>
              <a:round/>
              <a:headEnd/>
              <a:tailEnd/>
            </a:ln>
          </p:spPr>
          <p:txBody>
            <a:bodyPr wrap="none" anchor="ctr"/>
            <a:lstStyle/>
            <a:p>
              <a:endParaRPr lang="zh-CN" altLang="en-US"/>
            </a:p>
          </p:txBody>
        </p:sp>
        <p:sp>
          <p:nvSpPr>
            <p:cNvPr id="34855" name="Text Box 57"/>
            <p:cNvSpPr txBox="1">
              <a:spLocks noChangeArrowheads="1"/>
            </p:cNvSpPr>
            <p:nvPr/>
          </p:nvSpPr>
          <p:spPr bwMode="auto">
            <a:xfrm>
              <a:off x="4831" y="2614"/>
              <a:ext cx="272" cy="351"/>
            </a:xfrm>
            <a:prstGeom prst="rect">
              <a:avLst/>
            </a:prstGeom>
            <a:noFill/>
            <a:ln w="12700">
              <a:noFill/>
              <a:miter lim="800000"/>
              <a:headEnd/>
              <a:tailEnd/>
            </a:ln>
          </p:spPr>
          <p:txBody>
            <a:bodyPr>
              <a:spAutoFit/>
            </a:bodyPr>
            <a:lstStyle/>
            <a:p>
              <a:pPr eaLnBrk="1" hangingPunct="1">
                <a:spcBef>
                  <a:spcPct val="50000"/>
                </a:spcBef>
              </a:pPr>
              <a:r>
                <a:rPr kumimoji="1" lang="en-US" altLang="zh-CN" sz="2400" i="1">
                  <a:solidFill>
                    <a:schemeClr val="bg1"/>
                  </a:solidFill>
                  <a:latin typeface="Times New Roman" pitchFamily="18" charset="0"/>
                  <a:ea typeface="宋体" charset="-122"/>
                </a:rPr>
                <a:t>i</a:t>
              </a:r>
              <a:endParaRPr kumimoji="1" lang="en-US" altLang="zh-CN" sz="2400">
                <a:solidFill>
                  <a:schemeClr val="bg1"/>
                </a:solidFill>
                <a:latin typeface="Times New Roman" pitchFamily="18" charset="0"/>
                <a:ea typeface="宋体" charset="-122"/>
              </a:endParaRPr>
            </a:p>
          </p:txBody>
        </p:sp>
        <p:sp>
          <p:nvSpPr>
            <p:cNvPr id="34856" name="Line 58"/>
            <p:cNvSpPr>
              <a:spLocks noChangeShapeType="1"/>
            </p:cNvSpPr>
            <p:nvPr/>
          </p:nvSpPr>
          <p:spPr bwMode="auto">
            <a:xfrm>
              <a:off x="4694" y="2947"/>
              <a:ext cx="432" cy="0"/>
            </a:xfrm>
            <a:prstGeom prst="line">
              <a:avLst/>
            </a:prstGeom>
            <a:noFill/>
            <a:ln w="28575">
              <a:solidFill>
                <a:srgbClr val="00FFFF"/>
              </a:solidFill>
              <a:round/>
              <a:headEnd/>
              <a:tailEnd type="triangle" w="med" len="med"/>
            </a:ln>
          </p:spPr>
          <p:txBody>
            <a:bodyPr wrap="none" anchor="ctr"/>
            <a:lstStyle/>
            <a:p>
              <a:endParaRPr lang="zh-CN" altLang="en-US"/>
            </a:p>
          </p:txBody>
        </p:sp>
        <p:sp>
          <p:nvSpPr>
            <p:cNvPr id="34857" name="Text Box 59"/>
            <p:cNvSpPr txBox="1">
              <a:spLocks noChangeArrowheads="1"/>
            </p:cNvSpPr>
            <p:nvPr/>
          </p:nvSpPr>
          <p:spPr bwMode="auto">
            <a:xfrm>
              <a:off x="4105" y="3174"/>
              <a:ext cx="480" cy="398"/>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i="1" baseline="-25000">
                  <a:latin typeface="Times New Roman" pitchFamily="18" charset="0"/>
                  <a:ea typeface="宋体" charset="-122"/>
                </a:rPr>
                <a:t>S</a:t>
              </a:r>
              <a:r>
                <a:rPr kumimoji="1" lang="en-US" altLang="zh-CN" sz="2800" baseline="-25000">
                  <a:latin typeface="Times New Roman" pitchFamily="18" charset="0"/>
                  <a:ea typeface="宋体" charset="-122"/>
                </a:rPr>
                <a:t>2</a:t>
              </a:r>
            </a:p>
          </p:txBody>
        </p:sp>
        <p:sp>
          <p:nvSpPr>
            <p:cNvPr id="34858" name="Text Box 60"/>
            <p:cNvSpPr txBox="1">
              <a:spLocks noChangeArrowheads="1"/>
            </p:cNvSpPr>
            <p:nvPr/>
          </p:nvSpPr>
          <p:spPr bwMode="auto">
            <a:xfrm>
              <a:off x="5054" y="2896"/>
              <a:ext cx="251" cy="399"/>
            </a:xfrm>
            <a:prstGeom prst="rect">
              <a:avLst/>
            </a:prstGeom>
            <a:noFill/>
            <a:ln w="12700">
              <a:noFill/>
              <a:miter lim="800000"/>
              <a:headEnd/>
              <a:tailEnd/>
            </a:ln>
          </p:spPr>
          <p:txBody>
            <a:bodyPr wrap="none" anchor="ctr">
              <a:spAutoFit/>
            </a:bodyPr>
            <a:lstStyle/>
            <a:p>
              <a:pPr algn="ctr" eaLnBrk="1" hangingPunct="1">
                <a:spcBef>
                  <a:spcPct val="50000"/>
                </a:spcBef>
              </a:pPr>
              <a:r>
                <a:rPr kumimoji="1" lang="en-US" altLang="zh-CN" sz="2800">
                  <a:latin typeface="Times New Roman" pitchFamily="18" charset="0"/>
                  <a:ea typeface="宋体" charset="-122"/>
                </a:rPr>
                <a:t>+</a:t>
              </a:r>
            </a:p>
          </p:txBody>
        </p:sp>
        <p:sp>
          <p:nvSpPr>
            <p:cNvPr id="34859" name="Text Box 61"/>
            <p:cNvSpPr txBox="1">
              <a:spLocks noChangeArrowheads="1"/>
            </p:cNvSpPr>
            <p:nvPr/>
          </p:nvSpPr>
          <p:spPr bwMode="auto">
            <a:xfrm>
              <a:off x="5103" y="3396"/>
              <a:ext cx="212" cy="398"/>
            </a:xfrm>
            <a:prstGeom prst="rect">
              <a:avLst/>
            </a:prstGeom>
            <a:noFill/>
            <a:ln w="12700">
              <a:noFill/>
              <a:miter lim="800000"/>
              <a:headEnd/>
              <a:tailEnd/>
            </a:ln>
          </p:spPr>
          <p:txBody>
            <a:bodyPr anchor="ctr">
              <a:spAutoFit/>
            </a:bodyPr>
            <a:lstStyle/>
            <a:p>
              <a:pPr algn="ctr" eaLnBrk="1" hangingPunct="1">
                <a:spcBef>
                  <a:spcPct val="50000"/>
                </a:spcBef>
              </a:pPr>
              <a:r>
                <a:rPr kumimoji="1" lang="en-US" altLang="zh-CN" sz="2800">
                  <a:latin typeface="Times New Roman" pitchFamily="18" charset="0"/>
                  <a:ea typeface="宋体" charset="-122"/>
                </a:rPr>
                <a:t>_</a:t>
              </a:r>
            </a:p>
          </p:txBody>
        </p:sp>
        <p:sp>
          <p:nvSpPr>
            <p:cNvPr id="34860" name="Text Box 62"/>
            <p:cNvSpPr txBox="1">
              <a:spLocks noChangeArrowheads="1"/>
            </p:cNvSpPr>
            <p:nvPr/>
          </p:nvSpPr>
          <p:spPr bwMode="auto">
            <a:xfrm>
              <a:off x="5012" y="3219"/>
              <a:ext cx="348" cy="398"/>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endParaRPr kumimoji="1" lang="en-US" altLang="zh-CN" sz="2800">
                <a:latin typeface="Times New Roman" pitchFamily="18" charset="0"/>
                <a:ea typeface="宋体" charset="-122"/>
              </a:endParaRPr>
            </a:p>
          </p:txBody>
        </p:sp>
        <p:sp>
          <p:nvSpPr>
            <p:cNvPr id="34861" name="Oval 63"/>
            <p:cNvSpPr>
              <a:spLocks noChangeArrowheads="1"/>
            </p:cNvSpPr>
            <p:nvPr/>
          </p:nvSpPr>
          <p:spPr bwMode="auto">
            <a:xfrm>
              <a:off x="5148" y="3793"/>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4862" name="Oval 64"/>
            <p:cNvSpPr>
              <a:spLocks noChangeArrowheads="1"/>
            </p:cNvSpPr>
            <p:nvPr/>
          </p:nvSpPr>
          <p:spPr bwMode="auto">
            <a:xfrm>
              <a:off x="5148" y="2840"/>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grpSp>
        <p:nvGrpSpPr>
          <p:cNvPr id="7" name="Group 65"/>
          <p:cNvGrpSpPr>
            <a:grpSpLocks/>
          </p:cNvGrpSpPr>
          <p:nvPr/>
        </p:nvGrpSpPr>
        <p:grpSpPr bwMode="auto">
          <a:xfrm>
            <a:off x="6948488" y="4076700"/>
            <a:ext cx="1800225" cy="692150"/>
            <a:chOff x="4468" y="2296"/>
            <a:chExt cx="1134" cy="728"/>
          </a:xfrm>
        </p:grpSpPr>
        <p:sp>
          <p:nvSpPr>
            <p:cNvPr id="34842" name="AutoShape 66"/>
            <p:cNvSpPr>
              <a:spLocks noChangeArrowheads="1"/>
            </p:cNvSpPr>
            <p:nvPr/>
          </p:nvSpPr>
          <p:spPr bwMode="auto">
            <a:xfrm rot="-5400000">
              <a:off x="4195" y="2569"/>
              <a:ext cx="681" cy="136"/>
            </a:xfrm>
            <a:prstGeom prst="rightArrow">
              <a:avLst>
                <a:gd name="adj1" fmla="val 50000"/>
                <a:gd name="adj2" fmla="val 125184"/>
              </a:avLst>
            </a:prstGeom>
            <a:solidFill>
              <a:srgbClr val="3399FF"/>
            </a:solidFill>
            <a:ln w="12700">
              <a:solidFill>
                <a:srgbClr val="3399FF"/>
              </a:solidFill>
              <a:miter lim="800000"/>
              <a:headEnd/>
              <a:tailEnd/>
            </a:ln>
          </p:spPr>
          <p:txBody>
            <a:bodyPr wrap="none" anchor="ctr"/>
            <a:lstStyle/>
            <a:p>
              <a:endParaRPr lang="zh-CN" altLang="en-US">
                <a:ea typeface="宋体" charset="-122"/>
              </a:endParaRPr>
            </a:p>
          </p:txBody>
        </p:sp>
        <p:sp>
          <p:nvSpPr>
            <p:cNvPr id="34843" name="Text Box 67"/>
            <p:cNvSpPr txBox="1">
              <a:spLocks noChangeArrowheads="1"/>
            </p:cNvSpPr>
            <p:nvPr/>
          </p:nvSpPr>
          <p:spPr bwMode="auto">
            <a:xfrm>
              <a:off x="4536" y="2478"/>
              <a:ext cx="1066" cy="546"/>
            </a:xfrm>
            <a:prstGeom prst="rect">
              <a:avLst/>
            </a:prstGeom>
            <a:noFill/>
            <a:ln w="9525" algn="ctr">
              <a:noFill/>
              <a:miter lim="800000"/>
              <a:headEnd/>
              <a:tailEnd/>
            </a:ln>
          </p:spPr>
          <p:txBody>
            <a:bodyPr>
              <a:spAutoFit/>
            </a:bodyPr>
            <a:lstStyle/>
            <a:p>
              <a:pPr eaLnBrk="1" hangingPunct="1">
                <a:spcBef>
                  <a:spcPct val="50000"/>
                </a:spcBef>
              </a:pPr>
              <a:r>
                <a:rPr lang="zh-CN" altLang="en-US" sz="2800" b="1">
                  <a:latin typeface="Times New Roman" pitchFamily="18" charset="0"/>
                  <a:ea typeface="楷体_GB2312" pitchFamily="49" charset="-122"/>
                </a:rPr>
                <a:t>等效电路</a:t>
              </a:r>
            </a:p>
          </p:txBody>
        </p:sp>
      </p:grpSp>
      <p:sp>
        <p:nvSpPr>
          <p:cNvPr id="375877" name="Text Box 69" descr="新闻纸"/>
          <p:cNvSpPr txBox="1">
            <a:spLocks noChangeArrowheads="1"/>
          </p:cNvSpPr>
          <p:nvPr/>
        </p:nvSpPr>
        <p:spPr bwMode="auto">
          <a:xfrm>
            <a:off x="250825" y="333375"/>
            <a:ext cx="8208963" cy="823913"/>
          </a:xfrm>
          <a:prstGeom prst="rect">
            <a:avLst/>
          </a:prstGeom>
          <a:noFill/>
          <a:ln w="9525">
            <a:noFill/>
            <a:miter lim="800000"/>
            <a:headEnd/>
            <a:tailEnd/>
          </a:ln>
          <a:effectLst>
            <a:prstShdw prst="shdw17" dist="17961" dir="2700000">
              <a:srgbClr val="959595"/>
            </a:prstShdw>
          </a:effectLst>
        </p:spPr>
        <p:txBody>
          <a:bodyPr>
            <a:spAutoFit/>
          </a:bodyPr>
          <a:lstStyle/>
          <a:p>
            <a:pPr eaLnBrk="1" hangingPunct="1">
              <a:spcBef>
                <a:spcPct val="50000"/>
              </a:spcBef>
            </a:pPr>
            <a:r>
              <a:rPr kumimoji="1" lang="en-US" altLang="zh-CN" sz="4800" b="1">
                <a:latin typeface="楷体_GB2312" pitchFamily="49" charset="-122"/>
                <a:ea typeface="楷体_GB2312" pitchFamily="49" charset="-122"/>
              </a:rPr>
              <a:t>4.5 </a:t>
            </a:r>
            <a:r>
              <a:rPr kumimoji="1" lang="zh-CN" altLang="en-US" sz="4800" b="1">
                <a:latin typeface="楷体_GB2312" pitchFamily="49" charset="-122"/>
                <a:ea typeface="楷体_GB2312" pitchFamily="49" charset="-122"/>
              </a:rPr>
              <a:t>简单的等效规律和公式</a:t>
            </a:r>
            <a:endParaRPr kumimoji="1" lang="zh-CN" altLang="en-US" sz="3200">
              <a:latin typeface="Times New Roman" pitchFamily="18" charset="0"/>
              <a:ea typeface="仿宋_GB2312" pitchFamily="49" charset="-122"/>
            </a:endParaRPr>
          </a:p>
        </p:txBody>
      </p:sp>
      <p:grpSp>
        <p:nvGrpSpPr>
          <p:cNvPr id="34833" name="Group 70"/>
          <p:cNvGrpSpPr>
            <a:grpSpLocks/>
          </p:cNvGrpSpPr>
          <p:nvPr/>
        </p:nvGrpSpPr>
        <p:grpSpPr bwMode="auto">
          <a:xfrm>
            <a:off x="8316913" y="6446838"/>
            <a:ext cx="792162" cy="366712"/>
            <a:chOff x="5193" y="4020"/>
            <a:chExt cx="499" cy="231"/>
          </a:xfrm>
        </p:grpSpPr>
        <p:pic>
          <p:nvPicPr>
            <p:cNvPr id="34840" name="Picture 71"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34841" name="Text Box 72">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34834" name="Group 73"/>
          <p:cNvGrpSpPr>
            <a:grpSpLocks/>
          </p:cNvGrpSpPr>
          <p:nvPr/>
        </p:nvGrpSpPr>
        <p:grpSpPr bwMode="auto">
          <a:xfrm>
            <a:off x="7453313" y="6446838"/>
            <a:ext cx="792162" cy="366712"/>
            <a:chOff x="4649" y="4020"/>
            <a:chExt cx="499" cy="231"/>
          </a:xfrm>
        </p:grpSpPr>
        <p:pic>
          <p:nvPicPr>
            <p:cNvPr id="34838" name="Picture 74" descr="78900"/>
            <p:cNvPicPr>
              <a:picLocks noChangeAspect="1" noChangeArrowheads="1"/>
            </p:cNvPicPr>
            <p:nvPr/>
          </p:nvPicPr>
          <p:blipFill>
            <a:blip r:embed="rId7"/>
            <a:srcRect/>
            <a:stretch>
              <a:fillRect/>
            </a:stretch>
          </p:blipFill>
          <p:spPr bwMode="auto">
            <a:xfrm>
              <a:off x="4649" y="4066"/>
              <a:ext cx="499" cy="181"/>
            </a:xfrm>
            <a:prstGeom prst="rect">
              <a:avLst/>
            </a:prstGeom>
            <a:noFill/>
            <a:ln w="9525">
              <a:noFill/>
              <a:miter lim="800000"/>
              <a:headEnd/>
              <a:tailEnd/>
            </a:ln>
          </p:spPr>
        </p:pic>
        <p:sp>
          <p:nvSpPr>
            <p:cNvPr id="34839" name="Text Box 75">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34835" name="Group 76"/>
          <p:cNvGrpSpPr>
            <a:grpSpLocks/>
          </p:cNvGrpSpPr>
          <p:nvPr/>
        </p:nvGrpSpPr>
        <p:grpSpPr bwMode="auto">
          <a:xfrm>
            <a:off x="6588125" y="6446838"/>
            <a:ext cx="792163" cy="366712"/>
            <a:chOff x="5193" y="4020"/>
            <a:chExt cx="499" cy="231"/>
          </a:xfrm>
        </p:grpSpPr>
        <p:pic>
          <p:nvPicPr>
            <p:cNvPr id="34836" name="Picture 77"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34837" name="Text Box 78">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75877"/>
                                        </p:tgtEl>
                                        <p:attrNameLst>
                                          <p:attrName>style.visibility</p:attrName>
                                        </p:attrNameLst>
                                      </p:cBhvr>
                                      <p:to>
                                        <p:strVal val="visible"/>
                                      </p:to>
                                    </p:set>
                                    <p:anim calcmode="lin" valueType="num">
                                      <p:cBhvr additive="base">
                                        <p:cTn id="7" dur="500" fill="hold"/>
                                        <p:tgtEl>
                                          <p:spTgt spid="375877"/>
                                        </p:tgtEl>
                                        <p:attrNameLst>
                                          <p:attrName>ppt_x</p:attrName>
                                        </p:attrNameLst>
                                      </p:cBhvr>
                                      <p:tavLst>
                                        <p:tav tm="0">
                                          <p:val>
                                            <p:strVal val="0-#ppt_w/2"/>
                                          </p:val>
                                        </p:tav>
                                        <p:tav tm="100000">
                                          <p:val>
                                            <p:strVal val="#ppt_x"/>
                                          </p:val>
                                        </p:tav>
                                      </p:tavLst>
                                    </p:anim>
                                    <p:anim calcmode="lin" valueType="num">
                                      <p:cBhvr additive="base">
                                        <p:cTn id="8" dur="500" fill="hold"/>
                                        <p:tgtEl>
                                          <p:spTgt spid="37587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75810"/>
                                        </p:tgtEl>
                                        <p:attrNameLst>
                                          <p:attrName>style.visibility</p:attrName>
                                        </p:attrNameLst>
                                      </p:cBhvr>
                                      <p:to>
                                        <p:strVal val="visible"/>
                                      </p:to>
                                    </p:set>
                                    <p:anim calcmode="lin" valueType="num">
                                      <p:cBhvr additive="base">
                                        <p:cTn id="12" dur="500" fill="hold"/>
                                        <p:tgtEl>
                                          <p:spTgt spid="375810"/>
                                        </p:tgtEl>
                                        <p:attrNameLst>
                                          <p:attrName>ppt_x</p:attrName>
                                        </p:attrNameLst>
                                      </p:cBhvr>
                                      <p:tavLst>
                                        <p:tav tm="0">
                                          <p:val>
                                            <p:strVal val="0-#ppt_w/2"/>
                                          </p:val>
                                        </p:tav>
                                        <p:tav tm="100000">
                                          <p:val>
                                            <p:strVal val="#ppt_x"/>
                                          </p:val>
                                        </p:tav>
                                      </p:tavLst>
                                    </p:anim>
                                    <p:anim calcmode="lin" valueType="num">
                                      <p:cBhvr additive="base">
                                        <p:cTn id="13" dur="500" fill="hold"/>
                                        <p:tgtEl>
                                          <p:spTgt spid="37581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75811"/>
                                        </p:tgtEl>
                                        <p:attrNameLst>
                                          <p:attrName>style.visibility</p:attrName>
                                        </p:attrNameLst>
                                      </p:cBhvr>
                                      <p:to>
                                        <p:strVal val="visible"/>
                                      </p:to>
                                    </p:set>
                                    <p:anim calcmode="lin" valueType="num">
                                      <p:cBhvr additive="base">
                                        <p:cTn id="18" dur="500" fill="hold"/>
                                        <p:tgtEl>
                                          <p:spTgt spid="375811"/>
                                        </p:tgtEl>
                                        <p:attrNameLst>
                                          <p:attrName>ppt_x</p:attrName>
                                        </p:attrNameLst>
                                      </p:cBhvr>
                                      <p:tavLst>
                                        <p:tav tm="0">
                                          <p:val>
                                            <p:strVal val="0-#ppt_w/2"/>
                                          </p:val>
                                        </p:tav>
                                        <p:tav tm="100000">
                                          <p:val>
                                            <p:strVal val="#ppt_x"/>
                                          </p:val>
                                        </p:tav>
                                      </p:tavLst>
                                    </p:anim>
                                    <p:anim calcmode="lin" valueType="num">
                                      <p:cBhvr additive="base">
                                        <p:cTn id="19" dur="500" fill="hold"/>
                                        <p:tgtEl>
                                          <p:spTgt spid="37581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75812"/>
                                        </p:tgtEl>
                                        <p:attrNameLst>
                                          <p:attrName>style.visibility</p:attrName>
                                        </p:attrNameLst>
                                      </p:cBhvr>
                                      <p:to>
                                        <p:strVal val="visible"/>
                                      </p:to>
                                    </p:set>
                                    <p:animEffect transition="in" filter="slide(fromBottom)">
                                      <p:cBhvr>
                                        <p:cTn id="24" dur="500"/>
                                        <p:tgtEl>
                                          <p:spTgt spid="3758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slide(fromLeft)">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75813"/>
                                        </p:tgtEl>
                                        <p:attrNameLst>
                                          <p:attrName>style.visibility</p:attrName>
                                        </p:attrNameLst>
                                      </p:cBhvr>
                                      <p:to>
                                        <p:strVal val="visible"/>
                                      </p:to>
                                    </p:set>
                                    <p:animEffect transition="in" filter="wipe(left)">
                                      <p:cBhvr>
                                        <p:cTn id="44" dur="3000"/>
                                        <p:tgtEl>
                                          <p:spTgt spid="375813"/>
                                        </p:tgtEl>
                                      </p:cBhvr>
                                    </p:animEffect>
                                  </p:childTnLst>
                                </p:cTn>
                              </p:par>
                            </p:childTnLst>
                          </p:cTn>
                        </p:par>
                        <p:par>
                          <p:cTn id="45" fill="hold" nodeType="afterGroup">
                            <p:stCondLst>
                              <p:cond delay="3000"/>
                            </p:stCondLst>
                            <p:childTnLst>
                              <p:par>
                                <p:cTn id="46" presetID="20" presetClass="entr" presetSubtype="0" fill="hold" grpId="0" nodeType="afterEffect">
                                  <p:stCondLst>
                                    <p:cond delay="0"/>
                                  </p:stCondLst>
                                  <p:childTnLst>
                                    <p:set>
                                      <p:cBhvr>
                                        <p:cTn id="47" dur="1" fill="hold">
                                          <p:stCondLst>
                                            <p:cond delay="0"/>
                                          </p:stCondLst>
                                        </p:cTn>
                                        <p:tgtEl>
                                          <p:spTgt spid="375817"/>
                                        </p:tgtEl>
                                        <p:attrNameLst>
                                          <p:attrName>style.visibility</p:attrName>
                                        </p:attrNameLst>
                                      </p:cBhvr>
                                      <p:to>
                                        <p:strVal val="visible"/>
                                      </p:to>
                                    </p:set>
                                    <p:animEffect transition="in" filter="wedge">
                                      <p:cBhvr>
                                        <p:cTn id="48" dur="2000"/>
                                        <p:tgtEl>
                                          <p:spTgt spid="37581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375818"/>
                                        </p:tgtEl>
                                        <p:attrNameLst>
                                          <p:attrName>style.visibility</p:attrName>
                                        </p:attrNameLst>
                                      </p:cBhvr>
                                      <p:to>
                                        <p:strVal val="visible"/>
                                      </p:to>
                                    </p:set>
                                    <p:animEffect transition="in" filter="slide(fromBottom)">
                                      <p:cBhvr>
                                        <p:cTn id="53" dur="500"/>
                                        <p:tgtEl>
                                          <p:spTgt spid="3758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blinds(horizontal)">
                                      <p:cBhvr>
                                        <p:cTn id="58" dur="500"/>
                                        <p:tgtEl>
                                          <p:spTgt spid="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nodeType="clickEffect">
                                  <p:stCondLst>
                                    <p:cond delay="0"/>
                                  </p:stCondLst>
                                  <p:childTnLst>
                                    <p:set>
                                      <p:cBhvr>
                                        <p:cTn id="62" dur="1" fill="hold">
                                          <p:stCondLst>
                                            <p:cond delay="0"/>
                                          </p:stCondLst>
                                        </p:cTn>
                                        <p:tgtEl>
                                          <p:spTgt spid="375819"/>
                                        </p:tgtEl>
                                        <p:attrNameLst>
                                          <p:attrName>style.visibility</p:attrName>
                                        </p:attrNameLst>
                                      </p:cBhvr>
                                      <p:to>
                                        <p:strVal val="visible"/>
                                      </p:to>
                                    </p:set>
                                    <p:animEffect transition="in" filter="checkerboard(across)">
                                      <p:cBhvr>
                                        <p:cTn id="63" dur="500"/>
                                        <p:tgtEl>
                                          <p:spTgt spid="37581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additive="base">
                                        <p:cTn id="68" dur="500" fill="hold"/>
                                        <p:tgtEl>
                                          <p:spTgt spid="7"/>
                                        </p:tgtEl>
                                        <p:attrNameLst>
                                          <p:attrName>ppt_x</p:attrName>
                                        </p:attrNameLst>
                                      </p:cBhvr>
                                      <p:tavLst>
                                        <p:tav tm="0">
                                          <p:val>
                                            <p:strVal val="#ppt_x"/>
                                          </p:val>
                                        </p:tav>
                                        <p:tav tm="100000">
                                          <p:val>
                                            <p:strVal val="#ppt_x"/>
                                          </p:val>
                                        </p:tav>
                                      </p:tavLst>
                                    </p:anim>
                                    <p:anim calcmode="lin" valueType="num">
                                      <p:cBhvr additive="base">
                                        <p:cTn id="6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blinds(horizontal)">
                                      <p:cBhvr>
                                        <p:cTn id="74" dur="500"/>
                                        <p:tgtEl>
                                          <p:spTgt spid="3"/>
                                        </p:tgtEl>
                                      </p:cBhvr>
                                    </p:animEffect>
                                  </p:childTnLst>
                                </p:cTn>
                              </p:par>
                            </p:childTnLst>
                          </p:cTn>
                        </p:par>
                        <p:par>
                          <p:cTn id="75" fill="hold" nodeType="afterGroup">
                            <p:stCondLst>
                              <p:cond delay="500"/>
                            </p:stCondLst>
                            <p:childTnLst>
                              <p:par>
                                <p:cTn id="76" presetID="2" presetClass="entr" presetSubtype="4" fill="hold" grpId="0" nodeType="afterEffect">
                                  <p:stCondLst>
                                    <p:cond delay="0"/>
                                  </p:stCondLst>
                                  <p:childTnLst>
                                    <p:set>
                                      <p:cBhvr>
                                        <p:cTn id="77" dur="1" fill="hold">
                                          <p:stCondLst>
                                            <p:cond delay="0"/>
                                          </p:stCondLst>
                                        </p:cTn>
                                        <p:tgtEl>
                                          <p:spTgt spid="375820"/>
                                        </p:tgtEl>
                                        <p:attrNameLst>
                                          <p:attrName>style.visibility</p:attrName>
                                        </p:attrNameLst>
                                      </p:cBhvr>
                                      <p:to>
                                        <p:strVal val="visible"/>
                                      </p:to>
                                    </p:set>
                                    <p:anim calcmode="lin" valueType="num">
                                      <p:cBhvr additive="base">
                                        <p:cTn id="78" dur="500" fill="hold"/>
                                        <p:tgtEl>
                                          <p:spTgt spid="375820"/>
                                        </p:tgtEl>
                                        <p:attrNameLst>
                                          <p:attrName>ppt_x</p:attrName>
                                        </p:attrNameLst>
                                      </p:cBhvr>
                                      <p:tavLst>
                                        <p:tav tm="0">
                                          <p:val>
                                            <p:strVal val="#ppt_x"/>
                                          </p:val>
                                        </p:tav>
                                        <p:tav tm="100000">
                                          <p:val>
                                            <p:strVal val="#ppt_x"/>
                                          </p:val>
                                        </p:tav>
                                      </p:tavLst>
                                    </p:anim>
                                    <p:anim calcmode="lin" valueType="num">
                                      <p:cBhvr additive="base">
                                        <p:cTn id="79" dur="500" fill="hold"/>
                                        <p:tgtEl>
                                          <p:spTgt spid="375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animBg="1" autoUpdateAnimBg="0"/>
      <p:bldP spid="375811" grpId="0"/>
      <p:bldP spid="375812" grpId="0"/>
      <p:bldP spid="375817" grpId="0" animBg="1"/>
      <p:bldP spid="375818" grpId="0"/>
      <p:bldP spid="375820" grpId="0" animBg="1"/>
      <p:bldP spid="375877"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Text Box 2"/>
          <p:cNvSpPr txBox="1">
            <a:spLocks noChangeArrowheads="1"/>
          </p:cNvSpPr>
          <p:nvPr/>
        </p:nvSpPr>
        <p:spPr bwMode="auto">
          <a:xfrm>
            <a:off x="323850" y="765175"/>
            <a:ext cx="5616575" cy="519113"/>
          </a:xfrm>
          <a:prstGeom prst="rect">
            <a:avLst/>
          </a:prstGeom>
          <a:noFill/>
          <a:ln w="28575">
            <a:noFill/>
            <a:miter lim="800000"/>
            <a:headEnd/>
            <a:tailEnd/>
          </a:ln>
        </p:spPr>
        <p:txBody>
          <a:bodyPr>
            <a:spAutoFit/>
          </a:bodyPr>
          <a:lstStyle/>
          <a:p>
            <a:pPr marL="342900" indent="-342900" eaLnBrk="1" hangingPunct="1">
              <a:spcBef>
                <a:spcPct val="50000"/>
              </a:spcBef>
              <a:buSzPct val="95000"/>
              <a:buFont typeface="Wingdings" pitchFamily="2" charset="2"/>
              <a:buAutoNum type="circleNumDbPlain" startAt="3"/>
            </a:pPr>
            <a:r>
              <a:rPr lang="zh-CN" altLang="en-US" sz="2800" b="1">
                <a:latin typeface="楷体_GB2312" pitchFamily="49" charset="-122"/>
                <a:ea typeface="楷体_GB2312" pitchFamily="49" charset="-122"/>
              </a:rPr>
              <a:t>电压源与支路的串、并联等效</a:t>
            </a:r>
          </a:p>
        </p:txBody>
      </p:sp>
      <p:sp>
        <p:nvSpPr>
          <p:cNvPr id="376835" name="AutoShape 3"/>
          <p:cNvSpPr>
            <a:spLocks noChangeArrowheads="1"/>
          </p:cNvSpPr>
          <p:nvPr/>
        </p:nvSpPr>
        <p:spPr bwMode="auto">
          <a:xfrm>
            <a:off x="4643438" y="2060575"/>
            <a:ext cx="863600" cy="215900"/>
          </a:xfrm>
          <a:prstGeom prst="rightArrow">
            <a:avLst>
              <a:gd name="adj1" fmla="val 50000"/>
              <a:gd name="adj2" fmla="val 100000"/>
            </a:avLst>
          </a:prstGeom>
          <a:solidFill>
            <a:srgbClr val="3399FF"/>
          </a:solidFill>
          <a:ln w="9525">
            <a:solidFill>
              <a:srgbClr val="3399FF"/>
            </a:solidFill>
            <a:miter lim="800000"/>
            <a:headEnd/>
            <a:tailEnd/>
          </a:ln>
        </p:spPr>
        <p:txBody>
          <a:bodyPr wrap="none" anchor="ctr"/>
          <a:lstStyle/>
          <a:p>
            <a:endParaRPr lang="zh-CN" altLang="en-US">
              <a:ea typeface="宋体" charset="-122"/>
            </a:endParaRPr>
          </a:p>
        </p:txBody>
      </p:sp>
      <p:graphicFrame>
        <p:nvGraphicFramePr>
          <p:cNvPr id="376836" name="Object 4"/>
          <p:cNvGraphicFramePr>
            <a:graphicFrameLocks noChangeAspect="1"/>
          </p:cNvGraphicFramePr>
          <p:nvPr/>
        </p:nvGraphicFramePr>
        <p:xfrm>
          <a:off x="622300" y="3157538"/>
          <a:ext cx="7859713" cy="582612"/>
        </p:xfrm>
        <a:graphic>
          <a:graphicData uri="http://schemas.openxmlformats.org/presentationml/2006/ole">
            <p:oleObj spid="_x0000_s35844" name="Equation" r:id="rId3" imgW="3676648" imgH="219186" progId="Equation.DSMT4">
              <p:embed/>
            </p:oleObj>
          </a:graphicData>
        </a:graphic>
      </p:graphicFrame>
      <p:sp>
        <p:nvSpPr>
          <p:cNvPr id="376837" name="AutoShape 5"/>
          <p:cNvSpPr>
            <a:spLocks noChangeArrowheads="1"/>
          </p:cNvSpPr>
          <p:nvPr/>
        </p:nvSpPr>
        <p:spPr bwMode="auto">
          <a:xfrm>
            <a:off x="4500563" y="4724400"/>
            <a:ext cx="863600" cy="215900"/>
          </a:xfrm>
          <a:prstGeom prst="rightArrow">
            <a:avLst>
              <a:gd name="adj1" fmla="val 50000"/>
              <a:gd name="adj2" fmla="val 100000"/>
            </a:avLst>
          </a:prstGeom>
          <a:solidFill>
            <a:srgbClr val="3399FF"/>
          </a:solidFill>
          <a:ln w="9525">
            <a:solidFill>
              <a:srgbClr val="3399FF"/>
            </a:solidFill>
            <a:miter lim="800000"/>
            <a:headEnd/>
            <a:tailEnd/>
          </a:ln>
        </p:spPr>
        <p:txBody>
          <a:bodyPr wrap="none" anchor="ctr"/>
          <a:lstStyle/>
          <a:p>
            <a:endParaRPr lang="zh-CN" altLang="en-US">
              <a:ea typeface="宋体" charset="-122"/>
            </a:endParaRPr>
          </a:p>
        </p:txBody>
      </p:sp>
      <p:sp>
        <p:nvSpPr>
          <p:cNvPr id="376838" name="Text Box 6"/>
          <p:cNvSpPr txBox="1">
            <a:spLocks noChangeArrowheads="1"/>
          </p:cNvSpPr>
          <p:nvPr/>
        </p:nvSpPr>
        <p:spPr bwMode="auto">
          <a:xfrm>
            <a:off x="4067175" y="5516563"/>
            <a:ext cx="2089150" cy="519112"/>
          </a:xfrm>
          <a:prstGeom prst="rect">
            <a:avLst/>
          </a:prstGeom>
          <a:gradFill rotWithShape="1">
            <a:gsLst>
              <a:gs pos="0">
                <a:srgbClr val="3399FF"/>
              </a:gs>
              <a:gs pos="50000">
                <a:srgbClr val="FFFFFF"/>
              </a:gs>
              <a:gs pos="100000">
                <a:srgbClr val="3399FF"/>
              </a:gs>
            </a:gsLst>
            <a:lin ang="5400000" scaled="1"/>
          </a:gradFill>
          <a:ln w="9525">
            <a:noFill/>
            <a:miter lim="800000"/>
            <a:headEnd/>
            <a:tailEnd/>
          </a:ln>
        </p:spPr>
        <p:txBody>
          <a:bodyPr>
            <a:spAutoFit/>
          </a:bodyPr>
          <a:lstStyle/>
          <a:p>
            <a:pPr eaLnBrk="1" hangingPunct="1">
              <a:spcBef>
                <a:spcPct val="50000"/>
              </a:spcBef>
            </a:pPr>
            <a:r>
              <a:rPr lang="zh-CN" altLang="en-US" sz="2800" b="1">
                <a:solidFill>
                  <a:srgbClr val="990033"/>
                </a:solidFill>
                <a:ea typeface="楷体_GB2312" pitchFamily="49" charset="-122"/>
              </a:rPr>
              <a:t>对外等效！</a:t>
            </a:r>
          </a:p>
        </p:txBody>
      </p:sp>
      <p:grpSp>
        <p:nvGrpSpPr>
          <p:cNvPr id="2" name="Group 7"/>
          <p:cNvGrpSpPr>
            <a:grpSpLocks/>
          </p:cNvGrpSpPr>
          <p:nvPr/>
        </p:nvGrpSpPr>
        <p:grpSpPr bwMode="auto">
          <a:xfrm>
            <a:off x="684213" y="1196975"/>
            <a:ext cx="3816350" cy="1978025"/>
            <a:chOff x="703" y="1933"/>
            <a:chExt cx="2404" cy="1246"/>
          </a:xfrm>
        </p:grpSpPr>
        <p:sp>
          <p:nvSpPr>
            <p:cNvPr id="35910" name="Oval 8"/>
            <p:cNvSpPr>
              <a:spLocks noChangeArrowheads="1"/>
            </p:cNvSpPr>
            <p:nvPr/>
          </p:nvSpPr>
          <p:spPr bwMode="auto">
            <a:xfrm>
              <a:off x="2032" y="229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5911" name="Oval 9"/>
            <p:cNvSpPr>
              <a:spLocks noChangeArrowheads="1"/>
            </p:cNvSpPr>
            <p:nvPr/>
          </p:nvSpPr>
          <p:spPr bwMode="auto">
            <a:xfrm>
              <a:off x="975" y="229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5912" name="Text Box 10"/>
            <p:cNvSpPr txBox="1">
              <a:spLocks noChangeArrowheads="1"/>
            </p:cNvSpPr>
            <p:nvPr/>
          </p:nvSpPr>
          <p:spPr bwMode="auto">
            <a:xfrm>
              <a:off x="2032" y="1933"/>
              <a:ext cx="432" cy="327"/>
            </a:xfrm>
            <a:prstGeom prst="rect">
              <a:avLst/>
            </a:prstGeom>
            <a:noFill/>
            <a:ln w="28575">
              <a:noFill/>
              <a:miter lim="800000"/>
              <a:headEnd/>
              <a:tailEnd/>
            </a:ln>
          </p:spPr>
          <p:txBody>
            <a:bodyPr>
              <a:spAutoFit/>
            </a:bodyPr>
            <a:lstStyle/>
            <a:p>
              <a:pPr eaLnBrk="1" hangingPunct="1"/>
              <a:r>
                <a:rPr lang="en-US" altLang="zh-CN" sz="2800" i="1">
                  <a:latin typeface="Times New Roman" pitchFamily="18" charset="0"/>
                  <a:ea typeface="宋体" charset="-122"/>
                </a:rPr>
                <a:t>u</a:t>
              </a:r>
              <a:r>
                <a:rPr lang="en-US" altLang="zh-CN" sz="2800" i="1" baseline="-25000">
                  <a:latin typeface="Times New Roman" pitchFamily="18" charset="0"/>
                  <a:ea typeface="宋体" charset="-122"/>
                </a:rPr>
                <a:t>S</a:t>
              </a:r>
              <a:r>
                <a:rPr lang="en-US" altLang="zh-CN" sz="2800" baseline="-25000">
                  <a:latin typeface="Times New Roman" pitchFamily="18" charset="0"/>
                  <a:ea typeface="宋体" charset="-122"/>
                </a:rPr>
                <a:t>2</a:t>
              </a:r>
              <a:endParaRPr lang="en-US" altLang="zh-CN" sz="2800">
                <a:ea typeface="仿宋_GB2312" pitchFamily="49" charset="-122"/>
              </a:endParaRPr>
            </a:p>
          </p:txBody>
        </p:sp>
        <p:sp>
          <p:nvSpPr>
            <p:cNvPr id="35913" name="Text Box 11"/>
            <p:cNvSpPr txBox="1">
              <a:spLocks noChangeArrowheads="1"/>
            </p:cNvSpPr>
            <p:nvPr/>
          </p:nvSpPr>
          <p:spPr bwMode="auto">
            <a:xfrm>
              <a:off x="794" y="2143"/>
              <a:ext cx="244" cy="326"/>
            </a:xfrm>
            <a:prstGeom prst="rect">
              <a:avLst/>
            </a:prstGeom>
            <a:noFill/>
            <a:ln w="28575">
              <a:noFill/>
              <a:miter lim="800000"/>
              <a:headEnd/>
              <a:tailEnd/>
            </a:ln>
          </p:spPr>
          <p:txBody>
            <a:bodyPr wrap="none" anchor="ctr">
              <a:spAutoFit/>
            </a:bodyPr>
            <a:lstStyle/>
            <a:p>
              <a:pPr algn="ct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35914" name="Text Box 12"/>
            <p:cNvSpPr txBox="1">
              <a:spLocks noChangeArrowheads="1"/>
            </p:cNvSpPr>
            <p:nvPr/>
          </p:nvSpPr>
          <p:spPr bwMode="auto">
            <a:xfrm>
              <a:off x="1338" y="1990"/>
              <a:ext cx="212"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_</a:t>
              </a:r>
              <a:endParaRPr lang="en-US" altLang="zh-CN" sz="2800">
                <a:solidFill>
                  <a:srgbClr val="FFFF00"/>
                </a:solidFill>
                <a:ea typeface="仿宋_GB2312" pitchFamily="49" charset="-122"/>
              </a:endParaRPr>
            </a:p>
          </p:txBody>
        </p:sp>
        <p:sp>
          <p:nvSpPr>
            <p:cNvPr id="35915" name="Text Box 13"/>
            <p:cNvSpPr txBox="1">
              <a:spLocks noChangeArrowheads="1"/>
            </p:cNvSpPr>
            <p:nvPr/>
          </p:nvSpPr>
          <p:spPr bwMode="auto">
            <a:xfrm>
              <a:off x="1851" y="2143"/>
              <a:ext cx="244" cy="327"/>
            </a:xfrm>
            <a:prstGeom prst="rect">
              <a:avLst/>
            </a:prstGeom>
            <a:noFill/>
            <a:ln w="28575">
              <a:noFill/>
              <a:miter lim="800000"/>
              <a:headEnd/>
              <a:tailEnd/>
            </a:ln>
          </p:spPr>
          <p:txBody>
            <a:bodyPr wrap="none" anchor="ctr">
              <a:spAutoFit/>
            </a:bodyPr>
            <a:lstStyle/>
            <a:p>
              <a:pPr algn="ct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35916" name="Text Box 14"/>
            <p:cNvSpPr txBox="1">
              <a:spLocks noChangeArrowheads="1"/>
            </p:cNvSpPr>
            <p:nvPr/>
          </p:nvSpPr>
          <p:spPr bwMode="auto">
            <a:xfrm>
              <a:off x="2441" y="2024"/>
              <a:ext cx="212" cy="326"/>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_</a:t>
              </a:r>
              <a:endParaRPr lang="en-US" altLang="zh-CN" sz="2800">
                <a:solidFill>
                  <a:srgbClr val="FFFF00"/>
                </a:solidFill>
                <a:ea typeface="仿宋_GB2312" pitchFamily="49" charset="-122"/>
              </a:endParaRPr>
            </a:p>
          </p:txBody>
        </p:sp>
        <p:sp>
          <p:nvSpPr>
            <p:cNvPr id="35917" name="Text Box 15"/>
            <p:cNvSpPr txBox="1">
              <a:spLocks noChangeArrowheads="1"/>
            </p:cNvSpPr>
            <p:nvPr/>
          </p:nvSpPr>
          <p:spPr bwMode="auto">
            <a:xfrm>
              <a:off x="994" y="1933"/>
              <a:ext cx="480" cy="327"/>
            </a:xfrm>
            <a:prstGeom prst="rect">
              <a:avLst/>
            </a:prstGeom>
            <a:noFill/>
            <a:ln w="28575">
              <a:noFill/>
              <a:miter lim="800000"/>
              <a:headEnd/>
              <a:tailEnd/>
            </a:ln>
          </p:spPr>
          <p:txBody>
            <a:bodyPr>
              <a:spAutoFit/>
            </a:bodyPr>
            <a:lstStyle/>
            <a:p>
              <a:pPr eaLnBrk="1" hangingPunct="1"/>
              <a:r>
                <a:rPr lang="en-US" altLang="zh-CN" sz="2800" i="1">
                  <a:latin typeface="Times New Roman" pitchFamily="18" charset="0"/>
                  <a:ea typeface="宋体" charset="-122"/>
                </a:rPr>
                <a:t>u</a:t>
              </a:r>
              <a:r>
                <a:rPr lang="en-US" altLang="zh-CN" sz="2800" i="1" baseline="-25000">
                  <a:latin typeface="Times New Roman" pitchFamily="18" charset="0"/>
                  <a:ea typeface="宋体" charset="-122"/>
                </a:rPr>
                <a:t>S</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35918" name="Text Box 16"/>
            <p:cNvSpPr txBox="1">
              <a:spLocks noChangeArrowheads="1"/>
            </p:cNvSpPr>
            <p:nvPr/>
          </p:nvSpPr>
          <p:spPr bwMode="auto">
            <a:xfrm>
              <a:off x="839" y="2852"/>
              <a:ext cx="244" cy="327"/>
            </a:xfrm>
            <a:prstGeom prst="rect">
              <a:avLst/>
            </a:prstGeom>
            <a:noFill/>
            <a:ln w="12700">
              <a:noFill/>
              <a:miter lim="800000"/>
              <a:headEnd/>
              <a:tailEnd/>
            </a:ln>
          </p:spPr>
          <p:txBody>
            <a:bodyPr wrap="none"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35919" name="Text Box 17"/>
            <p:cNvSpPr txBox="1">
              <a:spLocks noChangeArrowheads="1"/>
            </p:cNvSpPr>
            <p:nvPr/>
          </p:nvSpPr>
          <p:spPr bwMode="auto">
            <a:xfrm>
              <a:off x="2790" y="2715"/>
              <a:ext cx="212" cy="327"/>
            </a:xfrm>
            <a:prstGeom prst="rect">
              <a:avLst/>
            </a:prstGeom>
            <a:noFill/>
            <a:ln w="12700">
              <a:noFill/>
              <a:miter lim="800000"/>
              <a:headEnd/>
              <a:tailEnd/>
            </a:ln>
          </p:spPr>
          <p:txBody>
            <a:bodyPr anchor="ctr">
              <a:spAutoFit/>
            </a:bodyPr>
            <a:lstStyle/>
            <a:p>
              <a:pPr algn="ct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35920" name="Text Box 18"/>
            <p:cNvSpPr txBox="1">
              <a:spLocks noChangeArrowheads="1"/>
            </p:cNvSpPr>
            <p:nvPr/>
          </p:nvSpPr>
          <p:spPr bwMode="auto">
            <a:xfrm>
              <a:off x="839" y="2568"/>
              <a:ext cx="227"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i</a:t>
              </a:r>
              <a:endParaRPr lang="en-US" altLang="zh-CN" sz="2800">
                <a:ea typeface="仿宋_GB2312" pitchFamily="49" charset="-122"/>
              </a:endParaRPr>
            </a:p>
          </p:txBody>
        </p:sp>
        <p:sp>
          <p:nvSpPr>
            <p:cNvPr id="35921" name="Line 19"/>
            <p:cNvSpPr>
              <a:spLocks noChangeShapeType="1"/>
            </p:cNvSpPr>
            <p:nvPr/>
          </p:nvSpPr>
          <p:spPr bwMode="auto">
            <a:xfrm>
              <a:off x="749" y="2489"/>
              <a:ext cx="0" cy="408"/>
            </a:xfrm>
            <a:prstGeom prst="line">
              <a:avLst/>
            </a:prstGeom>
            <a:noFill/>
            <a:ln w="28575">
              <a:solidFill>
                <a:schemeClr val="tx1"/>
              </a:solidFill>
              <a:round/>
              <a:headEnd/>
              <a:tailEnd/>
            </a:ln>
          </p:spPr>
          <p:txBody>
            <a:bodyPr/>
            <a:lstStyle/>
            <a:p>
              <a:endParaRPr lang="zh-CN" altLang="en-US"/>
            </a:p>
          </p:txBody>
        </p:sp>
        <p:sp>
          <p:nvSpPr>
            <p:cNvPr id="35922" name="Line 20"/>
            <p:cNvSpPr>
              <a:spLocks noChangeShapeType="1"/>
            </p:cNvSpPr>
            <p:nvPr/>
          </p:nvSpPr>
          <p:spPr bwMode="auto">
            <a:xfrm>
              <a:off x="749" y="2489"/>
              <a:ext cx="2313" cy="0"/>
            </a:xfrm>
            <a:prstGeom prst="line">
              <a:avLst/>
            </a:prstGeom>
            <a:noFill/>
            <a:ln w="28575">
              <a:solidFill>
                <a:schemeClr val="tx1"/>
              </a:solidFill>
              <a:round/>
              <a:headEnd/>
              <a:tailEnd/>
            </a:ln>
          </p:spPr>
          <p:txBody>
            <a:bodyPr/>
            <a:lstStyle/>
            <a:p>
              <a:endParaRPr lang="zh-CN" altLang="en-US"/>
            </a:p>
          </p:txBody>
        </p:sp>
        <p:sp>
          <p:nvSpPr>
            <p:cNvPr id="35923" name="Line 21"/>
            <p:cNvSpPr>
              <a:spLocks noChangeShapeType="1"/>
            </p:cNvSpPr>
            <p:nvPr/>
          </p:nvSpPr>
          <p:spPr bwMode="auto">
            <a:xfrm>
              <a:off x="3062" y="2489"/>
              <a:ext cx="0" cy="408"/>
            </a:xfrm>
            <a:prstGeom prst="line">
              <a:avLst/>
            </a:prstGeom>
            <a:noFill/>
            <a:ln w="28575">
              <a:solidFill>
                <a:schemeClr val="tx1"/>
              </a:solidFill>
              <a:round/>
              <a:headEnd/>
              <a:tailEnd/>
            </a:ln>
          </p:spPr>
          <p:txBody>
            <a:bodyPr/>
            <a:lstStyle/>
            <a:p>
              <a:endParaRPr lang="zh-CN" altLang="en-US"/>
            </a:p>
          </p:txBody>
        </p:sp>
        <p:sp>
          <p:nvSpPr>
            <p:cNvPr id="35924" name="Oval 22"/>
            <p:cNvSpPr>
              <a:spLocks noChangeArrowheads="1"/>
            </p:cNvSpPr>
            <p:nvPr/>
          </p:nvSpPr>
          <p:spPr bwMode="auto">
            <a:xfrm>
              <a:off x="3016" y="2897"/>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5925" name="Oval 23"/>
            <p:cNvSpPr>
              <a:spLocks noChangeArrowheads="1"/>
            </p:cNvSpPr>
            <p:nvPr/>
          </p:nvSpPr>
          <p:spPr bwMode="auto">
            <a:xfrm>
              <a:off x="703" y="2897"/>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5926" name="Line 24"/>
            <p:cNvSpPr>
              <a:spLocks noChangeShapeType="1"/>
            </p:cNvSpPr>
            <p:nvPr/>
          </p:nvSpPr>
          <p:spPr bwMode="auto">
            <a:xfrm flipV="1">
              <a:off x="839" y="2568"/>
              <a:ext cx="0" cy="318"/>
            </a:xfrm>
            <a:prstGeom prst="line">
              <a:avLst/>
            </a:prstGeom>
            <a:noFill/>
            <a:ln w="28575">
              <a:solidFill>
                <a:srgbClr val="FF66FF"/>
              </a:solidFill>
              <a:round/>
              <a:headEnd/>
              <a:tailEnd type="triangle" w="med" len="med"/>
            </a:ln>
          </p:spPr>
          <p:txBody>
            <a:bodyPr/>
            <a:lstStyle/>
            <a:p>
              <a:endParaRPr lang="zh-CN" altLang="en-US"/>
            </a:p>
          </p:txBody>
        </p:sp>
        <p:sp>
          <p:nvSpPr>
            <p:cNvPr id="35927" name="Text Box 25"/>
            <p:cNvSpPr txBox="1">
              <a:spLocks noChangeArrowheads="1"/>
            </p:cNvSpPr>
            <p:nvPr/>
          </p:nvSpPr>
          <p:spPr bwMode="auto">
            <a:xfrm>
              <a:off x="1837" y="2806"/>
              <a:ext cx="348"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u</a:t>
              </a:r>
              <a:endParaRPr lang="en-US" altLang="zh-CN" sz="2800">
                <a:ea typeface="仿宋_GB2312" pitchFamily="49" charset="-122"/>
              </a:endParaRPr>
            </a:p>
          </p:txBody>
        </p:sp>
        <p:sp>
          <p:nvSpPr>
            <p:cNvPr id="35928" name="Text Box 26"/>
            <p:cNvSpPr txBox="1">
              <a:spLocks noChangeArrowheads="1"/>
            </p:cNvSpPr>
            <p:nvPr/>
          </p:nvSpPr>
          <p:spPr bwMode="auto">
            <a:xfrm>
              <a:off x="1474" y="2568"/>
              <a:ext cx="348"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R</a:t>
              </a:r>
              <a:r>
                <a:rPr lang="en-US" altLang="zh-CN" sz="2800" baseline="-25000">
                  <a:latin typeface="Times New Roman" pitchFamily="18" charset="0"/>
                  <a:ea typeface="宋体" charset="-122"/>
                </a:rPr>
                <a:t>1</a:t>
              </a:r>
            </a:p>
          </p:txBody>
        </p:sp>
        <p:sp>
          <p:nvSpPr>
            <p:cNvPr id="35929" name="Text Box 27"/>
            <p:cNvSpPr txBox="1">
              <a:spLocks noChangeArrowheads="1"/>
            </p:cNvSpPr>
            <p:nvPr/>
          </p:nvSpPr>
          <p:spPr bwMode="auto">
            <a:xfrm>
              <a:off x="2608" y="2523"/>
              <a:ext cx="348"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R</a:t>
              </a:r>
              <a:r>
                <a:rPr lang="en-US" altLang="zh-CN" sz="2800" baseline="-25000">
                  <a:latin typeface="Times New Roman" pitchFamily="18" charset="0"/>
                  <a:ea typeface="宋体" charset="-122"/>
                </a:rPr>
                <a:t>2</a:t>
              </a:r>
            </a:p>
          </p:txBody>
        </p:sp>
        <p:sp>
          <p:nvSpPr>
            <p:cNvPr id="35930" name="Rectangle 28"/>
            <p:cNvSpPr>
              <a:spLocks noChangeArrowheads="1"/>
            </p:cNvSpPr>
            <p:nvPr/>
          </p:nvSpPr>
          <p:spPr bwMode="auto">
            <a:xfrm>
              <a:off x="2608" y="243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35931" name="Rectangle 29"/>
            <p:cNvSpPr>
              <a:spLocks noChangeArrowheads="1"/>
            </p:cNvSpPr>
            <p:nvPr/>
          </p:nvSpPr>
          <p:spPr bwMode="auto">
            <a:xfrm>
              <a:off x="1474" y="243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3" name="Group 30"/>
          <p:cNvGrpSpPr>
            <a:grpSpLocks/>
          </p:cNvGrpSpPr>
          <p:nvPr/>
        </p:nvGrpSpPr>
        <p:grpSpPr bwMode="auto">
          <a:xfrm>
            <a:off x="5795963" y="1125538"/>
            <a:ext cx="2376487" cy="1958975"/>
            <a:chOff x="2200" y="1661"/>
            <a:chExt cx="1497" cy="1234"/>
          </a:xfrm>
        </p:grpSpPr>
        <p:sp>
          <p:nvSpPr>
            <p:cNvPr id="35894" name="Oval 31"/>
            <p:cNvSpPr>
              <a:spLocks noChangeArrowheads="1"/>
            </p:cNvSpPr>
            <p:nvPr/>
          </p:nvSpPr>
          <p:spPr bwMode="auto">
            <a:xfrm>
              <a:off x="2472" y="202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5895" name="Text Box 32"/>
            <p:cNvSpPr txBox="1">
              <a:spLocks noChangeArrowheads="1"/>
            </p:cNvSpPr>
            <p:nvPr/>
          </p:nvSpPr>
          <p:spPr bwMode="auto">
            <a:xfrm>
              <a:off x="2245" y="1888"/>
              <a:ext cx="244" cy="326"/>
            </a:xfrm>
            <a:prstGeom prst="rect">
              <a:avLst/>
            </a:prstGeom>
            <a:noFill/>
            <a:ln w="28575">
              <a:noFill/>
              <a:miter lim="800000"/>
              <a:headEnd/>
              <a:tailEnd/>
            </a:ln>
          </p:spPr>
          <p:txBody>
            <a:bodyPr wrap="none"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35896" name="Text Box 33"/>
            <p:cNvSpPr txBox="1">
              <a:spLocks noChangeArrowheads="1"/>
            </p:cNvSpPr>
            <p:nvPr/>
          </p:nvSpPr>
          <p:spPr bwMode="auto">
            <a:xfrm>
              <a:off x="2835" y="1797"/>
              <a:ext cx="212"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_</a:t>
              </a:r>
              <a:endParaRPr lang="en-US" altLang="zh-CN" sz="2800">
                <a:solidFill>
                  <a:srgbClr val="FFFF00"/>
                </a:solidFill>
                <a:ea typeface="仿宋_GB2312" pitchFamily="49" charset="-122"/>
              </a:endParaRPr>
            </a:p>
          </p:txBody>
        </p:sp>
        <p:sp>
          <p:nvSpPr>
            <p:cNvPr id="35897" name="Text Box 34"/>
            <p:cNvSpPr txBox="1">
              <a:spLocks noChangeArrowheads="1"/>
            </p:cNvSpPr>
            <p:nvPr/>
          </p:nvSpPr>
          <p:spPr bwMode="auto">
            <a:xfrm>
              <a:off x="2517" y="1661"/>
              <a:ext cx="480" cy="327"/>
            </a:xfrm>
            <a:prstGeom prst="rect">
              <a:avLst/>
            </a:prstGeom>
            <a:noFill/>
            <a:ln w="28575">
              <a:noFill/>
              <a:miter lim="800000"/>
              <a:headEnd/>
              <a:tailEnd/>
            </a:ln>
          </p:spPr>
          <p:txBody>
            <a:bodyPr>
              <a:spAutoFit/>
            </a:bodyPr>
            <a:lstStyle/>
            <a:p>
              <a:pPr eaLnBrk="1" hangingPunct="1"/>
              <a:r>
                <a:rPr lang="en-US" altLang="zh-CN" sz="2800" i="1">
                  <a:latin typeface="Times New Roman" pitchFamily="18" charset="0"/>
                  <a:ea typeface="宋体" charset="-122"/>
                </a:rPr>
                <a:t>u</a:t>
              </a:r>
              <a:r>
                <a:rPr lang="en-US" altLang="zh-CN" sz="2800" i="1" baseline="-25000">
                  <a:latin typeface="Times New Roman" pitchFamily="18" charset="0"/>
                  <a:ea typeface="宋体" charset="-122"/>
                </a:rPr>
                <a:t>S</a:t>
              </a:r>
              <a:endParaRPr lang="en-US" altLang="zh-CN" sz="2800">
                <a:ea typeface="仿宋_GB2312" pitchFamily="49" charset="-122"/>
              </a:endParaRPr>
            </a:p>
          </p:txBody>
        </p:sp>
        <p:sp>
          <p:nvSpPr>
            <p:cNvPr id="35898" name="Text Box 35"/>
            <p:cNvSpPr txBox="1">
              <a:spLocks noChangeArrowheads="1"/>
            </p:cNvSpPr>
            <p:nvPr/>
          </p:nvSpPr>
          <p:spPr bwMode="auto">
            <a:xfrm>
              <a:off x="2336" y="2568"/>
              <a:ext cx="244" cy="327"/>
            </a:xfrm>
            <a:prstGeom prst="rect">
              <a:avLst/>
            </a:prstGeom>
            <a:noFill/>
            <a:ln w="12700">
              <a:noFill/>
              <a:miter lim="800000"/>
              <a:headEnd/>
              <a:tailEnd/>
            </a:ln>
          </p:spPr>
          <p:txBody>
            <a:bodyPr wrap="none"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35899" name="Text Box 36"/>
            <p:cNvSpPr txBox="1">
              <a:spLocks noChangeArrowheads="1"/>
            </p:cNvSpPr>
            <p:nvPr/>
          </p:nvSpPr>
          <p:spPr bwMode="auto">
            <a:xfrm>
              <a:off x="3379" y="2457"/>
              <a:ext cx="212" cy="327"/>
            </a:xfrm>
            <a:prstGeom prst="rect">
              <a:avLst/>
            </a:prstGeom>
            <a:noFill/>
            <a:ln w="12700">
              <a:noFill/>
              <a:miter lim="800000"/>
              <a:headEnd/>
              <a:tailEnd/>
            </a:ln>
          </p:spPr>
          <p:txBody>
            <a:bodyPr anchor="ctr">
              <a:spAutoFit/>
            </a:bodyPr>
            <a:lstStyle/>
            <a:p>
              <a:pPr algn="ct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35900" name="Text Box 37"/>
            <p:cNvSpPr txBox="1">
              <a:spLocks noChangeArrowheads="1"/>
            </p:cNvSpPr>
            <p:nvPr/>
          </p:nvSpPr>
          <p:spPr bwMode="auto">
            <a:xfrm>
              <a:off x="2290" y="2251"/>
              <a:ext cx="227"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i</a:t>
              </a:r>
              <a:endParaRPr lang="en-US" altLang="zh-CN" sz="2800">
                <a:ea typeface="仿宋_GB2312" pitchFamily="49" charset="-122"/>
              </a:endParaRPr>
            </a:p>
          </p:txBody>
        </p:sp>
        <p:sp>
          <p:nvSpPr>
            <p:cNvPr id="35901" name="Line 38"/>
            <p:cNvSpPr>
              <a:spLocks noChangeShapeType="1"/>
            </p:cNvSpPr>
            <p:nvPr/>
          </p:nvSpPr>
          <p:spPr bwMode="auto">
            <a:xfrm>
              <a:off x="2246" y="2205"/>
              <a:ext cx="0" cy="408"/>
            </a:xfrm>
            <a:prstGeom prst="line">
              <a:avLst/>
            </a:prstGeom>
            <a:noFill/>
            <a:ln w="28575">
              <a:solidFill>
                <a:schemeClr val="tx1"/>
              </a:solidFill>
              <a:round/>
              <a:headEnd/>
              <a:tailEnd/>
            </a:ln>
          </p:spPr>
          <p:txBody>
            <a:bodyPr/>
            <a:lstStyle/>
            <a:p>
              <a:endParaRPr lang="zh-CN" altLang="en-US"/>
            </a:p>
          </p:txBody>
        </p:sp>
        <p:sp>
          <p:nvSpPr>
            <p:cNvPr id="35902" name="Line 39"/>
            <p:cNvSpPr>
              <a:spLocks noChangeShapeType="1"/>
            </p:cNvSpPr>
            <p:nvPr/>
          </p:nvSpPr>
          <p:spPr bwMode="auto">
            <a:xfrm flipV="1">
              <a:off x="2246" y="2205"/>
              <a:ext cx="1405" cy="0"/>
            </a:xfrm>
            <a:prstGeom prst="line">
              <a:avLst/>
            </a:prstGeom>
            <a:noFill/>
            <a:ln w="28575">
              <a:solidFill>
                <a:schemeClr val="tx1"/>
              </a:solidFill>
              <a:round/>
              <a:headEnd/>
              <a:tailEnd/>
            </a:ln>
          </p:spPr>
          <p:txBody>
            <a:bodyPr/>
            <a:lstStyle/>
            <a:p>
              <a:endParaRPr lang="zh-CN" altLang="en-US"/>
            </a:p>
          </p:txBody>
        </p:sp>
        <p:sp>
          <p:nvSpPr>
            <p:cNvPr id="35903" name="Line 40"/>
            <p:cNvSpPr>
              <a:spLocks noChangeShapeType="1"/>
            </p:cNvSpPr>
            <p:nvPr/>
          </p:nvSpPr>
          <p:spPr bwMode="auto">
            <a:xfrm>
              <a:off x="3652" y="2205"/>
              <a:ext cx="0" cy="408"/>
            </a:xfrm>
            <a:prstGeom prst="line">
              <a:avLst/>
            </a:prstGeom>
            <a:noFill/>
            <a:ln w="28575">
              <a:solidFill>
                <a:schemeClr val="tx1"/>
              </a:solidFill>
              <a:round/>
              <a:headEnd/>
              <a:tailEnd/>
            </a:ln>
          </p:spPr>
          <p:txBody>
            <a:bodyPr/>
            <a:lstStyle/>
            <a:p>
              <a:endParaRPr lang="zh-CN" altLang="en-US"/>
            </a:p>
          </p:txBody>
        </p:sp>
        <p:sp>
          <p:nvSpPr>
            <p:cNvPr id="35904" name="Oval 41"/>
            <p:cNvSpPr>
              <a:spLocks noChangeArrowheads="1"/>
            </p:cNvSpPr>
            <p:nvPr/>
          </p:nvSpPr>
          <p:spPr bwMode="auto">
            <a:xfrm>
              <a:off x="3606" y="2613"/>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5905" name="Oval 42"/>
            <p:cNvSpPr>
              <a:spLocks noChangeArrowheads="1"/>
            </p:cNvSpPr>
            <p:nvPr/>
          </p:nvSpPr>
          <p:spPr bwMode="auto">
            <a:xfrm>
              <a:off x="2200" y="2613"/>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5906" name="Line 43"/>
            <p:cNvSpPr>
              <a:spLocks noChangeShapeType="1"/>
            </p:cNvSpPr>
            <p:nvPr/>
          </p:nvSpPr>
          <p:spPr bwMode="auto">
            <a:xfrm flipV="1">
              <a:off x="2290" y="2251"/>
              <a:ext cx="0" cy="318"/>
            </a:xfrm>
            <a:prstGeom prst="line">
              <a:avLst/>
            </a:prstGeom>
            <a:noFill/>
            <a:ln w="28575">
              <a:solidFill>
                <a:srgbClr val="FF66FF"/>
              </a:solidFill>
              <a:round/>
              <a:headEnd/>
              <a:tailEnd type="triangle" w="med" len="med"/>
            </a:ln>
          </p:spPr>
          <p:txBody>
            <a:bodyPr/>
            <a:lstStyle/>
            <a:p>
              <a:endParaRPr lang="zh-CN" altLang="en-US"/>
            </a:p>
          </p:txBody>
        </p:sp>
        <p:sp>
          <p:nvSpPr>
            <p:cNvPr id="35907" name="Text Box 44"/>
            <p:cNvSpPr txBox="1">
              <a:spLocks noChangeArrowheads="1"/>
            </p:cNvSpPr>
            <p:nvPr/>
          </p:nvSpPr>
          <p:spPr bwMode="auto">
            <a:xfrm>
              <a:off x="2789" y="2523"/>
              <a:ext cx="348"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u</a:t>
              </a:r>
              <a:endParaRPr lang="en-US" altLang="zh-CN" sz="2800">
                <a:ea typeface="仿宋_GB2312" pitchFamily="49" charset="-122"/>
              </a:endParaRPr>
            </a:p>
          </p:txBody>
        </p:sp>
        <p:sp>
          <p:nvSpPr>
            <p:cNvPr id="35908" name="Text Box 45"/>
            <p:cNvSpPr txBox="1">
              <a:spLocks noChangeArrowheads="1"/>
            </p:cNvSpPr>
            <p:nvPr/>
          </p:nvSpPr>
          <p:spPr bwMode="auto">
            <a:xfrm>
              <a:off x="3152" y="1842"/>
              <a:ext cx="348"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R</a:t>
              </a:r>
              <a:endParaRPr lang="en-US" altLang="zh-CN" sz="2800">
                <a:ea typeface="仿宋_GB2312" pitchFamily="49" charset="-122"/>
              </a:endParaRPr>
            </a:p>
          </p:txBody>
        </p:sp>
        <p:sp>
          <p:nvSpPr>
            <p:cNvPr id="35909" name="Rectangle 46"/>
            <p:cNvSpPr>
              <a:spLocks noChangeArrowheads="1"/>
            </p:cNvSpPr>
            <p:nvPr/>
          </p:nvSpPr>
          <p:spPr bwMode="auto">
            <a:xfrm>
              <a:off x="3107" y="2160"/>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4" name="Group 47"/>
          <p:cNvGrpSpPr>
            <a:grpSpLocks/>
          </p:cNvGrpSpPr>
          <p:nvPr/>
        </p:nvGrpSpPr>
        <p:grpSpPr bwMode="auto">
          <a:xfrm>
            <a:off x="539750" y="3644900"/>
            <a:ext cx="3095625" cy="2232025"/>
            <a:chOff x="295" y="2205"/>
            <a:chExt cx="1950" cy="1361"/>
          </a:xfrm>
        </p:grpSpPr>
        <p:sp>
          <p:nvSpPr>
            <p:cNvPr id="35878" name="Oval 48"/>
            <p:cNvSpPr>
              <a:spLocks noChangeArrowheads="1"/>
            </p:cNvSpPr>
            <p:nvPr/>
          </p:nvSpPr>
          <p:spPr bwMode="auto">
            <a:xfrm>
              <a:off x="612" y="279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5879" name="Text Box 49"/>
            <p:cNvSpPr txBox="1">
              <a:spLocks noChangeArrowheads="1"/>
            </p:cNvSpPr>
            <p:nvPr/>
          </p:nvSpPr>
          <p:spPr bwMode="auto">
            <a:xfrm>
              <a:off x="295" y="2795"/>
              <a:ext cx="480" cy="31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i="1" baseline="-25000">
                  <a:latin typeface="Times New Roman" pitchFamily="18" charset="0"/>
                  <a:ea typeface="宋体" charset="-122"/>
                </a:rPr>
                <a:t>S</a:t>
              </a:r>
              <a:endParaRPr kumimoji="1" lang="en-US" altLang="zh-CN" sz="2800" baseline="-25000">
                <a:latin typeface="Times New Roman" pitchFamily="18" charset="0"/>
                <a:ea typeface="宋体" charset="-122"/>
              </a:endParaRPr>
            </a:p>
          </p:txBody>
        </p:sp>
        <p:sp>
          <p:nvSpPr>
            <p:cNvPr id="35880" name="Text Box 50"/>
            <p:cNvSpPr txBox="1">
              <a:spLocks noChangeArrowheads="1"/>
            </p:cNvSpPr>
            <p:nvPr/>
          </p:nvSpPr>
          <p:spPr bwMode="auto">
            <a:xfrm>
              <a:off x="521" y="2528"/>
              <a:ext cx="242" cy="317"/>
            </a:xfrm>
            <a:prstGeom prst="rect">
              <a:avLst/>
            </a:prstGeom>
            <a:noFill/>
            <a:ln w="12700">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35881" name="Text Box 51"/>
            <p:cNvSpPr txBox="1">
              <a:spLocks noChangeArrowheads="1"/>
            </p:cNvSpPr>
            <p:nvPr/>
          </p:nvSpPr>
          <p:spPr bwMode="auto">
            <a:xfrm>
              <a:off x="521" y="2980"/>
              <a:ext cx="212" cy="317"/>
            </a:xfrm>
            <a:prstGeom prst="rect">
              <a:avLst/>
            </a:prstGeom>
            <a:noFill/>
            <a:ln w="12700">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_</a:t>
              </a:r>
            </a:p>
          </p:txBody>
        </p:sp>
        <p:sp>
          <p:nvSpPr>
            <p:cNvPr id="35882" name="Line 52"/>
            <p:cNvSpPr>
              <a:spLocks noChangeShapeType="1"/>
            </p:cNvSpPr>
            <p:nvPr/>
          </p:nvSpPr>
          <p:spPr bwMode="auto">
            <a:xfrm>
              <a:off x="777" y="2493"/>
              <a:ext cx="0" cy="1008"/>
            </a:xfrm>
            <a:prstGeom prst="line">
              <a:avLst/>
            </a:prstGeom>
            <a:noFill/>
            <a:ln w="28575">
              <a:solidFill>
                <a:schemeClr val="tx1"/>
              </a:solidFill>
              <a:round/>
              <a:headEnd/>
              <a:tailEnd/>
            </a:ln>
          </p:spPr>
          <p:txBody>
            <a:bodyPr wrap="none" anchor="ctr"/>
            <a:lstStyle/>
            <a:p>
              <a:endParaRPr lang="zh-CN" altLang="en-US"/>
            </a:p>
          </p:txBody>
        </p:sp>
        <p:sp>
          <p:nvSpPr>
            <p:cNvPr id="35883" name="Line 53"/>
            <p:cNvSpPr>
              <a:spLocks noChangeShapeType="1"/>
            </p:cNvSpPr>
            <p:nvPr/>
          </p:nvSpPr>
          <p:spPr bwMode="auto">
            <a:xfrm>
              <a:off x="1497" y="2493"/>
              <a:ext cx="0" cy="1008"/>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35884" name="Line 54"/>
            <p:cNvSpPr>
              <a:spLocks noChangeShapeType="1"/>
            </p:cNvSpPr>
            <p:nvPr/>
          </p:nvSpPr>
          <p:spPr bwMode="auto">
            <a:xfrm>
              <a:off x="777" y="2493"/>
              <a:ext cx="1248" cy="0"/>
            </a:xfrm>
            <a:prstGeom prst="line">
              <a:avLst/>
            </a:prstGeom>
            <a:noFill/>
            <a:ln w="28575">
              <a:solidFill>
                <a:schemeClr val="tx1"/>
              </a:solidFill>
              <a:round/>
              <a:headEnd/>
              <a:tailEnd type="none" w="sm" len="lg"/>
            </a:ln>
          </p:spPr>
          <p:txBody>
            <a:bodyPr wrap="none" anchor="ctr"/>
            <a:lstStyle/>
            <a:p>
              <a:endParaRPr lang="zh-CN" altLang="en-US"/>
            </a:p>
          </p:txBody>
        </p:sp>
        <p:sp>
          <p:nvSpPr>
            <p:cNvPr id="35885" name="Line 55"/>
            <p:cNvSpPr>
              <a:spLocks noChangeShapeType="1"/>
            </p:cNvSpPr>
            <p:nvPr/>
          </p:nvSpPr>
          <p:spPr bwMode="auto">
            <a:xfrm>
              <a:off x="777" y="3501"/>
              <a:ext cx="1248" cy="0"/>
            </a:xfrm>
            <a:prstGeom prst="line">
              <a:avLst/>
            </a:prstGeom>
            <a:noFill/>
            <a:ln w="28575">
              <a:solidFill>
                <a:schemeClr val="tx1"/>
              </a:solidFill>
              <a:round/>
              <a:headEnd/>
              <a:tailEnd/>
            </a:ln>
          </p:spPr>
          <p:txBody>
            <a:bodyPr wrap="none" anchor="ctr"/>
            <a:lstStyle/>
            <a:p>
              <a:endParaRPr lang="zh-CN" altLang="en-US"/>
            </a:p>
          </p:txBody>
        </p:sp>
        <p:sp>
          <p:nvSpPr>
            <p:cNvPr id="35886" name="Text Box 56"/>
            <p:cNvSpPr txBox="1">
              <a:spLocks noChangeArrowheads="1"/>
            </p:cNvSpPr>
            <p:nvPr/>
          </p:nvSpPr>
          <p:spPr bwMode="auto">
            <a:xfrm>
              <a:off x="1701" y="2205"/>
              <a:ext cx="240" cy="31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endParaRPr kumimoji="1" lang="en-US" altLang="zh-CN" sz="2800">
                <a:latin typeface="Times New Roman" pitchFamily="18" charset="0"/>
                <a:ea typeface="宋体" charset="-122"/>
              </a:endParaRPr>
            </a:p>
          </p:txBody>
        </p:sp>
        <p:sp>
          <p:nvSpPr>
            <p:cNvPr id="35887" name="Line 57"/>
            <p:cNvSpPr>
              <a:spLocks noChangeShapeType="1"/>
            </p:cNvSpPr>
            <p:nvPr/>
          </p:nvSpPr>
          <p:spPr bwMode="auto">
            <a:xfrm>
              <a:off x="1565" y="2568"/>
              <a:ext cx="317" cy="0"/>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376890" name="Rectangle 58"/>
            <p:cNvSpPr>
              <a:spLocks noChangeArrowheads="1"/>
            </p:cNvSpPr>
            <p:nvPr/>
          </p:nvSpPr>
          <p:spPr bwMode="auto">
            <a:xfrm>
              <a:off x="1202" y="2704"/>
              <a:ext cx="589" cy="63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wrap="none" anchor="ctr"/>
            <a:lstStyle/>
            <a:p>
              <a:pPr algn="ctr" eaLnBrk="1" hangingPunct="1">
                <a:defRPr/>
              </a:pPr>
              <a:r>
                <a:rPr lang="zh-CN" altLang="en-US" sz="2800" b="1">
                  <a:solidFill>
                    <a:schemeClr val="bg1"/>
                  </a:solidFill>
                  <a:ea typeface="楷体_GB2312" pitchFamily="49" charset="-122"/>
                </a:rPr>
                <a:t>任意</a:t>
              </a:r>
            </a:p>
            <a:p>
              <a:pPr algn="ctr" eaLnBrk="1" hangingPunct="1">
                <a:defRPr/>
              </a:pPr>
              <a:r>
                <a:rPr lang="zh-CN" altLang="en-US" sz="2800" b="1">
                  <a:solidFill>
                    <a:schemeClr val="bg1"/>
                  </a:solidFill>
                  <a:ea typeface="楷体_GB2312" pitchFamily="49" charset="-122"/>
                </a:rPr>
                <a:t>元件</a:t>
              </a:r>
            </a:p>
          </p:txBody>
        </p:sp>
        <p:sp>
          <p:nvSpPr>
            <p:cNvPr id="35889" name="Oval 59"/>
            <p:cNvSpPr>
              <a:spLocks noChangeArrowheads="1"/>
            </p:cNvSpPr>
            <p:nvPr/>
          </p:nvSpPr>
          <p:spPr bwMode="auto">
            <a:xfrm>
              <a:off x="2018" y="2432"/>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5890" name="Oval 60"/>
            <p:cNvSpPr>
              <a:spLocks noChangeArrowheads="1"/>
            </p:cNvSpPr>
            <p:nvPr/>
          </p:nvSpPr>
          <p:spPr bwMode="auto">
            <a:xfrm>
              <a:off x="2018" y="3475"/>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5891" name="Text Box 61"/>
            <p:cNvSpPr txBox="1">
              <a:spLocks noChangeArrowheads="1"/>
            </p:cNvSpPr>
            <p:nvPr/>
          </p:nvSpPr>
          <p:spPr bwMode="auto">
            <a:xfrm>
              <a:off x="1882" y="2886"/>
              <a:ext cx="363" cy="31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u</a:t>
              </a:r>
              <a:endParaRPr lang="en-US" altLang="zh-CN" sz="2800">
                <a:ea typeface="仿宋_GB2312" pitchFamily="49" charset="-122"/>
              </a:endParaRPr>
            </a:p>
          </p:txBody>
        </p:sp>
        <p:sp>
          <p:nvSpPr>
            <p:cNvPr id="35892" name="Text Box 62"/>
            <p:cNvSpPr txBox="1">
              <a:spLocks noChangeArrowheads="1"/>
            </p:cNvSpPr>
            <p:nvPr/>
          </p:nvSpPr>
          <p:spPr bwMode="auto">
            <a:xfrm>
              <a:off x="1929" y="2483"/>
              <a:ext cx="242" cy="316"/>
            </a:xfrm>
            <a:prstGeom prst="rect">
              <a:avLst/>
            </a:prstGeom>
            <a:noFill/>
            <a:ln w="12700">
              <a:noFill/>
              <a:miter lim="800000"/>
              <a:headEnd/>
              <a:tailEnd/>
            </a:ln>
          </p:spPr>
          <p:txBody>
            <a:bodyPr wrap="none"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35893" name="Text Box 63"/>
            <p:cNvSpPr txBox="1">
              <a:spLocks noChangeArrowheads="1"/>
            </p:cNvSpPr>
            <p:nvPr/>
          </p:nvSpPr>
          <p:spPr bwMode="auto">
            <a:xfrm>
              <a:off x="1928" y="3072"/>
              <a:ext cx="212" cy="317"/>
            </a:xfrm>
            <a:prstGeom prst="rect">
              <a:avLst/>
            </a:prstGeom>
            <a:noFill/>
            <a:ln w="12700">
              <a:noFill/>
              <a:miter lim="800000"/>
              <a:headEnd/>
              <a:tailEnd/>
            </a:ln>
          </p:spPr>
          <p:txBody>
            <a:bodyPr anchor="ctr">
              <a:spAutoFit/>
            </a:bodyPr>
            <a:lstStyle/>
            <a:p>
              <a:pPr algn="ctr" eaLnBrk="1" hangingPunct="1"/>
              <a:r>
                <a:rPr lang="en-US" altLang="zh-CN" sz="2800">
                  <a:latin typeface="Times New Roman" pitchFamily="18" charset="0"/>
                  <a:ea typeface="宋体" charset="-122"/>
                </a:rPr>
                <a:t>_</a:t>
              </a:r>
              <a:endParaRPr lang="en-US" altLang="zh-CN" sz="2800">
                <a:ea typeface="仿宋_GB2312" pitchFamily="49" charset="-122"/>
              </a:endParaRPr>
            </a:p>
          </p:txBody>
        </p:sp>
      </p:grpSp>
      <p:grpSp>
        <p:nvGrpSpPr>
          <p:cNvPr id="5" name="Group 64"/>
          <p:cNvGrpSpPr>
            <a:grpSpLocks/>
          </p:cNvGrpSpPr>
          <p:nvPr/>
        </p:nvGrpSpPr>
        <p:grpSpPr bwMode="auto">
          <a:xfrm>
            <a:off x="3419475" y="4076700"/>
            <a:ext cx="706438" cy="1655763"/>
            <a:chOff x="2018" y="2478"/>
            <a:chExt cx="445" cy="1043"/>
          </a:xfrm>
        </p:grpSpPr>
        <p:sp>
          <p:nvSpPr>
            <p:cNvPr id="35875" name="Freeform 65"/>
            <p:cNvSpPr>
              <a:spLocks/>
            </p:cNvSpPr>
            <p:nvPr/>
          </p:nvSpPr>
          <p:spPr bwMode="auto">
            <a:xfrm>
              <a:off x="2018" y="2478"/>
              <a:ext cx="408" cy="1043"/>
            </a:xfrm>
            <a:custGeom>
              <a:avLst/>
              <a:gdLst>
                <a:gd name="T0" fmla="*/ 0 w 688"/>
                <a:gd name="T1" fmla="*/ 1043 h 1043"/>
                <a:gd name="T2" fmla="*/ 9 w 688"/>
                <a:gd name="T3" fmla="*/ 861 h 1043"/>
                <a:gd name="T4" fmla="*/ 17 w 688"/>
                <a:gd name="T5" fmla="*/ 453 h 1043"/>
                <a:gd name="T6" fmla="*/ 1 w 688"/>
                <a:gd name="T7" fmla="*/ 0 h 1043"/>
                <a:gd name="T8" fmla="*/ 0 60000 65536"/>
                <a:gd name="T9" fmla="*/ 0 60000 65536"/>
                <a:gd name="T10" fmla="*/ 0 60000 65536"/>
                <a:gd name="T11" fmla="*/ 0 60000 65536"/>
                <a:gd name="T12" fmla="*/ 0 w 688"/>
                <a:gd name="T13" fmla="*/ 0 h 1043"/>
                <a:gd name="T14" fmla="*/ 688 w 688"/>
                <a:gd name="T15" fmla="*/ 1043 h 1043"/>
              </a:gdLst>
              <a:ahLst/>
              <a:cxnLst>
                <a:cxn ang="T8">
                  <a:pos x="T0" y="T1"/>
                </a:cxn>
                <a:cxn ang="T9">
                  <a:pos x="T2" y="T3"/>
                </a:cxn>
                <a:cxn ang="T10">
                  <a:pos x="T4" y="T5"/>
                </a:cxn>
                <a:cxn ang="T11">
                  <a:pos x="T6" y="T7"/>
                </a:cxn>
              </a:cxnLst>
              <a:rect l="T12" t="T13" r="T14" b="T15"/>
              <a:pathLst>
                <a:path w="688" h="1043">
                  <a:moveTo>
                    <a:pt x="0" y="1043"/>
                  </a:moveTo>
                  <a:cubicBezTo>
                    <a:pt x="128" y="1001"/>
                    <a:pt x="257" y="959"/>
                    <a:pt x="363" y="861"/>
                  </a:cubicBezTo>
                  <a:cubicBezTo>
                    <a:pt x="469" y="763"/>
                    <a:pt x="688" y="596"/>
                    <a:pt x="635" y="453"/>
                  </a:cubicBezTo>
                  <a:cubicBezTo>
                    <a:pt x="582" y="310"/>
                    <a:pt x="314" y="155"/>
                    <a:pt x="46" y="0"/>
                  </a:cubicBezTo>
                </a:path>
              </a:pathLst>
            </a:custGeom>
            <a:noFill/>
            <a:ln w="28575" cap="flat" cmpd="sng">
              <a:solidFill>
                <a:schemeClr val="tx1"/>
              </a:solidFill>
              <a:prstDash val="dash"/>
              <a:round/>
              <a:headEnd/>
              <a:tailEnd/>
            </a:ln>
          </p:spPr>
          <p:txBody>
            <a:bodyPr/>
            <a:lstStyle/>
            <a:p>
              <a:endParaRPr lang="zh-CN" altLang="en-US"/>
            </a:p>
          </p:txBody>
        </p:sp>
        <p:sp>
          <p:nvSpPr>
            <p:cNvPr id="35876" name="Text Box 66"/>
            <p:cNvSpPr txBox="1">
              <a:spLocks noChangeArrowheads="1"/>
            </p:cNvSpPr>
            <p:nvPr/>
          </p:nvSpPr>
          <p:spPr bwMode="auto">
            <a:xfrm>
              <a:off x="2064" y="2840"/>
              <a:ext cx="348" cy="335"/>
            </a:xfrm>
            <a:prstGeom prst="rect">
              <a:avLst/>
            </a:prstGeom>
            <a:noFill/>
            <a:ln w="12700">
              <a:solidFill>
                <a:schemeClr val="tx1"/>
              </a:solidFill>
              <a:miter lim="800000"/>
              <a:headEnd/>
              <a:tailEnd/>
            </a:ln>
          </p:spPr>
          <p:txBody>
            <a:bodyPr>
              <a:spAutoFit/>
            </a:bodyPr>
            <a:lstStyle/>
            <a:p>
              <a:pPr eaLnBrk="1" hangingPunct="1"/>
              <a:r>
                <a:rPr lang="en-US" altLang="zh-CN" sz="2800" i="1">
                  <a:latin typeface="Times New Roman" pitchFamily="18" charset="0"/>
                  <a:ea typeface="宋体" charset="-122"/>
                </a:rPr>
                <a:t>R</a:t>
              </a:r>
              <a:endParaRPr lang="en-US" altLang="zh-CN" sz="2800">
                <a:ea typeface="仿宋_GB2312" pitchFamily="49" charset="-122"/>
              </a:endParaRPr>
            </a:p>
          </p:txBody>
        </p:sp>
        <p:sp>
          <p:nvSpPr>
            <p:cNvPr id="35877" name="Rectangle 67"/>
            <p:cNvSpPr>
              <a:spLocks noChangeArrowheads="1"/>
            </p:cNvSpPr>
            <p:nvPr/>
          </p:nvSpPr>
          <p:spPr bwMode="auto">
            <a:xfrm>
              <a:off x="2336" y="2886"/>
              <a:ext cx="127" cy="318"/>
            </a:xfrm>
            <a:prstGeom prst="rect">
              <a:avLst/>
            </a:prstGeom>
            <a:gradFill rotWithShape="1">
              <a:gsLst>
                <a:gs pos="0">
                  <a:srgbClr val="764700"/>
                </a:gs>
                <a:gs pos="50000">
                  <a:srgbClr val="FF9900"/>
                </a:gs>
                <a:gs pos="100000">
                  <a:srgbClr val="764700"/>
                </a:gs>
              </a:gsLst>
              <a:lin ang="0" scaled="1"/>
            </a:gradFill>
            <a:ln w="28575">
              <a:solidFill>
                <a:schemeClr val="tx1"/>
              </a:solidFill>
              <a:miter lim="800000"/>
              <a:headEnd/>
              <a:tailEnd/>
            </a:ln>
          </p:spPr>
          <p:txBody>
            <a:bodyPr wrap="none" anchor="ctr"/>
            <a:lstStyle/>
            <a:p>
              <a:endParaRPr lang="zh-CN" altLang="en-US">
                <a:ea typeface="宋体" charset="-122"/>
              </a:endParaRPr>
            </a:p>
          </p:txBody>
        </p:sp>
      </p:grpSp>
      <p:grpSp>
        <p:nvGrpSpPr>
          <p:cNvPr id="6" name="Group 68"/>
          <p:cNvGrpSpPr>
            <a:grpSpLocks/>
          </p:cNvGrpSpPr>
          <p:nvPr/>
        </p:nvGrpSpPr>
        <p:grpSpPr bwMode="auto">
          <a:xfrm>
            <a:off x="5724525" y="3716338"/>
            <a:ext cx="2232025" cy="2089150"/>
            <a:chOff x="1383" y="2160"/>
            <a:chExt cx="1406" cy="1316"/>
          </a:xfrm>
        </p:grpSpPr>
        <p:sp>
          <p:nvSpPr>
            <p:cNvPr id="35861" name="Oval 69"/>
            <p:cNvSpPr>
              <a:spLocks noChangeArrowheads="1"/>
            </p:cNvSpPr>
            <p:nvPr/>
          </p:nvSpPr>
          <p:spPr bwMode="auto">
            <a:xfrm>
              <a:off x="1701" y="270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35862" name="Text Box 70"/>
            <p:cNvSpPr txBox="1">
              <a:spLocks noChangeArrowheads="1"/>
            </p:cNvSpPr>
            <p:nvPr/>
          </p:nvSpPr>
          <p:spPr bwMode="auto">
            <a:xfrm>
              <a:off x="1383" y="2704"/>
              <a:ext cx="480"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u</a:t>
              </a:r>
              <a:r>
                <a:rPr lang="en-US" altLang="zh-CN" sz="2800" i="1" baseline="-25000">
                  <a:latin typeface="Times New Roman" pitchFamily="18" charset="0"/>
                  <a:ea typeface="宋体" charset="-122"/>
                </a:rPr>
                <a:t>S</a:t>
              </a:r>
              <a:endParaRPr lang="en-US" altLang="zh-CN" sz="2800">
                <a:ea typeface="仿宋_GB2312" pitchFamily="49" charset="-122"/>
              </a:endParaRPr>
            </a:p>
          </p:txBody>
        </p:sp>
        <p:sp>
          <p:nvSpPr>
            <p:cNvPr id="35863" name="Text Box 71"/>
            <p:cNvSpPr txBox="1">
              <a:spLocks noChangeArrowheads="1"/>
            </p:cNvSpPr>
            <p:nvPr/>
          </p:nvSpPr>
          <p:spPr bwMode="auto">
            <a:xfrm>
              <a:off x="1610" y="2432"/>
              <a:ext cx="242" cy="327"/>
            </a:xfrm>
            <a:prstGeom prst="rect">
              <a:avLst/>
            </a:prstGeom>
            <a:noFill/>
            <a:ln w="12700">
              <a:noFill/>
              <a:miter lim="800000"/>
              <a:headEnd/>
              <a:tailEnd/>
            </a:ln>
          </p:spPr>
          <p:txBody>
            <a:bodyPr wrap="none"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35864" name="Text Box 72"/>
            <p:cNvSpPr txBox="1">
              <a:spLocks noChangeArrowheads="1"/>
            </p:cNvSpPr>
            <p:nvPr/>
          </p:nvSpPr>
          <p:spPr bwMode="auto">
            <a:xfrm>
              <a:off x="1610" y="2976"/>
              <a:ext cx="212" cy="327"/>
            </a:xfrm>
            <a:prstGeom prst="rect">
              <a:avLst/>
            </a:prstGeom>
            <a:noFill/>
            <a:ln w="12700">
              <a:noFill/>
              <a:miter lim="800000"/>
              <a:headEnd/>
              <a:tailEnd/>
            </a:ln>
          </p:spPr>
          <p:txBody>
            <a:bodyPr anchor="ctr">
              <a:spAutoFit/>
            </a:bodyPr>
            <a:lstStyle/>
            <a:p>
              <a:pPr algn="ct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35865" name="Line 73"/>
            <p:cNvSpPr>
              <a:spLocks noChangeShapeType="1"/>
            </p:cNvSpPr>
            <p:nvPr/>
          </p:nvSpPr>
          <p:spPr bwMode="auto">
            <a:xfrm>
              <a:off x="1878" y="2432"/>
              <a:ext cx="0" cy="1008"/>
            </a:xfrm>
            <a:prstGeom prst="line">
              <a:avLst/>
            </a:prstGeom>
            <a:noFill/>
            <a:ln w="28575">
              <a:solidFill>
                <a:schemeClr val="tx1"/>
              </a:solidFill>
              <a:round/>
              <a:headEnd/>
              <a:tailEnd/>
            </a:ln>
          </p:spPr>
          <p:txBody>
            <a:bodyPr wrap="none" anchor="ctr"/>
            <a:lstStyle/>
            <a:p>
              <a:endParaRPr lang="zh-CN" altLang="en-US"/>
            </a:p>
          </p:txBody>
        </p:sp>
        <p:sp>
          <p:nvSpPr>
            <p:cNvPr id="35866" name="Text Box 74"/>
            <p:cNvSpPr txBox="1">
              <a:spLocks noChangeArrowheads="1"/>
            </p:cNvSpPr>
            <p:nvPr/>
          </p:nvSpPr>
          <p:spPr bwMode="auto">
            <a:xfrm>
              <a:off x="2234" y="2160"/>
              <a:ext cx="240"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i</a:t>
              </a:r>
              <a:endParaRPr lang="en-US" altLang="zh-CN" sz="2800">
                <a:ea typeface="仿宋_GB2312" pitchFamily="49" charset="-122"/>
              </a:endParaRPr>
            </a:p>
          </p:txBody>
        </p:sp>
        <p:sp>
          <p:nvSpPr>
            <p:cNvPr id="35867" name="Line 75"/>
            <p:cNvSpPr>
              <a:spLocks noChangeShapeType="1"/>
            </p:cNvSpPr>
            <p:nvPr/>
          </p:nvSpPr>
          <p:spPr bwMode="auto">
            <a:xfrm>
              <a:off x="2018" y="2478"/>
              <a:ext cx="318" cy="0"/>
            </a:xfrm>
            <a:prstGeom prst="line">
              <a:avLst/>
            </a:prstGeom>
            <a:noFill/>
            <a:ln w="28575">
              <a:solidFill>
                <a:srgbClr val="FF00FF"/>
              </a:solidFill>
              <a:round/>
              <a:headEnd/>
              <a:tailEnd type="triangle" w="med" len="med"/>
            </a:ln>
          </p:spPr>
          <p:txBody>
            <a:bodyPr wrap="none" anchor="ctr"/>
            <a:lstStyle/>
            <a:p>
              <a:endParaRPr lang="zh-CN" altLang="en-US"/>
            </a:p>
          </p:txBody>
        </p:sp>
        <p:sp>
          <p:nvSpPr>
            <p:cNvPr id="35868" name="Oval 76"/>
            <p:cNvSpPr>
              <a:spLocks noChangeArrowheads="1"/>
            </p:cNvSpPr>
            <p:nvPr/>
          </p:nvSpPr>
          <p:spPr bwMode="auto">
            <a:xfrm>
              <a:off x="2563" y="2387"/>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5869" name="Oval 77"/>
            <p:cNvSpPr>
              <a:spLocks noChangeArrowheads="1"/>
            </p:cNvSpPr>
            <p:nvPr/>
          </p:nvSpPr>
          <p:spPr bwMode="auto">
            <a:xfrm>
              <a:off x="2563" y="3385"/>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5870" name="Text Box 78"/>
            <p:cNvSpPr txBox="1">
              <a:spLocks noChangeArrowheads="1"/>
            </p:cNvSpPr>
            <p:nvPr/>
          </p:nvSpPr>
          <p:spPr bwMode="auto">
            <a:xfrm>
              <a:off x="2426" y="2750"/>
              <a:ext cx="363"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u</a:t>
              </a:r>
              <a:endParaRPr lang="en-US" altLang="zh-CN" sz="2800">
                <a:ea typeface="仿宋_GB2312" pitchFamily="49" charset="-122"/>
              </a:endParaRPr>
            </a:p>
          </p:txBody>
        </p:sp>
        <p:sp>
          <p:nvSpPr>
            <p:cNvPr id="35871" name="Text Box 79"/>
            <p:cNvSpPr txBox="1">
              <a:spLocks noChangeArrowheads="1"/>
            </p:cNvSpPr>
            <p:nvPr/>
          </p:nvSpPr>
          <p:spPr bwMode="auto">
            <a:xfrm>
              <a:off x="2473" y="2433"/>
              <a:ext cx="244" cy="327"/>
            </a:xfrm>
            <a:prstGeom prst="rect">
              <a:avLst/>
            </a:prstGeom>
            <a:noFill/>
            <a:ln w="12700">
              <a:noFill/>
              <a:miter lim="800000"/>
              <a:headEnd/>
              <a:tailEnd/>
            </a:ln>
          </p:spPr>
          <p:txBody>
            <a:bodyPr wrap="none"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35872" name="Text Box 80"/>
            <p:cNvSpPr txBox="1">
              <a:spLocks noChangeArrowheads="1"/>
            </p:cNvSpPr>
            <p:nvPr/>
          </p:nvSpPr>
          <p:spPr bwMode="auto">
            <a:xfrm>
              <a:off x="2472" y="3022"/>
              <a:ext cx="212" cy="327"/>
            </a:xfrm>
            <a:prstGeom prst="rect">
              <a:avLst/>
            </a:prstGeom>
            <a:noFill/>
            <a:ln w="12700">
              <a:noFill/>
              <a:miter lim="800000"/>
              <a:headEnd/>
              <a:tailEnd/>
            </a:ln>
          </p:spPr>
          <p:txBody>
            <a:bodyPr anchor="ctr">
              <a:spAutoFit/>
            </a:bodyPr>
            <a:lstStyle/>
            <a:p>
              <a:pPr algn="ct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35873" name="Line 81"/>
            <p:cNvSpPr>
              <a:spLocks noChangeShapeType="1"/>
            </p:cNvSpPr>
            <p:nvPr/>
          </p:nvSpPr>
          <p:spPr bwMode="auto">
            <a:xfrm>
              <a:off x="1883" y="2432"/>
              <a:ext cx="680" cy="0"/>
            </a:xfrm>
            <a:prstGeom prst="line">
              <a:avLst/>
            </a:prstGeom>
            <a:noFill/>
            <a:ln w="28575">
              <a:solidFill>
                <a:schemeClr val="tx1"/>
              </a:solidFill>
              <a:round/>
              <a:headEnd/>
              <a:tailEnd/>
            </a:ln>
          </p:spPr>
          <p:txBody>
            <a:bodyPr/>
            <a:lstStyle/>
            <a:p>
              <a:endParaRPr lang="zh-CN" altLang="en-US"/>
            </a:p>
          </p:txBody>
        </p:sp>
        <p:sp>
          <p:nvSpPr>
            <p:cNvPr id="35874" name="Line 82"/>
            <p:cNvSpPr>
              <a:spLocks noChangeShapeType="1"/>
            </p:cNvSpPr>
            <p:nvPr/>
          </p:nvSpPr>
          <p:spPr bwMode="auto">
            <a:xfrm>
              <a:off x="1883" y="3430"/>
              <a:ext cx="680" cy="0"/>
            </a:xfrm>
            <a:prstGeom prst="line">
              <a:avLst/>
            </a:prstGeom>
            <a:noFill/>
            <a:ln w="28575">
              <a:solidFill>
                <a:schemeClr val="tx1"/>
              </a:solidFill>
              <a:round/>
              <a:headEnd/>
              <a:tailEnd/>
            </a:ln>
          </p:spPr>
          <p:txBody>
            <a:bodyPr/>
            <a:lstStyle/>
            <a:p>
              <a:endParaRPr lang="zh-CN" altLang="en-US"/>
            </a:p>
          </p:txBody>
        </p:sp>
      </p:grpSp>
      <p:grpSp>
        <p:nvGrpSpPr>
          <p:cNvPr id="35852" name="Group 83"/>
          <p:cNvGrpSpPr>
            <a:grpSpLocks/>
          </p:cNvGrpSpPr>
          <p:nvPr/>
        </p:nvGrpSpPr>
        <p:grpSpPr bwMode="auto">
          <a:xfrm>
            <a:off x="8316913" y="6446838"/>
            <a:ext cx="792162" cy="366712"/>
            <a:chOff x="5193" y="4020"/>
            <a:chExt cx="499" cy="231"/>
          </a:xfrm>
        </p:grpSpPr>
        <p:pic>
          <p:nvPicPr>
            <p:cNvPr id="35859" name="Picture 84"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35860" name="Text Box 8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35853" name="Group 86"/>
          <p:cNvGrpSpPr>
            <a:grpSpLocks/>
          </p:cNvGrpSpPr>
          <p:nvPr/>
        </p:nvGrpSpPr>
        <p:grpSpPr bwMode="auto">
          <a:xfrm>
            <a:off x="7453313" y="6446838"/>
            <a:ext cx="792162" cy="366712"/>
            <a:chOff x="4649" y="4020"/>
            <a:chExt cx="499" cy="231"/>
          </a:xfrm>
        </p:grpSpPr>
        <p:pic>
          <p:nvPicPr>
            <p:cNvPr id="35857" name="Picture 87"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35858" name="Text Box 8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35854" name="Group 89"/>
          <p:cNvGrpSpPr>
            <a:grpSpLocks/>
          </p:cNvGrpSpPr>
          <p:nvPr/>
        </p:nvGrpSpPr>
        <p:grpSpPr bwMode="auto">
          <a:xfrm>
            <a:off x="6588125" y="6446838"/>
            <a:ext cx="792163" cy="366712"/>
            <a:chOff x="5193" y="4020"/>
            <a:chExt cx="499" cy="231"/>
          </a:xfrm>
        </p:grpSpPr>
        <p:pic>
          <p:nvPicPr>
            <p:cNvPr id="35855" name="Picture 90"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35856" name="Text Box 9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76834"/>
                                        </p:tgtEl>
                                        <p:attrNameLst>
                                          <p:attrName>style.visibility</p:attrName>
                                        </p:attrNameLst>
                                      </p:cBhvr>
                                      <p:to>
                                        <p:strVal val="visible"/>
                                      </p:to>
                                    </p:set>
                                    <p:anim calcmode="lin" valueType="num">
                                      <p:cBhvr additive="base">
                                        <p:cTn id="7" dur="500" fill="hold"/>
                                        <p:tgtEl>
                                          <p:spTgt spid="376834"/>
                                        </p:tgtEl>
                                        <p:attrNameLst>
                                          <p:attrName>ppt_x</p:attrName>
                                        </p:attrNameLst>
                                      </p:cBhvr>
                                      <p:tavLst>
                                        <p:tav tm="0">
                                          <p:val>
                                            <p:strVal val="0-#ppt_w/2"/>
                                          </p:val>
                                        </p:tav>
                                        <p:tav tm="100000">
                                          <p:val>
                                            <p:strVal val="#ppt_x"/>
                                          </p:val>
                                        </p:tav>
                                      </p:tavLst>
                                    </p:anim>
                                    <p:anim calcmode="lin" valueType="num">
                                      <p:cBhvr additive="base">
                                        <p:cTn id="8" dur="500" fill="hold"/>
                                        <p:tgtEl>
                                          <p:spTgt spid="3768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76836"/>
                                        </p:tgtEl>
                                        <p:attrNameLst>
                                          <p:attrName>style.visibility</p:attrName>
                                        </p:attrNameLst>
                                      </p:cBhvr>
                                      <p:to>
                                        <p:strVal val="visible"/>
                                      </p:to>
                                    </p:set>
                                    <p:animEffect transition="in" filter="wipe(left)">
                                      <p:cBhvr>
                                        <p:cTn id="18" dur="3000"/>
                                        <p:tgtEl>
                                          <p:spTgt spid="37683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376835"/>
                                        </p:tgtEl>
                                        <p:attrNameLst>
                                          <p:attrName>style.visibility</p:attrName>
                                        </p:attrNameLst>
                                      </p:cBhvr>
                                      <p:to>
                                        <p:strVal val="visible"/>
                                      </p:to>
                                    </p:set>
                                    <p:animEffect transition="in" filter="slide(fromLeft)">
                                      <p:cBhvr>
                                        <p:cTn id="23" dur="500"/>
                                        <p:tgtEl>
                                          <p:spTgt spid="376835"/>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fltVal val="0"/>
                                          </p:val>
                                        </p:tav>
                                        <p:tav tm="100000">
                                          <p:val>
                                            <p:strVal val="#ppt_h"/>
                                          </p:val>
                                        </p:tav>
                                      </p:tavLst>
                                    </p:anim>
                                    <p:anim calcmode="lin" valueType="num">
                                      <p:cBhvr>
                                        <p:cTn id="3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376837"/>
                                        </p:tgtEl>
                                        <p:attrNameLst>
                                          <p:attrName>style.visibility</p:attrName>
                                        </p:attrNameLst>
                                      </p:cBhvr>
                                      <p:to>
                                        <p:strVal val="visible"/>
                                      </p:to>
                                    </p:set>
                                    <p:animEffect transition="in" filter="slide(fromLeft)">
                                      <p:cBhvr>
                                        <p:cTn id="45" dur="500"/>
                                        <p:tgtEl>
                                          <p:spTgt spid="376837"/>
                                        </p:tgtEl>
                                      </p:cBhvr>
                                    </p:animEffect>
                                  </p:childTnLst>
                                </p:cTn>
                              </p:par>
                            </p:childTnLst>
                          </p:cTn>
                        </p:par>
                        <p:par>
                          <p:cTn id="46" fill="hold" nodeType="afterGroup">
                            <p:stCondLst>
                              <p:cond delay="500"/>
                            </p:stCondLst>
                            <p:childTnLst>
                              <p:par>
                                <p:cTn id="47" presetID="3" presetClass="entr" presetSubtype="10"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linds(horizontal)">
                                      <p:cBhvr>
                                        <p:cTn id="49" dur="500"/>
                                        <p:tgtEl>
                                          <p:spTgt spid="6"/>
                                        </p:tgtEl>
                                      </p:cBhvr>
                                    </p:animEffect>
                                  </p:childTnLst>
                                </p:cTn>
                              </p:par>
                            </p:childTnLst>
                          </p:cTn>
                        </p:par>
                        <p:par>
                          <p:cTn id="50" fill="hold" nodeType="afterGroup">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376838"/>
                                        </p:tgtEl>
                                        <p:attrNameLst>
                                          <p:attrName>style.visibility</p:attrName>
                                        </p:attrNameLst>
                                      </p:cBhvr>
                                      <p:to>
                                        <p:strVal val="visible"/>
                                      </p:to>
                                    </p:set>
                                    <p:animEffect transition="in" filter="wipe(up)">
                                      <p:cBhvr>
                                        <p:cTn id="53" dur="500"/>
                                        <p:tgtEl>
                                          <p:spTgt spid="376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p:bldP spid="376835" grpId="0" animBg="1"/>
      <p:bldP spid="376837" grpId="0" animBg="1"/>
      <p:bldP spid="37683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252413" y="765175"/>
            <a:ext cx="5327650" cy="519113"/>
          </a:xfrm>
          <a:prstGeom prst="rect">
            <a:avLst/>
          </a:prstGeom>
          <a:noFill/>
          <a:ln w="12700">
            <a:noFill/>
            <a:miter lim="800000"/>
            <a:headEnd/>
            <a:tailEnd/>
          </a:ln>
        </p:spPr>
        <p:txBody>
          <a:bodyPr>
            <a:spAutoFit/>
          </a:bodyPr>
          <a:lstStyle/>
          <a:p>
            <a:pPr eaLnBrk="1" hangingPunct="1">
              <a:spcBef>
                <a:spcPct val="50000"/>
              </a:spcBef>
            </a:pPr>
            <a:r>
              <a:rPr kumimoji="1" lang="en-US" altLang="zh-CN" sz="2800" b="1">
                <a:solidFill>
                  <a:srgbClr val="FF0066"/>
                </a:solidFill>
                <a:latin typeface="楷体_GB2312" pitchFamily="49" charset="-122"/>
                <a:ea typeface="楷体_GB2312" pitchFamily="49" charset="-122"/>
              </a:rPr>
              <a:t>2. </a:t>
            </a:r>
            <a:r>
              <a:rPr kumimoji="1" lang="zh-CN" altLang="en-US" sz="2800" b="1">
                <a:solidFill>
                  <a:srgbClr val="FF0066"/>
                </a:solidFill>
                <a:latin typeface="楷体_GB2312" pitchFamily="49" charset="-122"/>
                <a:ea typeface="楷体_GB2312" pitchFamily="49" charset="-122"/>
              </a:rPr>
              <a:t>理想电流源的串联并联</a:t>
            </a:r>
          </a:p>
        </p:txBody>
      </p:sp>
      <p:sp>
        <p:nvSpPr>
          <p:cNvPr id="377859" name="Text Box 3"/>
          <p:cNvSpPr txBox="1">
            <a:spLocks noChangeArrowheads="1"/>
          </p:cNvSpPr>
          <p:nvPr/>
        </p:nvSpPr>
        <p:spPr bwMode="auto">
          <a:xfrm>
            <a:off x="611188" y="5335588"/>
            <a:ext cx="6265862" cy="1117600"/>
          </a:xfrm>
          <a:prstGeom prst="rect">
            <a:avLst/>
          </a:prstGeom>
          <a:gradFill rotWithShape="1">
            <a:gsLst>
              <a:gs pos="0">
                <a:srgbClr val="C0C0C0"/>
              </a:gs>
              <a:gs pos="100000">
                <a:srgbClr val="595959"/>
              </a:gs>
            </a:gsLst>
            <a:lin ang="5400000" scaled="1"/>
          </a:gradFill>
          <a:ln w="12700">
            <a:noFill/>
            <a:miter lim="800000"/>
            <a:headEnd/>
            <a:tailEnd/>
          </a:ln>
        </p:spPr>
        <p:txBody>
          <a:bodyPr>
            <a:spAutoFit/>
          </a:bodyPr>
          <a:lstStyle/>
          <a:p>
            <a:pPr eaLnBrk="1" hangingPunct="1">
              <a:lnSpc>
                <a:spcPct val="120000"/>
              </a:lnSpc>
            </a:pPr>
            <a:r>
              <a:rPr kumimoji="1" lang="zh-CN" altLang="en-US" sz="2800" b="1">
                <a:latin typeface="楷体_GB2312" pitchFamily="49" charset="-122"/>
                <a:ea typeface="楷体_GB2312" pitchFamily="49" charset="-122"/>
              </a:rPr>
              <a:t>         相同的理想电流源才能串联</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每个电流源的端电压不能确定。</a:t>
            </a:r>
          </a:p>
        </p:txBody>
      </p:sp>
      <p:sp>
        <p:nvSpPr>
          <p:cNvPr id="377860" name="Rectangle 4"/>
          <p:cNvSpPr>
            <a:spLocks noChangeArrowheads="1"/>
          </p:cNvSpPr>
          <p:nvPr/>
        </p:nvSpPr>
        <p:spPr bwMode="auto">
          <a:xfrm>
            <a:off x="611188" y="3860800"/>
            <a:ext cx="1511300" cy="519113"/>
          </a:xfrm>
          <a:prstGeom prst="rect">
            <a:avLst/>
          </a:prstGeom>
          <a:noFill/>
          <a:ln w="28575">
            <a:noFill/>
            <a:miter lim="800000"/>
            <a:headEnd/>
            <a:tailEnd/>
          </a:ln>
        </p:spPr>
        <p:txBody>
          <a:bodyPr>
            <a:spAutoFit/>
          </a:bodyPr>
          <a:lstStyle/>
          <a:p>
            <a:pPr marL="342900" indent="-342900" eaLnBrk="1" hangingPunct="1">
              <a:spcBef>
                <a:spcPct val="50000"/>
              </a:spcBef>
              <a:buSzPct val="95000"/>
              <a:buFont typeface="Wingdings" pitchFamily="2" charset="2"/>
              <a:buAutoNum type="circleNumDbPlain" startAt="2"/>
            </a:pPr>
            <a:r>
              <a:rPr kumimoji="1" lang="zh-CN" altLang="en-US" sz="2800" b="1">
                <a:latin typeface="楷体_GB2312" pitchFamily="49" charset="-122"/>
                <a:ea typeface="楷体_GB2312" pitchFamily="49" charset="-122"/>
              </a:rPr>
              <a:t>串联</a:t>
            </a:r>
          </a:p>
        </p:txBody>
      </p:sp>
      <p:sp>
        <p:nvSpPr>
          <p:cNvPr id="377861" name="Rectangle 5"/>
          <p:cNvSpPr>
            <a:spLocks noChangeArrowheads="1"/>
          </p:cNvSpPr>
          <p:nvPr/>
        </p:nvSpPr>
        <p:spPr bwMode="auto">
          <a:xfrm>
            <a:off x="395288" y="1412875"/>
            <a:ext cx="1473200" cy="519113"/>
          </a:xfrm>
          <a:prstGeom prst="rect">
            <a:avLst/>
          </a:prstGeom>
          <a:noFill/>
          <a:ln w="28575">
            <a:noFill/>
            <a:miter lim="800000"/>
            <a:headEnd/>
            <a:tailEnd/>
          </a:ln>
        </p:spPr>
        <p:txBody>
          <a:bodyPr>
            <a:spAutoFit/>
          </a:bodyPr>
          <a:lstStyle/>
          <a:p>
            <a:pPr marL="342900" indent="-342900" eaLnBrk="1" hangingPunct="1">
              <a:spcBef>
                <a:spcPct val="50000"/>
              </a:spcBef>
              <a:buSzPct val="95000"/>
              <a:buFont typeface="Wingdings" pitchFamily="2" charset="2"/>
              <a:buAutoNum type="circleNumDbPlain"/>
            </a:pPr>
            <a:r>
              <a:rPr kumimoji="1" lang="zh-CN" altLang="en-US" sz="2800" b="1">
                <a:latin typeface="楷体_GB2312" pitchFamily="49" charset="-122"/>
                <a:ea typeface="楷体_GB2312" pitchFamily="49" charset="-122"/>
              </a:rPr>
              <a:t>并联</a:t>
            </a:r>
          </a:p>
        </p:txBody>
      </p:sp>
      <p:graphicFrame>
        <p:nvGraphicFramePr>
          <p:cNvPr id="377862" name="Object 6"/>
          <p:cNvGraphicFramePr>
            <a:graphicFrameLocks noChangeAspect="1"/>
          </p:cNvGraphicFramePr>
          <p:nvPr/>
        </p:nvGraphicFramePr>
        <p:xfrm>
          <a:off x="2725738" y="1325563"/>
          <a:ext cx="4289425" cy="623887"/>
        </p:xfrm>
        <a:graphic>
          <a:graphicData uri="http://schemas.openxmlformats.org/presentationml/2006/ole">
            <p:oleObj spid="_x0000_s36870" name="Equation" r:id="rId3" imgW="1742949" imgH="247529" progId="Equation.DSMT4">
              <p:embed/>
            </p:oleObj>
          </a:graphicData>
        </a:graphic>
      </p:graphicFrame>
      <p:sp>
        <p:nvSpPr>
          <p:cNvPr id="377863" name="AutoShape 7" descr="羊皮纸"/>
          <p:cNvSpPr>
            <a:spLocks noChangeArrowheads="1"/>
          </p:cNvSpPr>
          <p:nvPr/>
        </p:nvSpPr>
        <p:spPr bwMode="auto">
          <a:xfrm>
            <a:off x="6300788" y="836613"/>
            <a:ext cx="2665412" cy="576262"/>
          </a:xfrm>
          <a:prstGeom prst="wedgeRoundRectCallout">
            <a:avLst>
              <a:gd name="adj1" fmla="val -68880"/>
              <a:gd name="adj2" fmla="val 30991"/>
              <a:gd name="adj3" fmla="val 16667"/>
            </a:avLst>
          </a:prstGeom>
          <a:blipFill dpi="0" rotWithShape="1">
            <a:blip r:embed="rId4"/>
            <a:srcRect/>
            <a:tile tx="0" ty="0" sx="100000" sy="100000" flip="none" algn="tl"/>
          </a:blipFill>
          <a:ln w="9525">
            <a:noFill/>
            <a:miter lim="800000"/>
            <a:headEnd/>
            <a:tailEnd/>
          </a:ln>
        </p:spPr>
        <p:txBody>
          <a:bodyPr/>
          <a:lstStyle/>
          <a:p>
            <a:pPr algn="ctr" eaLnBrk="1" hangingPunct="1"/>
            <a:r>
              <a:rPr lang="zh-CN" altLang="en-US" sz="2800" b="1">
                <a:ea typeface="楷体_GB2312" pitchFamily="49" charset="-122"/>
              </a:rPr>
              <a:t>注意参考方向</a:t>
            </a:r>
            <a:endParaRPr lang="zh-CN" altLang="en-US" sz="2800" b="1">
              <a:solidFill>
                <a:srgbClr val="FFFF00"/>
              </a:solidFill>
              <a:ea typeface="楷体_GB2312" pitchFamily="49" charset="-122"/>
            </a:endParaRPr>
          </a:p>
        </p:txBody>
      </p:sp>
      <p:graphicFrame>
        <p:nvGraphicFramePr>
          <p:cNvPr id="377864" name="Object 8"/>
          <p:cNvGraphicFramePr>
            <a:graphicFrameLocks noChangeAspect="1"/>
          </p:cNvGraphicFramePr>
          <p:nvPr/>
        </p:nvGraphicFramePr>
        <p:xfrm>
          <a:off x="1701800" y="4525963"/>
          <a:ext cx="1866900" cy="612775"/>
        </p:xfrm>
        <a:graphic>
          <a:graphicData uri="http://schemas.openxmlformats.org/presentationml/2006/ole">
            <p:oleObj spid="_x0000_s36872" name="Equation" r:id="rId5" imgW="685724" imgH="219186" progId="Equation.DSMT4">
              <p:embed/>
            </p:oleObj>
          </a:graphicData>
        </a:graphic>
      </p:graphicFrame>
      <p:grpSp>
        <p:nvGrpSpPr>
          <p:cNvPr id="2" name="Group 9"/>
          <p:cNvGrpSpPr>
            <a:grpSpLocks/>
          </p:cNvGrpSpPr>
          <p:nvPr/>
        </p:nvGrpSpPr>
        <p:grpSpPr bwMode="auto">
          <a:xfrm>
            <a:off x="323850" y="1700213"/>
            <a:ext cx="3844925" cy="1944687"/>
            <a:chOff x="204" y="1071"/>
            <a:chExt cx="2422" cy="1225"/>
          </a:xfrm>
        </p:grpSpPr>
        <p:sp>
          <p:nvSpPr>
            <p:cNvPr id="36921" name="Line 10"/>
            <p:cNvSpPr>
              <a:spLocks noChangeShapeType="1"/>
            </p:cNvSpPr>
            <p:nvPr/>
          </p:nvSpPr>
          <p:spPr bwMode="auto">
            <a:xfrm>
              <a:off x="385" y="1434"/>
              <a:ext cx="0" cy="817"/>
            </a:xfrm>
            <a:prstGeom prst="line">
              <a:avLst/>
            </a:prstGeom>
            <a:noFill/>
            <a:ln w="28575">
              <a:solidFill>
                <a:schemeClr val="tx1"/>
              </a:solidFill>
              <a:round/>
              <a:headEnd/>
              <a:tailEnd/>
            </a:ln>
          </p:spPr>
          <p:txBody>
            <a:bodyPr wrap="none" anchor="ctr"/>
            <a:lstStyle/>
            <a:p>
              <a:endParaRPr lang="zh-CN" altLang="en-US"/>
            </a:p>
          </p:txBody>
        </p:sp>
        <p:sp>
          <p:nvSpPr>
            <p:cNvPr id="36922" name="Text Box 11"/>
            <p:cNvSpPr txBox="1">
              <a:spLocks noChangeArrowheads="1"/>
            </p:cNvSpPr>
            <p:nvPr/>
          </p:nvSpPr>
          <p:spPr bwMode="auto">
            <a:xfrm>
              <a:off x="476" y="1434"/>
              <a:ext cx="388"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S1</a:t>
              </a:r>
              <a:endParaRPr kumimoji="1" lang="en-US" altLang="zh-CN" sz="2800">
                <a:latin typeface="Times New Roman" pitchFamily="18" charset="0"/>
                <a:ea typeface="宋体" charset="-122"/>
              </a:endParaRPr>
            </a:p>
          </p:txBody>
        </p:sp>
        <p:sp>
          <p:nvSpPr>
            <p:cNvPr id="36923" name="Line 12"/>
            <p:cNvSpPr>
              <a:spLocks noChangeShapeType="1"/>
            </p:cNvSpPr>
            <p:nvPr/>
          </p:nvSpPr>
          <p:spPr bwMode="auto">
            <a:xfrm flipV="1">
              <a:off x="385" y="1434"/>
              <a:ext cx="0" cy="227"/>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36924" name="Text Box 13"/>
            <p:cNvSpPr txBox="1">
              <a:spLocks noChangeArrowheads="1"/>
            </p:cNvSpPr>
            <p:nvPr/>
          </p:nvSpPr>
          <p:spPr bwMode="auto">
            <a:xfrm>
              <a:off x="1111" y="1389"/>
              <a:ext cx="425"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S2</a:t>
              </a:r>
              <a:endParaRPr kumimoji="1" lang="en-US" altLang="zh-CN" sz="2800">
                <a:latin typeface="Times New Roman" pitchFamily="18" charset="0"/>
                <a:ea typeface="宋体" charset="-122"/>
              </a:endParaRPr>
            </a:p>
          </p:txBody>
        </p:sp>
        <p:sp>
          <p:nvSpPr>
            <p:cNvPr id="36925" name="Text Box 14"/>
            <p:cNvSpPr txBox="1">
              <a:spLocks noChangeArrowheads="1"/>
            </p:cNvSpPr>
            <p:nvPr/>
          </p:nvSpPr>
          <p:spPr bwMode="auto">
            <a:xfrm>
              <a:off x="1899" y="1389"/>
              <a:ext cx="437"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Sn</a:t>
              </a:r>
              <a:endParaRPr kumimoji="1" lang="en-US" altLang="zh-CN" sz="2800">
                <a:latin typeface="Times New Roman" pitchFamily="18" charset="0"/>
                <a:ea typeface="宋体" charset="-122"/>
              </a:endParaRPr>
            </a:p>
          </p:txBody>
        </p:sp>
        <p:sp>
          <p:nvSpPr>
            <p:cNvPr id="36926" name="Line 15"/>
            <p:cNvSpPr>
              <a:spLocks noChangeShapeType="1"/>
            </p:cNvSpPr>
            <p:nvPr/>
          </p:nvSpPr>
          <p:spPr bwMode="auto">
            <a:xfrm>
              <a:off x="395" y="2241"/>
              <a:ext cx="630" cy="0"/>
            </a:xfrm>
            <a:prstGeom prst="line">
              <a:avLst/>
            </a:prstGeom>
            <a:noFill/>
            <a:ln w="28575">
              <a:solidFill>
                <a:schemeClr val="tx1"/>
              </a:solidFill>
              <a:round/>
              <a:headEnd/>
              <a:tailEnd/>
            </a:ln>
          </p:spPr>
          <p:txBody>
            <a:bodyPr wrap="none" anchor="ctr"/>
            <a:lstStyle/>
            <a:p>
              <a:endParaRPr lang="zh-CN" altLang="en-US"/>
            </a:p>
          </p:txBody>
        </p:sp>
        <p:sp>
          <p:nvSpPr>
            <p:cNvPr id="36927" name="Line 16"/>
            <p:cNvSpPr>
              <a:spLocks noChangeShapeType="1"/>
            </p:cNvSpPr>
            <p:nvPr/>
          </p:nvSpPr>
          <p:spPr bwMode="auto">
            <a:xfrm>
              <a:off x="1025" y="2241"/>
              <a:ext cx="777" cy="0"/>
            </a:xfrm>
            <a:prstGeom prst="line">
              <a:avLst/>
            </a:prstGeom>
            <a:noFill/>
            <a:ln w="28575" cap="rnd">
              <a:solidFill>
                <a:schemeClr val="tx1"/>
              </a:solidFill>
              <a:prstDash val="sysDot"/>
              <a:round/>
              <a:headEnd/>
              <a:tailEnd/>
            </a:ln>
          </p:spPr>
          <p:txBody>
            <a:bodyPr wrap="none" anchor="ctr"/>
            <a:lstStyle/>
            <a:p>
              <a:endParaRPr lang="zh-CN" altLang="en-US"/>
            </a:p>
          </p:txBody>
        </p:sp>
        <p:sp>
          <p:nvSpPr>
            <p:cNvPr id="36928" name="Line 17"/>
            <p:cNvSpPr>
              <a:spLocks noChangeShapeType="1"/>
            </p:cNvSpPr>
            <p:nvPr/>
          </p:nvSpPr>
          <p:spPr bwMode="auto">
            <a:xfrm>
              <a:off x="395" y="1425"/>
              <a:ext cx="630" cy="0"/>
            </a:xfrm>
            <a:prstGeom prst="line">
              <a:avLst/>
            </a:prstGeom>
            <a:noFill/>
            <a:ln w="28575">
              <a:solidFill>
                <a:schemeClr val="tx1"/>
              </a:solidFill>
              <a:round/>
              <a:headEnd/>
              <a:tailEnd/>
            </a:ln>
          </p:spPr>
          <p:txBody>
            <a:bodyPr wrap="none" anchor="ctr"/>
            <a:lstStyle/>
            <a:p>
              <a:endParaRPr lang="zh-CN" altLang="en-US"/>
            </a:p>
          </p:txBody>
        </p:sp>
        <p:sp>
          <p:nvSpPr>
            <p:cNvPr id="36929" name="Line 18"/>
            <p:cNvSpPr>
              <a:spLocks noChangeShapeType="1"/>
            </p:cNvSpPr>
            <p:nvPr/>
          </p:nvSpPr>
          <p:spPr bwMode="auto">
            <a:xfrm>
              <a:off x="1790" y="2241"/>
              <a:ext cx="497" cy="0"/>
            </a:xfrm>
            <a:prstGeom prst="line">
              <a:avLst/>
            </a:prstGeom>
            <a:noFill/>
            <a:ln w="28575">
              <a:solidFill>
                <a:schemeClr val="tx1"/>
              </a:solidFill>
              <a:round/>
              <a:headEnd/>
              <a:tailEnd/>
            </a:ln>
          </p:spPr>
          <p:txBody>
            <a:bodyPr wrap="none" anchor="ctr"/>
            <a:lstStyle/>
            <a:p>
              <a:endParaRPr lang="zh-CN" altLang="en-US"/>
            </a:p>
          </p:txBody>
        </p:sp>
        <p:sp>
          <p:nvSpPr>
            <p:cNvPr id="36930" name="Line 19"/>
            <p:cNvSpPr>
              <a:spLocks noChangeShapeType="1"/>
            </p:cNvSpPr>
            <p:nvPr/>
          </p:nvSpPr>
          <p:spPr bwMode="auto">
            <a:xfrm>
              <a:off x="1025" y="1425"/>
              <a:ext cx="765" cy="0"/>
            </a:xfrm>
            <a:prstGeom prst="line">
              <a:avLst/>
            </a:prstGeom>
            <a:noFill/>
            <a:ln w="28575" cap="rnd">
              <a:solidFill>
                <a:schemeClr val="tx1"/>
              </a:solidFill>
              <a:prstDash val="sysDot"/>
              <a:round/>
              <a:headEnd/>
              <a:tailEnd/>
            </a:ln>
          </p:spPr>
          <p:txBody>
            <a:bodyPr wrap="none" anchor="ctr"/>
            <a:lstStyle/>
            <a:p>
              <a:endParaRPr lang="zh-CN" altLang="en-US"/>
            </a:p>
          </p:txBody>
        </p:sp>
        <p:sp>
          <p:nvSpPr>
            <p:cNvPr id="36931" name="Line 20"/>
            <p:cNvSpPr>
              <a:spLocks noChangeShapeType="1"/>
            </p:cNvSpPr>
            <p:nvPr/>
          </p:nvSpPr>
          <p:spPr bwMode="auto">
            <a:xfrm>
              <a:off x="1790" y="1425"/>
              <a:ext cx="497" cy="0"/>
            </a:xfrm>
            <a:prstGeom prst="line">
              <a:avLst/>
            </a:prstGeom>
            <a:noFill/>
            <a:ln w="28575">
              <a:solidFill>
                <a:schemeClr val="tx1"/>
              </a:solidFill>
              <a:round/>
              <a:headEnd/>
              <a:tailEnd/>
            </a:ln>
          </p:spPr>
          <p:txBody>
            <a:bodyPr wrap="none" anchor="ctr"/>
            <a:lstStyle/>
            <a:p>
              <a:endParaRPr lang="zh-CN" altLang="en-US"/>
            </a:p>
          </p:txBody>
        </p:sp>
        <p:sp>
          <p:nvSpPr>
            <p:cNvPr id="36932" name="Line 21"/>
            <p:cNvSpPr>
              <a:spLocks noChangeShapeType="1"/>
            </p:cNvSpPr>
            <p:nvPr/>
          </p:nvSpPr>
          <p:spPr bwMode="auto">
            <a:xfrm>
              <a:off x="1927" y="1344"/>
              <a:ext cx="363" cy="0"/>
            </a:xfrm>
            <a:prstGeom prst="line">
              <a:avLst/>
            </a:prstGeom>
            <a:noFill/>
            <a:ln w="28575">
              <a:solidFill>
                <a:srgbClr val="FF66FF"/>
              </a:solidFill>
              <a:round/>
              <a:headEnd/>
              <a:tailEnd type="triangle" w="med" len="med"/>
            </a:ln>
          </p:spPr>
          <p:txBody>
            <a:bodyPr/>
            <a:lstStyle/>
            <a:p>
              <a:endParaRPr lang="zh-CN" altLang="en-US"/>
            </a:p>
          </p:txBody>
        </p:sp>
        <p:sp>
          <p:nvSpPr>
            <p:cNvPr id="36933" name="Text Box 22"/>
            <p:cNvSpPr txBox="1">
              <a:spLocks noChangeArrowheads="1"/>
            </p:cNvSpPr>
            <p:nvPr/>
          </p:nvSpPr>
          <p:spPr bwMode="auto">
            <a:xfrm>
              <a:off x="2290" y="1071"/>
              <a:ext cx="336"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i</a:t>
              </a:r>
              <a:endParaRPr lang="en-US" altLang="zh-CN" sz="2800">
                <a:solidFill>
                  <a:schemeClr val="bg1"/>
                </a:solidFill>
                <a:ea typeface="仿宋_GB2312" pitchFamily="49" charset="-122"/>
              </a:endParaRPr>
            </a:p>
          </p:txBody>
        </p:sp>
        <p:grpSp>
          <p:nvGrpSpPr>
            <p:cNvPr id="36934" name="Group 23"/>
            <p:cNvGrpSpPr>
              <a:grpSpLocks/>
            </p:cNvGrpSpPr>
            <p:nvPr/>
          </p:nvGrpSpPr>
          <p:grpSpPr bwMode="auto">
            <a:xfrm>
              <a:off x="204" y="1661"/>
              <a:ext cx="363" cy="363"/>
              <a:chOff x="4785" y="709"/>
              <a:chExt cx="363" cy="363"/>
            </a:xfrm>
          </p:grpSpPr>
          <p:sp>
            <p:nvSpPr>
              <p:cNvPr id="36947" name="Oval 24"/>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6948" name="Line 25"/>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36935" name="Line 26"/>
            <p:cNvSpPr>
              <a:spLocks noChangeShapeType="1"/>
            </p:cNvSpPr>
            <p:nvPr/>
          </p:nvSpPr>
          <p:spPr bwMode="auto">
            <a:xfrm>
              <a:off x="1020" y="1434"/>
              <a:ext cx="0" cy="817"/>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36936" name="Line 27"/>
            <p:cNvSpPr>
              <a:spLocks noChangeShapeType="1"/>
            </p:cNvSpPr>
            <p:nvPr/>
          </p:nvSpPr>
          <p:spPr bwMode="auto">
            <a:xfrm>
              <a:off x="1791" y="1434"/>
              <a:ext cx="0" cy="817"/>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36937" name="Oval 28"/>
            <p:cNvSpPr>
              <a:spLocks noChangeArrowheads="1"/>
            </p:cNvSpPr>
            <p:nvPr/>
          </p:nvSpPr>
          <p:spPr bwMode="auto">
            <a:xfrm>
              <a:off x="2290" y="1389"/>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6938" name="Oval 29"/>
            <p:cNvSpPr>
              <a:spLocks noChangeArrowheads="1"/>
            </p:cNvSpPr>
            <p:nvPr/>
          </p:nvSpPr>
          <p:spPr bwMode="auto">
            <a:xfrm>
              <a:off x="2290" y="2205"/>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nvGrpSpPr>
            <p:cNvPr id="36939" name="Group 30"/>
            <p:cNvGrpSpPr>
              <a:grpSpLocks/>
            </p:cNvGrpSpPr>
            <p:nvPr/>
          </p:nvGrpSpPr>
          <p:grpSpPr bwMode="auto">
            <a:xfrm>
              <a:off x="1610" y="1661"/>
              <a:ext cx="363" cy="363"/>
              <a:chOff x="4785" y="709"/>
              <a:chExt cx="363" cy="363"/>
            </a:xfrm>
          </p:grpSpPr>
          <p:sp>
            <p:nvSpPr>
              <p:cNvPr id="36945" name="Oval 31"/>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6946" name="Line 32"/>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nvGrpSpPr>
            <p:cNvPr id="36940" name="Group 33"/>
            <p:cNvGrpSpPr>
              <a:grpSpLocks/>
            </p:cNvGrpSpPr>
            <p:nvPr/>
          </p:nvGrpSpPr>
          <p:grpSpPr bwMode="auto">
            <a:xfrm>
              <a:off x="839" y="1661"/>
              <a:ext cx="363" cy="363"/>
              <a:chOff x="4785" y="709"/>
              <a:chExt cx="363" cy="363"/>
            </a:xfrm>
          </p:grpSpPr>
          <p:sp>
            <p:nvSpPr>
              <p:cNvPr id="36943" name="Oval 34"/>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6944" name="Line 35"/>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36941" name="Line 36"/>
            <p:cNvSpPr>
              <a:spLocks noChangeShapeType="1"/>
            </p:cNvSpPr>
            <p:nvPr/>
          </p:nvSpPr>
          <p:spPr bwMode="auto">
            <a:xfrm flipV="1">
              <a:off x="1791" y="1434"/>
              <a:ext cx="0" cy="227"/>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36942" name="Line 37"/>
            <p:cNvSpPr>
              <a:spLocks noChangeShapeType="1"/>
            </p:cNvSpPr>
            <p:nvPr/>
          </p:nvSpPr>
          <p:spPr bwMode="auto">
            <a:xfrm flipV="1">
              <a:off x="1020" y="1434"/>
              <a:ext cx="0" cy="227"/>
            </a:xfrm>
            <a:prstGeom prst="line">
              <a:avLst/>
            </a:prstGeom>
            <a:noFill/>
            <a:ln w="28575">
              <a:solidFill>
                <a:srgbClr val="FF66FF"/>
              </a:solidFill>
              <a:round/>
              <a:headEnd/>
              <a:tailEnd type="triangle" w="med" len="med"/>
            </a:ln>
          </p:spPr>
          <p:txBody>
            <a:bodyPr wrap="none" anchor="ctr"/>
            <a:lstStyle/>
            <a:p>
              <a:endParaRPr lang="zh-CN" altLang="en-US"/>
            </a:p>
          </p:txBody>
        </p:sp>
      </p:grpSp>
      <p:grpSp>
        <p:nvGrpSpPr>
          <p:cNvPr id="6" name="Group 38"/>
          <p:cNvGrpSpPr>
            <a:grpSpLocks/>
          </p:cNvGrpSpPr>
          <p:nvPr/>
        </p:nvGrpSpPr>
        <p:grpSpPr bwMode="auto">
          <a:xfrm>
            <a:off x="4067175" y="2420938"/>
            <a:ext cx="1801813" cy="641350"/>
            <a:chOff x="3334" y="2854"/>
            <a:chExt cx="1135" cy="404"/>
          </a:xfrm>
        </p:grpSpPr>
        <p:sp>
          <p:nvSpPr>
            <p:cNvPr id="36919" name="AutoShape 39"/>
            <p:cNvSpPr>
              <a:spLocks noChangeArrowheads="1"/>
            </p:cNvSpPr>
            <p:nvPr/>
          </p:nvSpPr>
          <p:spPr bwMode="auto">
            <a:xfrm>
              <a:off x="3460" y="2854"/>
              <a:ext cx="872" cy="122"/>
            </a:xfrm>
            <a:prstGeom prst="rightArrow">
              <a:avLst>
                <a:gd name="adj1" fmla="val 50000"/>
                <a:gd name="adj2" fmla="val 178689"/>
              </a:avLst>
            </a:prstGeom>
            <a:solidFill>
              <a:srgbClr val="3399FF"/>
            </a:solidFill>
            <a:ln w="12700">
              <a:solidFill>
                <a:srgbClr val="3399FF"/>
              </a:solidFill>
              <a:miter lim="800000"/>
              <a:headEnd/>
              <a:tailEnd/>
            </a:ln>
          </p:spPr>
          <p:txBody>
            <a:bodyPr wrap="none" anchor="ctr"/>
            <a:lstStyle/>
            <a:p>
              <a:endParaRPr lang="zh-CN" altLang="en-US">
                <a:ea typeface="宋体" charset="-122"/>
              </a:endParaRPr>
            </a:p>
          </p:txBody>
        </p:sp>
        <p:sp>
          <p:nvSpPr>
            <p:cNvPr id="36920" name="Text Box 40"/>
            <p:cNvSpPr txBox="1">
              <a:spLocks noChangeArrowheads="1"/>
            </p:cNvSpPr>
            <p:nvPr/>
          </p:nvSpPr>
          <p:spPr bwMode="auto">
            <a:xfrm>
              <a:off x="3334" y="2931"/>
              <a:ext cx="1135" cy="327"/>
            </a:xfrm>
            <a:prstGeom prst="rect">
              <a:avLst/>
            </a:prstGeom>
            <a:noFill/>
            <a:ln w="9525">
              <a:noFill/>
              <a:miter lim="800000"/>
              <a:headEnd/>
              <a:tailEnd/>
            </a:ln>
          </p:spPr>
          <p:txBody>
            <a:bodyPr>
              <a:spAutoFit/>
            </a:bodyPr>
            <a:lstStyle/>
            <a:p>
              <a:pPr eaLnBrk="1" hangingPunct="1">
                <a:spcBef>
                  <a:spcPct val="50000"/>
                </a:spcBef>
              </a:pPr>
              <a:r>
                <a:rPr lang="zh-CN" altLang="en-US" sz="2800" b="1">
                  <a:ea typeface="楷体_GB2312" pitchFamily="49" charset="-122"/>
                </a:rPr>
                <a:t>等效电路</a:t>
              </a:r>
            </a:p>
          </p:txBody>
        </p:sp>
      </p:grpSp>
      <p:grpSp>
        <p:nvGrpSpPr>
          <p:cNvPr id="7" name="Group 41"/>
          <p:cNvGrpSpPr>
            <a:grpSpLocks/>
          </p:cNvGrpSpPr>
          <p:nvPr/>
        </p:nvGrpSpPr>
        <p:grpSpPr bwMode="auto">
          <a:xfrm rot="-1626714">
            <a:off x="4284663" y="3429000"/>
            <a:ext cx="1801812" cy="641350"/>
            <a:chOff x="3334" y="2854"/>
            <a:chExt cx="1135" cy="404"/>
          </a:xfrm>
        </p:grpSpPr>
        <p:sp>
          <p:nvSpPr>
            <p:cNvPr id="36917" name="AutoShape 42"/>
            <p:cNvSpPr>
              <a:spLocks noChangeArrowheads="1"/>
            </p:cNvSpPr>
            <p:nvPr/>
          </p:nvSpPr>
          <p:spPr bwMode="auto">
            <a:xfrm>
              <a:off x="3460" y="2854"/>
              <a:ext cx="872" cy="122"/>
            </a:xfrm>
            <a:prstGeom prst="rightArrow">
              <a:avLst>
                <a:gd name="adj1" fmla="val 50000"/>
                <a:gd name="adj2" fmla="val 178689"/>
              </a:avLst>
            </a:prstGeom>
            <a:solidFill>
              <a:srgbClr val="3399FF"/>
            </a:solidFill>
            <a:ln w="12700">
              <a:solidFill>
                <a:srgbClr val="3399FF"/>
              </a:solidFill>
              <a:miter lim="800000"/>
              <a:headEnd/>
              <a:tailEnd/>
            </a:ln>
          </p:spPr>
          <p:txBody>
            <a:bodyPr wrap="none" anchor="ctr"/>
            <a:lstStyle/>
            <a:p>
              <a:endParaRPr lang="zh-CN" altLang="en-US">
                <a:ea typeface="宋体" charset="-122"/>
              </a:endParaRPr>
            </a:p>
          </p:txBody>
        </p:sp>
        <p:sp>
          <p:nvSpPr>
            <p:cNvPr id="36918" name="Text Box 43"/>
            <p:cNvSpPr txBox="1">
              <a:spLocks noChangeArrowheads="1"/>
            </p:cNvSpPr>
            <p:nvPr/>
          </p:nvSpPr>
          <p:spPr bwMode="auto">
            <a:xfrm>
              <a:off x="3334" y="2931"/>
              <a:ext cx="1135" cy="327"/>
            </a:xfrm>
            <a:prstGeom prst="rect">
              <a:avLst/>
            </a:prstGeom>
            <a:noFill/>
            <a:ln w="9525">
              <a:noFill/>
              <a:miter lim="800000"/>
              <a:headEnd/>
              <a:tailEnd/>
            </a:ln>
          </p:spPr>
          <p:txBody>
            <a:bodyPr>
              <a:spAutoFit/>
            </a:bodyPr>
            <a:lstStyle/>
            <a:p>
              <a:pPr eaLnBrk="1" hangingPunct="1">
                <a:spcBef>
                  <a:spcPct val="50000"/>
                </a:spcBef>
              </a:pPr>
              <a:r>
                <a:rPr lang="zh-CN" altLang="en-US" sz="2800" b="1">
                  <a:ea typeface="楷体_GB2312" pitchFamily="49" charset="-122"/>
                </a:rPr>
                <a:t>等效电路</a:t>
              </a:r>
            </a:p>
          </p:txBody>
        </p:sp>
      </p:grpSp>
      <p:grpSp>
        <p:nvGrpSpPr>
          <p:cNvPr id="8" name="Group 44"/>
          <p:cNvGrpSpPr>
            <a:grpSpLocks/>
          </p:cNvGrpSpPr>
          <p:nvPr/>
        </p:nvGrpSpPr>
        <p:grpSpPr bwMode="auto">
          <a:xfrm>
            <a:off x="4787900" y="3860800"/>
            <a:ext cx="3097213" cy="1368425"/>
            <a:chOff x="3016" y="2432"/>
            <a:chExt cx="1951" cy="862"/>
          </a:xfrm>
        </p:grpSpPr>
        <p:sp>
          <p:nvSpPr>
            <p:cNvPr id="36900" name="Text Box 45"/>
            <p:cNvSpPr txBox="1">
              <a:spLocks noChangeArrowheads="1"/>
            </p:cNvSpPr>
            <p:nvPr/>
          </p:nvSpPr>
          <p:spPr bwMode="auto">
            <a:xfrm>
              <a:off x="3198" y="2942"/>
              <a:ext cx="227"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i</a:t>
              </a:r>
              <a:endParaRPr lang="en-US" altLang="zh-CN" sz="2800">
                <a:ea typeface="仿宋_GB2312" pitchFamily="49" charset="-122"/>
              </a:endParaRPr>
            </a:p>
          </p:txBody>
        </p:sp>
        <p:sp>
          <p:nvSpPr>
            <p:cNvPr id="36901" name="Line 46"/>
            <p:cNvSpPr>
              <a:spLocks noChangeShapeType="1"/>
            </p:cNvSpPr>
            <p:nvPr/>
          </p:nvSpPr>
          <p:spPr bwMode="auto">
            <a:xfrm>
              <a:off x="3062" y="2795"/>
              <a:ext cx="0" cy="408"/>
            </a:xfrm>
            <a:prstGeom prst="line">
              <a:avLst/>
            </a:prstGeom>
            <a:noFill/>
            <a:ln w="28575">
              <a:solidFill>
                <a:schemeClr val="tx1"/>
              </a:solidFill>
              <a:round/>
              <a:headEnd/>
              <a:tailEnd/>
            </a:ln>
          </p:spPr>
          <p:txBody>
            <a:bodyPr/>
            <a:lstStyle/>
            <a:p>
              <a:endParaRPr lang="zh-CN" altLang="en-US"/>
            </a:p>
          </p:txBody>
        </p:sp>
        <p:sp>
          <p:nvSpPr>
            <p:cNvPr id="36902" name="Line 47"/>
            <p:cNvSpPr>
              <a:spLocks noChangeShapeType="1"/>
            </p:cNvSpPr>
            <p:nvPr/>
          </p:nvSpPr>
          <p:spPr bwMode="auto">
            <a:xfrm>
              <a:off x="4922" y="2795"/>
              <a:ext cx="0" cy="408"/>
            </a:xfrm>
            <a:prstGeom prst="line">
              <a:avLst/>
            </a:prstGeom>
            <a:noFill/>
            <a:ln w="28575">
              <a:solidFill>
                <a:schemeClr val="tx1"/>
              </a:solidFill>
              <a:round/>
              <a:headEnd/>
              <a:tailEnd/>
            </a:ln>
          </p:spPr>
          <p:txBody>
            <a:bodyPr/>
            <a:lstStyle/>
            <a:p>
              <a:endParaRPr lang="zh-CN" altLang="en-US"/>
            </a:p>
          </p:txBody>
        </p:sp>
        <p:sp>
          <p:nvSpPr>
            <p:cNvPr id="36903" name="Oval 48"/>
            <p:cNvSpPr>
              <a:spLocks noChangeArrowheads="1"/>
            </p:cNvSpPr>
            <p:nvPr/>
          </p:nvSpPr>
          <p:spPr bwMode="auto">
            <a:xfrm>
              <a:off x="4876" y="3203"/>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6904" name="Oval 49"/>
            <p:cNvSpPr>
              <a:spLocks noChangeArrowheads="1"/>
            </p:cNvSpPr>
            <p:nvPr/>
          </p:nvSpPr>
          <p:spPr bwMode="auto">
            <a:xfrm>
              <a:off x="3016" y="3203"/>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6905" name="Line 50"/>
            <p:cNvSpPr>
              <a:spLocks noChangeShapeType="1"/>
            </p:cNvSpPr>
            <p:nvPr/>
          </p:nvSpPr>
          <p:spPr bwMode="auto">
            <a:xfrm flipV="1">
              <a:off x="3152" y="2841"/>
              <a:ext cx="0" cy="318"/>
            </a:xfrm>
            <a:prstGeom prst="line">
              <a:avLst/>
            </a:prstGeom>
            <a:noFill/>
            <a:ln w="28575">
              <a:solidFill>
                <a:srgbClr val="FF66FF"/>
              </a:solidFill>
              <a:round/>
              <a:headEnd/>
              <a:tailEnd type="triangle" w="med" len="med"/>
            </a:ln>
          </p:spPr>
          <p:txBody>
            <a:bodyPr/>
            <a:lstStyle/>
            <a:p>
              <a:endParaRPr lang="zh-CN" altLang="en-US"/>
            </a:p>
          </p:txBody>
        </p:sp>
        <p:sp>
          <p:nvSpPr>
            <p:cNvPr id="36906" name="Line 51"/>
            <p:cNvSpPr>
              <a:spLocks noChangeShapeType="1"/>
            </p:cNvSpPr>
            <p:nvPr/>
          </p:nvSpPr>
          <p:spPr bwMode="auto">
            <a:xfrm>
              <a:off x="3061" y="2795"/>
              <a:ext cx="1860" cy="0"/>
            </a:xfrm>
            <a:prstGeom prst="line">
              <a:avLst/>
            </a:prstGeom>
            <a:noFill/>
            <a:ln w="28575">
              <a:solidFill>
                <a:schemeClr val="tx1"/>
              </a:solidFill>
              <a:round/>
              <a:headEnd/>
              <a:tailEnd/>
            </a:ln>
          </p:spPr>
          <p:txBody>
            <a:bodyPr/>
            <a:lstStyle/>
            <a:p>
              <a:endParaRPr lang="zh-CN" altLang="en-US"/>
            </a:p>
          </p:txBody>
        </p:sp>
        <p:sp>
          <p:nvSpPr>
            <p:cNvPr id="36907" name="Text Box 52"/>
            <p:cNvSpPr txBox="1">
              <a:spLocks noChangeArrowheads="1"/>
            </p:cNvSpPr>
            <p:nvPr/>
          </p:nvSpPr>
          <p:spPr bwMode="auto">
            <a:xfrm>
              <a:off x="4513" y="2432"/>
              <a:ext cx="330" cy="327"/>
            </a:xfrm>
            <a:prstGeom prst="rect">
              <a:avLst/>
            </a:prstGeom>
            <a:noFill/>
            <a:ln w="9525">
              <a:noFill/>
              <a:miter lim="800000"/>
              <a:headEnd/>
              <a:tailEnd/>
            </a:ln>
          </p:spPr>
          <p:txBody>
            <a:bodyPr wrap="none">
              <a:spAutoFit/>
            </a:bodyPr>
            <a:lstStyle/>
            <a:p>
              <a:pPr eaLnBrk="1" hangingPunct="1"/>
              <a:r>
                <a:rPr lang="en-US" altLang="zh-CN" sz="2800" i="1">
                  <a:latin typeface="Times New Roman" pitchFamily="18" charset="0"/>
                  <a:ea typeface="仿宋_GB2312" pitchFamily="49" charset="-122"/>
                </a:rPr>
                <a:t>i</a:t>
              </a:r>
              <a:r>
                <a:rPr lang="en-US" altLang="zh-CN" sz="2800" i="1" baseline="-25000">
                  <a:latin typeface="Times New Roman" pitchFamily="18" charset="0"/>
                  <a:ea typeface="仿宋_GB2312" pitchFamily="49" charset="-122"/>
                </a:rPr>
                <a:t>S</a:t>
              </a:r>
              <a:r>
                <a:rPr lang="en-US" altLang="zh-CN" sz="2800" baseline="-25000">
                  <a:latin typeface="Times New Roman" pitchFamily="18" charset="0"/>
                  <a:ea typeface="仿宋_GB2312" pitchFamily="49" charset="-122"/>
                </a:rPr>
                <a:t>2</a:t>
              </a:r>
            </a:p>
          </p:txBody>
        </p:sp>
        <p:sp>
          <p:nvSpPr>
            <p:cNvPr id="36908" name="Text Box 53"/>
            <p:cNvSpPr txBox="1">
              <a:spLocks noChangeArrowheads="1"/>
            </p:cNvSpPr>
            <p:nvPr/>
          </p:nvSpPr>
          <p:spPr bwMode="auto">
            <a:xfrm>
              <a:off x="3696" y="2432"/>
              <a:ext cx="330" cy="327"/>
            </a:xfrm>
            <a:prstGeom prst="rect">
              <a:avLst/>
            </a:prstGeom>
            <a:noFill/>
            <a:ln w="9525">
              <a:noFill/>
              <a:miter lim="800000"/>
              <a:headEnd/>
              <a:tailEnd/>
            </a:ln>
          </p:spPr>
          <p:txBody>
            <a:bodyPr wrap="none">
              <a:spAutoFit/>
            </a:bodyPr>
            <a:lstStyle/>
            <a:p>
              <a:pPr eaLnBrk="1" hangingPunct="1"/>
              <a:r>
                <a:rPr lang="en-US" altLang="zh-CN" sz="2800" i="1">
                  <a:latin typeface="Times New Roman" pitchFamily="18" charset="0"/>
                  <a:ea typeface="仿宋_GB2312" pitchFamily="49" charset="-122"/>
                </a:rPr>
                <a:t>i</a:t>
              </a:r>
              <a:r>
                <a:rPr lang="en-US" altLang="zh-CN" sz="2800" i="1" baseline="-25000">
                  <a:latin typeface="Times New Roman" pitchFamily="18" charset="0"/>
                  <a:ea typeface="仿宋_GB2312" pitchFamily="49" charset="-122"/>
                </a:rPr>
                <a:t>S</a:t>
              </a:r>
              <a:r>
                <a:rPr lang="en-US" altLang="zh-CN" sz="2800" baseline="-25000">
                  <a:latin typeface="Times New Roman" pitchFamily="18" charset="0"/>
                  <a:ea typeface="仿宋_GB2312" pitchFamily="49" charset="-122"/>
                </a:rPr>
                <a:t>1</a:t>
              </a:r>
            </a:p>
          </p:txBody>
        </p:sp>
        <p:sp>
          <p:nvSpPr>
            <p:cNvPr id="36909" name="Line 54"/>
            <p:cNvSpPr>
              <a:spLocks noChangeShapeType="1"/>
            </p:cNvSpPr>
            <p:nvPr/>
          </p:nvSpPr>
          <p:spPr bwMode="auto">
            <a:xfrm>
              <a:off x="3742" y="2795"/>
              <a:ext cx="272" cy="0"/>
            </a:xfrm>
            <a:prstGeom prst="line">
              <a:avLst/>
            </a:prstGeom>
            <a:noFill/>
            <a:ln w="28575">
              <a:solidFill>
                <a:srgbClr val="FF66FF"/>
              </a:solidFill>
              <a:round/>
              <a:headEnd/>
              <a:tailEnd type="triangle" w="med" len="med"/>
            </a:ln>
          </p:spPr>
          <p:txBody>
            <a:bodyPr/>
            <a:lstStyle/>
            <a:p>
              <a:endParaRPr lang="zh-CN" altLang="en-US"/>
            </a:p>
          </p:txBody>
        </p:sp>
        <p:sp>
          <p:nvSpPr>
            <p:cNvPr id="36910" name="Line 55"/>
            <p:cNvSpPr>
              <a:spLocks noChangeShapeType="1"/>
            </p:cNvSpPr>
            <p:nvPr/>
          </p:nvSpPr>
          <p:spPr bwMode="auto">
            <a:xfrm>
              <a:off x="4558" y="2795"/>
              <a:ext cx="272" cy="0"/>
            </a:xfrm>
            <a:prstGeom prst="line">
              <a:avLst/>
            </a:prstGeom>
            <a:noFill/>
            <a:ln w="28575">
              <a:solidFill>
                <a:srgbClr val="FF66FF"/>
              </a:solidFill>
              <a:round/>
              <a:headEnd/>
              <a:tailEnd type="triangle" w="med" len="med"/>
            </a:ln>
          </p:spPr>
          <p:txBody>
            <a:bodyPr/>
            <a:lstStyle/>
            <a:p>
              <a:endParaRPr lang="zh-CN" altLang="en-US"/>
            </a:p>
          </p:txBody>
        </p:sp>
        <p:grpSp>
          <p:nvGrpSpPr>
            <p:cNvPr id="36911" name="Group 56"/>
            <p:cNvGrpSpPr>
              <a:grpSpLocks/>
            </p:cNvGrpSpPr>
            <p:nvPr/>
          </p:nvGrpSpPr>
          <p:grpSpPr bwMode="auto">
            <a:xfrm rot="5400000">
              <a:off x="4150" y="2614"/>
              <a:ext cx="363" cy="363"/>
              <a:chOff x="4785" y="709"/>
              <a:chExt cx="363" cy="363"/>
            </a:xfrm>
          </p:grpSpPr>
          <p:sp>
            <p:nvSpPr>
              <p:cNvPr id="36915" name="Oval 57"/>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rot="10800000" vert="eaVert" wrap="none" anchor="ctr"/>
              <a:lstStyle/>
              <a:p>
                <a:pPr algn="ctr" eaLnBrk="1" hangingPunct="1"/>
                <a:endParaRPr lang="zh-CN" altLang="en-US" sz="2400">
                  <a:solidFill>
                    <a:srgbClr val="FFFF00"/>
                  </a:solidFill>
                  <a:ea typeface="仿宋_GB2312" pitchFamily="49" charset="-122"/>
                </a:endParaRPr>
              </a:p>
            </p:txBody>
          </p:sp>
          <p:sp>
            <p:nvSpPr>
              <p:cNvPr id="36916" name="Line 58"/>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nvGrpSpPr>
            <p:cNvPr id="36912" name="Group 59"/>
            <p:cNvGrpSpPr>
              <a:grpSpLocks/>
            </p:cNvGrpSpPr>
            <p:nvPr/>
          </p:nvGrpSpPr>
          <p:grpSpPr bwMode="auto">
            <a:xfrm rot="5400000">
              <a:off x="3333" y="2614"/>
              <a:ext cx="363" cy="363"/>
              <a:chOff x="4785" y="709"/>
              <a:chExt cx="363" cy="363"/>
            </a:xfrm>
          </p:grpSpPr>
          <p:sp>
            <p:nvSpPr>
              <p:cNvPr id="36913" name="Oval 60"/>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rot="10800000" vert="eaVert" wrap="none" anchor="ctr"/>
              <a:lstStyle/>
              <a:p>
                <a:pPr algn="ctr" eaLnBrk="1" hangingPunct="1"/>
                <a:endParaRPr lang="zh-CN" altLang="en-US" sz="2400">
                  <a:solidFill>
                    <a:srgbClr val="FFFF00"/>
                  </a:solidFill>
                  <a:ea typeface="仿宋_GB2312" pitchFamily="49" charset="-122"/>
                </a:endParaRPr>
              </a:p>
            </p:txBody>
          </p:sp>
          <p:sp>
            <p:nvSpPr>
              <p:cNvPr id="36914" name="Line 61"/>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11" name="Group 62"/>
          <p:cNvGrpSpPr>
            <a:grpSpLocks/>
          </p:cNvGrpSpPr>
          <p:nvPr/>
        </p:nvGrpSpPr>
        <p:grpSpPr bwMode="auto">
          <a:xfrm>
            <a:off x="6227763" y="2205038"/>
            <a:ext cx="1439862" cy="1441450"/>
            <a:chOff x="3923" y="1389"/>
            <a:chExt cx="907" cy="908"/>
          </a:xfrm>
        </p:grpSpPr>
        <p:sp>
          <p:nvSpPr>
            <p:cNvPr id="36890" name="Oval 63"/>
            <p:cNvSpPr>
              <a:spLocks noChangeArrowheads="1"/>
            </p:cNvSpPr>
            <p:nvPr/>
          </p:nvSpPr>
          <p:spPr bwMode="auto">
            <a:xfrm>
              <a:off x="4739" y="1389"/>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6891" name="Line 64"/>
            <p:cNvSpPr>
              <a:spLocks noChangeShapeType="1"/>
            </p:cNvSpPr>
            <p:nvPr/>
          </p:nvSpPr>
          <p:spPr bwMode="auto">
            <a:xfrm>
              <a:off x="4104" y="1435"/>
              <a:ext cx="0" cy="816"/>
            </a:xfrm>
            <a:prstGeom prst="line">
              <a:avLst/>
            </a:prstGeom>
            <a:noFill/>
            <a:ln w="28575">
              <a:solidFill>
                <a:schemeClr val="tx1"/>
              </a:solidFill>
              <a:round/>
              <a:headEnd/>
              <a:tailEnd/>
            </a:ln>
          </p:spPr>
          <p:txBody>
            <a:bodyPr wrap="none" anchor="ctr"/>
            <a:lstStyle/>
            <a:p>
              <a:endParaRPr lang="zh-CN" altLang="en-US"/>
            </a:p>
          </p:txBody>
        </p:sp>
        <p:sp>
          <p:nvSpPr>
            <p:cNvPr id="36892" name="Line 65"/>
            <p:cNvSpPr>
              <a:spLocks noChangeShapeType="1"/>
            </p:cNvSpPr>
            <p:nvPr/>
          </p:nvSpPr>
          <p:spPr bwMode="auto">
            <a:xfrm flipV="1">
              <a:off x="4105" y="1435"/>
              <a:ext cx="0" cy="192"/>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36893" name="Text Box 66"/>
            <p:cNvSpPr txBox="1">
              <a:spLocks noChangeArrowheads="1"/>
            </p:cNvSpPr>
            <p:nvPr/>
          </p:nvSpPr>
          <p:spPr bwMode="auto">
            <a:xfrm>
              <a:off x="4240" y="1435"/>
              <a:ext cx="33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endParaRPr kumimoji="1" lang="en-US" altLang="zh-CN" sz="2800">
                <a:latin typeface="Times New Roman" pitchFamily="18" charset="0"/>
                <a:ea typeface="宋体" charset="-122"/>
              </a:endParaRPr>
            </a:p>
          </p:txBody>
        </p:sp>
        <p:sp>
          <p:nvSpPr>
            <p:cNvPr id="36894" name="Line 67"/>
            <p:cNvSpPr>
              <a:spLocks noChangeShapeType="1"/>
            </p:cNvSpPr>
            <p:nvPr/>
          </p:nvSpPr>
          <p:spPr bwMode="auto">
            <a:xfrm>
              <a:off x="4104" y="2251"/>
              <a:ext cx="590" cy="0"/>
            </a:xfrm>
            <a:prstGeom prst="line">
              <a:avLst/>
            </a:prstGeom>
            <a:noFill/>
            <a:ln w="28575">
              <a:solidFill>
                <a:schemeClr val="tx1"/>
              </a:solidFill>
              <a:round/>
              <a:headEnd/>
              <a:tailEnd/>
            </a:ln>
          </p:spPr>
          <p:txBody>
            <a:bodyPr wrap="none" anchor="ctr"/>
            <a:lstStyle/>
            <a:p>
              <a:endParaRPr lang="zh-CN" altLang="en-US"/>
            </a:p>
          </p:txBody>
        </p:sp>
        <p:sp>
          <p:nvSpPr>
            <p:cNvPr id="36895" name="Line 68"/>
            <p:cNvSpPr>
              <a:spLocks noChangeShapeType="1"/>
            </p:cNvSpPr>
            <p:nvPr/>
          </p:nvSpPr>
          <p:spPr bwMode="auto">
            <a:xfrm>
              <a:off x="4104" y="1435"/>
              <a:ext cx="635" cy="0"/>
            </a:xfrm>
            <a:prstGeom prst="line">
              <a:avLst/>
            </a:prstGeom>
            <a:noFill/>
            <a:ln w="28575">
              <a:solidFill>
                <a:schemeClr val="tx1"/>
              </a:solidFill>
              <a:round/>
              <a:headEnd/>
              <a:tailEnd/>
            </a:ln>
          </p:spPr>
          <p:txBody>
            <a:bodyPr wrap="none" anchor="ctr"/>
            <a:lstStyle/>
            <a:p>
              <a:endParaRPr lang="zh-CN" altLang="en-US"/>
            </a:p>
          </p:txBody>
        </p:sp>
        <p:grpSp>
          <p:nvGrpSpPr>
            <p:cNvPr id="36896" name="Group 69"/>
            <p:cNvGrpSpPr>
              <a:grpSpLocks/>
            </p:cNvGrpSpPr>
            <p:nvPr/>
          </p:nvGrpSpPr>
          <p:grpSpPr bwMode="auto">
            <a:xfrm>
              <a:off x="3923" y="1662"/>
              <a:ext cx="363" cy="363"/>
              <a:chOff x="4785" y="709"/>
              <a:chExt cx="363" cy="363"/>
            </a:xfrm>
          </p:grpSpPr>
          <p:sp>
            <p:nvSpPr>
              <p:cNvPr id="36898" name="Oval 70"/>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6899" name="Line 71"/>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36897" name="Oval 72"/>
            <p:cNvSpPr>
              <a:spLocks noChangeArrowheads="1"/>
            </p:cNvSpPr>
            <p:nvPr/>
          </p:nvSpPr>
          <p:spPr bwMode="auto">
            <a:xfrm>
              <a:off x="4694" y="2206"/>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grpSp>
        <p:nvGrpSpPr>
          <p:cNvPr id="13" name="Group 73"/>
          <p:cNvGrpSpPr>
            <a:grpSpLocks/>
          </p:cNvGrpSpPr>
          <p:nvPr/>
        </p:nvGrpSpPr>
        <p:grpSpPr bwMode="auto">
          <a:xfrm>
            <a:off x="479425" y="5170488"/>
            <a:ext cx="1644650" cy="850900"/>
            <a:chOff x="385" y="3022"/>
            <a:chExt cx="1036" cy="536"/>
          </a:xfrm>
        </p:grpSpPr>
        <p:pic>
          <p:nvPicPr>
            <p:cNvPr id="36888" name="Picture 74" descr="123"/>
            <p:cNvPicPr>
              <a:picLocks noChangeAspect="1" noChangeArrowheads="1"/>
            </p:cNvPicPr>
            <p:nvPr/>
          </p:nvPicPr>
          <p:blipFill>
            <a:blip r:embed="rId6"/>
            <a:srcRect/>
            <a:stretch>
              <a:fillRect/>
            </a:stretch>
          </p:blipFill>
          <p:spPr bwMode="auto">
            <a:xfrm>
              <a:off x="385" y="3022"/>
              <a:ext cx="590" cy="536"/>
            </a:xfrm>
            <a:prstGeom prst="rect">
              <a:avLst/>
            </a:prstGeom>
            <a:noFill/>
            <a:ln w="9525">
              <a:noFill/>
              <a:miter lim="800000"/>
              <a:headEnd/>
              <a:tailEnd/>
            </a:ln>
          </p:spPr>
        </p:pic>
        <p:sp>
          <p:nvSpPr>
            <p:cNvPr id="36889" name="Text Box 75"/>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lang="zh-CN" altLang="en-US" sz="3200">
                  <a:solidFill>
                    <a:srgbClr val="CC6600"/>
                  </a:solidFill>
                  <a:ea typeface="华文行楷" pitchFamily="2" charset="-122"/>
                </a:rPr>
                <a:t>注意</a:t>
              </a:r>
            </a:p>
          </p:txBody>
        </p:sp>
      </p:grpSp>
      <p:grpSp>
        <p:nvGrpSpPr>
          <p:cNvPr id="36879" name="Group 76"/>
          <p:cNvGrpSpPr>
            <a:grpSpLocks/>
          </p:cNvGrpSpPr>
          <p:nvPr/>
        </p:nvGrpSpPr>
        <p:grpSpPr bwMode="auto">
          <a:xfrm>
            <a:off x="8316913" y="6446838"/>
            <a:ext cx="792162" cy="366712"/>
            <a:chOff x="5193" y="4020"/>
            <a:chExt cx="499" cy="231"/>
          </a:xfrm>
        </p:grpSpPr>
        <p:pic>
          <p:nvPicPr>
            <p:cNvPr id="36886" name="Picture 77"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36887" name="Text Box 78">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36880" name="Group 79"/>
          <p:cNvGrpSpPr>
            <a:grpSpLocks/>
          </p:cNvGrpSpPr>
          <p:nvPr/>
        </p:nvGrpSpPr>
        <p:grpSpPr bwMode="auto">
          <a:xfrm>
            <a:off x="7453313" y="6446838"/>
            <a:ext cx="792162" cy="366712"/>
            <a:chOff x="4649" y="4020"/>
            <a:chExt cx="499" cy="231"/>
          </a:xfrm>
        </p:grpSpPr>
        <p:pic>
          <p:nvPicPr>
            <p:cNvPr id="36884" name="Picture 80" descr="78900"/>
            <p:cNvPicPr>
              <a:picLocks noChangeAspect="1" noChangeArrowheads="1"/>
            </p:cNvPicPr>
            <p:nvPr/>
          </p:nvPicPr>
          <p:blipFill>
            <a:blip r:embed="rId7"/>
            <a:srcRect/>
            <a:stretch>
              <a:fillRect/>
            </a:stretch>
          </p:blipFill>
          <p:spPr bwMode="auto">
            <a:xfrm>
              <a:off x="4649" y="4066"/>
              <a:ext cx="499" cy="181"/>
            </a:xfrm>
            <a:prstGeom prst="rect">
              <a:avLst/>
            </a:prstGeom>
            <a:noFill/>
            <a:ln w="9525">
              <a:noFill/>
              <a:miter lim="800000"/>
              <a:headEnd/>
              <a:tailEnd/>
            </a:ln>
          </p:spPr>
        </p:pic>
        <p:sp>
          <p:nvSpPr>
            <p:cNvPr id="36885" name="Text Box 81">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36881" name="Group 82"/>
          <p:cNvGrpSpPr>
            <a:grpSpLocks/>
          </p:cNvGrpSpPr>
          <p:nvPr/>
        </p:nvGrpSpPr>
        <p:grpSpPr bwMode="auto">
          <a:xfrm>
            <a:off x="6588125" y="6446838"/>
            <a:ext cx="792163" cy="366712"/>
            <a:chOff x="5193" y="4020"/>
            <a:chExt cx="499" cy="231"/>
          </a:xfrm>
        </p:grpSpPr>
        <p:pic>
          <p:nvPicPr>
            <p:cNvPr id="36882" name="Picture 83"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36883" name="Text Box 84">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7858"/>
                                        </p:tgtEl>
                                        <p:attrNameLst>
                                          <p:attrName>style.visibility</p:attrName>
                                        </p:attrNameLst>
                                      </p:cBhvr>
                                      <p:to>
                                        <p:strVal val="visible"/>
                                      </p:to>
                                    </p:set>
                                    <p:anim calcmode="lin" valueType="num">
                                      <p:cBhvr additive="base">
                                        <p:cTn id="7" dur="500" fill="hold"/>
                                        <p:tgtEl>
                                          <p:spTgt spid="377858"/>
                                        </p:tgtEl>
                                        <p:attrNameLst>
                                          <p:attrName>ppt_x</p:attrName>
                                        </p:attrNameLst>
                                      </p:cBhvr>
                                      <p:tavLst>
                                        <p:tav tm="0">
                                          <p:val>
                                            <p:strVal val="0-#ppt_w/2"/>
                                          </p:val>
                                        </p:tav>
                                        <p:tav tm="100000">
                                          <p:val>
                                            <p:strVal val="#ppt_x"/>
                                          </p:val>
                                        </p:tav>
                                      </p:tavLst>
                                    </p:anim>
                                    <p:anim calcmode="lin" valueType="num">
                                      <p:cBhvr additive="base">
                                        <p:cTn id="8" dur="500" fill="hold"/>
                                        <p:tgtEl>
                                          <p:spTgt spid="3778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7861"/>
                                        </p:tgtEl>
                                        <p:attrNameLst>
                                          <p:attrName>style.visibility</p:attrName>
                                        </p:attrNameLst>
                                      </p:cBhvr>
                                      <p:to>
                                        <p:strVal val="visible"/>
                                      </p:to>
                                    </p:set>
                                    <p:anim calcmode="lin" valueType="num">
                                      <p:cBhvr additive="base">
                                        <p:cTn id="13" dur="500" fill="hold"/>
                                        <p:tgtEl>
                                          <p:spTgt spid="377861"/>
                                        </p:tgtEl>
                                        <p:attrNameLst>
                                          <p:attrName>ppt_x</p:attrName>
                                        </p:attrNameLst>
                                      </p:cBhvr>
                                      <p:tavLst>
                                        <p:tav tm="0">
                                          <p:val>
                                            <p:strVal val="0-#ppt_w/2"/>
                                          </p:val>
                                        </p:tav>
                                        <p:tav tm="100000">
                                          <p:val>
                                            <p:strVal val="#ppt_x"/>
                                          </p:val>
                                        </p:tav>
                                      </p:tavLst>
                                    </p:anim>
                                    <p:anim calcmode="lin" valueType="num">
                                      <p:cBhvr additive="base">
                                        <p:cTn id="14" dur="500" fill="hold"/>
                                        <p:tgtEl>
                                          <p:spTgt spid="3778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77862"/>
                                        </p:tgtEl>
                                        <p:attrNameLst>
                                          <p:attrName>style.visibility</p:attrName>
                                        </p:attrNameLst>
                                      </p:cBhvr>
                                      <p:to>
                                        <p:strVal val="visible"/>
                                      </p:to>
                                    </p:set>
                                    <p:animEffect transition="in" filter="wipe(left)">
                                      <p:cBhvr>
                                        <p:cTn id="24" dur="1000"/>
                                        <p:tgtEl>
                                          <p:spTgt spid="377862"/>
                                        </p:tgtEl>
                                      </p:cBhvr>
                                    </p:animEffect>
                                  </p:childTnLst>
                                </p:cTn>
                              </p:par>
                            </p:childTnLst>
                          </p:cTn>
                        </p:par>
                        <p:par>
                          <p:cTn id="25" fill="hold" nodeType="afterGroup">
                            <p:stCondLst>
                              <p:cond delay="1000"/>
                            </p:stCondLst>
                            <p:childTnLst>
                              <p:par>
                                <p:cTn id="26" presetID="20" presetClass="entr" presetSubtype="0" fill="hold" grpId="0" nodeType="afterEffect">
                                  <p:stCondLst>
                                    <p:cond delay="0"/>
                                  </p:stCondLst>
                                  <p:childTnLst>
                                    <p:set>
                                      <p:cBhvr>
                                        <p:cTn id="27" dur="1" fill="hold">
                                          <p:stCondLst>
                                            <p:cond delay="0"/>
                                          </p:stCondLst>
                                        </p:cTn>
                                        <p:tgtEl>
                                          <p:spTgt spid="377863"/>
                                        </p:tgtEl>
                                        <p:attrNameLst>
                                          <p:attrName>style.visibility</p:attrName>
                                        </p:attrNameLst>
                                      </p:cBhvr>
                                      <p:to>
                                        <p:strVal val="visible"/>
                                      </p:to>
                                    </p:set>
                                    <p:animEffect transition="in" filter="wedge">
                                      <p:cBhvr>
                                        <p:cTn id="28" dur="1000"/>
                                        <p:tgtEl>
                                          <p:spTgt spid="3778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slide(fromLeft)">
                                      <p:cBhvr>
                                        <p:cTn id="33" dur="500"/>
                                        <p:tgtEl>
                                          <p:spTgt spid="6"/>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77860"/>
                                        </p:tgtEl>
                                        <p:attrNameLst>
                                          <p:attrName>style.visibility</p:attrName>
                                        </p:attrNameLst>
                                      </p:cBhvr>
                                      <p:to>
                                        <p:strVal val="visible"/>
                                      </p:to>
                                    </p:set>
                                    <p:anim calcmode="lin" valueType="num">
                                      <p:cBhvr additive="base">
                                        <p:cTn id="42" dur="500" fill="hold"/>
                                        <p:tgtEl>
                                          <p:spTgt spid="377860"/>
                                        </p:tgtEl>
                                        <p:attrNameLst>
                                          <p:attrName>ppt_x</p:attrName>
                                        </p:attrNameLst>
                                      </p:cBhvr>
                                      <p:tavLst>
                                        <p:tav tm="0">
                                          <p:val>
                                            <p:strVal val="#ppt_x"/>
                                          </p:val>
                                        </p:tav>
                                        <p:tav tm="100000">
                                          <p:val>
                                            <p:strVal val="#ppt_x"/>
                                          </p:val>
                                        </p:tav>
                                      </p:tavLst>
                                    </p:anim>
                                    <p:anim calcmode="lin" valueType="num">
                                      <p:cBhvr additive="base">
                                        <p:cTn id="43" dur="500" fill="hold"/>
                                        <p:tgtEl>
                                          <p:spTgt spid="377860"/>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77864"/>
                                        </p:tgtEl>
                                        <p:attrNameLst>
                                          <p:attrName>style.visibility</p:attrName>
                                        </p:attrNameLst>
                                      </p:cBhvr>
                                      <p:to>
                                        <p:strVal val="visible"/>
                                      </p:to>
                                    </p:set>
                                    <p:animEffect transition="in" filter="wipe(left)">
                                      <p:cBhvr>
                                        <p:cTn id="53" dur="2000"/>
                                        <p:tgtEl>
                                          <p:spTgt spid="37786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8"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slide(fromLeft)">
                                      <p:cBhvr>
                                        <p:cTn id="58" dur="500"/>
                                        <p:tgtEl>
                                          <p:spTgt spid="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linds(horizontal)">
                                      <p:cBhvr>
                                        <p:cTn id="63" dur="500"/>
                                        <p:tgtEl>
                                          <p:spTgt spid="13"/>
                                        </p:tgtEl>
                                      </p:cBhvr>
                                    </p:animEffect>
                                  </p:childTnLst>
                                </p:cTn>
                              </p:par>
                            </p:childTnLst>
                          </p:cTn>
                        </p:par>
                        <p:par>
                          <p:cTn id="64" fill="hold" nodeType="afterGroup">
                            <p:stCondLst>
                              <p:cond delay="500"/>
                            </p:stCondLst>
                            <p:childTnLst>
                              <p:par>
                                <p:cTn id="65" presetID="12" presetClass="entr" presetSubtype="4" fill="hold" grpId="0" nodeType="afterEffect">
                                  <p:stCondLst>
                                    <p:cond delay="0"/>
                                  </p:stCondLst>
                                  <p:childTnLst>
                                    <p:set>
                                      <p:cBhvr>
                                        <p:cTn id="66" dur="1" fill="hold">
                                          <p:stCondLst>
                                            <p:cond delay="0"/>
                                          </p:stCondLst>
                                        </p:cTn>
                                        <p:tgtEl>
                                          <p:spTgt spid="377859"/>
                                        </p:tgtEl>
                                        <p:attrNameLst>
                                          <p:attrName>style.visibility</p:attrName>
                                        </p:attrNameLst>
                                      </p:cBhvr>
                                      <p:to>
                                        <p:strVal val="visible"/>
                                      </p:to>
                                    </p:set>
                                    <p:animEffect transition="in" filter="slide(fromBottom)">
                                      <p:cBhvr>
                                        <p:cTn id="67" dur="500"/>
                                        <p:tgtEl>
                                          <p:spTgt spid="377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p:bldP spid="377859" grpId="0" animBg="1"/>
      <p:bldP spid="377860" grpId="0"/>
      <p:bldP spid="377861" grpId="0"/>
      <p:bldP spid="37786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78882" name="Object 2"/>
          <p:cNvGraphicFramePr>
            <a:graphicFrameLocks noChangeAspect="1"/>
          </p:cNvGraphicFramePr>
          <p:nvPr/>
        </p:nvGraphicFramePr>
        <p:xfrm>
          <a:off x="336550" y="3213100"/>
          <a:ext cx="8255000" cy="531813"/>
        </p:xfrm>
        <a:graphic>
          <a:graphicData uri="http://schemas.openxmlformats.org/presentationml/2006/ole">
            <p:oleObj spid="_x0000_s37890" name="公式" r:id="rId3" imgW="4143254" imgH="228634" progId="Equation.3">
              <p:embed/>
            </p:oleObj>
          </a:graphicData>
        </a:graphic>
      </p:graphicFrame>
      <p:sp>
        <p:nvSpPr>
          <p:cNvPr id="378883" name="Text Box 3"/>
          <p:cNvSpPr txBox="1">
            <a:spLocks noChangeArrowheads="1"/>
          </p:cNvSpPr>
          <p:nvPr/>
        </p:nvSpPr>
        <p:spPr bwMode="auto">
          <a:xfrm>
            <a:off x="323850" y="836613"/>
            <a:ext cx="5616575" cy="519112"/>
          </a:xfrm>
          <a:prstGeom prst="rect">
            <a:avLst/>
          </a:prstGeom>
          <a:noFill/>
          <a:ln w="28575">
            <a:noFill/>
            <a:miter lim="800000"/>
            <a:headEnd/>
            <a:tailEnd/>
          </a:ln>
        </p:spPr>
        <p:txBody>
          <a:bodyPr>
            <a:spAutoFit/>
          </a:bodyPr>
          <a:lstStyle/>
          <a:p>
            <a:pPr marL="342900" indent="-342900" eaLnBrk="1" hangingPunct="1">
              <a:spcBef>
                <a:spcPct val="50000"/>
              </a:spcBef>
              <a:buSzPct val="95000"/>
              <a:buFont typeface="Wingdings" pitchFamily="2" charset="2"/>
              <a:buAutoNum type="arabicPeriod" startAt="3"/>
            </a:pPr>
            <a:r>
              <a:rPr lang="zh-CN" altLang="en-US" sz="2800" b="1">
                <a:solidFill>
                  <a:srgbClr val="FF0066"/>
                </a:solidFill>
                <a:latin typeface="楷体_GB2312" pitchFamily="49" charset="-122"/>
                <a:ea typeface="楷体_GB2312" pitchFamily="49" charset="-122"/>
              </a:rPr>
              <a:t>电流源与支路的串、并联等效</a:t>
            </a:r>
          </a:p>
        </p:txBody>
      </p:sp>
      <p:grpSp>
        <p:nvGrpSpPr>
          <p:cNvPr id="2" name="Group 4"/>
          <p:cNvGrpSpPr>
            <a:grpSpLocks/>
          </p:cNvGrpSpPr>
          <p:nvPr/>
        </p:nvGrpSpPr>
        <p:grpSpPr bwMode="auto">
          <a:xfrm>
            <a:off x="468313" y="1125538"/>
            <a:ext cx="3889375" cy="1944687"/>
            <a:chOff x="295" y="709"/>
            <a:chExt cx="2450" cy="1225"/>
          </a:xfrm>
        </p:grpSpPr>
        <p:sp>
          <p:nvSpPr>
            <p:cNvPr id="37953" name="Text Box 5"/>
            <p:cNvSpPr txBox="1">
              <a:spLocks noChangeArrowheads="1"/>
            </p:cNvSpPr>
            <p:nvPr/>
          </p:nvSpPr>
          <p:spPr bwMode="auto">
            <a:xfrm>
              <a:off x="2064" y="1298"/>
              <a:ext cx="388"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2</a:t>
              </a:r>
              <a:endParaRPr kumimoji="1" lang="en-US" altLang="zh-CN" sz="2800">
                <a:latin typeface="Times New Roman" pitchFamily="18" charset="0"/>
                <a:ea typeface="宋体" charset="-122"/>
              </a:endParaRPr>
            </a:p>
          </p:txBody>
        </p:sp>
        <p:sp>
          <p:nvSpPr>
            <p:cNvPr id="37954" name="Text Box 6"/>
            <p:cNvSpPr txBox="1">
              <a:spLocks noChangeArrowheads="1"/>
            </p:cNvSpPr>
            <p:nvPr/>
          </p:nvSpPr>
          <p:spPr bwMode="auto">
            <a:xfrm>
              <a:off x="976" y="1298"/>
              <a:ext cx="388"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1</a:t>
              </a:r>
              <a:endParaRPr kumimoji="1" lang="en-US" altLang="zh-CN" sz="2800">
                <a:latin typeface="Times New Roman" pitchFamily="18" charset="0"/>
                <a:ea typeface="宋体" charset="-122"/>
              </a:endParaRPr>
            </a:p>
          </p:txBody>
        </p:sp>
        <p:sp>
          <p:nvSpPr>
            <p:cNvPr id="37955" name="Text Box 7"/>
            <p:cNvSpPr txBox="1">
              <a:spLocks noChangeArrowheads="1"/>
            </p:cNvSpPr>
            <p:nvPr/>
          </p:nvSpPr>
          <p:spPr bwMode="auto">
            <a:xfrm>
              <a:off x="2382" y="1072"/>
              <a:ext cx="318" cy="32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Times New Roman" pitchFamily="18" charset="0"/>
                  <a:ea typeface="仿宋_GB2312" pitchFamily="49" charset="-122"/>
                </a:rPr>
                <a:t>+</a:t>
              </a:r>
            </a:p>
          </p:txBody>
        </p:sp>
        <p:sp>
          <p:nvSpPr>
            <p:cNvPr id="37956" name="Text Box 8"/>
            <p:cNvSpPr txBox="1">
              <a:spLocks noChangeArrowheads="1"/>
            </p:cNvSpPr>
            <p:nvPr/>
          </p:nvSpPr>
          <p:spPr bwMode="auto">
            <a:xfrm>
              <a:off x="2427" y="1525"/>
              <a:ext cx="318" cy="32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宋体" charset="-122"/>
                  <a:ea typeface="宋体" charset="-122"/>
                </a:rPr>
                <a:t>_</a:t>
              </a:r>
            </a:p>
          </p:txBody>
        </p:sp>
        <p:sp>
          <p:nvSpPr>
            <p:cNvPr id="37957" name="Text Box 9"/>
            <p:cNvSpPr txBox="1">
              <a:spLocks noChangeArrowheads="1"/>
            </p:cNvSpPr>
            <p:nvPr/>
          </p:nvSpPr>
          <p:spPr bwMode="auto">
            <a:xfrm>
              <a:off x="2382" y="1344"/>
              <a:ext cx="318" cy="327"/>
            </a:xfrm>
            <a:prstGeom prst="rect">
              <a:avLst/>
            </a:prstGeom>
            <a:noFill/>
            <a:ln w="9525">
              <a:noFill/>
              <a:miter lim="800000"/>
              <a:headEnd/>
              <a:tailEnd/>
            </a:ln>
          </p:spPr>
          <p:txBody>
            <a:bodyPr>
              <a:spAutoFit/>
            </a:bodyPr>
            <a:lstStyle/>
            <a:p>
              <a:pPr eaLnBrk="1" hangingPunct="1">
                <a:spcBef>
                  <a:spcPct val="50000"/>
                </a:spcBef>
              </a:pPr>
              <a:r>
                <a:rPr lang="en-US" altLang="zh-CN" sz="2800" i="1">
                  <a:latin typeface="Times New Roman" pitchFamily="18" charset="0"/>
                  <a:ea typeface="仿宋_GB2312" pitchFamily="49" charset="-122"/>
                </a:rPr>
                <a:t>u</a:t>
              </a:r>
            </a:p>
          </p:txBody>
        </p:sp>
        <p:sp>
          <p:nvSpPr>
            <p:cNvPr id="37958" name="Line 10"/>
            <p:cNvSpPr>
              <a:spLocks noChangeShapeType="1"/>
            </p:cNvSpPr>
            <p:nvPr/>
          </p:nvSpPr>
          <p:spPr bwMode="auto">
            <a:xfrm>
              <a:off x="476" y="1072"/>
              <a:ext cx="0" cy="817"/>
            </a:xfrm>
            <a:prstGeom prst="line">
              <a:avLst/>
            </a:prstGeom>
            <a:noFill/>
            <a:ln w="28575">
              <a:solidFill>
                <a:schemeClr val="tx1"/>
              </a:solidFill>
              <a:round/>
              <a:headEnd/>
              <a:tailEnd/>
            </a:ln>
          </p:spPr>
          <p:txBody>
            <a:bodyPr wrap="none" anchor="ctr"/>
            <a:lstStyle/>
            <a:p>
              <a:endParaRPr lang="zh-CN" altLang="en-US"/>
            </a:p>
          </p:txBody>
        </p:sp>
        <p:sp>
          <p:nvSpPr>
            <p:cNvPr id="37959" name="Text Box 11"/>
            <p:cNvSpPr txBox="1">
              <a:spLocks noChangeArrowheads="1"/>
            </p:cNvSpPr>
            <p:nvPr/>
          </p:nvSpPr>
          <p:spPr bwMode="auto">
            <a:xfrm>
              <a:off x="567" y="1072"/>
              <a:ext cx="388"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S1</a:t>
              </a:r>
              <a:endParaRPr kumimoji="1" lang="en-US" altLang="zh-CN" sz="2800">
                <a:latin typeface="Times New Roman" pitchFamily="18" charset="0"/>
                <a:ea typeface="宋体" charset="-122"/>
              </a:endParaRPr>
            </a:p>
          </p:txBody>
        </p:sp>
        <p:sp>
          <p:nvSpPr>
            <p:cNvPr id="37960" name="Line 12"/>
            <p:cNvSpPr>
              <a:spLocks noChangeShapeType="1"/>
            </p:cNvSpPr>
            <p:nvPr/>
          </p:nvSpPr>
          <p:spPr bwMode="auto">
            <a:xfrm flipV="1">
              <a:off x="476" y="1072"/>
              <a:ext cx="0" cy="227"/>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37961" name="Text Box 13"/>
            <p:cNvSpPr txBox="1">
              <a:spLocks noChangeArrowheads="1"/>
            </p:cNvSpPr>
            <p:nvPr/>
          </p:nvSpPr>
          <p:spPr bwMode="auto">
            <a:xfrm>
              <a:off x="1612" y="1072"/>
              <a:ext cx="425"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S2</a:t>
              </a:r>
              <a:endParaRPr kumimoji="1" lang="en-US" altLang="zh-CN" sz="2800">
                <a:latin typeface="Times New Roman" pitchFamily="18" charset="0"/>
                <a:ea typeface="宋体" charset="-122"/>
              </a:endParaRPr>
            </a:p>
          </p:txBody>
        </p:sp>
        <p:sp>
          <p:nvSpPr>
            <p:cNvPr id="37962" name="Line 14"/>
            <p:cNvSpPr>
              <a:spLocks noChangeShapeType="1"/>
            </p:cNvSpPr>
            <p:nvPr/>
          </p:nvSpPr>
          <p:spPr bwMode="auto">
            <a:xfrm>
              <a:off x="477" y="1888"/>
              <a:ext cx="1905" cy="0"/>
            </a:xfrm>
            <a:prstGeom prst="line">
              <a:avLst/>
            </a:prstGeom>
            <a:noFill/>
            <a:ln w="28575">
              <a:solidFill>
                <a:schemeClr val="tx1"/>
              </a:solidFill>
              <a:round/>
              <a:headEnd/>
              <a:tailEnd/>
            </a:ln>
          </p:spPr>
          <p:txBody>
            <a:bodyPr wrap="none" anchor="ctr"/>
            <a:lstStyle/>
            <a:p>
              <a:endParaRPr lang="zh-CN" altLang="en-US"/>
            </a:p>
          </p:txBody>
        </p:sp>
        <p:sp>
          <p:nvSpPr>
            <p:cNvPr id="37963" name="Line 15"/>
            <p:cNvSpPr>
              <a:spLocks noChangeShapeType="1"/>
            </p:cNvSpPr>
            <p:nvPr/>
          </p:nvSpPr>
          <p:spPr bwMode="auto">
            <a:xfrm>
              <a:off x="477" y="1072"/>
              <a:ext cx="1905" cy="0"/>
            </a:xfrm>
            <a:prstGeom prst="line">
              <a:avLst/>
            </a:prstGeom>
            <a:noFill/>
            <a:ln w="28575">
              <a:solidFill>
                <a:schemeClr val="tx1"/>
              </a:solidFill>
              <a:round/>
              <a:headEnd/>
              <a:tailEnd/>
            </a:ln>
          </p:spPr>
          <p:txBody>
            <a:bodyPr wrap="none" anchor="ctr"/>
            <a:lstStyle/>
            <a:p>
              <a:endParaRPr lang="zh-CN" altLang="en-US"/>
            </a:p>
          </p:txBody>
        </p:sp>
        <p:sp>
          <p:nvSpPr>
            <p:cNvPr id="37964" name="Line 16"/>
            <p:cNvSpPr>
              <a:spLocks noChangeShapeType="1"/>
            </p:cNvSpPr>
            <p:nvPr/>
          </p:nvSpPr>
          <p:spPr bwMode="auto">
            <a:xfrm>
              <a:off x="2110" y="1026"/>
              <a:ext cx="272" cy="0"/>
            </a:xfrm>
            <a:prstGeom prst="line">
              <a:avLst/>
            </a:prstGeom>
            <a:noFill/>
            <a:ln w="28575">
              <a:solidFill>
                <a:srgbClr val="FF66FF"/>
              </a:solidFill>
              <a:round/>
              <a:headEnd/>
              <a:tailEnd type="triangle" w="med" len="med"/>
            </a:ln>
          </p:spPr>
          <p:txBody>
            <a:bodyPr/>
            <a:lstStyle/>
            <a:p>
              <a:endParaRPr lang="zh-CN" altLang="en-US"/>
            </a:p>
          </p:txBody>
        </p:sp>
        <p:sp>
          <p:nvSpPr>
            <p:cNvPr id="37965" name="Text Box 17"/>
            <p:cNvSpPr txBox="1">
              <a:spLocks noChangeArrowheads="1"/>
            </p:cNvSpPr>
            <p:nvPr/>
          </p:nvSpPr>
          <p:spPr bwMode="auto">
            <a:xfrm>
              <a:off x="2382" y="709"/>
              <a:ext cx="336" cy="327"/>
            </a:xfrm>
            <a:prstGeom prst="rect">
              <a:avLst/>
            </a:prstGeom>
            <a:noFill/>
            <a:ln w="9525">
              <a:noFill/>
              <a:miter lim="800000"/>
              <a:headEnd/>
              <a:tailEnd/>
            </a:ln>
          </p:spPr>
          <p:txBody>
            <a:bodyPr>
              <a:spAutoFit/>
            </a:bodyPr>
            <a:lstStyle/>
            <a:p>
              <a:pPr eaLnBrk="1" hangingPunct="1"/>
              <a:r>
                <a:rPr lang="en-US" altLang="zh-CN" sz="2800" i="1">
                  <a:latin typeface="Times New Roman" pitchFamily="18" charset="0"/>
                  <a:ea typeface="宋体" charset="-122"/>
                </a:rPr>
                <a:t>i</a:t>
              </a:r>
              <a:endParaRPr lang="en-US" altLang="zh-CN" sz="2800">
                <a:ea typeface="仿宋_GB2312" pitchFamily="49" charset="-122"/>
              </a:endParaRPr>
            </a:p>
          </p:txBody>
        </p:sp>
        <p:grpSp>
          <p:nvGrpSpPr>
            <p:cNvPr id="37966" name="Group 18"/>
            <p:cNvGrpSpPr>
              <a:grpSpLocks/>
            </p:cNvGrpSpPr>
            <p:nvPr/>
          </p:nvGrpSpPr>
          <p:grpSpPr bwMode="auto">
            <a:xfrm>
              <a:off x="295" y="1299"/>
              <a:ext cx="363" cy="363"/>
              <a:chOff x="4785" y="709"/>
              <a:chExt cx="363" cy="363"/>
            </a:xfrm>
          </p:grpSpPr>
          <p:sp>
            <p:nvSpPr>
              <p:cNvPr id="37978" name="Oval 19"/>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37979" name="Line 20"/>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37967" name="Line 21"/>
            <p:cNvSpPr>
              <a:spLocks noChangeShapeType="1"/>
            </p:cNvSpPr>
            <p:nvPr/>
          </p:nvSpPr>
          <p:spPr bwMode="auto">
            <a:xfrm>
              <a:off x="975" y="1072"/>
              <a:ext cx="0" cy="817"/>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37968" name="Line 22"/>
            <p:cNvSpPr>
              <a:spLocks noChangeShapeType="1"/>
            </p:cNvSpPr>
            <p:nvPr/>
          </p:nvSpPr>
          <p:spPr bwMode="auto">
            <a:xfrm>
              <a:off x="1520" y="1072"/>
              <a:ext cx="0" cy="817"/>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37969" name="Oval 23"/>
            <p:cNvSpPr>
              <a:spLocks noChangeArrowheads="1"/>
            </p:cNvSpPr>
            <p:nvPr/>
          </p:nvSpPr>
          <p:spPr bwMode="auto">
            <a:xfrm>
              <a:off x="2381" y="1027"/>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7970" name="Oval 24"/>
            <p:cNvSpPr>
              <a:spLocks noChangeArrowheads="1"/>
            </p:cNvSpPr>
            <p:nvPr/>
          </p:nvSpPr>
          <p:spPr bwMode="auto">
            <a:xfrm>
              <a:off x="2381" y="1843"/>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nvGrpSpPr>
            <p:cNvPr id="37971" name="Group 25"/>
            <p:cNvGrpSpPr>
              <a:grpSpLocks/>
            </p:cNvGrpSpPr>
            <p:nvPr/>
          </p:nvGrpSpPr>
          <p:grpSpPr bwMode="auto">
            <a:xfrm>
              <a:off x="1339" y="1298"/>
              <a:ext cx="363" cy="363"/>
              <a:chOff x="4785" y="709"/>
              <a:chExt cx="363" cy="363"/>
            </a:xfrm>
          </p:grpSpPr>
          <p:sp>
            <p:nvSpPr>
              <p:cNvPr id="37976" name="Oval 2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37977" name="Line 2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37972" name="Line 28"/>
            <p:cNvSpPr>
              <a:spLocks noChangeShapeType="1"/>
            </p:cNvSpPr>
            <p:nvPr/>
          </p:nvSpPr>
          <p:spPr bwMode="auto">
            <a:xfrm flipV="1">
              <a:off x="1519" y="1072"/>
              <a:ext cx="0" cy="227"/>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37973" name="Rectangle 29"/>
            <p:cNvSpPr>
              <a:spLocks noChangeArrowheads="1"/>
            </p:cNvSpPr>
            <p:nvPr/>
          </p:nvSpPr>
          <p:spPr bwMode="auto">
            <a:xfrm>
              <a:off x="894" y="1298"/>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37974" name="Line 30"/>
            <p:cNvSpPr>
              <a:spLocks noChangeShapeType="1"/>
            </p:cNvSpPr>
            <p:nvPr/>
          </p:nvSpPr>
          <p:spPr bwMode="auto">
            <a:xfrm>
              <a:off x="2064" y="1072"/>
              <a:ext cx="0" cy="817"/>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37975" name="Rectangle 31"/>
            <p:cNvSpPr>
              <a:spLocks noChangeArrowheads="1"/>
            </p:cNvSpPr>
            <p:nvPr/>
          </p:nvSpPr>
          <p:spPr bwMode="auto">
            <a:xfrm>
              <a:off x="1974" y="1298"/>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5" name="Group 32"/>
          <p:cNvGrpSpPr>
            <a:grpSpLocks/>
          </p:cNvGrpSpPr>
          <p:nvPr/>
        </p:nvGrpSpPr>
        <p:grpSpPr bwMode="auto">
          <a:xfrm>
            <a:off x="4356100" y="1916113"/>
            <a:ext cx="1801813" cy="641350"/>
            <a:chOff x="3334" y="2854"/>
            <a:chExt cx="1135" cy="404"/>
          </a:xfrm>
        </p:grpSpPr>
        <p:sp>
          <p:nvSpPr>
            <p:cNvPr id="37951" name="AutoShape 33"/>
            <p:cNvSpPr>
              <a:spLocks noChangeArrowheads="1"/>
            </p:cNvSpPr>
            <p:nvPr/>
          </p:nvSpPr>
          <p:spPr bwMode="auto">
            <a:xfrm>
              <a:off x="3460" y="2854"/>
              <a:ext cx="872" cy="122"/>
            </a:xfrm>
            <a:prstGeom prst="rightArrow">
              <a:avLst>
                <a:gd name="adj1" fmla="val 50000"/>
                <a:gd name="adj2" fmla="val 178689"/>
              </a:avLst>
            </a:prstGeom>
            <a:solidFill>
              <a:srgbClr val="3399FF"/>
            </a:solidFill>
            <a:ln w="12700">
              <a:noFill/>
              <a:miter lim="800000"/>
              <a:headEnd/>
              <a:tailEnd/>
            </a:ln>
          </p:spPr>
          <p:txBody>
            <a:bodyPr wrap="none" anchor="ctr"/>
            <a:lstStyle/>
            <a:p>
              <a:endParaRPr lang="zh-CN" altLang="en-US">
                <a:ea typeface="宋体" charset="-122"/>
              </a:endParaRPr>
            </a:p>
          </p:txBody>
        </p:sp>
        <p:sp>
          <p:nvSpPr>
            <p:cNvPr id="37952" name="Text Box 34"/>
            <p:cNvSpPr txBox="1">
              <a:spLocks noChangeArrowheads="1"/>
            </p:cNvSpPr>
            <p:nvPr/>
          </p:nvSpPr>
          <p:spPr bwMode="auto">
            <a:xfrm>
              <a:off x="3334" y="2931"/>
              <a:ext cx="1135" cy="327"/>
            </a:xfrm>
            <a:prstGeom prst="rect">
              <a:avLst/>
            </a:prstGeom>
            <a:noFill/>
            <a:ln w="9525">
              <a:noFill/>
              <a:miter lim="800000"/>
              <a:headEnd/>
              <a:tailEnd/>
            </a:ln>
          </p:spPr>
          <p:txBody>
            <a:bodyPr>
              <a:spAutoFit/>
            </a:bodyPr>
            <a:lstStyle/>
            <a:p>
              <a:pPr eaLnBrk="1" hangingPunct="1">
                <a:spcBef>
                  <a:spcPct val="50000"/>
                </a:spcBef>
              </a:pPr>
              <a:r>
                <a:rPr lang="zh-CN" altLang="en-US" sz="2800" b="1">
                  <a:ea typeface="楷体_GB2312" pitchFamily="49" charset="-122"/>
                </a:rPr>
                <a:t>等效电路</a:t>
              </a:r>
            </a:p>
          </p:txBody>
        </p:sp>
      </p:grpSp>
      <p:grpSp>
        <p:nvGrpSpPr>
          <p:cNvPr id="6" name="Group 35"/>
          <p:cNvGrpSpPr>
            <a:grpSpLocks/>
          </p:cNvGrpSpPr>
          <p:nvPr/>
        </p:nvGrpSpPr>
        <p:grpSpPr bwMode="auto">
          <a:xfrm>
            <a:off x="6227763" y="1412875"/>
            <a:ext cx="1800225" cy="1439863"/>
            <a:chOff x="3923" y="890"/>
            <a:chExt cx="1134" cy="907"/>
          </a:xfrm>
        </p:grpSpPr>
        <p:sp>
          <p:nvSpPr>
            <p:cNvPr id="37938" name="Line 36"/>
            <p:cNvSpPr>
              <a:spLocks noChangeShapeType="1"/>
            </p:cNvSpPr>
            <p:nvPr/>
          </p:nvSpPr>
          <p:spPr bwMode="auto">
            <a:xfrm>
              <a:off x="4603" y="935"/>
              <a:ext cx="0" cy="816"/>
            </a:xfrm>
            <a:prstGeom prst="line">
              <a:avLst/>
            </a:prstGeom>
            <a:noFill/>
            <a:ln w="28575">
              <a:solidFill>
                <a:schemeClr val="tx1"/>
              </a:solidFill>
              <a:round/>
              <a:headEnd type="oval" w="med" len="med"/>
              <a:tailEnd type="oval" w="med" len="med"/>
            </a:ln>
          </p:spPr>
          <p:txBody>
            <a:bodyPr/>
            <a:lstStyle/>
            <a:p>
              <a:endParaRPr lang="zh-CN" altLang="en-US"/>
            </a:p>
          </p:txBody>
        </p:sp>
        <p:sp>
          <p:nvSpPr>
            <p:cNvPr id="37939" name="Text Box 37"/>
            <p:cNvSpPr txBox="1">
              <a:spLocks noChangeArrowheads="1"/>
            </p:cNvSpPr>
            <p:nvPr/>
          </p:nvSpPr>
          <p:spPr bwMode="auto">
            <a:xfrm>
              <a:off x="4694" y="1116"/>
              <a:ext cx="278" cy="327"/>
            </a:xfrm>
            <a:prstGeom prst="rect">
              <a:avLst/>
            </a:prstGeom>
            <a:noFill/>
            <a:ln w="9525">
              <a:noFill/>
              <a:miter lim="800000"/>
              <a:headEnd/>
              <a:tailEnd/>
            </a:ln>
          </p:spPr>
          <p:txBody>
            <a:bodyPr>
              <a:spAutoFit/>
            </a:bodyPr>
            <a:lstStyle/>
            <a:p>
              <a:pPr eaLnBrk="1" hangingPunct="1"/>
              <a:r>
                <a:rPr lang="en-US" altLang="zh-CN" sz="2800" i="1">
                  <a:latin typeface="Times New Roman" pitchFamily="18" charset="0"/>
                  <a:ea typeface="仿宋_GB2312" pitchFamily="49" charset="-122"/>
                </a:rPr>
                <a:t>R</a:t>
              </a:r>
              <a:endParaRPr lang="en-US" altLang="zh-CN" sz="2800">
                <a:ea typeface="仿宋_GB2312" pitchFamily="49" charset="-122"/>
              </a:endParaRPr>
            </a:p>
          </p:txBody>
        </p:sp>
        <p:sp>
          <p:nvSpPr>
            <p:cNvPr id="37940" name="Oval 38"/>
            <p:cNvSpPr>
              <a:spLocks noChangeArrowheads="1"/>
            </p:cNvSpPr>
            <p:nvPr/>
          </p:nvSpPr>
          <p:spPr bwMode="auto">
            <a:xfrm>
              <a:off x="4966" y="890"/>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7941" name="Line 39"/>
            <p:cNvSpPr>
              <a:spLocks noChangeShapeType="1"/>
            </p:cNvSpPr>
            <p:nvPr/>
          </p:nvSpPr>
          <p:spPr bwMode="auto">
            <a:xfrm>
              <a:off x="4104" y="936"/>
              <a:ext cx="0" cy="816"/>
            </a:xfrm>
            <a:prstGeom prst="line">
              <a:avLst/>
            </a:prstGeom>
            <a:noFill/>
            <a:ln w="28575">
              <a:solidFill>
                <a:schemeClr val="tx1"/>
              </a:solidFill>
              <a:round/>
              <a:headEnd/>
              <a:tailEnd/>
            </a:ln>
          </p:spPr>
          <p:txBody>
            <a:bodyPr wrap="none" anchor="ctr"/>
            <a:lstStyle/>
            <a:p>
              <a:endParaRPr lang="zh-CN" altLang="en-US"/>
            </a:p>
          </p:txBody>
        </p:sp>
        <p:sp>
          <p:nvSpPr>
            <p:cNvPr id="37942" name="Line 40"/>
            <p:cNvSpPr>
              <a:spLocks noChangeShapeType="1"/>
            </p:cNvSpPr>
            <p:nvPr/>
          </p:nvSpPr>
          <p:spPr bwMode="auto">
            <a:xfrm flipV="1">
              <a:off x="4105" y="936"/>
              <a:ext cx="0" cy="192"/>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37943" name="Text Box 41"/>
            <p:cNvSpPr txBox="1">
              <a:spLocks noChangeArrowheads="1"/>
            </p:cNvSpPr>
            <p:nvPr/>
          </p:nvSpPr>
          <p:spPr bwMode="auto">
            <a:xfrm>
              <a:off x="4240" y="936"/>
              <a:ext cx="33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i="1"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37944" name="Line 42"/>
            <p:cNvSpPr>
              <a:spLocks noChangeShapeType="1"/>
            </p:cNvSpPr>
            <p:nvPr/>
          </p:nvSpPr>
          <p:spPr bwMode="auto">
            <a:xfrm flipV="1">
              <a:off x="4104" y="1751"/>
              <a:ext cx="817" cy="0"/>
            </a:xfrm>
            <a:prstGeom prst="line">
              <a:avLst/>
            </a:prstGeom>
            <a:noFill/>
            <a:ln w="28575">
              <a:solidFill>
                <a:schemeClr val="tx1"/>
              </a:solidFill>
              <a:round/>
              <a:headEnd/>
              <a:tailEnd/>
            </a:ln>
          </p:spPr>
          <p:txBody>
            <a:bodyPr wrap="none" anchor="ctr"/>
            <a:lstStyle/>
            <a:p>
              <a:endParaRPr lang="zh-CN" altLang="en-US"/>
            </a:p>
          </p:txBody>
        </p:sp>
        <p:sp>
          <p:nvSpPr>
            <p:cNvPr id="37945" name="Line 43"/>
            <p:cNvSpPr>
              <a:spLocks noChangeShapeType="1"/>
            </p:cNvSpPr>
            <p:nvPr/>
          </p:nvSpPr>
          <p:spPr bwMode="auto">
            <a:xfrm flipV="1">
              <a:off x="4104" y="935"/>
              <a:ext cx="862" cy="0"/>
            </a:xfrm>
            <a:prstGeom prst="line">
              <a:avLst/>
            </a:prstGeom>
            <a:noFill/>
            <a:ln w="28575">
              <a:solidFill>
                <a:schemeClr val="tx1"/>
              </a:solidFill>
              <a:round/>
              <a:headEnd/>
              <a:tailEnd/>
            </a:ln>
          </p:spPr>
          <p:txBody>
            <a:bodyPr wrap="none" anchor="ctr"/>
            <a:lstStyle/>
            <a:p>
              <a:endParaRPr lang="zh-CN" altLang="en-US"/>
            </a:p>
          </p:txBody>
        </p:sp>
        <p:grpSp>
          <p:nvGrpSpPr>
            <p:cNvPr id="37946" name="Group 44"/>
            <p:cNvGrpSpPr>
              <a:grpSpLocks/>
            </p:cNvGrpSpPr>
            <p:nvPr/>
          </p:nvGrpSpPr>
          <p:grpSpPr bwMode="auto">
            <a:xfrm>
              <a:off x="3923" y="1163"/>
              <a:ext cx="363" cy="363"/>
              <a:chOff x="4785" y="709"/>
              <a:chExt cx="363" cy="363"/>
            </a:xfrm>
          </p:grpSpPr>
          <p:sp>
            <p:nvSpPr>
              <p:cNvPr id="37949" name="Oval 45"/>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37950" name="Line 46"/>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37947" name="Oval 47"/>
            <p:cNvSpPr>
              <a:spLocks noChangeArrowheads="1"/>
            </p:cNvSpPr>
            <p:nvPr/>
          </p:nvSpPr>
          <p:spPr bwMode="auto">
            <a:xfrm>
              <a:off x="4921" y="1706"/>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7948" name="Rectangle 48"/>
            <p:cNvSpPr>
              <a:spLocks noChangeArrowheads="1"/>
            </p:cNvSpPr>
            <p:nvPr/>
          </p:nvSpPr>
          <p:spPr bwMode="auto">
            <a:xfrm>
              <a:off x="4558" y="116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8" name="Group 49"/>
          <p:cNvGrpSpPr>
            <a:grpSpLocks/>
          </p:cNvGrpSpPr>
          <p:nvPr/>
        </p:nvGrpSpPr>
        <p:grpSpPr bwMode="auto">
          <a:xfrm>
            <a:off x="6227763" y="4076700"/>
            <a:ext cx="1439862" cy="1441450"/>
            <a:chOff x="3923" y="2568"/>
            <a:chExt cx="907" cy="908"/>
          </a:xfrm>
        </p:grpSpPr>
        <p:sp>
          <p:nvSpPr>
            <p:cNvPr id="37928" name="Oval 50"/>
            <p:cNvSpPr>
              <a:spLocks noChangeArrowheads="1"/>
            </p:cNvSpPr>
            <p:nvPr/>
          </p:nvSpPr>
          <p:spPr bwMode="auto">
            <a:xfrm>
              <a:off x="4739" y="2568"/>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7929" name="Line 51"/>
            <p:cNvSpPr>
              <a:spLocks noChangeShapeType="1"/>
            </p:cNvSpPr>
            <p:nvPr/>
          </p:nvSpPr>
          <p:spPr bwMode="auto">
            <a:xfrm>
              <a:off x="4104" y="2614"/>
              <a:ext cx="0" cy="816"/>
            </a:xfrm>
            <a:prstGeom prst="line">
              <a:avLst/>
            </a:prstGeom>
            <a:noFill/>
            <a:ln w="28575">
              <a:solidFill>
                <a:schemeClr val="tx1"/>
              </a:solidFill>
              <a:round/>
              <a:headEnd/>
              <a:tailEnd/>
            </a:ln>
          </p:spPr>
          <p:txBody>
            <a:bodyPr wrap="none" anchor="ctr"/>
            <a:lstStyle/>
            <a:p>
              <a:endParaRPr lang="zh-CN" altLang="en-US"/>
            </a:p>
          </p:txBody>
        </p:sp>
        <p:sp>
          <p:nvSpPr>
            <p:cNvPr id="37930" name="Line 52"/>
            <p:cNvSpPr>
              <a:spLocks noChangeShapeType="1"/>
            </p:cNvSpPr>
            <p:nvPr/>
          </p:nvSpPr>
          <p:spPr bwMode="auto">
            <a:xfrm flipV="1">
              <a:off x="4105" y="2614"/>
              <a:ext cx="0" cy="192"/>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37931" name="Text Box 53"/>
            <p:cNvSpPr txBox="1">
              <a:spLocks noChangeArrowheads="1"/>
            </p:cNvSpPr>
            <p:nvPr/>
          </p:nvSpPr>
          <p:spPr bwMode="auto">
            <a:xfrm>
              <a:off x="4240" y="2614"/>
              <a:ext cx="33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i="1"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37932" name="Line 54"/>
            <p:cNvSpPr>
              <a:spLocks noChangeShapeType="1"/>
            </p:cNvSpPr>
            <p:nvPr/>
          </p:nvSpPr>
          <p:spPr bwMode="auto">
            <a:xfrm>
              <a:off x="4104" y="3430"/>
              <a:ext cx="590" cy="0"/>
            </a:xfrm>
            <a:prstGeom prst="line">
              <a:avLst/>
            </a:prstGeom>
            <a:noFill/>
            <a:ln w="28575">
              <a:solidFill>
                <a:schemeClr val="tx1"/>
              </a:solidFill>
              <a:round/>
              <a:headEnd/>
              <a:tailEnd/>
            </a:ln>
          </p:spPr>
          <p:txBody>
            <a:bodyPr wrap="none" anchor="ctr"/>
            <a:lstStyle/>
            <a:p>
              <a:endParaRPr lang="zh-CN" altLang="en-US"/>
            </a:p>
          </p:txBody>
        </p:sp>
        <p:sp>
          <p:nvSpPr>
            <p:cNvPr id="37933" name="Line 55"/>
            <p:cNvSpPr>
              <a:spLocks noChangeShapeType="1"/>
            </p:cNvSpPr>
            <p:nvPr/>
          </p:nvSpPr>
          <p:spPr bwMode="auto">
            <a:xfrm>
              <a:off x="4104" y="2614"/>
              <a:ext cx="635" cy="0"/>
            </a:xfrm>
            <a:prstGeom prst="line">
              <a:avLst/>
            </a:prstGeom>
            <a:noFill/>
            <a:ln w="28575">
              <a:solidFill>
                <a:schemeClr val="tx1"/>
              </a:solidFill>
              <a:round/>
              <a:headEnd/>
              <a:tailEnd/>
            </a:ln>
          </p:spPr>
          <p:txBody>
            <a:bodyPr wrap="none" anchor="ctr"/>
            <a:lstStyle/>
            <a:p>
              <a:endParaRPr lang="zh-CN" altLang="en-US"/>
            </a:p>
          </p:txBody>
        </p:sp>
        <p:grpSp>
          <p:nvGrpSpPr>
            <p:cNvPr id="37934" name="Group 56"/>
            <p:cNvGrpSpPr>
              <a:grpSpLocks/>
            </p:cNvGrpSpPr>
            <p:nvPr/>
          </p:nvGrpSpPr>
          <p:grpSpPr bwMode="auto">
            <a:xfrm>
              <a:off x="3923" y="2841"/>
              <a:ext cx="363" cy="363"/>
              <a:chOff x="4785" y="709"/>
              <a:chExt cx="363" cy="363"/>
            </a:xfrm>
          </p:grpSpPr>
          <p:sp>
            <p:nvSpPr>
              <p:cNvPr id="37936" name="Oval 57"/>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7937" name="Line 58"/>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37935" name="Oval 59"/>
            <p:cNvSpPr>
              <a:spLocks noChangeArrowheads="1"/>
            </p:cNvSpPr>
            <p:nvPr/>
          </p:nvSpPr>
          <p:spPr bwMode="auto">
            <a:xfrm>
              <a:off x="4694" y="3385"/>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grpSp>
        <p:nvGrpSpPr>
          <p:cNvPr id="10" name="Group 60"/>
          <p:cNvGrpSpPr>
            <a:grpSpLocks/>
          </p:cNvGrpSpPr>
          <p:nvPr/>
        </p:nvGrpSpPr>
        <p:grpSpPr bwMode="auto">
          <a:xfrm>
            <a:off x="4140200" y="4508500"/>
            <a:ext cx="1801813" cy="641350"/>
            <a:chOff x="3334" y="2854"/>
            <a:chExt cx="1135" cy="404"/>
          </a:xfrm>
        </p:grpSpPr>
        <p:sp>
          <p:nvSpPr>
            <p:cNvPr id="37926" name="AutoShape 61"/>
            <p:cNvSpPr>
              <a:spLocks noChangeArrowheads="1"/>
            </p:cNvSpPr>
            <p:nvPr/>
          </p:nvSpPr>
          <p:spPr bwMode="auto">
            <a:xfrm>
              <a:off x="3460" y="2854"/>
              <a:ext cx="872" cy="122"/>
            </a:xfrm>
            <a:prstGeom prst="rightArrow">
              <a:avLst>
                <a:gd name="adj1" fmla="val 50000"/>
                <a:gd name="adj2" fmla="val 178689"/>
              </a:avLst>
            </a:prstGeom>
            <a:solidFill>
              <a:srgbClr val="3399FF"/>
            </a:solidFill>
            <a:ln w="12700">
              <a:noFill/>
              <a:miter lim="800000"/>
              <a:headEnd/>
              <a:tailEnd/>
            </a:ln>
          </p:spPr>
          <p:txBody>
            <a:bodyPr wrap="none" anchor="ctr"/>
            <a:lstStyle/>
            <a:p>
              <a:endParaRPr lang="zh-CN" altLang="en-US">
                <a:ea typeface="宋体" charset="-122"/>
              </a:endParaRPr>
            </a:p>
          </p:txBody>
        </p:sp>
        <p:sp>
          <p:nvSpPr>
            <p:cNvPr id="37927" name="Text Box 62"/>
            <p:cNvSpPr txBox="1">
              <a:spLocks noChangeArrowheads="1"/>
            </p:cNvSpPr>
            <p:nvPr/>
          </p:nvSpPr>
          <p:spPr bwMode="auto">
            <a:xfrm>
              <a:off x="3334" y="2931"/>
              <a:ext cx="1135" cy="327"/>
            </a:xfrm>
            <a:prstGeom prst="rect">
              <a:avLst/>
            </a:prstGeom>
            <a:noFill/>
            <a:ln w="9525">
              <a:noFill/>
              <a:miter lim="800000"/>
              <a:headEnd/>
              <a:tailEnd/>
            </a:ln>
          </p:spPr>
          <p:txBody>
            <a:bodyPr>
              <a:spAutoFit/>
            </a:bodyPr>
            <a:lstStyle/>
            <a:p>
              <a:pPr eaLnBrk="1" hangingPunct="1">
                <a:spcBef>
                  <a:spcPct val="50000"/>
                </a:spcBef>
              </a:pPr>
              <a:r>
                <a:rPr lang="zh-CN" altLang="en-US" sz="2800" b="1">
                  <a:ea typeface="楷体_GB2312" pitchFamily="49" charset="-122"/>
                </a:rPr>
                <a:t>等效电路</a:t>
              </a:r>
            </a:p>
          </p:txBody>
        </p:sp>
      </p:grpSp>
      <p:sp>
        <p:nvSpPr>
          <p:cNvPr id="378943" name="Text Box 63"/>
          <p:cNvSpPr txBox="1">
            <a:spLocks noChangeArrowheads="1"/>
          </p:cNvSpPr>
          <p:nvPr/>
        </p:nvSpPr>
        <p:spPr bwMode="auto">
          <a:xfrm>
            <a:off x="4211638" y="5445125"/>
            <a:ext cx="2089150" cy="519113"/>
          </a:xfrm>
          <a:prstGeom prst="rect">
            <a:avLst/>
          </a:prstGeom>
          <a:gradFill rotWithShape="1">
            <a:gsLst>
              <a:gs pos="0">
                <a:srgbClr val="3399FF"/>
              </a:gs>
              <a:gs pos="100000">
                <a:srgbClr val="FFFFFF"/>
              </a:gs>
            </a:gsLst>
            <a:lin ang="5400000" scaled="1"/>
          </a:gradFill>
          <a:ln w="9525">
            <a:noFill/>
            <a:miter lim="800000"/>
            <a:headEnd/>
            <a:tailEnd/>
          </a:ln>
        </p:spPr>
        <p:txBody>
          <a:bodyPr>
            <a:spAutoFit/>
          </a:bodyPr>
          <a:lstStyle/>
          <a:p>
            <a:pPr eaLnBrk="1" hangingPunct="1">
              <a:spcBef>
                <a:spcPct val="50000"/>
              </a:spcBef>
            </a:pPr>
            <a:r>
              <a:rPr lang="zh-CN" altLang="en-US" sz="2800" b="1">
                <a:solidFill>
                  <a:srgbClr val="990033"/>
                </a:solidFill>
                <a:ea typeface="楷体_GB2312" pitchFamily="49" charset="-122"/>
              </a:rPr>
              <a:t>对外等效！</a:t>
            </a:r>
          </a:p>
        </p:txBody>
      </p:sp>
      <p:grpSp>
        <p:nvGrpSpPr>
          <p:cNvPr id="11" name="Group 64"/>
          <p:cNvGrpSpPr>
            <a:grpSpLocks/>
          </p:cNvGrpSpPr>
          <p:nvPr/>
        </p:nvGrpSpPr>
        <p:grpSpPr bwMode="auto">
          <a:xfrm>
            <a:off x="468313" y="3860800"/>
            <a:ext cx="2360612" cy="2233613"/>
            <a:chOff x="295" y="2432"/>
            <a:chExt cx="1487" cy="1407"/>
          </a:xfrm>
        </p:grpSpPr>
        <p:sp>
          <p:nvSpPr>
            <p:cNvPr id="37912" name="Line 65"/>
            <p:cNvSpPr>
              <a:spLocks noChangeShapeType="1"/>
            </p:cNvSpPr>
            <p:nvPr/>
          </p:nvSpPr>
          <p:spPr bwMode="auto">
            <a:xfrm flipH="1">
              <a:off x="476" y="2705"/>
              <a:ext cx="0" cy="1088"/>
            </a:xfrm>
            <a:prstGeom prst="line">
              <a:avLst/>
            </a:prstGeom>
            <a:noFill/>
            <a:ln w="28575">
              <a:solidFill>
                <a:schemeClr val="tx1"/>
              </a:solidFill>
              <a:round/>
              <a:headEnd/>
              <a:tailEnd/>
            </a:ln>
          </p:spPr>
          <p:txBody>
            <a:bodyPr wrap="none" anchor="ctr"/>
            <a:lstStyle/>
            <a:p>
              <a:endParaRPr lang="zh-CN" altLang="en-US"/>
            </a:p>
          </p:txBody>
        </p:sp>
        <p:sp>
          <p:nvSpPr>
            <p:cNvPr id="37913" name="Line 66"/>
            <p:cNvSpPr>
              <a:spLocks noChangeShapeType="1"/>
            </p:cNvSpPr>
            <p:nvPr/>
          </p:nvSpPr>
          <p:spPr bwMode="auto">
            <a:xfrm flipV="1">
              <a:off x="476" y="2750"/>
              <a:ext cx="0" cy="260"/>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37914" name="Text Box 67"/>
            <p:cNvSpPr txBox="1">
              <a:spLocks noChangeArrowheads="1"/>
            </p:cNvSpPr>
            <p:nvPr/>
          </p:nvSpPr>
          <p:spPr bwMode="auto">
            <a:xfrm>
              <a:off x="658" y="3022"/>
              <a:ext cx="50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i="1"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37915" name="Line 68"/>
            <p:cNvSpPr>
              <a:spLocks noChangeShapeType="1"/>
            </p:cNvSpPr>
            <p:nvPr/>
          </p:nvSpPr>
          <p:spPr bwMode="auto">
            <a:xfrm>
              <a:off x="467" y="3788"/>
              <a:ext cx="1163" cy="0"/>
            </a:xfrm>
            <a:prstGeom prst="line">
              <a:avLst/>
            </a:prstGeom>
            <a:noFill/>
            <a:ln w="28575">
              <a:solidFill>
                <a:schemeClr val="tx1"/>
              </a:solidFill>
              <a:round/>
              <a:headEnd/>
              <a:tailEnd/>
            </a:ln>
          </p:spPr>
          <p:txBody>
            <a:bodyPr wrap="none" anchor="ctr"/>
            <a:lstStyle/>
            <a:p>
              <a:endParaRPr lang="zh-CN" altLang="en-US"/>
            </a:p>
          </p:txBody>
        </p:sp>
        <p:sp>
          <p:nvSpPr>
            <p:cNvPr id="37916" name="Line 69"/>
            <p:cNvSpPr>
              <a:spLocks noChangeShapeType="1"/>
            </p:cNvSpPr>
            <p:nvPr/>
          </p:nvSpPr>
          <p:spPr bwMode="auto">
            <a:xfrm>
              <a:off x="467" y="2705"/>
              <a:ext cx="1163" cy="0"/>
            </a:xfrm>
            <a:prstGeom prst="line">
              <a:avLst/>
            </a:prstGeom>
            <a:noFill/>
            <a:ln w="28575">
              <a:solidFill>
                <a:schemeClr val="tx1"/>
              </a:solidFill>
              <a:round/>
              <a:headEnd/>
              <a:tailEnd/>
            </a:ln>
          </p:spPr>
          <p:txBody>
            <a:bodyPr wrap="none" anchor="ctr"/>
            <a:lstStyle/>
            <a:p>
              <a:endParaRPr lang="zh-CN" altLang="en-US"/>
            </a:p>
          </p:txBody>
        </p:sp>
        <p:sp>
          <p:nvSpPr>
            <p:cNvPr id="378950" name="Rectangle 70"/>
            <p:cNvSpPr>
              <a:spLocks noChangeArrowheads="1"/>
            </p:cNvSpPr>
            <p:nvPr/>
          </p:nvSpPr>
          <p:spPr bwMode="auto">
            <a:xfrm>
              <a:off x="839" y="2432"/>
              <a:ext cx="643" cy="590"/>
            </a:xfrm>
            <a:prstGeom prst="rect">
              <a:avLst/>
            </a:prstGeom>
            <a:gradFill rotWithShape="1">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anchor="ctr"/>
            <a:lstStyle/>
            <a:p>
              <a:pPr algn="ctr" eaLnBrk="1" hangingPunct="1">
                <a:defRPr/>
              </a:pPr>
              <a:r>
                <a:rPr lang="zh-CN" altLang="en-US" sz="2800" b="1">
                  <a:solidFill>
                    <a:schemeClr val="bg1"/>
                  </a:solidFill>
                  <a:ea typeface="楷体_GB2312" pitchFamily="49" charset="-122"/>
                </a:rPr>
                <a:t>任意</a:t>
              </a:r>
            </a:p>
            <a:p>
              <a:pPr algn="ctr" eaLnBrk="1" hangingPunct="1">
                <a:defRPr/>
              </a:pPr>
              <a:r>
                <a:rPr lang="zh-CN" altLang="en-US" sz="2800" b="1">
                  <a:solidFill>
                    <a:schemeClr val="bg1"/>
                  </a:solidFill>
                  <a:ea typeface="楷体_GB2312" pitchFamily="49" charset="-122"/>
                </a:rPr>
                <a:t>元件</a:t>
              </a:r>
            </a:p>
          </p:txBody>
        </p:sp>
        <p:sp>
          <p:nvSpPr>
            <p:cNvPr id="37918" name="Text Box 71"/>
            <p:cNvSpPr txBox="1">
              <a:spLocks noChangeArrowheads="1"/>
            </p:cNvSpPr>
            <p:nvPr/>
          </p:nvSpPr>
          <p:spPr bwMode="auto">
            <a:xfrm>
              <a:off x="1485" y="3126"/>
              <a:ext cx="297" cy="327"/>
            </a:xfrm>
            <a:prstGeom prst="rect">
              <a:avLst/>
            </a:prstGeom>
            <a:noFill/>
            <a:ln w="9525">
              <a:noFill/>
              <a:miter lim="800000"/>
              <a:headEnd/>
              <a:tailEnd/>
            </a:ln>
          </p:spPr>
          <p:txBody>
            <a:bodyPr>
              <a:spAutoFit/>
            </a:bodyPr>
            <a:lstStyle/>
            <a:p>
              <a:pPr eaLnBrk="1" hangingPunct="1">
                <a:spcBef>
                  <a:spcPct val="50000"/>
                </a:spcBef>
              </a:pPr>
              <a:r>
                <a:rPr lang="en-US" altLang="zh-CN" sz="2800" i="1">
                  <a:latin typeface="Times New Roman" pitchFamily="18" charset="0"/>
                  <a:ea typeface="仿宋_GB2312" pitchFamily="49" charset="-122"/>
                </a:rPr>
                <a:t>u</a:t>
              </a:r>
            </a:p>
          </p:txBody>
        </p:sp>
        <p:sp>
          <p:nvSpPr>
            <p:cNvPr id="37919" name="Text Box 72"/>
            <p:cNvSpPr txBox="1">
              <a:spLocks noChangeArrowheads="1"/>
            </p:cNvSpPr>
            <p:nvPr/>
          </p:nvSpPr>
          <p:spPr bwMode="auto">
            <a:xfrm>
              <a:off x="1485" y="3398"/>
              <a:ext cx="297" cy="32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宋体" charset="-122"/>
                  <a:ea typeface="宋体" charset="-122"/>
                </a:rPr>
                <a:t>_</a:t>
              </a:r>
            </a:p>
          </p:txBody>
        </p:sp>
        <p:sp>
          <p:nvSpPr>
            <p:cNvPr id="37920" name="Text Box 73"/>
            <p:cNvSpPr txBox="1">
              <a:spLocks noChangeArrowheads="1"/>
            </p:cNvSpPr>
            <p:nvPr/>
          </p:nvSpPr>
          <p:spPr bwMode="auto">
            <a:xfrm>
              <a:off x="1474" y="2750"/>
              <a:ext cx="297" cy="32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Times New Roman" pitchFamily="18" charset="0"/>
                  <a:ea typeface="仿宋_GB2312" pitchFamily="49" charset="-122"/>
                </a:rPr>
                <a:t>+</a:t>
              </a:r>
            </a:p>
          </p:txBody>
        </p:sp>
        <p:grpSp>
          <p:nvGrpSpPr>
            <p:cNvPr id="37921" name="Group 74"/>
            <p:cNvGrpSpPr>
              <a:grpSpLocks/>
            </p:cNvGrpSpPr>
            <p:nvPr/>
          </p:nvGrpSpPr>
          <p:grpSpPr bwMode="auto">
            <a:xfrm>
              <a:off x="295" y="3068"/>
              <a:ext cx="363" cy="363"/>
              <a:chOff x="4785" y="709"/>
              <a:chExt cx="363" cy="363"/>
            </a:xfrm>
          </p:grpSpPr>
          <p:sp>
            <p:nvSpPr>
              <p:cNvPr id="37924" name="Oval 75"/>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37925" name="Line 76"/>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37922" name="Oval 77"/>
            <p:cNvSpPr>
              <a:spLocks noChangeArrowheads="1"/>
            </p:cNvSpPr>
            <p:nvPr/>
          </p:nvSpPr>
          <p:spPr bwMode="auto">
            <a:xfrm>
              <a:off x="1610" y="3748"/>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37923" name="Oval 78"/>
            <p:cNvSpPr>
              <a:spLocks noChangeArrowheads="1"/>
            </p:cNvSpPr>
            <p:nvPr/>
          </p:nvSpPr>
          <p:spPr bwMode="auto">
            <a:xfrm>
              <a:off x="1610" y="2659"/>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grpSp>
        <p:nvGrpSpPr>
          <p:cNvPr id="13" name="Group 79"/>
          <p:cNvGrpSpPr>
            <a:grpSpLocks/>
          </p:cNvGrpSpPr>
          <p:nvPr/>
        </p:nvGrpSpPr>
        <p:grpSpPr bwMode="auto">
          <a:xfrm>
            <a:off x="2627313" y="4292600"/>
            <a:ext cx="933450" cy="1800225"/>
            <a:chOff x="1655" y="2795"/>
            <a:chExt cx="588" cy="1134"/>
          </a:xfrm>
        </p:grpSpPr>
        <p:sp>
          <p:nvSpPr>
            <p:cNvPr id="37909" name="Freeform 80"/>
            <p:cNvSpPr>
              <a:spLocks/>
            </p:cNvSpPr>
            <p:nvPr/>
          </p:nvSpPr>
          <p:spPr bwMode="auto">
            <a:xfrm>
              <a:off x="1655" y="2795"/>
              <a:ext cx="530" cy="1134"/>
            </a:xfrm>
            <a:custGeom>
              <a:avLst/>
              <a:gdLst>
                <a:gd name="T0" fmla="*/ 0 w 688"/>
                <a:gd name="T1" fmla="*/ 1873 h 1043"/>
                <a:gd name="T2" fmla="*/ 59 w 688"/>
                <a:gd name="T3" fmla="*/ 1547 h 1043"/>
                <a:gd name="T4" fmla="*/ 102 w 688"/>
                <a:gd name="T5" fmla="*/ 814 h 1043"/>
                <a:gd name="T6" fmla="*/ 7 w 688"/>
                <a:gd name="T7" fmla="*/ 0 h 1043"/>
                <a:gd name="T8" fmla="*/ 0 60000 65536"/>
                <a:gd name="T9" fmla="*/ 0 60000 65536"/>
                <a:gd name="T10" fmla="*/ 0 60000 65536"/>
                <a:gd name="T11" fmla="*/ 0 60000 65536"/>
                <a:gd name="T12" fmla="*/ 0 w 688"/>
                <a:gd name="T13" fmla="*/ 0 h 1043"/>
                <a:gd name="T14" fmla="*/ 688 w 688"/>
                <a:gd name="T15" fmla="*/ 1043 h 1043"/>
              </a:gdLst>
              <a:ahLst/>
              <a:cxnLst>
                <a:cxn ang="T8">
                  <a:pos x="T0" y="T1"/>
                </a:cxn>
                <a:cxn ang="T9">
                  <a:pos x="T2" y="T3"/>
                </a:cxn>
                <a:cxn ang="T10">
                  <a:pos x="T4" y="T5"/>
                </a:cxn>
                <a:cxn ang="T11">
                  <a:pos x="T6" y="T7"/>
                </a:cxn>
              </a:cxnLst>
              <a:rect l="T12" t="T13" r="T14" b="T15"/>
              <a:pathLst>
                <a:path w="688" h="1043">
                  <a:moveTo>
                    <a:pt x="0" y="1043"/>
                  </a:moveTo>
                  <a:cubicBezTo>
                    <a:pt x="128" y="1001"/>
                    <a:pt x="257" y="959"/>
                    <a:pt x="363" y="861"/>
                  </a:cubicBezTo>
                  <a:cubicBezTo>
                    <a:pt x="469" y="763"/>
                    <a:pt x="688" y="596"/>
                    <a:pt x="635" y="453"/>
                  </a:cubicBezTo>
                  <a:cubicBezTo>
                    <a:pt x="582" y="310"/>
                    <a:pt x="314" y="155"/>
                    <a:pt x="46" y="0"/>
                  </a:cubicBezTo>
                </a:path>
              </a:pathLst>
            </a:custGeom>
            <a:noFill/>
            <a:ln w="28575" cap="flat" cmpd="sng">
              <a:solidFill>
                <a:schemeClr val="tx1"/>
              </a:solidFill>
              <a:prstDash val="dash"/>
              <a:round/>
              <a:headEnd/>
              <a:tailEnd/>
            </a:ln>
          </p:spPr>
          <p:txBody>
            <a:bodyPr/>
            <a:lstStyle/>
            <a:p>
              <a:endParaRPr lang="zh-CN" altLang="en-US"/>
            </a:p>
          </p:txBody>
        </p:sp>
        <p:sp>
          <p:nvSpPr>
            <p:cNvPr id="37910" name="Text Box 81"/>
            <p:cNvSpPr txBox="1">
              <a:spLocks noChangeArrowheads="1"/>
            </p:cNvSpPr>
            <p:nvPr/>
          </p:nvSpPr>
          <p:spPr bwMode="auto">
            <a:xfrm>
              <a:off x="1791" y="3203"/>
              <a:ext cx="452" cy="327"/>
            </a:xfrm>
            <a:prstGeom prst="rect">
              <a:avLst/>
            </a:prstGeom>
            <a:noFill/>
            <a:ln w="12700">
              <a:noFill/>
              <a:miter lim="800000"/>
              <a:headEnd/>
              <a:tailEnd/>
            </a:ln>
          </p:spPr>
          <p:txBody>
            <a:bodyPr>
              <a:spAutoFit/>
            </a:bodyPr>
            <a:lstStyle/>
            <a:p>
              <a:pPr eaLnBrk="1" hangingPunct="1"/>
              <a:r>
                <a:rPr lang="en-US" altLang="zh-CN" sz="2800" i="1">
                  <a:latin typeface="Times New Roman" pitchFamily="18" charset="0"/>
                  <a:ea typeface="宋体" charset="-122"/>
                </a:rPr>
                <a:t>R</a:t>
              </a:r>
              <a:endParaRPr lang="en-US" altLang="zh-CN" sz="2800">
                <a:ea typeface="仿宋_GB2312" pitchFamily="49" charset="-122"/>
              </a:endParaRPr>
            </a:p>
          </p:txBody>
        </p:sp>
        <p:sp>
          <p:nvSpPr>
            <p:cNvPr id="37911" name="Rectangle 82"/>
            <p:cNvSpPr>
              <a:spLocks noChangeArrowheads="1"/>
            </p:cNvSpPr>
            <p:nvPr/>
          </p:nvSpPr>
          <p:spPr bwMode="auto">
            <a:xfrm>
              <a:off x="2064" y="320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37900" name="Group 83"/>
          <p:cNvGrpSpPr>
            <a:grpSpLocks/>
          </p:cNvGrpSpPr>
          <p:nvPr/>
        </p:nvGrpSpPr>
        <p:grpSpPr bwMode="auto">
          <a:xfrm>
            <a:off x="8316913" y="6446838"/>
            <a:ext cx="792162" cy="366712"/>
            <a:chOff x="5193" y="4020"/>
            <a:chExt cx="499" cy="231"/>
          </a:xfrm>
        </p:grpSpPr>
        <p:pic>
          <p:nvPicPr>
            <p:cNvPr id="37907" name="Picture 84"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37908" name="Text Box 8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37901" name="Group 86"/>
          <p:cNvGrpSpPr>
            <a:grpSpLocks/>
          </p:cNvGrpSpPr>
          <p:nvPr/>
        </p:nvGrpSpPr>
        <p:grpSpPr bwMode="auto">
          <a:xfrm>
            <a:off x="7453313" y="6446838"/>
            <a:ext cx="792162" cy="366712"/>
            <a:chOff x="4649" y="4020"/>
            <a:chExt cx="499" cy="231"/>
          </a:xfrm>
        </p:grpSpPr>
        <p:pic>
          <p:nvPicPr>
            <p:cNvPr id="37905" name="Picture 87"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37906" name="Text Box 8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37902" name="Group 89"/>
          <p:cNvGrpSpPr>
            <a:grpSpLocks/>
          </p:cNvGrpSpPr>
          <p:nvPr/>
        </p:nvGrpSpPr>
        <p:grpSpPr bwMode="auto">
          <a:xfrm>
            <a:off x="6588125" y="6446838"/>
            <a:ext cx="792163" cy="366712"/>
            <a:chOff x="5193" y="4020"/>
            <a:chExt cx="499" cy="231"/>
          </a:xfrm>
        </p:grpSpPr>
        <p:pic>
          <p:nvPicPr>
            <p:cNvPr id="37903" name="Picture 90"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37904" name="Text Box 9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78883"/>
                                        </p:tgtEl>
                                        <p:attrNameLst>
                                          <p:attrName>style.visibility</p:attrName>
                                        </p:attrNameLst>
                                      </p:cBhvr>
                                      <p:to>
                                        <p:strVal val="visible"/>
                                      </p:to>
                                    </p:set>
                                    <p:anim calcmode="lin" valueType="num">
                                      <p:cBhvr additive="base">
                                        <p:cTn id="7" dur="500" fill="hold"/>
                                        <p:tgtEl>
                                          <p:spTgt spid="378883"/>
                                        </p:tgtEl>
                                        <p:attrNameLst>
                                          <p:attrName>ppt_x</p:attrName>
                                        </p:attrNameLst>
                                      </p:cBhvr>
                                      <p:tavLst>
                                        <p:tav tm="0">
                                          <p:val>
                                            <p:strVal val="0-#ppt_w/2"/>
                                          </p:val>
                                        </p:tav>
                                        <p:tav tm="100000">
                                          <p:val>
                                            <p:strVal val="#ppt_x"/>
                                          </p:val>
                                        </p:tav>
                                      </p:tavLst>
                                    </p:anim>
                                    <p:anim calcmode="lin" valueType="num">
                                      <p:cBhvr additive="base">
                                        <p:cTn id="8" dur="500" fill="hold"/>
                                        <p:tgtEl>
                                          <p:spTgt spid="37888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78882"/>
                                        </p:tgtEl>
                                        <p:attrNameLst>
                                          <p:attrName>style.visibility</p:attrName>
                                        </p:attrNameLst>
                                      </p:cBhvr>
                                      <p:to>
                                        <p:strVal val="visible"/>
                                      </p:to>
                                    </p:set>
                                    <p:animEffect transition="in" filter="wipe(left)">
                                      <p:cBhvr>
                                        <p:cTn id="18" dur="3000"/>
                                        <p:tgtEl>
                                          <p:spTgt spid="3788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Left)">
                                      <p:cBhvr>
                                        <p:cTn id="23" dur="500"/>
                                        <p:tgtEl>
                                          <p:spTgt spid="5"/>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ppt_w</p:attrName>
                                        </p:attrNameLst>
                                      </p:cBhvr>
                                      <p:tavLst>
                                        <p:tav tm="0">
                                          <p:val>
                                            <p:fltVal val="0"/>
                                          </p:val>
                                        </p:tav>
                                        <p:tav tm="100000">
                                          <p:val>
                                            <p:strVal val="#ppt_w"/>
                                          </p:val>
                                        </p:tav>
                                      </p:tavLst>
                                    </p:anim>
                                    <p:anim calcmode="lin" valueType="num">
                                      <p:cBhvr>
                                        <p:cTn id="38" dur="1000" fill="hold"/>
                                        <p:tgtEl>
                                          <p:spTgt spid="13"/>
                                        </p:tgtEl>
                                        <p:attrNameLst>
                                          <p:attrName>ppt_h</p:attrName>
                                        </p:attrNameLst>
                                      </p:cBhvr>
                                      <p:tavLst>
                                        <p:tav tm="0">
                                          <p:val>
                                            <p:fltVal val="0"/>
                                          </p:val>
                                        </p:tav>
                                        <p:tav tm="100000">
                                          <p:val>
                                            <p:strVal val="#ppt_h"/>
                                          </p:val>
                                        </p:tav>
                                      </p:tavLst>
                                    </p:anim>
                                    <p:anim calcmode="lin" valueType="num">
                                      <p:cBhvr>
                                        <p:cTn id="39"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slide(fromLeft)">
                                      <p:cBhvr>
                                        <p:cTn id="45" dur="500"/>
                                        <p:tgtEl>
                                          <p:spTgt spid="10"/>
                                        </p:tgtEl>
                                      </p:cBhvr>
                                    </p:animEffect>
                                  </p:childTnLst>
                                </p:cTn>
                              </p:par>
                            </p:childTnLst>
                          </p:cTn>
                        </p:par>
                        <p:par>
                          <p:cTn id="46" fill="hold" nodeType="afterGroup">
                            <p:stCondLst>
                              <p:cond delay="500"/>
                            </p:stCondLst>
                            <p:childTnLst>
                              <p:par>
                                <p:cTn id="47" presetID="3" presetClass="entr" presetSubtype="1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linds(horizontal)">
                                      <p:cBhvr>
                                        <p:cTn id="49" dur="500"/>
                                        <p:tgtEl>
                                          <p:spTgt spid="8"/>
                                        </p:tgtEl>
                                      </p:cBhvr>
                                    </p:animEffect>
                                  </p:childTnLst>
                                </p:cTn>
                              </p:par>
                            </p:childTnLst>
                          </p:cTn>
                        </p:par>
                        <p:par>
                          <p:cTn id="50" fill="hold" nodeType="afterGroup">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378943"/>
                                        </p:tgtEl>
                                        <p:attrNameLst>
                                          <p:attrName>style.visibility</p:attrName>
                                        </p:attrNameLst>
                                      </p:cBhvr>
                                      <p:to>
                                        <p:strVal val="visible"/>
                                      </p:to>
                                    </p:set>
                                    <p:animEffect transition="in" filter="wipe(up)">
                                      <p:cBhvr>
                                        <p:cTn id="53" dur="500"/>
                                        <p:tgtEl>
                                          <p:spTgt spid="378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p:bldP spid="3789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9906" name="Text Box 2"/>
          <p:cNvSpPr txBox="1">
            <a:spLocks noChangeArrowheads="1"/>
          </p:cNvSpPr>
          <p:nvPr/>
        </p:nvSpPr>
        <p:spPr bwMode="auto">
          <a:xfrm>
            <a:off x="395288" y="588963"/>
            <a:ext cx="7308850" cy="608012"/>
          </a:xfrm>
          <a:prstGeom prst="rect">
            <a:avLst/>
          </a:prstGeom>
          <a:noFill/>
          <a:ln w="28575">
            <a:solidFill>
              <a:srgbClr val="003366"/>
            </a:solidFill>
            <a:miter lim="800000"/>
            <a:headEnd/>
            <a:tailEnd/>
          </a:ln>
        </p:spPr>
        <p:txBody>
          <a:bodyPr>
            <a:spAutoFit/>
          </a:bodyPr>
          <a:lstStyle/>
          <a:p>
            <a:pPr eaLnBrk="1" hangingPunct="1">
              <a:spcBef>
                <a:spcPct val="50000"/>
              </a:spcBef>
            </a:pPr>
            <a:r>
              <a:rPr kumimoji="1" lang="en-US" altLang="zh-CN" sz="3200" b="1">
                <a:solidFill>
                  <a:schemeClr val="accent2"/>
                </a:solidFill>
                <a:latin typeface="隶书" pitchFamily="49" charset="-122"/>
                <a:ea typeface="隶书" pitchFamily="49" charset="-122"/>
              </a:rPr>
              <a:t>2.6 </a:t>
            </a:r>
            <a:r>
              <a:rPr kumimoji="1" lang="zh-CN" altLang="en-US" sz="3200" b="1">
                <a:solidFill>
                  <a:schemeClr val="accent2"/>
                </a:solidFill>
                <a:latin typeface="隶书" pitchFamily="49" charset="-122"/>
                <a:ea typeface="隶书" pitchFamily="49" charset="-122"/>
              </a:rPr>
              <a:t>实际电源的两种模型及其等效变换</a:t>
            </a:r>
            <a:r>
              <a:rPr kumimoji="1" lang="zh-CN" altLang="en-US" sz="3200">
                <a:solidFill>
                  <a:schemeClr val="accent2"/>
                </a:solidFill>
                <a:latin typeface="隶书" pitchFamily="49" charset="-122"/>
                <a:ea typeface="隶书" pitchFamily="49" charset="-122"/>
              </a:rPr>
              <a:t> </a:t>
            </a:r>
          </a:p>
        </p:txBody>
      </p:sp>
      <p:grpSp>
        <p:nvGrpSpPr>
          <p:cNvPr id="38915" name="Group 3"/>
          <p:cNvGrpSpPr>
            <a:grpSpLocks/>
          </p:cNvGrpSpPr>
          <p:nvPr/>
        </p:nvGrpSpPr>
        <p:grpSpPr bwMode="auto">
          <a:xfrm>
            <a:off x="8316913" y="6446838"/>
            <a:ext cx="792162" cy="366712"/>
            <a:chOff x="5193" y="4020"/>
            <a:chExt cx="499" cy="231"/>
          </a:xfrm>
        </p:grpSpPr>
        <p:pic>
          <p:nvPicPr>
            <p:cNvPr id="38958" name="Picture 4"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38959" name="Text Box 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38916" name="Group 6"/>
          <p:cNvGrpSpPr>
            <a:grpSpLocks/>
          </p:cNvGrpSpPr>
          <p:nvPr/>
        </p:nvGrpSpPr>
        <p:grpSpPr bwMode="auto">
          <a:xfrm>
            <a:off x="7453313" y="6446838"/>
            <a:ext cx="792162" cy="366712"/>
            <a:chOff x="4649" y="4020"/>
            <a:chExt cx="499" cy="231"/>
          </a:xfrm>
        </p:grpSpPr>
        <p:pic>
          <p:nvPicPr>
            <p:cNvPr id="38956" name="Picture 7"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38957" name="Text Box 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sp>
        <p:nvSpPr>
          <p:cNvPr id="379913" name="Text Box 9"/>
          <p:cNvSpPr txBox="1">
            <a:spLocks noChangeArrowheads="1"/>
          </p:cNvSpPr>
          <p:nvPr/>
        </p:nvSpPr>
        <p:spPr bwMode="auto">
          <a:xfrm>
            <a:off x="684213" y="1268413"/>
            <a:ext cx="2952750" cy="579437"/>
          </a:xfrm>
          <a:prstGeom prst="rect">
            <a:avLst/>
          </a:prstGeom>
          <a:noFill/>
          <a:ln w="38100">
            <a:noFill/>
            <a:miter lim="800000"/>
            <a:headEnd/>
            <a:tailEnd/>
          </a:ln>
        </p:spPr>
        <p:txBody>
          <a:bodyPr anchor="ctr">
            <a:spAutoFit/>
          </a:bodyPr>
          <a:lstStyle/>
          <a:p>
            <a:pPr>
              <a:spcBef>
                <a:spcPct val="50000"/>
              </a:spcBef>
              <a:buClr>
                <a:schemeClr val="tx1"/>
              </a:buClr>
              <a:buSzPct val="80000"/>
              <a:buFont typeface="Wingdings" pitchFamily="2" charset="2"/>
              <a:buNone/>
            </a:pPr>
            <a:r>
              <a:rPr kumimoji="1" lang="zh-CN" altLang="zh-CN" sz="3200" b="1">
                <a:solidFill>
                  <a:srgbClr val="FF0066"/>
                </a:solidFill>
                <a:latin typeface="楷体_GB2312" pitchFamily="49" charset="-122"/>
                <a:ea typeface="楷体_GB2312" pitchFamily="49" charset="-122"/>
              </a:rPr>
              <a:t>1</a:t>
            </a:r>
            <a:r>
              <a:rPr kumimoji="1" lang="en-US" altLang="zh-CN" sz="3200" b="1">
                <a:solidFill>
                  <a:srgbClr val="FF0066"/>
                </a:solidFill>
                <a:latin typeface="楷体_GB2312" pitchFamily="49" charset="-122"/>
                <a:ea typeface="楷体_GB2312" pitchFamily="49" charset="-122"/>
              </a:rPr>
              <a:t>. </a:t>
            </a:r>
            <a:r>
              <a:rPr kumimoji="1" lang="zh-CN" altLang="zh-CN" sz="3200" b="1">
                <a:solidFill>
                  <a:srgbClr val="FF0066"/>
                </a:solidFill>
                <a:latin typeface="楷体_GB2312" pitchFamily="49" charset="-122"/>
                <a:ea typeface="楷体_GB2312" pitchFamily="49" charset="-122"/>
              </a:rPr>
              <a:t>实际电压源</a:t>
            </a:r>
            <a:endParaRPr kumimoji="1" lang="zh-CN" altLang="en-US" sz="3200" b="1">
              <a:solidFill>
                <a:srgbClr val="FF0066"/>
              </a:solidFill>
              <a:latin typeface="楷体_GB2312" pitchFamily="49" charset="-122"/>
              <a:ea typeface="楷体_GB2312" pitchFamily="49" charset="-122"/>
            </a:endParaRPr>
          </a:p>
        </p:txBody>
      </p:sp>
      <p:sp>
        <p:nvSpPr>
          <p:cNvPr id="379914" name="Text Box 10"/>
          <p:cNvSpPr txBox="1">
            <a:spLocks noChangeArrowheads="1"/>
          </p:cNvSpPr>
          <p:nvPr/>
        </p:nvSpPr>
        <p:spPr bwMode="auto">
          <a:xfrm>
            <a:off x="539750" y="5119688"/>
            <a:ext cx="8135938" cy="1117600"/>
          </a:xfrm>
          <a:prstGeom prst="rect">
            <a:avLst/>
          </a:prstGeom>
          <a:gradFill rotWithShape="1">
            <a:gsLst>
              <a:gs pos="0">
                <a:schemeClr val="hlink"/>
              </a:gs>
              <a:gs pos="100000">
                <a:schemeClr val="hlink">
                  <a:gamma/>
                  <a:shade val="46275"/>
                  <a:invGamma/>
                </a:schemeClr>
              </a:gs>
            </a:gsLst>
            <a:lin ang="5400000" scaled="1"/>
          </a:gradFill>
          <a:ln w="19050">
            <a:noFill/>
            <a:miter lim="800000"/>
            <a:headEnd/>
            <a:tailEnd/>
          </a:ln>
          <a:effectLst/>
        </p:spPr>
        <p:txBody>
          <a:bodyPr anchor="ctr">
            <a:spAutoFit/>
          </a:bodyPr>
          <a:lstStyle/>
          <a:p>
            <a:pPr marL="285750" indent="-285750" algn="just">
              <a:lnSpc>
                <a:spcPct val="120000"/>
              </a:lnSpc>
              <a:spcBef>
                <a:spcPct val="50000"/>
              </a:spcBef>
              <a:buClr>
                <a:srgbClr val="FFFF00"/>
              </a:buClr>
              <a:buFont typeface="Times New Roman" pitchFamily="18" charset="0"/>
              <a:buNone/>
              <a:defRPr/>
            </a:pPr>
            <a:r>
              <a:rPr kumimoji="1" lang="zh-CN" altLang="en-US" sz="2800" b="1">
                <a:latin typeface="楷体_GB2312" pitchFamily="49" charset="-122"/>
                <a:ea typeface="楷体_GB2312" pitchFamily="49" charset="-122"/>
              </a:rPr>
              <a:t>        实际电压源也不允许短路。因其内阻小，若短路，电流很大，可能烧毁电源。</a:t>
            </a:r>
          </a:p>
        </p:txBody>
      </p:sp>
      <p:grpSp>
        <p:nvGrpSpPr>
          <p:cNvPr id="4" name="Group 11"/>
          <p:cNvGrpSpPr>
            <a:grpSpLocks/>
          </p:cNvGrpSpPr>
          <p:nvPr/>
        </p:nvGrpSpPr>
        <p:grpSpPr bwMode="auto">
          <a:xfrm>
            <a:off x="4643438" y="1844675"/>
            <a:ext cx="3384550" cy="2084388"/>
            <a:chOff x="2426" y="1090"/>
            <a:chExt cx="2132" cy="1313"/>
          </a:xfrm>
        </p:grpSpPr>
        <p:sp>
          <p:nvSpPr>
            <p:cNvPr id="38948" name="Line 12"/>
            <p:cNvSpPr>
              <a:spLocks noChangeShapeType="1"/>
            </p:cNvSpPr>
            <p:nvPr/>
          </p:nvSpPr>
          <p:spPr bwMode="auto">
            <a:xfrm>
              <a:off x="2861" y="1608"/>
              <a:ext cx="1694" cy="130"/>
            </a:xfrm>
            <a:prstGeom prst="line">
              <a:avLst/>
            </a:prstGeom>
            <a:noFill/>
            <a:ln w="38100">
              <a:solidFill>
                <a:srgbClr val="FF3300"/>
              </a:solidFill>
              <a:round/>
              <a:headEnd/>
              <a:tailEnd/>
            </a:ln>
          </p:spPr>
          <p:txBody>
            <a:bodyPr anchor="ctr">
              <a:spAutoFit/>
            </a:bodyPr>
            <a:lstStyle/>
            <a:p>
              <a:endParaRPr lang="zh-CN" altLang="en-US"/>
            </a:p>
          </p:txBody>
        </p:sp>
        <p:sp>
          <p:nvSpPr>
            <p:cNvPr id="38949" name="Text Box 13"/>
            <p:cNvSpPr txBox="1">
              <a:spLocks noChangeArrowheads="1"/>
            </p:cNvSpPr>
            <p:nvPr/>
          </p:nvSpPr>
          <p:spPr bwMode="auto">
            <a:xfrm>
              <a:off x="3334" y="1398"/>
              <a:ext cx="287" cy="327"/>
            </a:xfrm>
            <a:prstGeom prst="rect">
              <a:avLst/>
            </a:prstGeom>
            <a:solidFill>
              <a:srgbClr val="339933"/>
            </a:solidFill>
            <a:ln w="12700">
              <a:noFill/>
              <a:miter lim="800000"/>
              <a:headEnd/>
              <a:tailEnd/>
            </a:ln>
          </p:spPr>
          <p:txBody>
            <a:bodyPr wrap="none" anchor="ctr">
              <a:spAutoFit/>
            </a:bodyPr>
            <a:lstStyle/>
            <a:p>
              <a:pPr algn="ctr">
                <a:spcBef>
                  <a:spcPct val="50000"/>
                </a:spcBef>
              </a:pPr>
              <a:r>
                <a:rPr kumimoji="1" lang="en-US" altLang="zh-CN" sz="2800" i="1">
                  <a:solidFill>
                    <a:schemeClr val="bg1"/>
                  </a:solidFill>
                  <a:latin typeface="Times New Roman" pitchFamily="18" charset="0"/>
                  <a:ea typeface="宋体" charset="-122"/>
                  <a:sym typeface="Symbol" pitchFamily="18" charset="2"/>
                </a:rPr>
                <a:t>u</a:t>
              </a:r>
              <a:r>
                <a:rPr kumimoji="1" lang="en-US" altLang="zh-CN" sz="2800" i="1" baseline="-25000">
                  <a:solidFill>
                    <a:schemeClr val="bg1"/>
                  </a:solidFill>
                  <a:latin typeface="Times New Roman" pitchFamily="18" charset="0"/>
                  <a:ea typeface="宋体" charset="-122"/>
                  <a:sym typeface="Symbol" pitchFamily="18" charset="2"/>
                </a:rPr>
                <a:t>s</a:t>
              </a:r>
              <a:endParaRPr kumimoji="1" lang="en-US" altLang="zh-CN" sz="2800" i="1">
                <a:solidFill>
                  <a:schemeClr val="bg1"/>
                </a:solidFill>
                <a:latin typeface="Times New Roman" pitchFamily="18" charset="0"/>
                <a:ea typeface="宋体" charset="-122"/>
                <a:sym typeface="Symbol" pitchFamily="18" charset="2"/>
              </a:endParaRPr>
            </a:p>
          </p:txBody>
        </p:sp>
        <p:sp>
          <p:nvSpPr>
            <p:cNvPr id="38950" name="Line 14"/>
            <p:cNvSpPr>
              <a:spLocks noChangeShapeType="1"/>
            </p:cNvSpPr>
            <p:nvPr/>
          </p:nvSpPr>
          <p:spPr bwMode="auto">
            <a:xfrm>
              <a:off x="2426" y="2091"/>
              <a:ext cx="2132" cy="0"/>
            </a:xfrm>
            <a:prstGeom prst="line">
              <a:avLst/>
            </a:prstGeom>
            <a:noFill/>
            <a:ln w="28575">
              <a:solidFill>
                <a:schemeClr val="tx1"/>
              </a:solidFill>
              <a:round/>
              <a:headEnd/>
              <a:tailEnd type="triangle" w="med" len="med"/>
            </a:ln>
          </p:spPr>
          <p:txBody>
            <a:bodyPr wrap="none" anchor="ctr">
              <a:spAutoFit/>
            </a:bodyPr>
            <a:lstStyle/>
            <a:p>
              <a:endParaRPr lang="zh-CN" altLang="en-US"/>
            </a:p>
          </p:txBody>
        </p:sp>
        <p:sp>
          <p:nvSpPr>
            <p:cNvPr id="38951" name="Line 15"/>
            <p:cNvSpPr>
              <a:spLocks noChangeShapeType="1"/>
            </p:cNvSpPr>
            <p:nvPr/>
          </p:nvSpPr>
          <p:spPr bwMode="auto">
            <a:xfrm flipV="1">
              <a:off x="3285" y="1262"/>
              <a:ext cx="0" cy="1141"/>
            </a:xfrm>
            <a:prstGeom prst="line">
              <a:avLst/>
            </a:prstGeom>
            <a:noFill/>
            <a:ln w="28575">
              <a:solidFill>
                <a:schemeClr val="tx1"/>
              </a:solidFill>
              <a:round/>
              <a:headEnd/>
              <a:tailEnd type="triangle" w="med" len="med"/>
            </a:ln>
          </p:spPr>
          <p:txBody>
            <a:bodyPr anchor="ctr">
              <a:spAutoFit/>
            </a:bodyPr>
            <a:lstStyle/>
            <a:p>
              <a:endParaRPr lang="zh-CN" altLang="en-US"/>
            </a:p>
          </p:txBody>
        </p:sp>
        <p:sp>
          <p:nvSpPr>
            <p:cNvPr id="38952" name="Text Box 16"/>
            <p:cNvSpPr txBox="1">
              <a:spLocks noChangeArrowheads="1"/>
            </p:cNvSpPr>
            <p:nvPr/>
          </p:nvSpPr>
          <p:spPr bwMode="auto">
            <a:xfrm>
              <a:off x="2940" y="1090"/>
              <a:ext cx="228" cy="327"/>
            </a:xfrm>
            <a:prstGeom prst="rect">
              <a:avLst/>
            </a:prstGeom>
            <a:solidFill>
              <a:srgbClr val="339933"/>
            </a:solidFill>
            <a:ln w="12700">
              <a:noFill/>
              <a:miter lim="800000"/>
              <a:headEnd/>
              <a:tailEnd/>
            </a:ln>
          </p:spPr>
          <p:txBody>
            <a:bodyPr wrap="none" anchor="ctr">
              <a:spAutoFit/>
            </a:bodyPr>
            <a:lstStyle/>
            <a:p>
              <a:pPr algn="ctr">
                <a:spcBef>
                  <a:spcPct val="50000"/>
                </a:spcBef>
              </a:pPr>
              <a:r>
                <a:rPr kumimoji="1" lang="en-US" altLang="zh-CN" sz="2800" i="1">
                  <a:solidFill>
                    <a:schemeClr val="bg1"/>
                  </a:solidFill>
                  <a:latin typeface="Times New Roman" pitchFamily="18" charset="0"/>
                  <a:ea typeface="宋体" charset="-122"/>
                  <a:sym typeface="Symbol" pitchFamily="18" charset="2"/>
                </a:rPr>
                <a:t>u</a:t>
              </a:r>
            </a:p>
          </p:txBody>
        </p:sp>
        <p:sp>
          <p:nvSpPr>
            <p:cNvPr id="38953" name="Text Box 17"/>
            <p:cNvSpPr txBox="1">
              <a:spLocks noChangeArrowheads="1"/>
            </p:cNvSpPr>
            <p:nvPr/>
          </p:nvSpPr>
          <p:spPr bwMode="auto">
            <a:xfrm>
              <a:off x="4326" y="2072"/>
              <a:ext cx="178" cy="327"/>
            </a:xfrm>
            <a:prstGeom prst="rect">
              <a:avLst/>
            </a:prstGeom>
            <a:solidFill>
              <a:srgbClr val="339933"/>
            </a:solidFill>
            <a:ln w="12700">
              <a:noFill/>
              <a:miter lim="800000"/>
              <a:headEnd/>
              <a:tailEnd/>
            </a:ln>
          </p:spPr>
          <p:txBody>
            <a:bodyPr wrap="none" anchor="ctr">
              <a:spAutoFit/>
            </a:bodyPr>
            <a:lstStyle/>
            <a:p>
              <a:pPr algn="ctr">
                <a:spcBef>
                  <a:spcPct val="50000"/>
                </a:spcBef>
              </a:pPr>
              <a:r>
                <a:rPr kumimoji="1" lang="en-US" altLang="zh-CN" sz="2800" i="1">
                  <a:solidFill>
                    <a:schemeClr val="bg1"/>
                  </a:solidFill>
                  <a:latin typeface="Times New Roman" pitchFamily="18" charset="0"/>
                  <a:ea typeface="宋体" charset="-122"/>
                  <a:sym typeface="Symbol" pitchFamily="18" charset="2"/>
                </a:rPr>
                <a:t>i</a:t>
              </a:r>
            </a:p>
          </p:txBody>
        </p:sp>
        <p:sp>
          <p:nvSpPr>
            <p:cNvPr id="38954" name="Text Box 18"/>
            <p:cNvSpPr txBox="1">
              <a:spLocks noChangeArrowheads="1"/>
            </p:cNvSpPr>
            <p:nvPr/>
          </p:nvSpPr>
          <p:spPr bwMode="auto">
            <a:xfrm>
              <a:off x="3378" y="2072"/>
              <a:ext cx="228" cy="327"/>
            </a:xfrm>
            <a:prstGeom prst="rect">
              <a:avLst/>
            </a:prstGeom>
            <a:solidFill>
              <a:srgbClr val="339933"/>
            </a:solidFill>
            <a:ln w="12700">
              <a:noFill/>
              <a:miter lim="800000"/>
              <a:headEnd/>
              <a:tailEnd/>
            </a:ln>
          </p:spPr>
          <p:txBody>
            <a:bodyPr wrap="none"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0</a:t>
              </a:r>
            </a:p>
          </p:txBody>
        </p:sp>
        <p:sp>
          <p:nvSpPr>
            <p:cNvPr id="38955" name="Line 19"/>
            <p:cNvSpPr>
              <a:spLocks noChangeShapeType="1"/>
            </p:cNvSpPr>
            <p:nvPr/>
          </p:nvSpPr>
          <p:spPr bwMode="auto">
            <a:xfrm flipH="1">
              <a:off x="3311" y="1450"/>
              <a:ext cx="467" cy="158"/>
            </a:xfrm>
            <a:prstGeom prst="line">
              <a:avLst/>
            </a:prstGeom>
            <a:noFill/>
            <a:ln w="19050">
              <a:solidFill>
                <a:srgbClr val="FFFFFF"/>
              </a:solidFill>
              <a:round/>
              <a:headEnd/>
              <a:tailEnd/>
            </a:ln>
          </p:spPr>
          <p:txBody>
            <a:bodyPr wrap="none" anchor="ctr"/>
            <a:lstStyle/>
            <a:p>
              <a:endParaRPr lang="zh-CN" altLang="en-US"/>
            </a:p>
          </p:txBody>
        </p:sp>
      </p:grpSp>
      <p:sp>
        <p:nvSpPr>
          <p:cNvPr id="379924" name="AutoShape 20" descr="羊皮纸"/>
          <p:cNvSpPr>
            <a:spLocks noChangeArrowheads="1"/>
          </p:cNvSpPr>
          <p:nvPr/>
        </p:nvSpPr>
        <p:spPr bwMode="auto">
          <a:xfrm>
            <a:off x="2771775" y="2600325"/>
            <a:ext cx="1800225" cy="576263"/>
          </a:xfrm>
          <a:prstGeom prst="wedgeRoundRectCallout">
            <a:avLst>
              <a:gd name="adj1" fmla="val -119931"/>
              <a:gd name="adj2" fmla="val 207023"/>
              <a:gd name="adj3" fmla="val 16667"/>
            </a:avLst>
          </a:prstGeom>
          <a:blipFill dpi="0" rotWithShape="1">
            <a:blip r:embed="rId4"/>
            <a:srcRect/>
            <a:tile tx="0" ty="0" sx="100000" sy="100000" flip="none" algn="tl"/>
          </a:blipFill>
          <a:ln w="9525" algn="ctr">
            <a:noFill/>
            <a:miter lim="800000"/>
            <a:headEnd/>
            <a:tailEnd/>
          </a:ln>
        </p:spPr>
        <p:txBody>
          <a:bodyPr anchor="ctr"/>
          <a:lstStyle/>
          <a:p>
            <a:pPr algn="ctr"/>
            <a:r>
              <a:rPr kumimoji="1" lang="zh-CN" altLang="en-US" sz="2800" b="1">
                <a:solidFill>
                  <a:srgbClr val="000000"/>
                </a:solidFill>
                <a:latin typeface="Times New Roman" pitchFamily="18" charset="0"/>
                <a:ea typeface="楷体_GB2312" pitchFamily="49" charset="-122"/>
                <a:sym typeface="Symbol" pitchFamily="18" charset="2"/>
              </a:rPr>
              <a:t>考虑内阻</a:t>
            </a:r>
          </a:p>
        </p:txBody>
      </p:sp>
      <p:sp>
        <p:nvSpPr>
          <p:cNvPr id="379925" name="Text Box 21"/>
          <p:cNvSpPr txBox="1">
            <a:spLocks noChangeArrowheads="1"/>
          </p:cNvSpPr>
          <p:nvPr/>
        </p:nvSpPr>
        <p:spPr bwMode="auto">
          <a:xfrm>
            <a:off x="3851275" y="1268413"/>
            <a:ext cx="2303463" cy="519112"/>
          </a:xfrm>
          <a:prstGeom prst="rect">
            <a:avLst/>
          </a:prstGeom>
          <a:noFill/>
          <a:ln w="9525" algn="ctr">
            <a:noFill/>
            <a:miter lim="800000"/>
            <a:headEnd/>
            <a:tailEnd/>
          </a:ln>
        </p:spPr>
        <p:txBody>
          <a:bodyPr>
            <a:spAutoFit/>
          </a:bodyPr>
          <a:lstStyle/>
          <a:p>
            <a:pPr>
              <a:spcBef>
                <a:spcPct val="50000"/>
              </a:spcBef>
            </a:pPr>
            <a:r>
              <a:rPr kumimoji="1" lang="zh-CN" altLang="en-US" sz="2800" b="1">
                <a:latin typeface="Times New Roman" pitchFamily="18" charset="0"/>
                <a:ea typeface="楷体_GB2312" pitchFamily="49" charset="-122"/>
                <a:sym typeface="Symbol" pitchFamily="18" charset="2"/>
              </a:rPr>
              <a:t>伏安特性：</a:t>
            </a:r>
          </a:p>
        </p:txBody>
      </p:sp>
      <p:graphicFrame>
        <p:nvGraphicFramePr>
          <p:cNvPr id="379926" name="Object 22"/>
          <p:cNvGraphicFramePr>
            <a:graphicFrameLocks noChangeAspect="1"/>
          </p:cNvGraphicFramePr>
          <p:nvPr/>
        </p:nvGraphicFramePr>
        <p:xfrm>
          <a:off x="6048375" y="1284288"/>
          <a:ext cx="1857375" cy="555625"/>
        </p:xfrm>
        <a:graphic>
          <a:graphicData uri="http://schemas.openxmlformats.org/presentationml/2006/ole">
            <p:oleObj spid="_x0000_s38922" name="公式" r:id="rId5" imgW="752459" imgH="219186" progId="Equation.3">
              <p:embed/>
            </p:oleObj>
          </a:graphicData>
        </a:graphic>
      </p:graphicFrame>
      <p:sp>
        <p:nvSpPr>
          <p:cNvPr id="379927" name="Text Box 23"/>
          <p:cNvSpPr txBox="1">
            <a:spLocks noChangeArrowheads="1"/>
          </p:cNvSpPr>
          <p:nvPr/>
        </p:nvSpPr>
        <p:spPr bwMode="auto">
          <a:xfrm>
            <a:off x="3348038" y="4365625"/>
            <a:ext cx="3529012" cy="519113"/>
          </a:xfrm>
          <a:prstGeom prst="rect">
            <a:avLst/>
          </a:prstGeom>
          <a:noFill/>
          <a:ln w="9525" algn="ctr">
            <a:noFill/>
            <a:miter lim="800000"/>
            <a:headEnd/>
            <a:tailEnd/>
          </a:ln>
        </p:spPr>
        <p:txBody>
          <a:bodyPr>
            <a:spAutoFit/>
          </a:bodyPr>
          <a:lstStyle/>
          <a:p>
            <a:pPr algn="ctr">
              <a:spcBef>
                <a:spcPct val="50000"/>
              </a:spcBef>
            </a:pPr>
            <a:r>
              <a:rPr kumimoji="1" lang="zh-CN" altLang="en-US" sz="2800" b="1">
                <a:latin typeface="Times New Roman" pitchFamily="18" charset="0"/>
                <a:ea typeface="楷体_GB2312" pitchFamily="49" charset="-122"/>
                <a:sym typeface="Symbol" pitchFamily="18" charset="2"/>
              </a:rPr>
              <a:t>一个好的电压源要求</a:t>
            </a:r>
          </a:p>
        </p:txBody>
      </p:sp>
      <p:graphicFrame>
        <p:nvGraphicFramePr>
          <p:cNvPr id="379928" name="Object 24"/>
          <p:cNvGraphicFramePr>
            <a:graphicFrameLocks noChangeAspect="1"/>
          </p:cNvGraphicFramePr>
          <p:nvPr/>
        </p:nvGraphicFramePr>
        <p:xfrm>
          <a:off x="7019925" y="4437063"/>
          <a:ext cx="1092200" cy="492125"/>
        </p:xfrm>
        <a:graphic>
          <a:graphicData uri="http://schemas.openxmlformats.org/presentationml/2006/ole">
            <p:oleObj spid="_x0000_s38924" name="公式" r:id="rId6" imgW="495245" imgH="219186" progId="Equation.3">
              <p:embed/>
            </p:oleObj>
          </a:graphicData>
        </a:graphic>
      </p:graphicFrame>
      <p:grpSp>
        <p:nvGrpSpPr>
          <p:cNvPr id="5" name="Group 25"/>
          <p:cNvGrpSpPr>
            <a:grpSpLocks/>
          </p:cNvGrpSpPr>
          <p:nvPr/>
        </p:nvGrpSpPr>
        <p:grpSpPr bwMode="auto">
          <a:xfrm>
            <a:off x="482600" y="1808163"/>
            <a:ext cx="1920875" cy="2844800"/>
            <a:chOff x="2345" y="754"/>
            <a:chExt cx="1210" cy="1792"/>
          </a:xfrm>
        </p:grpSpPr>
        <p:sp>
          <p:nvSpPr>
            <p:cNvPr id="38932" name="Oval 26"/>
            <p:cNvSpPr>
              <a:spLocks noChangeArrowheads="1"/>
            </p:cNvSpPr>
            <p:nvPr/>
          </p:nvSpPr>
          <p:spPr bwMode="auto">
            <a:xfrm>
              <a:off x="2608" y="143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38933" name="Text Box 27"/>
            <p:cNvSpPr txBox="1">
              <a:spLocks noChangeArrowheads="1"/>
            </p:cNvSpPr>
            <p:nvPr/>
          </p:nvSpPr>
          <p:spPr bwMode="auto">
            <a:xfrm>
              <a:off x="2971" y="754"/>
              <a:ext cx="178"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i="1">
                  <a:latin typeface="Times New Roman" pitchFamily="18" charset="0"/>
                  <a:ea typeface="宋体" charset="-122"/>
                  <a:sym typeface="Symbol" pitchFamily="18" charset="2"/>
                </a:rPr>
                <a:t>i</a:t>
              </a:r>
            </a:p>
          </p:txBody>
        </p:sp>
        <p:sp>
          <p:nvSpPr>
            <p:cNvPr id="38934" name="Text Box 28"/>
            <p:cNvSpPr txBox="1">
              <a:spLocks noChangeArrowheads="1"/>
            </p:cNvSpPr>
            <p:nvPr/>
          </p:nvSpPr>
          <p:spPr bwMode="auto">
            <a:xfrm rot="10800000">
              <a:off x="2562" y="1071"/>
              <a:ext cx="267"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i="1">
                  <a:latin typeface="Times New Roman" pitchFamily="18" charset="0"/>
                  <a:ea typeface="宋体" charset="-122"/>
                  <a:sym typeface="Symbol" pitchFamily="18" charset="2"/>
                </a:rPr>
                <a:t>+</a:t>
              </a:r>
            </a:p>
          </p:txBody>
        </p:sp>
        <p:sp>
          <p:nvSpPr>
            <p:cNvPr id="38935" name="Text Box 29"/>
            <p:cNvSpPr txBox="1">
              <a:spLocks noChangeArrowheads="1"/>
            </p:cNvSpPr>
            <p:nvPr/>
          </p:nvSpPr>
          <p:spPr bwMode="auto">
            <a:xfrm>
              <a:off x="2562" y="1661"/>
              <a:ext cx="196" cy="327"/>
            </a:xfrm>
            <a:prstGeom prst="rect">
              <a:avLst/>
            </a:prstGeom>
            <a:noFill/>
            <a:ln w="12700">
              <a:noFill/>
              <a:miter lim="800000"/>
              <a:headEnd/>
              <a:tailEnd/>
            </a:ln>
          </p:spPr>
          <p:txBody>
            <a:bodyPr anchor="ctr">
              <a:spAutoFit/>
            </a:bodyPr>
            <a:lstStyle/>
            <a:p>
              <a:pPr algn="ctr">
                <a:spcBef>
                  <a:spcPct val="50000"/>
                </a:spcBef>
              </a:pPr>
              <a:r>
                <a:rPr kumimoji="1" lang="en-US" altLang="zh-CN" sz="2800" i="1">
                  <a:latin typeface="Times New Roman" pitchFamily="18" charset="0"/>
                  <a:ea typeface="宋体" charset="-122"/>
                  <a:sym typeface="Symbol" pitchFamily="18" charset="2"/>
                </a:rPr>
                <a:t>_</a:t>
              </a:r>
            </a:p>
          </p:txBody>
        </p:sp>
        <p:sp>
          <p:nvSpPr>
            <p:cNvPr id="38936" name="Oval 30"/>
            <p:cNvSpPr>
              <a:spLocks noChangeArrowheads="1"/>
            </p:cNvSpPr>
            <p:nvPr/>
          </p:nvSpPr>
          <p:spPr bwMode="auto">
            <a:xfrm rot="10800000">
              <a:off x="3424" y="2478"/>
              <a:ext cx="68" cy="68"/>
            </a:xfrm>
            <a:prstGeom prst="ellipse">
              <a:avLst/>
            </a:prstGeom>
            <a:noFill/>
            <a:ln w="28575">
              <a:solidFill>
                <a:srgbClr val="FFCC00"/>
              </a:solidFill>
              <a:round/>
              <a:headEnd/>
              <a:tailEnd/>
            </a:ln>
          </p:spPr>
          <p:txBody>
            <a:bodyPr wrap="none" anchor="ctr">
              <a:spAutoFit/>
            </a:bodyPr>
            <a:lstStyle/>
            <a:p>
              <a:endParaRPr lang="zh-CN" altLang="en-US">
                <a:ea typeface="宋体" charset="-122"/>
              </a:endParaRPr>
            </a:p>
          </p:txBody>
        </p:sp>
        <p:sp>
          <p:nvSpPr>
            <p:cNvPr id="38937" name="Line 31"/>
            <p:cNvSpPr>
              <a:spLocks noChangeShapeType="1"/>
            </p:cNvSpPr>
            <p:nvPr/>
          </p:nvSpPr>
          <p:spPr bwMode="auto">
            <a:xfrm rot="5400000">
              <a:off x="3109" y="2203"/>
              <a:ext cx="0" cy="640"/>
            </a:xfrm>
            <a:prstGeom prst="line">
              <a:avLst/>
            </a:prstGeom>
            <a:noFill/>
            <a:ln w="28575">
              <a:solidFill>
                <a:srgbClr val="FFCC00"/>
              </a:solidFill>
              <a:round/>
              <a:headEnd/>
              <a:tailEnd/>
            </a:ln>
          </p:spPr>
          <p:txBody>
            <a:bodyPr anchor="ctr">
              <a:spAutoFit/>
            </a:bodyPr>
            <a:lstStyle/>
            <a:p>
              <a:endParaRPr lang="zh-CN" altLang="en-US"/>
            </a:p>
          </p:txBody>
        </p:sp>
        <p:sp>
          <p:nvSpPr>
            <p:cNvPr id="38938" name="Oval 32"/>
            <p:cNvSpPr>
              <a:spLocks noChangeArrowheads="1"/>
            </p:cNvSpPr>
            <p:nvPr/>
          </p:nvSpPr>
          <p:spPr bwMode="auto">
            <a:xfrm rot="10800000">
              <a:off x="3421" y="1084"/>
              <a:ext cx="68" cy="68"/>
            </a:xfrm>
            <a:prstGeom prst="ellipse">
              <a:avLst/>
            </a:prstGeom>
            <a:noFill/>
            <a:ln w="28575">
              <a:solidFill>
                <a:srgbClr val="FFCC00"/>
              </a:solidFill>
              <a:round/>
              <a:headEnd/>
              <a:tailEnd/>
            </a:ln>
          </p:spPr>
          <p:txBody>
            <a:bodyPr wrap="none" anchor="ctr">
              <a:spAutoFit/>
            </a:bodyPr>
            <a:lstStyle/>
            <a:p>
              <a:endParaRPr lang="zh-CN" altLang="en-US">
                <a:ea typeface="宋体" charset="-122"/>
              </a:endParaRPr>
            </a:p>
          </p:txBody>
        </p:sp>
        <p:sp>
          <p:nvSpPr>
            <p:cNvPr id="38939" name="Line 33"/>
            <p:cNvSpPr>
              <a:spLocks noChangeShapeType="1"/>
            </p:cNvSpPr>
            <p:nvPr/>
          </p:nvSpPr>
          <p:spPr bwMode="auto">
            <a:xfrm rot="5400000">
              <a:off x="3101" y="798"/>
              <a:ext cx="0" cy="640"/>
            </a:xfrm>
            <a:prstGeom prst="line">
              <a:avLst/>
            </a:prstGeom>
            <a:noFill/>
            <a:ln w="28575">
              <a:solidFill>
                <a:srgbClr val="FFCC00"/>
              </a:solidFill>
              <a:round/>
              <a:headEnd/>
              <a:tailEnd/>
            </a:ln>
          </p:spPr>
          <p:txBody>
            <a:bodyPr anchor="ctr">
              <a:spAutoFit/>
            </a:bodyPr>
            <a:lstStyle/>
            <a:p>
              <a:endParaRPr lang="zh-CN" altLang="en-US"/>
            </a:p>
          </p:txBody>
        </p:sp>
        <p:sp>
          <p:nvSpPr>
            <p:cNvPr id="38940" name="Text Box 34"/>
            <p:cNvSpPr txBox="1">
              <a:spLocks noChangeArrowheads="1"/>
            </p:cNvSpPr>
            <p:nvPr/>
          </p:nvSpPr>
          <p:spPr bwMode="auto">
            <a:xfrm>
              <a:off x="3288" y="1616"/>
              <a:ext cx="228"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i="1">
                  <a:latin typeface="Times New Roman" pitchFamily="18" charset="0"/>
                  <a:ea typeface="宋体" charset="-122"/>
                  <a:sym typeface="Symbol" pitchFamily="18" charset="2"/>
                </a:rPr>
                <a:t>u</a:t>
              </a:r>
            </a:p>
          </p:txBody>
        </p:sp>
        <p:sp>
          <p:nvSpPr>
            <p:cNvPr id="38941" name="Text Box 35"/>
            <p:cNvSpPr txBox="1">
              <a:spLocks noChangeArrowheads="1"/>
            </p:cNvSpPr>
            <p:nvPr/>
          </p:nvSpPr>
          <p:spPr bwMode="auto">
            <a:xfrm rot="10800000">
              <a:off x="3288" y="1117"/>
              <a:ext cx="267"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i="1">
                  <a:latin typeface="Times New Roman" pitchFamily="18" charset="0"/>
                  <a:ea typeface="宋体" charset="-122"/>
                  <a:sym typeface="Symbol" pitchFamily="18" charset="2"/>
                </a:rPr>
                <a:t>+</a:t>
              </a:r>
            </a:p>
          </p:txBody>
        </p:sp>
        <p:sp>
          <p:nvSpPr>
            <p:cNvPr id="38942" name="Text Box 36"/>
            <p:cNvSpPr txBox="1">
              <a:spLocks noChangeArrowheads="1"/>
            </p:cNvSpPr>
            <p:nvPr/>
          </p:nvSpPr>
          <p:spPr bwMode="auto">
            <a:xfrm>
              <a:off x="3288" y="2115"/>
              <a:ext cx="196" cy="327"/>
            </a:xfrm>
            <a:prstGeom prst="rect">
              <a:avLst/>
            </a:prstGeom>
            <a:noFill/>
            <a:ln w="12700">
              <a:noFill/>
              <a:miter lim="800000"/>
              <a:headEnd/>
              <a:tailEnd/>
            </a:ln>
          </p:spPr>
          <p:txBody>
            <a:bodyPr anchor="ctr">
              <a:spAutoFit/>
            </a:bodyPr>
            <a:lstStyle/>
            <a:p>
              <a:pPr algn="ctr">
                <a:spcBef>
                  <a:spcPct val="50000"/>
                </a:spcBef>
              </a:pPr>
              <a:r>
                <a:rPr kumimoji="1" lang="en-US" altLang="zh-CN" sz="2800" i="1">
                  <a:latin typeface="Times New Roman" pitchFamily="18" charset="0"/>
                  <a:ea typeface="宋体" charset="-122"/>
                  <a:sym typeface="Symbol" pitchFamily="18" charset="2"/>
                </a:rPr>
                <a:t>_</a:t>
              </a:r>
            </a:p>
          </p:txBody>
        </p:sp>
        <p:sp>
          <p:nvSpPr>
            <p:cNvPr id="38943" name="Line 37"/>
            <p:cNvSpPr>
              <a:spLocks noChangeShapeType="1"/>
            </p:cNvSpPr>
            <p:nvPr/>
          </p:nvSpPr>
          <p:spPr bwMode="auto">
            <a:xfrm rot="10800000">
              <a:off x="2781" y="1118"/>
              <a:ext cx="8" cy="1405"/>
            </a:xfrm>
            <a:prstGeom prst="line">
              <a:avLst/>
            </a:prstGeom>
            <a:noFill/>
            <a:ln w="28575">
              <a:solidFill>
                <a:schemeClr val="tx1"/>
              </a:solidFill>
              <a:round/>
              <a:headEnd/>
              <a:tailEnd/>
            </a:ln>
          </p:spPr>
          <p:txBody>
            <a:bodyPr anchor="ctr">
              <a:spAutoFit/>
            </a:bodyPr>
            <a:lstStyle/>
            <a:p>
              <a:endParaRPr lang="zh-CN" altLang="en-US"/>
            </a:p>
          </p:txBody>
        </p:sp>
        <p:graphicFrame>
          <p:nvGraphicFramePr>
            <p:cNvPr id="38944" name="Object 38"/>
            <p:cNvGraphicFramePr>
              <a:graphicFrameLocks noChangeAspect="1"/>
            </p:cNvGraphicFramePr>
            <p:nvPr/>
          </p:nvGraphicFramePr>
          <p:xfrm>
            <a:off x="2345" y="1443"/>
            <a:ext cx="267" cy="343"/>
          </p:xfrm>
          <a:graphic>
            <a:graphicData uri="http://schemas.openxmlformats.org/presentationml/2006/ole">
              <p:oleObj spid="_x0000_s38944" name="公式" r:id="rId7" imgW="171566" imgH="219186" progId="Equation.3">
                <p:embed/>
              </p:oleObj>
            </a:graphicData>
          </a:graphic>
        </p:graphicFrame>
        <p:graphicFrame>
          <p:nvGraphicFramePr>
            <p:cNvPr id="38945" name="Object 39"/>
            <p:cNvGraphicFramePr>
              <a:graphicFrameLocks noChangeAspect="1"/>
            </p:cNvGraphicFramePr>
            <p:nvPr/>
          </p:nvGraphicFramePr>
          <p:xfrm>
            <a:off x="2434" y="2077"/>
            <a:ext cx="277" cy="310"/>
          </p:xfrm>
          <a:graphic>
            <a:graphicData uri="http://schemas.openxmlformats.org/presentationml/2006/ole">
              <p:oleObj spid="_x0000_s38945" name="公式" r:id="rId8" imgW="190479" imgH="219186" progId="Equation.3">
                <p:embed/>
              </p:oleObj>
            </a:graphicData>
          </a:graphic>
        </p:graphicFrame>
        <p:sp>
          <p:nvSpPr>
            <p:cNvPr id="38946" name="Rectangle 40"/>
            <p:cNvSpPr>
              <a:spLocks noChangeArrowheads="1"/>
            </p:cNvSpPr>
            <p:nvPr/>
          </p:nvSpPr>
          <p:spPr bwMode="auto">
            <a:xfrm>
              <a:off x="2744" y="202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38947" name="Line 41"/>
            <p:cNvSpPr>
              <a:spLocks noChangeShapeType="1"/>
            </p:cNvSpPr>
            <p:nvPr/>
          </p:nvSpPr>
          <p:spPr bwMode="auto">
            <a:xfrm>
              <a:off x="2925" y="1207"/>
              <a:ext cx="363" cy="0"/>
            </a:xfrm>
            <a:prstGeom prst="line">
              <a:avLst/>
            </a:prstGeom>
            <a:noFill/>
            <a:ln w="38100" cap="sq">
              <a:solidFill>
                <a:srgbClr val="00CCFF"/>
              </a:solidFill>
              <a:round/>
              <a:headEnd/>
              <a:tailEnd type="triangle" w="med" len="med"/>
            </a:ln>
          </p:spPr>
          <p:txBody>
            <a:bodyPr wrap="none" anchor="ctr"/>
            <a:lstStyle/>
            <a:p>
              <a:endParaRPr lang="zh-CN" altLang="en-US"/>
            </a:p>
          </p:txBody>
        </p:sp>
      </p:grpSp>
      <p:grpSp>
        <p:nvGrpSpPr>
          <p:cNvPr id="6" name="Group 42"/>
          <p:cNvGrpSpPr>
            <a:grpSpLocks/>
          </p:cNvGrpSpPr>
          <p:nvPr/>
        </p:nvGrpSpPr>
        <p:grpSpPr bwMode="auto">
          <a:xfrm>
            <a:off x="323850" y="4954588"/>
            <a:ext cx="1644650" cy="850900"/>
            <a:chOff x="385" y="3022"/>
            <a:chExt cx="1036" cy="536"/>
          </a:xfrm>
        </p:grpSpPr>
        <p:pic>
          <p:nvPicPr>
            <p:cNvPr id="38930" name="Picture 43" descr="123"/>
            <p:cNvPicPr>
              <a:picLocks noChangeAspect="1" noChangeArrowheads="1"/>
            </p:cNvPicPr>
            <p:nvPr/>
          </p:nvPicPr>
          <p:blipFill>
            <a:blip r:embed="rId9"/>
            <a:srcRect/>
            <a:stretch>
              <a:fillRect/>
            </a:stretch>
          </p:blipFill>
          <p:spPr bwMode="auto">
            <a:xfrm>
              <a:off x="385" y="3022"/>
              <a:ext cx="590" cy="536"/>
            </a:xfrm>
            <a:prstGeom prst="rect">
              <a:avLst/>
            </a:prstGeom>
            <a:noFill/>
            <a:ln w="9525">
              <a:noFill/>
              <a:miter lim="800000"/>
              <a:headEnd/>
              <a:tailEnd/>
            </a:ln>
          </p:spPr>
        </p:pic>
        <p:sp>
          <p:nvSpPr>
            <p:cNvPr id="38931" name="Text Box 44"/>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lang="zh-CN" altLang="en-US" sz="3200">
                  <a:solidFill>
                    <a:srgbClr val="CC6600"/>
                  </a:solidFill>
                  <a:ea typeface="华文行楷" pitchFamily="2" charset="-122"/>
                </a:rPr>
                <a:t>注意</a:t>
              </a:r>
            </a:p>
          </p:txBody>
        </p:sp>
      </p:grpSp>
      <p:grpSp>
        <p:nvGrpSpPr>
          <p:cNvPr id="38927" name="Group 45"/>
          <p:cNvGrpSpPr>
            <a:grpSpLocks/>
          </p:cNvGrpSpPr>
          <p:nvPr/>
        </p:nvGrpSpPr>
        <p:grpSpPr bwMode="auto">
          <a:xfrm>
            <a:off x="6588125" y="6446838"/>
            <a:ext cx="792163" cy="366712"/>
            <a:chOff x="4649" y="4020"/>
            <a:chExt cx="499" cy="231"/>
          </a:xfrm>
        </p:grpSpPr>
        <p:pic>
          <p:nvPicPr>
            <p:cNvPr id="38928" name="Picture 46"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38929" name="Text Box 47">
              <a:hlinkClick r:id="" action="ppaction://hlinkshowjump?jump=first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79906"/>
                                        </p:tgtEl>
                                        <p:attrNameLst>
                                          <p:attrName>style.visibility</p:attrName>
                                        </p:attrNameLst>
                                      </p:cBhvr>
                                      <p:to>
                                        <p:strVal val="visible"/>
                                      </p:to>
                                    </p:set>
                                    <p:anim calcmode="lin" valueType="num">
                                      <p:cBhvr additive="base">
                                        <p:cTn id="7" dur="500" fill="hold"/>
                                        <p:tgtEl>
                                          <p:spTgt spid="379906"/>
                                        </p:tgtEl>
                                        <p:attrNameLst>
                                          <p:attrName>ppt_x</p:attrName>
                                        </p:attrNameLst>
                                      </p:cBhvr>
                                      <p:tavLst>
                                        <p:tav tm="0">
                                          <p:val>
                                            <p:strVal val="0-#ppt_w/2"/>
                                          </p:val>
                                        </p:tav>
                                        <p:tav tm="100000">
                                          <p:val>
                                            <p:strVal val="#ppt_x"/>
                                          </p:val>
                                        </p:tav>
                                      </p:tavLst>
                                    </p:anim>
                                    <p:anim calcmode="lin" valueType="num">
                                      <p:cBhvr additive="base">
                                        <p:cTn id="8" dur="500" fill="hold"/>
                                        <p:tgtEl>
                                          <p:spTgt spid="37990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9913"/>
                                        </p:tgtEl>
                                        <p:attrNameLst>
                                          <p:attrName>style.visibility</p:attrName>
                                        </p:attrNameLst>
                                      </p:cBhvr>
                                      <p:to>
                                        <p:strVal val="visible"/>
                                      </p:to>
                                    </p:set>
                                    <p:animEffect transition="in" filter="blinds(horizontal)">
                                      <p:cBhvr>
                                        <p:cTn id="13" dur="500"/>
                                        <p:tgtEl>
                                          <p:spTgt spid="3799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par>
                          <p:cTn id="19" fill="hold" nodeType="afterGroup">
                            <p:stCondLst>
                              <p:cond delay="500"/>
                            </p:stCondLst>
                            <p:childTnLst>
                              <p:par>
                                <p:cTn id="20" presetID="20" presetClass="entr" presetSubtype="0" fill="hold" grpId="0" nodeType="afterEffect">
                                  <p:stCondLst>
                                    <p:cond delay="0"/>
                                  </p:stCondLst>
                                  <p:childTnLst>
                                    <p:set>
                                      <p:cBhvr>
                                        <p:cTn id="21" dur="1" fill="hold">
                                          <p:stCondLst>
                                            <p:cond delay="0"/>
                                          </p:stCondLst>
                                        </p:cTn>
                                        <p:tgtEl>
                                          <p:spTgt spid="379924"/>
                                        </p:tgtEl>
                                        <p:attrNameLst>
                                          <p:attrName>style.visibility</p:attrName>
                                        </p:attrNameLst>
                                      </p:cBhvr>
                                      <p:to>
                                        <p:strVal val="visible"/>
                                      </p:to>
                                    </p:set>
                                    <p:animEffect transition="in" filter="wedge">
                                      <p:cBhvr>
                                        <p:cTn id="22" dur="2000"/>
                                        <p:tgtEl>
                                          <p:spTgt spid="3799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379925"/>
                                        </p:tgtEl>
                                        <p:attrNameLst>
                                          <p:attrName>style.visibility</p:attrName>
                                        </p:attrNameLst>
                                      </p:cBhvr>
                                      <p:to>
                                        <p:strVal val="visible"/>
                                      </p:to>
                                    </p:set>
                                    <p:animEffect transition="in" filter="fade">
                                      <p:cBhvr>
                                        <p:cTn id="27" dur="385" decel="100000"/>
                                        <p:tgtEl>
                                          <p:spTgt spid="379925"/>
                                        </p:tgtEl>
                                      </p:cBhvr>
                                    </p:animEffect>
                                    <p:animScale>
                                      <p:cBhvr>
                                        <p:cTn id="28" dur="385" decel="100000"/>
                                        <p:tgtEl>
                                          <p:spTgt spid="379925"/>
                                        </p:tgtEl>
                                      </p:cBhvr>
                                      <p:from x="10000" y="10000"/>
                                      <p:to x="200000" y="450000"/>
                                    </p:animScale>
                                    <p:animScale>
                                      <p:cBhvr>
                                        <p:cTn id="29" dur="615" accel="100000" fill="hold">
                                          <p:stCondLst>
                                            <p:cond delay="385"/>
                                          </p:stCondLst>
                                        </p:cTn>
                                        <p:tgtEl>
                                          <p:spTgt spid="379925"/>
                                        </p:tgtEl>
                                      </p:cBhvr>
                                      <p:from x="200000" y="450000"/>
                                      <p:to x="100000" y="100000"/>
                                    </p:animScale>
                                    <p:set>
                                      <p:cBhvr>
                                        <p:cTn id="30" dur="385" fill="hold"/>
                                        <p:tgtEl>
                                          <p:spTgt spid="379925"/>
                                        </p:tgtEl>
                                        <p:attrNameLst>
                                          <p:attrName>ppt_x</p:attrName>
                                        </p:attrNameLst>
                                      </p:cBhvr>
                                      <p:to>
                                        <p:strVal val="(0.5)"/>
                                      </p:to>
                                    </p:set>
                                    <p:anim from="(0.5)" to="(#ppt_x)" calcmode="lin" valueType="num">
                                      <p:cBhvr>
                                        <p:cTn id="31" dur="615" accel="100000" fill="hold">
                                          <p:stCondLst>
                                            <p:cond delay="385"/>
                                          </p:stCondLst>
                                        </p:cTn>
                                        <p:tgtEl>
                                          <p:spTgt spid="379925"/>
                                        </p:tgtEl>
                                        <p:attrNameLst>
                                          <p:attrName>ppt_x</p:attrName>
                                        </p:attrNameLst>
                                      </p:cBhvr>
                                    </p:anim>
                                    <p:set>
                                      <p:cBhvr>
                                        <p:cTn id="32" dur="385" fill="hold"/>
                                        <p:tgtEl>
                                          <p:spTgt spid="379925"/>
                                        </p:tgtEl>
                                        <p:attrNameLst>
                                          <p:attrName>ppt_y</p:attrName>
                                        </p:attrNameLst>
                                      </p:cBhvr>
                                      <p:to>
                                        <p:strVal val="(#ppt_y+0.4)"/>
                                      </p:to>
                                    </p:set>
                                    <p:anim from="(#ppt_y+0.4)" to="(#ppt_y)" calcmode="lin" valueType="num">
                                      <p:cBhvr>
                                        <p:cTn id="33" dur="615" accel="100000" fill="hold">
                                          <p:stCondLst>
                                            <p:cond delay="385"/>
                                          </p:stCondLst>
                                        </p:cTn>
                                        <p:tgtEl>
                                          <p:spTgt spid="379925"/>
                                        </p:tgtEl>
                                        <p:attrNameLst>
                                          <p:attrName>ppt_y</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379926"/>
                                        </p:tgtEl>
                                        <p:attrNameLst>
                                          <p:attrName>style.visibility</p:attrName>
                                        </p:attrNameLst>
                                      </p:cBhvr>
                                      <p:to>
                                        <p:strVal val="visible"/>
                                      </p:to>
                                    </p:set>
                                    <p:animEffect transition="in" filter="strips(downRight)">
                                      <p:cBhvr>
                                        <p:cTn id="38" dur="1000"/>
                                        <p:tgtEl>
                                          <p:spTgt spid="37992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0"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edge">
                                      <p:cBhvr>
                                        <p:cTn id="43" dur="20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79927"/>
                                        </p:tgtEl>
                                        <p:attrNameLst>
                                          <p:attrName>style.visibility</p:attrName>
                                        </p:attrNameLst>
                                      </p:cBhvr>
                                      <p:to>
                                        <p:strVal val="visible"/>
                                      </p:to>
                                    </p:set>
                                    <p:animEffect transition="in" filter="blinds(horizontal)">
                                      <p:cBhvr>
                                        <p:cTn id="48" dur="500"/>
                                        <p:tgtEl>
                                          <p:spTgt spid="379927"/>
                                        </p:tgtEl>
                                      </p:cBhvr>
                                    </p:animEffect>
                                  </p:childTnLst>
                                </p:cTn>
                              </p:par>
                            </p:childTnLst>
                          </p:cTn>
                        </p:par>
                        <p:par>
                          <p:cTn id="49" fill="hold" nodeType="afterGroup">
                            <p:stCondLst>
                              <p:cond delay="500"/>
                            </p:stCondLst>
                            <p:childTnLst>
                              <p:par>
                                <p:cTn id="50" presetID="23" presetClass="entr" presetSubtype="16" fill="hold" nodeType="afterEffect">
                                  <p:stCondLst>
                                    <p:cond delay="0"/>
                                  </p:stCondLst>
                                  <p:childTnLst>
                                    <p:set>
                                      <p:cBhvr>
                                        <p:cTn id="51" dur="1" fill="hold">
                                          <p:stCondLst>
                                            <p:cond delay="0"/>
                                          </p:stCondLst>
                                        </p:cTn>
                                        <p:tgtEl>
                                          <p:spTgt spid="379928"/>
                                        </p:tgtEl>
                                        <p:attrNameLst>
                                          <p:attrName>style.visibility</p:attrName>
                                        </p:attrNameLst>
                                      </p:cBhvr>
                                      <p:to>
                                        <p:strVal val="visible"/>
                                      </p:to>
                                    </p:set>
                                    <p:anim calcmode="lin" valueType="num">
                                      <p:cBhvr>
                                        <p:cTn id="52" dur="500" fill="hold"/>
                                        <p:tgtEl>
                                          <p:spTgt spid="379928"/>
                                        </p:tgtEl>
                                        <p:attrNameLst>
                                          <p:attrName>ppt_w</p:attrName>
                                        </p:attrNameLst>
                                      </p:cBhvr>
                                      <p:tavLst>
                                        <p:tav tm="0">
                                          <p:val>
                                            <p:fltVal val="0"/>
                                          </p:val>
                                        </p:tav>
                                        <p:tav tm="100000">
                                          <p:val>
                                            <p:strVal val="#ppt_w"/>
                                          </p:val>
                                        </p:tav>
                                      </p:tavLst>
                                    </p:anim>
                                    <p:anim calcmode="lin" valueType="num">
                                      <p:cBhvr>
                                        <p:cTn id="53" dur="500" fill="hold"/>
                                        <p:tgtEl>
                                          <p:spTgt spid="379928"/>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blinds(horizontal)">
                                      <p:cBhvr>
                                        <p:cTn id="58" dur="500"/>
                                        <p:tgtEl>
                                          <p:spTgt spid="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grpId="0" nodeType="clickEffect">
                                  <p:stCondLst>
                                    <p:cond delay="0"/>
                                  </p:stCondLst>
                                  <p:iterate type="lt">
                                    <p:tmPct val="100000"/>
                                  </p:iterate>
                                  <p:childTnLst>
                                    <p:set>
                                      <p:cBhvr>
                                        <p:cTn id="62" dur="1" fill="hold">
                                          <p:stCondLst>
                                            <p:cond delay="0"/>
                                          </p:stCondLst>
                                        </p:cTn>
                                        <p:tgtEl>
                                          <p:spTgt spid="379914"/>
                                        </p:tgtEl>
                                        <p:attrNameLst>
                                          <p:attrName>style.visibility</p:attrName>
                                        </p:attrNameLst>
                                      </p:cBhvr>
                                      <p:to>
                                        <p:strVal val="visible"/>
                                      </p:to>
                                    </p:set>
                                    <p:anim calcmode="lin" valueType="num">
                                      <p:cBhvr>
                                        <p:cTn id="63" dur="100" fill="hold"/>
                                        <p:tgtEl>
                                          <p:spTgt spid="379914"/>
                                        </p:tgtEl>
                                        <p:attrNameLst>
                                          <p:attrName>ppt_w</p:attrName>
                                        </p:attrNameLst>
                                      </p:cBhvr>
                                      <p:tavLst>
                                        <p:tav tm="0">
                                          <p:val>
                                            <p:strVal val="#ppt_w*0.70"/>
                                          </p:val>
                                        </p:tav>
                                        <p:tav tm="100000">
                                          <p:val>
                                            <p:strVal val="#ppt_w"/>
                                          </p:val>
                                        </p:tav>
                                      </p:tavLst>
                                    </p:anim>
                                    <p:anim calcmode="lin" valueType="num">
                                      <p:cBhvr>
                                        <p:cTn id="64" dur="100" fill="hold"/>
                                        <p:tgtEl>
                                          <p:spTgt spid="379914"/>
                                        </p:tgtEl>
                                        <p:attrNameLst>
                                          <p:attrName>ppt_h</p:attrName>
                                        </p:attrNameLst>
                                      </p:cBhvr>
                                      <p:tavLst>
                                        <p:tav tm="0">
                                          <p:val>
                                            <p:strVal val="#ppt_h"/>
                                          </p:val>
                                        </p:tav>
                                        <p:tav tm="100000">
                                          <p:val>
                                            <p:strVal val="#ppt_h"/>
                                          </p:val>
                                        </p:tav>
                                      </p:tavLst>
                                    </p:anim>
                                    <p:animEffect transition="in" filter="fade">
                                      <p:cBhvr>
                                        <p:cTn id="65" dur="100"/>
                                        <p:tgtEl>
                                          <p:spTgt spid="379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animBg="1" autoUpdateAnimBg="0"/>
      <p:bldP spid="379913" grpId="0"/>
      <p:bldP spid="379914" grpId="0" animBg="1"/>
      <p:bldP spid="379924" grpId="0" animBg="1"/>
      <p:bldP spid="379925" grpId="0"/>
      <p:bldP spid="379927"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0930" name="Text Box 2"/>
          <p:cNvSpPr txBox="1">
            <a:spLocks noChangeArrowheads="1"/>
          </p:cNvSpPr>
          <p:nvPr/>
        </p:nvSpPr>
        <p:spPr bwMode="auto">
          <a:xfrm>
            <a:off x="611188" y="4797425"/>
            <a:ext cx="8208962" cy="1117600"/>
          </a:xfrm>
          <a:prstGeom prst="rect">
            <a:avLst/>
          </a:prstGeom>
          <a:gradFill rotWithShape="1">
            <a:gsLst>
              <a:gs pos="0">
                <a:schemeClr val="hlink"/>
              </a:gs>
              <a:gs pos="100000">
                <a:schemeClr val="hlink">
                  <a:gamma/>
                  <a:shade val="46275"/>
                  <a:invGamma/>
                </a:schemeClr>
              </a:gs>
            </a:gsLst>
            <a:lin ang="5400000" scaled="1"/>
          </a:gradFill>
          <a:ln w="19050">
            <a:noFill/>
            <a:miter lim="800000"/>
            <a:headEnd/>
            <a:tailEnd/>
          </a:ln>
          <a:effectLst/>
        </p:spPr>
        <p:txBody>
          <a:bodyPr anchor="ctr">
            <a:spAutoFit/>
          </a:bodyPr>
          <a:lstStyle/>
          <a:p>
            <a:pPr marL="285750" indent="-285750" algn="just">
              <a:lnSpc>
                <a:spcPct val="120000"/>
              </a:lnSpc>
              <a:spcBef>
                <a:spcPct val="50000"/>
              </a:spcBef>
              <a:buClr>
                <a:srgbClr val="FFFF00"/>
              </a:buClr>
              <a:buFont typeface="Times New Roman" pitchFamily="18" charset="0"/>
              <a:buNone/>
              <a:defRPr/>
            </a:pPr>
            <a:r>
              <a:rPr kumimoji="1" lang="zh-CN" altLang="en-US" sz="2800" b="1">
                <a:latin typeface="楷体_GB2312" pitchFamily="49" charset="-122"/>
                <a:ea typeface="楷体_GB2312" pitchFamily="49" charset="-122"/>
              </a:rPr>
              <a:t>        实际电流源也不允许开路。因其内阻大，若开路，电压很高，可能烧毁电源。</a:t>
            </a:r>
          </a:p>
        </p:txBody>
      </p:sp>
      <p:grpSp>
        <p:nvGrpSpPr>
          <p:cNvPr id="2" name="Group 3"/>
          <p:cNvGrpSpPr>
            <a:grpSpLocks/>
          </p:cNvGrpSpPr>
          <p:nvPr/>
        </p:nvGrpSpPr>
        <p:grpSpPr bwMode="auto">
          <a:xfrm>
            <a:off x="3995738" y="1484313"/>
            <a:ext cx="3629025" cy="2114550"/>
            <a:chOff x="2426" y="1071"/>
            <a:chExt cx="2286" cy="1332"/>
          </a:xfrm>
        </p:grpSpPr>
        <p:sp>
          <p:nvSpPr>
            <p:cNvPr id="39977" name="Line 4"/>
            <p:cNvSpPr>
              <a:spLocks noChangeShapeType="1"/>
            </p:cNvSpPr>
            <p:nvPr/>
          </p:nvSpPr>
          <p:spPr bwMode="auto">
            <a:xfrm>
              <a:off x="3560" y="1071"/>
              <a:ext cx="499" cy="1270"/>
            </a:xfrm>
            <a:prstGeom prst="line">
              <a:avLst/>
            </a:prstGeom>
            <a:noFill/>
            <a:ln w="38100">
              <a:solidFill>
                <a:srgbClr val="FF3300"/>
              </a:solidFill>
              <a:round/>
              <a:headEnd/>
              <a:tailEnd/>
            </a:ln>
          </p:spPr>
          <p:txBody>
            <a:bodyPr anchor="ctr">
              <a:spAutoFit/>
            </a:bodyPr>
            <a:lstStyle/>
            <a:p>
              <a:endParaRPr lang="zh-CN" altLang="en-US"/>
            </a:p>
          </p:txBody>
        </p:sp>
        <p:sp>
          <p:nvSpPr>
            <p:cNvPr id="39978" name="Text Box 5"/>
            <p:cNvSpPr txBox="1">
              <a:spLocks noChangeArrowheads="1"/>
            </p:cNvSpPr>
            <p:nvPr/>
          </p:nvSpPr>
          <p:spPr bwMode="auto">
            <a:xfrm>
              <a:off x="4475" y="1589"/>
              <a:ext cx="237"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i="1">
                  <a:solidFill>
                    <a:schemeClr val="bg1"/>
                  </a:solidFill>
                  <a:latin typeface="Times New Roman" pitchFamily="18" charset="0"/>
                  <a:ea typeface="宋体" charset="-122"/>
                  <a:sym typeface="Symbol" pitchFamily="18" charset="2"/>
                </a:rPr>
                <a:t>i</a:t>
              </a:r>
              <a:r>
                <a:rPr kumimoji="1" lang="en-US" altLang="zh-CN" sz="2800" i="1" baseline="-25000">
                  <a:solidFill>
                    <a:schemeClr val="bg1"/>
                  </a:solidFill>
                  <a:latin typeface="Times New Roman" pitchFamily="18" charset="0"/>
                  <a:ea typeface="宋体" charset="-122"/>
                  <a:sym typeface="Symbol" pitchFamily="18" charset="2"/>
                </a:rPr>
                <a:t>s</a:t>
              </a:r>
              <a:endParaRPr kumimoji="1" lang="en-US" altLang="zh-CN" sz="2800" i="1">
                <a:solidFill>
                  <a:schemeClr val="bg1"/>
                </a:solidFill>
                <a:latin typeface="Times New Roman" pitchFamily="18" charset="0"/>
                <a:ea typeface="宋体" charset="-122"/>
                <a:sym typeface="Symbol" pitchFamily="18" charset="2"/>
              </a:endParaRPr>
            </a:p>
          </p:txBody>
        </p:sp>
        <p:sp>
          <p:nvSpPr>
            <p:cNvPr id="39979" name="Line 6"/>
            <p:cNvSpPr>
              <a:spLocks noChangeShapeType="1"/>
            </p:cNvSpPr>
            <p:nvPr/>
          </p:nvSpPr>
          <p:spPr bwMode="auto">
            <a:xfrm>
              <a:off x="2426" y="2091"/>
              <a:ext cx="2132" cy="0"/>
            </a:xfrm>
            <a:prstGeom prst="line">
              <a:avLst/>
            </a:prstGeom>
            <a:noFill/>
            <a:ln w="38100">
              <a:solidFill>
                <a:schemeClr val="tx1"/>
              </a:solidFill>
              <a:round/>
              <a:headEnd/>
              <a:tailEnd type="triangle" w="med" len="med"/>
            </a:ln>
          </p:spPr>
          <p:txBody>
            <a:bodyPr wrap="none" anchor="ctr">
              <a:spAutoFit/>
            </a:bodyPr>
            <a:lstStyle/>
            <a:p>
              <a:endParaRPr lang="zh-CN" altLang="en-US"/>
            </a:p>
          </p:txBody>
        </p:sp>
        <p:sp>
          <p:nvSpPr>
            <p:cNvPr id="39980" name="Line 7"/>
            <p:cNvSpPr>
              <a:spLocks noChangeShapeType="1"/>
            </p:cNvSpPr>
            <p:nvPr/>
          </p:nvSpPr>
          <p:spPr bwMode="auto">
            <a:xfrm flipV="1">
              <a:off x="3285" y="1262"/>
              <a:ext cx="0" cy="1141"/>
            </a:xfrm>
            <a:prstGeom prst="line">
              <a:avLst/>
            </a:prstGeom>
            <a:noFill/>
            <a:ln w="38100">
              <a:solidFill>
                <a:schemeClr val="tx1"/>
              </a:solidFill>
              <a:round/>
              <a:headEnd/>
              <a:tailEnd type="triangle" w="med" len="med"/>
            </a:ln>
          </p:spPr>
          <p:txBody>
            <a:bodyPr anchor="ctr">
              <a:spAutoFit/>
            </a:bodyPr>
            <a:lstStyle/>
            <a:p>
              <a:endParaRPr lang="zh-CN" altLang="en-US"/>
            </a:p>
          </p:txBody>
        </p:sp>
        <p:sp>
          <p:nvSpPr>
            <p:cNvPr id="39981" name="Text Box 8"/>
            <p:cNvSpPr txBox="1">
              <a:spLocks noChangeArrowheads="1"/>
            </p:cNvSpPr>
            <p:nvPr/>
          </p:nvSpPr>
          <p:spPr bwMode="auto">
            <a:xfrm>
              <a:off x="2940" y="1090"/>
              <a:ext cx="228"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i="1">
                  <a:latin typeface="Times New Roman" pitchFamily="18" charset="0"/>
                  <a:ea typeface="宋体" charset="-122"/>
                  <a:sym typeface="Symbol" pitchFamily="18" charset="2"/>
                </a:rPr>
                <a:t>u</a:t>
              </a:r>
            </a:p>
          </p:txBody>
        </p:sp>
        <p:sp>
          <p:nvSpPr>
            <p:cNvPr id="39982" name="Text Box 9"/>
            <p:cNvSpPr txBox="1">
              <a:spLocks noChangeArrowheads="1"/>
            </p:cNvSpPr>
            <p:nvPr/>
          </p:nvSpPr>
          <p:spPr bwMode="auto">
            <a:xfrm>
              <a:off x="4326" y="2072"/>
              <a:ext cx="178"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i="1">
                  <a:solidFill>
                    <a:schemeClr val="bg1"/>
                  </a:solidFill>
                  <a:latin typeface="Times New Roman" pitchFamily="18" charset="0"/>
                  <a:ea typeface="宋体" charset="-122"/>
                  <a:sym typeface="Symbol" pitchFamily="18" charset="2"/>
                </a:rPr>
                <a:t>i</a:t>
              </a:r>
            </a:p>
          </p:txBody>
        </p:sp>
        <p:sp>
          <p:nvSpPr>
            <p:cNvPr id="39983" name="Text Box 10"/>
            <p:cNvSpPr txBox="1">
              <a:spLocks noChangeArrowheads="1"/>
            </p:cNvSpPr>
            <p:nvPr/>
          </p:nvSpPr>
          <p:spPr bwMode="auto">
            <a:xfrm>
              <a:off x="2983" y="2072"/>
              <a:ext cx="228"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a:latin typeface="Times New Roman" pitchFamily="18" charset="0"/>
                  <a:ea typeface="宋体" charset="-122"/>
                  <a:sym typeface="Symbol" pitchFamily="18" charset="2"/>
                </a:rPr>
                <a:t>0</a:t>
              </a:r>
            </a:p>
          </p:txBody>
        </p:sp>
        <p:sp>
          <p:nvSpPr>
            <p:cNvPr id="39984" name="Line 11"/>
            <p:cNvSpPr>
              <a:spLocks noChangeShapeType="1"/>
            </p:cNvSpPr>
            <p:nvPr/>
          </p:nvSpPr>
          <p:spPr bwMode="auto">
            <a:xfrm flipH="1">
              <a:off x="4001" y="1911"/>
              <a:ext cx="467" cy="158"/>
            </a:xfrm>
            <a:prstGeom prst="line">
              <a:avLst/>
            </a:prstGeom>
            <a:noFill/>
            <a:ln w="19050">
              <a:solidFill>
                <a:srgbClr val="FFFFFF"/>
              </a:solidFill>
              <a:round/>
              <a:headEnd/>
              <a:tailEnd/>
            </a:ln>
          </p:spPr>
          <p:txBody>
            <a:bodyPr wrap="none" anchor="ctr"/>
            <a:lstStyle/>
            <a:p>
              <a:endParaRPr lang="zh-CN" altLang="en-US"/>
            </a:p>
          </p:txBody>
        </p:sp>
      </p:grpSp>
      <p:sp>
        <p:nvSpPr>
          <p:cNvPr id="380940" name="Text Box 12"/>
          <p:cNvSpPr txBox="1">
            <a:spLocks noChangeArrowheads="1"/>
          </p:cNvSpPr>
          <p:nvPr/>
        </p:nvSpPr>
        <p:spPr bwMode="auto">
          <a:xfrm>
            <a:off x="250825" y="692150"/>
            <a:ext cx="3024188" cy="579438"/>
          </a:xfrm>
          <a:prstGeom prst="rect">
            <a:avLst/>
          </a:prstGeom>
          <a:noFill/>
          <a:ln w="38100">
            <a:noFill/>
            <a:miter lim="800000"/>
            <a:headEnd/>
            <a:tailEnd/>
          </a:ln>
        </p:spPr>
        <p:txBody>
          <a:bodyPr anchor="ctr">
            <a:spAutoFit/>
          </a:bodyPr>
          <a:lstStyle/>
          <a:p>
            <a:pPr>
              <a:spcBef>
                <a:spcPct val="50000"/>
              </a:spcBef>
              <a:buClr>
                <a:schemeClr val="tx1"/>
              </a:buClr>
              <a:buSzPct val="80000"/>
              <a:buFont typeface="Wingdings" pitchFamily="2" charset="2"/>
              <a:buNone/>
            </a:pPr>
            <a:r>
              <a:rPr kumimoji="1" lang="zh-CN" altLang="zh-CN" sz="3200" b="1">
                <a:solidFill>
                  <a:srgbClr val="FF0066"/>
                </a:solidFill>
                <a:latin typeface="楷体_GB2312" pitchFamily="49" charset="-122"/>
                <a:ea typeface="楷体_GB2312" pitchFamily="49" charset="-122"/>
              </a:rPr>
              <a:t>2</a:t>
            </a:r>
            <a:r>
              <a:rPr kumimoji="1" lang="en-US" altLang="zh-CN" sz="3200" b="1">
                <a:solidFill>
                  <a:srgbClr val="FF0066"/>
                </a:solidFill>
                <a:latin typeface="楷体_GB2312" pitchFamily="49" charset="-122"/>
                <a:ea typeface="楷体_GB2312" pitchFamily="49" charset="-122"/>
              </a:rPr>
              <a:t>. </a:t>
            </a:r>
            <a:r>
              <a:rPr kumimoji="1" lang="zh-CN" altLang="zh-CN" sz="3200" b="1">
                <a:solidFill>
                  <a:srgbClr val="FF0066"/>
                </a:solidFill>
                <a:latin typeface="楷体_GB2312" pitchFamily="49" charset="-122"/>
                <a:ea typeface="楷体_GB2312" pitchFamily="49" charset="-122"/>
              </a:rPr>
              <a:t>实际电</a:t>
            </a:r>
            <a:r>
              <a:rPr kumimoji="1" lang="zh-CN" altLang="en-US" sz="3200" b="1">
                <a:solidFill>
                  <a:srgbClr val="FF0066"/>
                </a:solidFill>
                <a:latin typeface="楷体_GB2312" pitchFamily="49" charset="-122"/>
                <a:ea typeface="楷体_GB2312" pitchFamily="49" charset="-122"/>
              </a:rPr>
              <a:t>流</a:t>
            </a:r>
            <a:r>
              <a:rPr kumimoji="1" lang="zh-CN" altLang="zh-CN" sz="3200" b="1">
                <a:solidFill>
                  <a:srgbClr val="FF0066"/>
                </a:solidFill>
                <a:latin typeface="楷体_GB2312" pitchFamily="49" charset="-122"/>
                <a:ea typeface="楷体_GB2312" pitchFamily="49" charset="-122"/>
              </a:rPr>
              <a:t>源</a:t>
            </a:r>
            <a:endParaRPr kumimoji="1" lang="zh-CN" altLang="en-US" sz="3200" b="1">
              <a:solidFill>
                <a:srgbClr val="FF0066"/>
              </a:solidFill>
              <a:latin typeface="楷体_GB2312" pitchFamily="49" charset="-122"/>
              <a:ea typeface="楷体_GB2312" pitchFamily="49" charset="-122"/>
            </a:endParaRPr>
          </a:p>
        </p:txBody>
      </p:sp>
      <p:sp>
        <p:nvSpPr>
          <p:cNvPr id="380941" name="AutoShape 13" descr="羊皮纸"/>
          <p:cNvSpPr>
            <a:spLocks noChangeArrowheads="1"/>
          </p:cNvSpPr>
          <p:nvPr/>
        </p:nvSpPr>
        <p:spPr bwMode="auto">
          <a:xfrm>
            <a:off x="611188" y="3644900"/>
            <a:ext cx="1800225" cy="504825"/>
          </a:xfrm>
          <a:prstGeom prst="wedgeRoundRectCallout">
            <a:avLst>
              <a:gd name="adj1" fmla="val 43208"/>
              <a:gd name="adj2" fmla="val -239935"/>
              <a:gd name="adj3" fmla="val 16667"/>
            </a:avLst>
          </a:prstGeom>
          <a:blipFill dpi="0" rotWithShape="1">
            <a:blip r:embed="rId3"/>
            <a:srcRect/>
            <a:tile tx="0" ty="0" sx="100000" sy="100000" flip="none" algn="tl"/>
          </a:blipFill>
          <a:ln w="9525" algn="ctr">
            <a:solidFill>
              <a:schemeClr val="tx1"/>
            </a:solidFill>
            <a:miter lim="800000"/>
            <a:headEnd/>
            <a:tailEnd/>
          </a:ln>
        </p:spPr>
        <p:txBody>
          <a:bodyPr anchor="ctr"/>
          <a:lstStyle/>
          <a:p>
            <a:pPr algn="ctr"/>
            <a:r>
              <a:rPr kumimoji="1" lang="zh-CN" altLang="en-US" sz="2800" b="1">
                <a:latin typeface="Times New Roman" pitchFamily="18" charset="0"/>
                <a:ea typeface="楷体_GB2312" pitchFamily="49" charset="-122"/>
                <a:sym typeface="Symbol" pitchFamily="18" charset="2"/>
              </a:rPr>
              <a:t>考虑内阻</a:t>
            </a:r>
          </a:p>
        </p:txBody>
      </p:sp>
      <p:sp>
        <p:nvSpPr>
          <p:cNvPr id="380942" name="Text Box 14"/>
          <p:cNvSpPr txBox="1">
            <a:spLocks noChangeArrowheads="1"/>
          </p:cNvSpPr>
          <p:nvPr/>
        </p:nvSpPr>
        <p:spPr bwMode="auto">
          <a:xfrm>
            <a:off x="3851275" y="908050"/>
            <a:ext cx="2303463" cy="519113"/>
          </a:xfrm>
          <a:prstGeom prst="rect">
            <a:avLst/>
          </a:prstGeom>
          <a:noFill/>
          <a:ln w="9525" algn="ctr">
            <a:noFill/>
            <a:miter lim="800000"/>
            <a:headEnd/>
            <a:tailEnd/>
          </a:ln>
        </p:spPr>
        <p:txBody>
          <a:bodyPr>
            <a:spAutoFit/>
          </a:bodyPr>
          <a:lstStyle/>
          <a:p>
            <a:pPr>
              <a:spcBef>
                <a:spcPct val="50000"/>
              </a:spcBef>
            </a:pPr>
            <a:r>
              <a:rPr kumimoji="1" lang="zh-CN" altLang="en-US" sz="2800" b="1">
                <a:latin typeface="Times New Roman" pitchFamily="18" charset="0"/>
                <a:ea typeface="楷体_GB2312" pitchFamily="49" charset="-122"/>
                <a:sym typeface="Symbol" pitchFamily="18" charset="2"/>
              </a:rPr>
              <a:t>伏安特性：</a:t>
            </a:r>
          </a:p>
        </p:txBody>
      </p:sp>
      <p:graphicFrame>
        <p:nvGraphicFramePr>
          <p:cNvPr id="380943" name="Object 15"/>
          <p:cNvGraphicFramePr>
            <a:graphicFrameLocks noChangeAspect="1"/>
          </p:cNvGraphicFramePr>
          <p:nvPr/>
        </p:nvGraphicFramePr>
        <p:xfrm>
          <a:off x="6084888" y="765175"/>
          <a:ext cx="1982787" cy="876300"/>
        </p:xfrm>
        <a:graphic>
          <a:graphicData uri="http://schemas.openxmlformats.org/presentationml/2006/ole">
            <p:oleObj spid="_x0000_s39943" name="公式" r:id="rId4" imgW="743003" imgH="485880" progId="Equation.3">
              <p:embed/>
            </p:oleObj>
          </a:graphicData>
        </a:graphic>
      </p:graphicFrame>
      <p:sp>
        <p:nvSpPr>
          <p:cNvPr id="380944" name="Text Box 16"/>
          <p:cNvSpPr txBox="1">
            <a:spLocks noChangeArrowheads="1"/>
          </p:cNvSpPr>
          <p:nvPr/>
        </p:nvSpPr>
        <p:spPr bwMode="auto">
          <a:xfrm>
            <a:off x="2987675" y="3933825"/>
            <a:ext cx="3529013" cy="519113"/>
          </a:xfrm>
          <a:prstGeom prst="rect">
            <a:avLst/>
          </a:prstGeom>
          <a:noFill/>
          <a:ln w="9525" algn="ctr">
            <a:noFill/>
            <a:miter lim="800000"/>
            <a:headEnd/>
            <a:tailEnd/>
          </a:ln>
        </p:spPr>
        <p:txBody>
          <a:bodyPr>
            <a:spAutoFit/>
          </a:bodyPr>
          <a:lstStyle/>
          <a:p>
            <a:pPr algn="ctr">
              <a:spcBef>
                <a:spcPct val="50000"/>
              </a:spcBef>
            </a:pPr>
            <a:r>
              <a:rPr kumimoji="1" lang="zh-CN" altLang="en-US" sz="2800" b="1">
                <a:latin typeface="Times New Roman" pitchFamily="18" charset="0"/>
                <a:ea typeface="楷体_GB2312" pitchFamily="49" charset="-122"/>
                <a:sym typeface="Symbol" pitchFamily="18" charset="2"/>
              </a:rPr>
              <a:t>一个好的电流源要求</a:t>
            </a:r>
          </a:p>
        </p:txBody>
      </p:sp>
      <p:graphicFrame>
        <p:nvGraphicFramePr>
          <p:cNvPr id="380945" name="Object 17"/>
          <p:cNvGraphicFramePr>
            <a:graphicFrameLocks noChangeAspect="1"/>
          </p:cNvGraphicFramePr>
          <p:nvPr/>
        </p:nvGraphicFramePr>
        <p:xfrm>
          <a:off x="6588125" y="3933825"/>
          <a:ext cx="1274763" cy="514350"/>
        </p:xfrm>
        <a:graphic>
          <a:graphicData uri="http://schemas.openxmlformats.org/presentationml/2006/ole">
            <p:oleObj spid="_x0000_s39945" name="公式" r:id="rId5" imgW="590620" imgH="228634" progId="Equation.3">
              <p:embed/>
            </p:oleObj>
          </a:graphicData>
        </a:graphic>
      </p:graphicFrame>
      <p:grpSp>
        <p:nvGrpSpPr>
          <p:cNvPr id="3" name="Group 18"/>
          <p:cNvGrpSpPr>
            <a:grpSpLocks/>
          </p:cNvGrpSpPr>
          <p:nvPr/>
        </p:nvGrpSpPr>
        <p:grpSpPr bwMode="auto">
          <a:xfrm>
            <a:off x="250825" y="4365625"/>
            <a:ext cx="1644650" cy="850900"/>
            <a:chOff x="385" y="3022"/>
            <a:chExt cx="1036" cy="536"/>
          </a:xfrm>
        </p:grpSpPr>
        <p:pic>
          <p:nvPicPr>
            <p:cNvPr id="39975" name="Picture 19" descr="123"/>
            <p:cNvPicPr>
              <a:picLocks noChangeAspect="1" noChangeArrowheads="1"/>
            </p:cNvPicPr>
            <p:nvPr/>
          </p:nvPicPr>
          <p:blipFill>
            <a:blip r:embed="rId6"/>
            <a:srcRect/>
            <a:stretch>
              <a:fillRect/>
            </a:stretch>
          </p:blipFill>
          <p:spPr bwMode="auto">
            <a:xfrm>
              <a:off x="385" y="3022"/>
              <a:ext cx="590" cy="536"/>
            </a:xfrm>
            <a:prstGeom prst="rect">
              <a:avLst/>
            </a:prstGeom>
            <a:noFill/>
            <a:ln w="9525">
              <a:noFill/>
              <a:miter lim="800000"/>
              <a:headEnd/>
              <a:tailEnd/>
            </a:ln>
          </p:spPr>
        </p:pic>
        <p:sp>
          <p:nvSpPr>
            <p:cNvPr id="39976" name="Text Box 20"/>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lang="zh-CN" altLang="en-US" sz="3200">
                  <a:solidFill>
                    <a:srgbClr val="FF9900"/>
                  </a:solidFill>
                  <a:ea typeface="华文行楷" pitchFamily="2" charset="-122"/>
                </a:rPr>
                <a:t>注意</a:t>
              </a:r>
            </a:p>
          </p:txBody>
        </p:sp>
      </p:grpSp>
      <p:grpSp>
        <p:nvGrpSpPr>
          <p:cNvPr id="4" name="Group 21"/>
          <p:cNvGrpSpPr>
            <a:grpSpLocks/>
          </p:cNvGrpSpPr>
          <p:nvPr/>
        </p:nvGrpSpPr>
        <p:grpSpPr bwMode="auto">
          <a:xfrm>
            <a:off x="971550" y="1412875"/>
            <a:ext cx="2259013" cy="1990725"/>
            <a:chOff x="612" y="890"/>
            <a:chExt cx="1423" cy="1254"/>
          </a:xfrm>
        </p:grpSpPr>
        <p:sp>
          <p:nvSpPr>
            <p:cNvPr id="39957" name="Line 22"/>
            <p:cNvSpPr>
              <a:spLocks noChangeShapeType="1"/>
            </p:cNvSpPr>
            <p:nvPr/>
          </p:nvSpPr>
          <p:spPr bwMode="auto">
            <a:xfrm>
              <a:off x="1382" y="936"/>
              <a:ext cx="0" cy="1179"/>
            </a:xfrm>
            <a:prstGeom prst="line">
              <a:avLst/>
            </a:prstGeom>
            <a:noFill/>
            <a:ln w="28575">
              <a:solidFill>
                <a:srgbClr val="FFCC00"/>
              </a:solidFill>
              <a:round/>
              <a:headEnd type="oval" w="med" len="med"/>
              <a:tailEnd type="oval" w="med" len="med"/>
            </a:ln>
          </p:spPr>
          <p:txBody>
            <a:bodyPr anchor="ctr"/>
            <a:lstStyle/>
            <a:p>
              <a:endParaRPr lang="zh-CN" altLang="en-US"/>
            </a:p>
          </p:txBody>
        </p:sp>
        <p:sp>
          <p:nvSpPr>
            <p:cNvPr id="39958" name="Oval 23"/>
            <p:cNvSpPr>
              <a:spLocks noChangeArrowheads="1"/>
            </p:cNvSpPr>
            <p:nvPr/>
          </p:nvSpPr>
          <p:spPr bwMode="auto">
            <a:xfrm rot="10800000">
              <a:off x="1927" y="2070"/>
              <a:ext cx="74" cy="74"/>
            </a:xfrm>
            <a:prstGeom prst="ellipse">
              <a:avLst/>
            </a:prstGeom>
            <a:noFill/>
            <a:ln w="28575">
              <a:solidFill>
                <a:srgbClr val="FFCC00"/>
              </a:solidFill>
              <a:round/>
              <a:headEnd/>
              <a:tailEnd/>
            </a:ln>
          </p:spPr>
          <p:txBody>
            <a:bodyPr wrap="none" anchor="ctr">
              <a:spAutoFit/>
            </a:bodyPr>
            <a:lstStyle/>
            <a:p>
              <a:endParaRPr lang="zh-CN" altLang="en-US">
                <a:ea typeface="宋体" charset="-122"/>
              </a:endParaRPr>
            </a:p>
          </p:txBody>
        </p:sp>
        <p:sp>
          <p:nvSpPr>
            <p:cNvPr id="39959" name="Line 24"/>
            <p:cNvSpPr>
              <a:spLocks noChangeShapeType="1"/>
            </p:cNvSpPr>
            <p:nvPr/>
          </p:nvSpPr>
          <p:spPr bwMode="auto">
            <a:xfrm rot="16200000" flipV="1">
              <a:off x="1360" y="1548"/>
              <a:ext cx="0" cy="1134"/>
            </a:xfrm>
            <a:prstGeom prst="line">
              <a:avLst/>
            </a:prstGeom>
            <a:noFill/>
            <a:ln w="28575">
              <a:solidFill>
                <a:srgbClr val="FFCC00"/>
              </a:solidFill>
              <a:round/>
              <a:headEnd/>
              <a:tailEnd/>
            </a:ln>
          </p:spPr>
          <p:txBody>
            <a:bodyPr anchor="ctr">
              <a:spAutoFit/>
            </a:bodyPr>
            <a:lstStyle/>
            <a:p>
              <a:endParaRPr lang="zh-CN" altLang="en-US"/>
            </a:p>
          </p:txBody>
        </p:sp>
        <p:sp>
          <p:nvSpPr>
            <p:cNvPr id="39960" name="Oval 25"/>
            <p:cNvSpPr>
              <a:spLocks noChangeArrowheads="1"/>
            </p:cNvSpPr>
            <p:nvPr/>
          </p:nvSpPr>
          <p:spPr bwMode="auto">
            <a:xfrm rot="10800000">
              <a:off x="1927" y="890"/>
              <a:ext cx="74" cy="75"/>
            </a:xfrm>
            <a:prstGeom prst="ellipse">
              <a:avLst/>
            </a:prstGeom>
            <a:noFill/>
            <a:ln w="28575">
              <a:solidFill>
                <a:srgbClr val="FFCC00"/>
              </a:solidFill>
              <a:round/>
              <a:headEnd/>
              <a:tailEnd/>
            </a:ln>
          </p:spPr>
          <p:txBody>
            <a:bodyPr wrap="none" anchor="ctr">
              <a:spAutoFit/>
            </a:bodyPr>
            <a:lstStyle/>
            <a:p>
              <a:endParaRPr lang="zh-CN" altLang="en-US">
                <a:ea typeface="宋体" charset="-122"/>
              </a:endParaRPr>
            </a:p>
          </p:txBody>
        </p:sp>
        <p:sp>
          <p:nvSpPr>
            <p:cNvPr id="39961" name="Line 26"/>
            <p:cNvSpPr>
              <a:spLocks noChangeShapeType="1"/>
            </p:cNvSpPr>
            <p:nvPr/>
          </p:nvSpPr>
          <p:spPr bwMode="auto">
            <a:xfrm rot="16200000" flipV="1">
              <a:off x="1360" y="369"/>
              <a:ext cx="0" cy="1134"/>
            </a:xfrm>
            <a:prstGeom prst="line">
              <a:avLst/>
            </a:prstGeom>
            <a:noFill/>
            <a:ln w="28575">
              <a:solidFill>
                <a:srgbClr val="FFCC00"/>
              </a:solidFill>
              <a:round/>
              <a:headEnd/>
              <a:tailEnd/>
            </a:ln>
          </p:spPr>
          <p:txBody>
            <a:bodyPr anchor="ctr">
              <a:spAutoFit/>
            </a:bodyPr>
            <a:lstStyle/>
            <a:p>
              <a:endParaRPr lang="zh-CN" altLang="en-US"/>
            </a:p>
          </p:txBody>
        </p:sp>
        <p:sp>
          <p:nvSpPr>
            <p:cNvPr id="39962" name="Line 27"/>
            <p:cNvSpPr>
              <a:spLocks noChangeShapeType="1"/>
            </p:cNvSpPr>
            <p:nvPr/>
          </p:nvSpPr>
          <p:spPr bwMode="auto">
            <a:xfrm rot="10800000">
              <a:off x="793" y="936"/>
              <a:ext cx="0" cy="1179"/>
            </a:xfrm>
            <a:prstGeom prst="line">
              <a:avLst/>
            </a:prstGeom>
            <a:noFill/>
            <a:ln w="28575">
              <a:solidFill>
                <a:srgbClr val="FFCC00"/>
              </a:solidFill>
              <a:round/>
              <a:headEnd/>
              <a:tailEnd/>
            </a:ln>
          </p:spPr>
          <p:txBody>
            <a:bodyPr anchor="ctr">
              <a:spAutoFit/>
            </a:bodyPr>
            <a:lstStyle/>
            <a:p>
              <a:endParaRPr lang="zh-CN" altLang="en-US"/>
            </a:p>
          </p:txBody>
        </p:sp>
        <p:graphicFrame>
          <p:nvGraphicFramePr>
            <p:cNvPr id="39963" name="Object 28"/>
            <p:cNvGraphicFramePr>
              <a:graphicFrameLocks noChangeAspect="1"/>
            </p:cNvGraphicFramePr>
            <p:nvPr/>
          </p:nvGraphicFramePr>
          <p:xfrm>
            <a:off x="839" y="981"/>
            <a:ext cx="193" cy="337"/>
          </p:xfrm>
          <a:graphic>
            <a:graphicData uri="http://schemas.openxmlformats.org/presentationml/2006/ole">
              <p:oleObj spid="_x0000_s39963" name="Equation" r:id="rId7" imgW="133470" imgH="228634" progId="Equation.DSMT4">
                <p:embed/>
              </p:oleObj>
            </a:graphicData>
          </a:graphic>
        </p:graphicFrame>
        <p:graphicFrame>
          <p:nvGraphicFramePr>
            <p:cNvPr id="39964" name="Object 29"/>
            <p:cNvGraphicFramePr>
              <a:graphicFrameLocks noChangeAspect="1"/>
            </p:cNvGraphicFramePr>
            <p:nvPr/>
          </p:nvGraphicFramePr>
          <p:xfrm>
            <a:off x="1065" y="1344"/>
            <a:ext cx="290" cy="327"/>
          </p:xfrm>
          <a:graphic>
            <a:graphicData uri="http://schemas.openxmlformats.org/presentationml/2006/ole">
              <p:oleObj spid="_x0000_s39964" name="公式" r:id="rId8" imgW="209662" imgH="228634" progId="Equation.3">
                <p:embed/>
              </p:oleObj>
            </a:graphicData>
          </a:graphic>
        </p:graphicFrame>
        <p:sp>
          <p:nvSpPr>
            <p:cNvPr id="39965" name="Text Box 30"/>
            <p:cNvSpPr txBox="1">
              <a:spLocks noChangeArrowheads="1"/>
            </p:cNvSpPr>
            <p:nvPr/>
          </p:nvSpPr>
          <p:spPr bwMode="auto">
            <a:xfrm>
              <a:off x="1746" y="1344"/>
              <a:ext cx="228"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i="1">
                  <a:latin typeface="Times New Roman" pitchFamily="18" charset="0"/>
                  <a:ea typeface="宋体" charset="-122"/>
                  <a:sym typeface="Symbol" pitchFamily="18" charset="2"/>
                </a:rPr>
                <a:t>u</a:t>
              </a:r>
            </a:p>
          </p:txBody>
        </p:sp>
        <p:sp>
          <p:nvSpPr>
            <p:cNvPr id="39966" name="Text Box 31"/>
            <p:cNvSpPr txBox="1">
              <a:spLocks noChangeArrowheads="1"/>
            </p:cNvSpPr>
            <p:nvPr/>
          </p:nvSpPr>
          <p:spPr bwMode="auto">
            <a:xfrm>
              <a:off x="1519" y="981"/>
              <a:ext cx="178"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i="1">
                  <a:latin typeface="Times New Roman" pitchFamily="18" charset="0"/>
                  <a:ea typeface="宋体" charset="-122"/>
                  <a:sym typeface="Symbol" pitchFamily="18" charset="2"/>
                </a:rPr>
                <a:t>i</a:t>
              </a:r>
            </a:p>
          </p:txBody>
        </p:sp>
        <p:sp>
          <p:nvSpPr>
            <p:cNvPr id="39967" name="Text Box 32"/>
            <p:cNvSpPr txBox="1">
              <a:spLocks noChangeArrowheads="1"/>
            </p:cNvSpPr>
            <p:nvPr/>
          </p:nvSpPr>
          <p:spPr bwMode="auto">
            <a:xfrm rot="10800000">
              <a:off x="1746" y="936"/>
              <a:ext cx="289" cy="365"/>
            </a:xfrm>
            <a:prstGeom prst="rect">
              <a:avLst/>
            </a:prstGeom>
            <a:noFill/>
            <a:ln w="12700">
              <a:noFill/>
              <a:miter lim="800000"/>
              <a:headEnd/>
              <a:tailEnd/>
            </a:ln>
          </p:spPr>
          <p:txBody>
            <a:bodyPr wrap="none" anchor="ctr">
              <a:spAutoFit/>
            </a:bodyPr>
            <a:lstStyle/>
            <a:p>
              <a:pPr algn="ctr">
                <a:spcBef>
                  <a:spcPct val="50000"/>
                </a:spcBef>
              </a:pPr>
              <a:r>
                <a:rPr kumimoji="1" lang="en-US" altLang="zh-CN" sz="3200" i="1">
                  <a:latin typeface="Times New Roman" pitchFamily="18" charset="0"/>
                  <a:ea typeface="宋体" charset="-122"/>
                  <a:sym typeface="Symbol" pitchFamily="18" charset="2"/>
                </a:rPr>
                <a:t>+</a:t>
              </a:r>
            </a:p>
          </p:txBody>
        </p:sp>
        <p:sp>
          <p:nvSpPr>
            <p:cNvPr id="39968" name="Text Box 33"/>
            <p:cNvSpPr txBox="1">
              <a:spLocks noChangeArrowheads="1"/>
            </p:cNvSpPr>
            <p:nvPr/>
          </p:nvSpPr>
          <p:spPr bwMode="auto">
            <a:xfrm>
              <a:off x="1791" y="1707"/>
              <a:ext cx="196" cy="365"/>
            </a:xfrm>
            <a:prstGeom prst="rect">
              <a:avLst/>
            </a:prstGeom>
            <a:noFill/>
            <a:ln w="12700">
              <a:noFill/>
              <a:miter lim="800000"/>
              <a:headEnd/>
              <a:tailEnd/>
            </a:ln>
          </p:spPr>
          <p:txBody>
            <a:bodyPr anchor="ctr">
              <a:spAutoFit/>
            </a:bodyPr>
            <a:lstStyle/>
            <a:p>
              <a:pPr algn="ctr">
                <a:spcBef>
                  <a:spcPct val="50000"/>
                </a:spcBef>
              </a:pPr>
              <a:r>
                <a:rPr kumimoji="1" lang="en-US" altLang="zh-CN" sz="3200" i="1">
                  <a:latin typeface="Times New Roman" pitchFamily="18" charset="0"/>
                  <a:ea typeface="宋体" charset="-122"/>
                  <a:sym typeface="Symbol" pitchFamily="18" charset="2"/>
                </a:rPr>
                <a:t>_</a:t>
              </a:r>
            </a:p>
          </p:txBody>
        </p:sp>
        <p:sp>
          <p:nvSpPr>
            <p:cNvPr id="39969" name="Line 34"/>
            <p:cNvSpPr>
              <a:spLocks noChangeShapeType="1"/>
            </p:cNvSpPr>
            <p:nvPr/>
          </p:nvSpPr>
          <p:spPr bwMode="auto">
            <a:xfrm>
              <a:off x="1519" y="1026"/>
              <a:ext cx="317" cy="0"/>
            </a:xfrm>
            <a:prstGeom prst="line">
              <a:avLst/>
            </a:prstGeom>
            <a:noFill/>
            <a:ln w="38100" cap="sq">
              <a:solidFill>
                <a:srgbClr val="00CCFF"/>
              </a:solidFill>
              <a:round/>
              <a:headEnd/>
              <a:tailEnd type="triangle" w="med" len="med"/>
            </a:ln>
            <a:effectLst>
              <a:prstShdw prst="shdw17" dist="17961" dir="2700000">
                <a:schemeClr val="bg2"/>
              </a:prstShdw>
            </a:effectLst>
          </p:spPr>
          <p:txBody>
            <a:bodyPr wrap="none" anchor="ctr"/>
            <a:lstStyle/>
            <a:p>
              <a:endParaRPr lang="zh-CN" altLang="en-US"/>
            </a:p>
          </p:txBody>
        </p:sp>
        <p:sp>
          <p:nvSpPr>
            <p:cNvPr id="39970" name="Line 35"/>
            <p:cNvSpPr>
              <a:spLocks noChangeShapeType="1"/>
            </p:cNvSpPr>
            <p:nvPr/>
          </p:nvSpPr>
          <p:spPr bwMode="auto">
            <a:xfrm flipV="1">
              <a:off x="793" y="1026"/>
              <a:ext cx="0" cy="272"/>
            </a:xfrm>
            <a:prstGeom prst="line">
              <a:avLst/>
            </a:prstGeom>
            <a:noFill/>
            <a:ln w="38100" cap="sq">
              <a:solidFill>
                <a:srgbClr val="00CCFF"/>
              </a:solidFill>
              <a:round/>
              <a:headEnd/>
              <a:tailEnd type="triangle" w="med" len="med"/>
            </a:ln>
          </p:spPr>
          <p:txBody>
            <a:bodyPr wrap="none" anchor="ctr"/>
            <a:lstStyle/>
            <a:p>
              <a:endParaRPr lang="zh-CN" altLang="en-US"/>
            </a:p>
          </p:txBody>
        </p:sp>
        <p:sp>
          <p:nvSpPr>
            <p:cNvPr id="39971" name="Rectangle 36"/>
            <p:cNvSpPr>
              <a:spLocks noChangeArrowheads="1"/>
            </p:cNvSpPr>
            <p:nvPr/>
          </p:nvSpPr>
          <p:spPr bwMode="auto">
            <a:xfrm>
              <a:off x="1337" y="134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39972" name="Group 37"/>
            <p:cNvGrpSpPr>
              <a:grpSpLocks/>
            </p:cNvGrpSpPr>
            <p:nvPr/>
          </p:nvGrpSpPr>
          <p:grpSpPr bwMode="auto">
            <a:xfrm>
              <a:off x="612" y="1299"/>
              <a:ext cx="363" cy="363"/>
              <a:chOff x="612" y="1299"/>
              <a:chExt cx="363" cy="363"/>
            </a:xfrm>
          </p:grpSpPr>
          <p:sp>
            <p:nvSpPr>
              <p:cNvPr id="39973" name="Oval 38"/>
              <p:cNvSpPr>
                <a:spLocks noChangeArrowheads="1"/>
              </p:cNvSpPr>
              <p:nvPr/>
            </p:nvSpPr>
            <p:spPr bwMode="auto">
              <a:xfrm>
                <a:off x="612" y="129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39974" name="Line 39"/>
              <p:cNvSpPr>
                <a:spLocks noChangeShapeType="1"/>
              </p:cNvSpPr>
              <p:nvPr/>
            </p:nvSpPr>
            <p:spPr bwMode="auto">
              <a:xfrm>
                <a:off x="612" y="1480"/>
                <a:ext cx="363" cy="0"/>
              </a:xfrm>
              <a:prstGeom prst="line">
                <a:avLst/>
              </a:prstGeom>
              <a:noFill/>
              <a:ln w="38100">
                <a:solidFill>
                  <a:srgbClr val="FF9900"/>
                </a:solidFill>
                <a:round/>
                <a:headEnd/>
                <a:tailEnd/>
              </a:ln>
            </p:spPr>
            <p:txBody>
              <a:bodyPr anchor="ctr"/>
              <a:lstStyle/>
              <a:p>
                <a:endParaRPr lang="zh-CN" altLang="en-US"/>
              </a:p>
            </p:txBody>
          </p:sp>
        </p:grpSp>
      </p:grpSp>
      <p:grpSp>
        <p:nvGrpSpPr>
          <p:cNvPr id="39948" name="Group 40"/>
          <p:cNvGrpSpPr>
            <a:grpSpLocks/>
          </p:cNvGrpSpPr>
          <p:nvPr/>
        </p:nvGrpSpPr>
        <p:grpSpPr bwMode="auto">
          <a:xfrm>
            <a:off x="8316913" y="6446838"/>
            <a:ext cx="792162" cy="366712"/>
            <a:chOff x="5193" y="4020"/>
            <a:chExt cx="499" cy="231"/>
          </a:xfrm>
        </p:grpSpPr>
        <p:pic>
          <p:nvPicPr>
            <p:cNvPr id="39955" name="Picture 41" descr="78900"/>
            <p:cNvPicPr>
              <a:picLocks noChangeAspect="1" noChangeArrowheads="1"/>
            </p:cNvPicPr>
            <p:nvPr/>
          </p:nvPicPr>
          <p:blipFill>
            <a:blip r:embed="rId9"/>
            <a:srcRect/>
            <a:stretch>
              <a:fillRect/>
            </a:stretch>
          </p:blipFill>
          <p:spPr bwMode="auto">
            <a:xfrm>
              <a:off x="5193" y="4066"/>
              <a:ext cx="499" cy="181"/>
            </a:xfrm>
            <a:prstGeom prst="rect">
              <a:avLst/>
            </a:prstGeom>
            <a:noFill/>
            <a:ln w="9525">
              <a:noFill/>
              <a:miter lim="800000"/>
              <a:headEnd/>
              <a:tailEnd/>
            </a:ln>
          </p:spPr>
        </p:pic>
        <p:sp>
          <p:nvSpPr>
            <p:cNvPr id="39956" name="Text Box 42">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39949" name="Group 43"/>
          <p:cNvGrpSpPr>
            <a:grpSpLocks/>
          </p:cNvGrpSpPr>
          <p:nvPr/>
        </p:nvGrpSpPr>
        <p:grpSpPr bwMode="auto">
          <a:xfrm>
            <a:off x="7453313" y="6446838"/>
            <a:ext cx="792162" cy="366712"/>
            <a:chOff x="4649" y="4020"/>
            <a:chExt cx="499" cy="231"/>
          </a:xfrm>
        </p:grpSpPr>
        <p:pic>
          <p:nvPicPr>
            <p:cNvPr id="39953" name="Picture 44" descr="78900"/>
            <p:cNvPicPr>
              <a:picLocks noChangeAspect="1" noChangeArrowheads="1"/>
            </p:cNvPicPr>
            <p:nvPr/>
          </p:nvPicPr>
          <p:blipFill>
            <a:blip r:embed="rId9"/>
            <a:srcRect/>
            <a:stretch>
              <a:fillRect/>
            </a:stretch>
          </p:blipFill>
          <p:spPr bwMode="auto">
            <a:xfrm>
              <a:off x="4649" y="4066"/>
              <a:ext cx="499" cy="181"/>
            </a:xfrm>
            <a:prstGeom prst="rect">
              <a:avLst/>
            </a:prstGeom>
            <a:noFill/>
            <a:ln w="9525">
              <a:noFill/>
              <a:miter lim="800000"/>
              <a:headEnd/>
              <a:tailEnd/>
            </a:ln>
          </p:spPr>
        </p:pic>
        <p:sp>
          <p:nvSpPr>
            <p:cNvPr id="39954" name="Text Box 45">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39950" name="Group 46"/>
          <p:cNvGrpSpPr>
            <a:grpSpLocks/>
          </p:cNvGrpSpPr>
          <p:nvPr/>
        </p:nvGrpSpPr>
        <p:grpSpPr bwMode="auto">
          <a:xfrm>
            <a:off x="6588125" y="6446838"/>
            <a:ext cx="792163" cy="366712"/>
            <a:chOff x="5193" y="4020"/>
            <a:chExt cx="499" cy="231"/>
          </a:xfrm>
        </p:grpSpPr>
        <p:pic>
          <p:nvPicPr>
            <p:cNvPr id="39951" name="Picture 47" descr="78900"/>
            <p:cNvPicPr>
              <a:picLocks noChangeAspect="1" noChangeArrowheads="1"/>
            </p:cNvPicPr>
            <p:nvPr/>
          </p:nvPicPr>
          <p:blipFill>
            <a:blip r:embed="rId9"/>
            <a:srcRect/>
            <a:stretch>
              <a:fillRect/>
            </a:stretch>
          </p:blipFill>
          <p:spPr bwMode="auto">
            <a:xfrm>
              <a:off x="5193" y="4066"/>
              <a:ext cx="499" cy="181"/>
            </a:xfrm>
            <a:prstGeom prst="rect">
              <a:avLst/>
            </a:prstGeom>
            <a:noFill/>
            <a:ln w="9525">
              <a:noFill/>
              <a:miter lim="800000"/>
              <a:headEnd/>
              <a:tailEnd/>
            </a:ln>
          </p:spPr>
        </p:pic>
        <p:sp>
          <p:nvSpPr>
            <p:cNvPr id="39952" name="Text Box 48">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0940"/>
                                        </p:tgtEl>
                                        <p:attrNameLst>
                                          <p:attrName>style.visibility</p:attrName>
                                        </p:attrNameLst>
                                      </p:cBhvr>
                                      <p:to>
                                        <p:strVal val="visible"/>
                                      </p:to>
                                    </p:set>
                                    <p:anim calcmode="lin" valueType="num">
                                      <p:cBhvr additive="base">
                                        <p:cTn id="7" dur="300" fill="hold"/>
                                        <p:tgtEl>
                                          <p:spTgt spid="380940"/>
                                        </p:tgtEl>
                                        <p:attrNameLst>
                                          <p:attrName>ppt_x</p:attrName>
                                        </p:attrNameLst>
                                      </p:cBhvr>
                                      <p:tavLst>
                                        <p:tav tm="0">
                                          <p:val>
                                            <p:strVal val="0-#ppt_w/2"/>
                                          </p:val>
                                        </p:tav>
                                        <p:tav tm="100000">
                                          <p:val>
                                            <p:strVal val="#ppt_x"/>
                                          </p:val>
                                        </p:tav>
                                      </p:tavLst>
                                    </p:anim>
                                    <p:anim calcmode="lin" valueType="num">
                                      <p:cBhvr additive="base">
                                        <p:cTn id="8" dur="300" fill="hold"/>
                                        <p:tgtEl>
                                          <p:spTgt spid="3809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par>
                          <p:cTn id="14" fill="hold" nodeType="afterGroup">
                            <p:stCondLst>
                              <p:cond delay="500"/>
                            </p:stCondLst>
                            <p:childTnLst>
                              <p:par>
                                <p:cTn id="15" presetID="20" presetClass="entr" presetSubtype="0" fill="hold" grpId="0" nodeType="afterEffect">
                                  <p:stCondLst>
                                    <p:cond delay="0"/>
                                  </p:stCondLst>
                                  <p:childTnLst>
                                    <p:set>
                                      <p:cBhvr>
                                        <p:cTn id="16" dur="1" fill="hold">
                                          <p:stCondLst>
                                            <p:cond delay="0"/>
                                          </p:stCondLst>
                                        </p:cTn>
                                        <p:tgtEl>
                                          <p:spTgt spid="380941"/>
                                        </p:tgtEl>
                                        <p:attrNameLst>
                                          <p:attrName>style.visibility</p:attrName>
                                        </p:attrNameLst>
                                      </p:cBhvr>
                                      <p:to>
                                        <p:strVal val="visible"/>
                                      </p:to>
                                    </p:set>
                                    <p:animEffect transition="in" filter="wedge">
                                      <p:cBhvr>
                                        <p:cTn id="17" dur="2000"/>
                                        <p:tgtEl>
                                          <p:spTgt spid="3809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1" presetClass="entr" presetSubtype="0" fill="hold" grpId="0" nodeType="clickEffect">
                                  <p:stCondLst>
                                    <p:cond delay="0"/>
                                  </p:stCondLst>
                                  <p:childTnLst>
                                    <p:set>
                                      <p:cBhvr>
                                        <p:cTn id="21" dur="1" fill="hold">
                                          <p:stCondLst>
                                            <p:cond delay="0"/>
                                          </p:stCondLst>
                                        </p:cTn>
                                        <p:tgtEl>
                                          <p:spTgt spid="380942"/>
                                        </p:tgtEl>
                                        <p:attrNameLst>
                                          <p:attrName>style.visibility</p:attrName>
                                        </p:attrNameLst>
                                      </p:cBhvr>
                                      <p:to>
                                        <p:strVal val="visible"/>
                                      </p:to>
                                    </p:set>
                                    <p:animEffect transition="in" filter="fade">
                                      <p:cBhvr>
                                        <p:cTn id="22" dur="385" decel="100000"/>
                                        <p:tgtEl>
                                          <p:spTgt spid="380942"/>
                                        </p:tgtEl>
                                      </p:cBhvr>
                                    </p:animEffect>
                                    <p:animScale>
                                      <p:cBhvr>
                                        <p:cTn id="23" dur="385" decel="100000"/>
                                        <p:tgtEl>
                                          <p:spTgt spid="380942"/>
                                        </p:tgtEl>
                                      </p:cBhvr>
                                      <p:from x="10000" y="10000"/>
                                      <p:to x="200000" y="450000"/>
                                    </p:animScale>
                                    <p:animScale>
                                      <p:cBhvr>
                                        <p:cTn id="24" dur="615" accel="100000" fill="hold">
                                          <p:stCondLst>
                                            <p:cond delay="385"/>
                                          </p:stCondLst>
                                        </p:cTn>
                                        <p:tgtEl>
                                          <p:spTgt spid="380942"/>
                                        </p:tgtEl>
                                      </p:cBhvr>
                                      <p:from x="200000" y="450000"/>
                                      <p:to x="100000" y="100000"/>
                                    </p:animScale>
                                    <p:set>
                                      <p:cBhvr>
                                        <p:cTn id="25" dur="385" fill="hold"/>
                                        <p:tgtEl>
                                          <p:spTgt spid="380942"/>
                                        </p:tgtEl>
                                        <p:attrNameLst>
                                          <p:attrName>ppt_x</p:attrName>
                                        </p:attrNameLst>
                                      </p:cBhvr>
                                      <p:to>
                                        <p:strVal val="(0.5)"/>
                                      </p:to>
                                    </p:set>
                                    <p:anim from="(0.5)" to="(#ppt_x)" calcmode="lin" valueType="num">
                                      <p:cBhvr>
                                        <p:cTn id="26" dur="615" accel="100000" fill="hold">
                                          <p:stCondLst>
                                            <p:cond delay="385"/>
                                          </p:stCondLst>
                                        </p:cTn>
                                        <p:tgtEl>
                                          <p:spTgt spid="380942"/>
                                        </p:tgtEl>
                                        <p:attrNameLst>
                                          <p:attrName>ppt_x</p:attrName>
                                        </p:attrNameLst>
                                      </p:cBhvr>
                                    </p:anim>
                                    <p:set>
                                      <p:cBhvr>
                                        <p:cTn id="27" dur="385" fill="hold"/>
                                        <p:tgtEl>
                                          <p:spTgt spid="380942"/>
                                        </p:tgtEl>
                                        <p:attrNameLst>
                                          <p:attrName>ppt_y</p:attrName>
                                        </p:attrNameLst>
                                      </p:cBhvr>
                                      <p:to>
                                        <p:strVal val="(#ppt_y+0.4)"/>
                                      </p:to>
                                    </p:set>
                                    <p:anim from="(#ppt_y+0.4)" to="(#ppt_y)" calcmode="lin" valueType="num">
                                      <p:cBhvr>
                                        <p:cTn id="28" dur="615" accel="100000" fill="hold">
                                          <p:stCondLst>
                                            <p:cond delay="385"/>
                                          </p:stCondLst>
                                        </p:cTn>
                                        <p:tgtEl>
                                          <p:spTgt spid="380942"/>
                                        </p:tgtEl>
                                        <p:attrNameLst>
                                          <p:attrName>ppt_y</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380943"/>
                                        </p:tgtEl>
                                        <p:attrNameLst>
                                          <p:attrName>style.visibility</p:attrName>
                                        </p:attrNameLst>
                                      </p:cBhvr>
                                      <p:to>
                                        <p:strVal val="visible"/>
                                      </p:to>
                                    </p:set>
                                    <p:animEffect transition="in" filter="strips(downRight)">
                                      <p:cBhvr>
                                        <p:cTn id="33" dur="1000"/>
                                        <p:tgtEl>
                                          <p:spTgt spid="38094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0"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edge">
                                      <p:cBhvr>
                                        <p:cTn id="38" dur="20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80944"/>
                                        </p:tgtEl>
                                        <p:attrNameLst>
                                          <p:attrName>style.visibility</p:attrName>
                                        </p:attrNameLst>
                                      </p:cBhvr>
                                      <p:to>
                                        <p:strVal val="visible"/>
                                      </p:to>
                                    </p:set>
                                    <p:animEffect transition="in" filter="blinds(horizontal)">
                                      <p:cBhvr>
                                        <p:cTn id="43" dur="500"/>
                                        <p:tgtEl>
                                          <p:spTgt spid="38094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380945"/>
                                        </p:tgtEl>
                                        <p:attrNameLst>
                                          <p:attrName>style.visibility</p:attrName>
                                        </p:attrNameLst>
                                      </p:cBhvr>
                                      <p:to>
                                        <p:strVal val="visible"/>
                                      </p:to>
                                    </p:set>
                                    <p:anim calcmode="lin" valueType="num">
                                      <p:cBhvr>
                                        <p:cTn id="48" dur="500" fill="hold"/>
                                        <p:tgtEl>
                                          <p:spTgt spid="380945"/>
                                        </p:tgtEl>
                                        <p:attrNameLst>
                                          <p:attrName>ppt_w</p:attrName>
                                        </p:attrNameLst>
                                      </p:cBhvr>
                                      <p:tavLst>
                                        <p:tav tm="0">
                                          <p:val>
                                            <p:fltVal val="0"/>
                                          </p:val>
                                        </p:tav>
                                        <p:tav tm="100000">
                                          <p:val>
                                            <p:strVal val="#ppt_w"/>
                                          </p:val>
                                        </p:tav>
                                      </p:tavLst>
                                    </p:anim>
                                    <p:anim calcmode="lin" valueType="num">
                                      <p:cBhvr>
                                        <p:cTn id="49" dur="500" fill="hold"/>
                                        <p:tgtEl>
                                          <p:spTgt spid="380945"/>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linds(horizontal)">
                                      <p:cBhvr>
                                        <p:cTn id="54" dur="500"/>
                                        <p:tgtEl>
                                          <p:spTgt spid="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5" presetClass="entr" presetSubtype="0" fill="hold" grpId="0" nodeType="clickEffect">
                                  <p:stCondLst>
                                    <p:cond delay="0"/>
                                  </p:stCondLst>
                                  <p:iterate type="lt">
                                    <p:tmPct val="100000"/>
                                  </p:iterate>
                                  <p:childTnLst>
                                    <p:set>
                                      <p:cBhvr>
                                        <p:cTn id="58" dur="1" fill="hold">
                                          <p:stCondLst>
                                            <p:cond delay="0"/>
                                          </p:stCondLst>
                                        </p:cTn>
                                        <p:tgtEl>
                                          <p:spTgt spid="380930"/>
                                        </p:tgtEl>
                                        <p:attrNameLst>
                                          <p:attrName>style.visibility</p:attrName>
                                        </p:attrNameLst>
                                      </p:cBhvr>
                                      <p:to>
                                        <p:strVal val="visible"/>
                                      </p:to>
                                    </p:set>
                                    <p:anim calcmode="lin" valueType="num">
                                      <p:cBhvr>
                                        <p:cTn id="59" dur="100" fill="hold"/>
                                        <p:tgtEl>
                                          <p:spTgt spid="380930"/>
                                        </p:tgtEl>
                                        <p:attrNameLst>
                                          <p:attrName>ppt_w</p:attrName>
                                        </p:attrNameLst>
                                      </p:cBhvr>
                                      <p:tavLst>
                                        <p:tav tm="0">
                                          <p:val>
                                            <p:strVal val="#ppt_w*0.70"/>
                                          </p:val>
                                        </p:tav>
                                        <p:tav tm="100000">
                                          <p:val>
                                            <p:strVal val="#ppt_w"/>
                                          </p:val>
                                        </p:tav>
                                      </p:tavLst>
                                    </p:anim>
                                    <p:anim calcmode="lin" valueType="num">
                                      <p:cBhvr>
                                        <p:cTn id="60" dur="100" fill="hold"/>
                                        <p:tgtEl>
                                          <p:spTgt spid="380930"/>
                                        </p:tgtEl>
                                        <p:attrNameLst>
                                          <p:attrName>ppt_h</p:attrName>
                                        </p:attrNameLst>
                                      </p:cBhvr>
                                      <p:tavLst>
                                        <p:tav tm="0">
                                          <p:val>
                                            <p:strVal val="#ppt_h"/>
                                          </p:val>
                                        </p:tav>
                                        <p:tav tm="100000">
                                          <p:val>
                                            <p:strVal val="#ppt_h"/>
                                          </p:val>
                                        </p:tav>
                                      </p:tavLst>
                                    </p:anim>
                                    <p:animEffect transition="in" filter="fade">
                                      <p:cBhvr>
                                        <p:cTn id="61" dur="100"/>
                                        <p:tgtEl>
                                          <p:spTgt spid="380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animBg="1"/>
      <p:bldP spid="380940" grpId="0"/>
      <p:bldP spid="380941" grpId="0" animBg="1"/>
      <p:bldP spid="380942" grpId="0"/>
      <p:bldP spid="38094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954" name="Text Box 2"/>
          <p:cNvSpPr txBox="1">
            <a:spLocks noChangeArrowheads="1"/>
          </p:cNvSpPr>
          <p:nvPr/>
        </p:nvSpPr>
        <p:spPr bwMode="auto">
          <a:xfrm>
            <a:off x="179388" y="620713"/>
            <a:ext cx="6192837" cy="579437"/>
          </a:xfrm>
          <a:prstGeom prst="rect">
            <a:avLst/>
          </a:prstGeom>
          <a:noFill/>
          <a:ln w="12700">
            <a:noFill/>
            <a:miter lim="800000"/>
            <a:headEnd/>
            <a:tailEnd/>
          </a:ln>
        </p:spPr>
        <p:txBody>
          <a:bodyPr>
            <a:spAutoFit/>
          </a:bodyPr>
          <a:lstStyle/>
          <a:p>
            <a:pPr eaLnBrk="1" hangingPunct="1">
              <a:spcBef>
                <a:spcPct val="50000"/>
              </a:spcBef>
            </a:pPr>
            <a:r>
              <a:rPr kumimoji="1" lang="en-US" altLang="zh-CN" sz="3200" b="1">
                <a:solidFill>
                  <a:srgbClr val="FF0066"/>
                </a:solidFill>
                <a:latin typeface="楷体_GB2312" pitchFamily="49" charset="-122"/>
                <a:ea typeface="楷体_GB2312" pitchFamily="49" charset="-122"/>
              </a:rPr>
              <a:t>3.</a:t>
            </a:r>
            <a:r>
              <a:rPr kumimoji="1" lang="zh-CN" altLang="en-US" sz="3200" b="1">
                <a:solidFill>
                  <a:srgbClr val="FF0066"/>
                </a:solidFill>
                <a:latin typeface="楷体_GB2312" pitchFamily="49" charset="-122"/>
                <a:ea typeface="楷体_GB2312" pitchFamily="49" charset="-122"/>
              </a:rPr>
              <a:t>电压源和电流源的等效变换</a:t>
            </a:r>
            <a:r>
              <a:rPr kumimoji="1" lang="zh-CN" altLang="en-US" sz="3200">
                <a:solidFill>
                  <a:srgbClr val="FF0066"/>
                </a:solidFill>
                <a:latin typeface="楷体_GB2312" pitchFamily="49" charset="-122"/>
                <a:ea typeface="楷体_GB2312" pitchFamily="49" charset="-122"/>
              </a:rPr>
              <a:t> </a:t>
            </a:r>
          </a:p>
        </p:txBody>
      </p:sp>
      <p:sp>
        <p:nvSpPr>
          <p:cNvPr id="381955" name="Text Box 3"/>
          <p:cNvSpPr txBox="1">
            <a:spLocks noChangeArrowheads="1"/>
          </p:cNvSpPr>
          <p:nvPr/>
        </p:nvSpPr>
        <p:spPr bwMode="auto">
          <a:xfrm>
            <a:off x="250825" y="1196975"/>
            <a:ext cx="8353425" cy="968375"/>
          </a:xfrm>
          <a:prstGeom prst="rect">
            <a:avLst/>
          </a:prstGeom>
          <a:noFill/>
          <a:ln w="12700">
            <a:noFill/>
            <a:miter lim="800000"/>
            <a:headEnd/>
            <a:tailEnd/>
          </a:ln>
        </p:spPr>
        <p:txBody>
          <a:bodyPr>
            <a:spAutoFit/>
          </a:bodyPr>
          <a:lstStyle/>
          <a:p>
            <a:pPr indent="571500" eaLnBrk="1" hangingPunct="1">
              <a:lnSpc>
                <a:spcPct val="120000"/>
              </a:lnSpc>
            </a:pPr>
            <a:r>
              <a:rPr kumimoji="1" lang="zh-CN" altLang="en-US" sz="2400" b="1">
                <a:latin typeface="Times New Roman" pitchFamily="18" charset="0"/>
                <a:ea typeface="楷体_GB2312" pitchFamily="49" charset="-122"/>
              </a:rPr>
              <a:t> 实际电压源、实际电流源两种模型可以进行等效变换，所谓的等效是指端口的电压、电流在转换过程中保持不变。</a:t>
            </a:r>
          </a:p>
        </p:txBody>
      </p:sp>
      <p:sp>
        <p:nvSpPr>
          <p:cNvPr id="381956" name="Text Box 4"/>
          <p:cNvSpPr txBox="1">
            <a:spLocks noChangeArrowheads="1"/>
          </p:cNvSpPr>
          <p:nvPr/>
        </p:nvSpPr>
        <p:spPr bwMode="auto">
          <a:xfrm>
            <a:off x="5580063" y="4292600"/>
            <a:ext cx="2159000" cy="579438"/>
          </a:xfrm>
          <a:prstGeom prst="rect">
            <a:avLst/>
          </a:prstGeom>
          <a:noFill/>
          <a:ln w="12700">
            <a:noFill/>
            <a:miter lim="800000"/>
            <a:headEnd/>
            <a:tailEnd/>
          </a:ln>
        </p:spPr>
        <p:txBody>
          <a:bodyPr>
            <a:spAutoFit/>
          </a:bodyPr>
          <a:lstStyle/>
          <a:p>
            <a:pPr eaLnBrk="1" hangingPunct="1">
              <a:spcBef>
                <a:spcPct val="50000"/>
              </a:spcBef>
            </a:pPr>
            <a:r>
              <a:rPr kumimoji="1" lang="en-US" altLang="zh-CN" sz="3200" i="1">
                <a:latin typeface="Times New Roman" pitchFamily="18" charset="0"/>
                <a:ea typeface="宋体" charset="-122"/>
              </a:rPr>
              <a:t>u=u</a:t>
            </a:r>
            <a:r>
              <a:rPr kumimoji="1" lang="en-US" altLang="zh-CN" sz="3200" baseline="-25000">
                <a:latin typeface="Times New Roman" pitchFamily="18" charset="0"/>
                <a:ea typeface="宋体" charset="-122"/>
              </a:rPr>
              <a:t>S </a:t>
            </a:r>
            <a:r>
              <a:rPr kumimoji="1" lang="en-US" altLang="zh-CN" sz="3200" i="1" baseline="-25000">
                <a:latin typeface="Times New Roman" pitchFamily="18" charset="0"/>
                <a:ea typeface="宋体" charset="-122"/>
              </a:rPr>
              <a:t> </a:t>
            </a:r>
            <a:r>
              <a:rPr kumimoji="1" lang="en-US" altLang="zh-CN" sz="3200" i="1">
                <a:latin typeface="Times New Roman" pitchFamily="18" charset="0"/>
                <a:ea typeface="宋体" charset="-122"/>
              </a:rPr>
              <a:t>– R</a:t>
            </a:r>
            <a:r>
              <a:rPr kumimoji="1" lang="en-US" altLang="zh-CN" sz="3200" baseline="-25000">
                <a:latin typeface="Times New Roman" pitchFamily="18" charset="0"/>
                <a:ea typeface="宋体" charset="-122"/>
              </a:rPr>
              <a:t>S</a:t>
            </a:r>
            <a:r>
              <a:rPr kumimoji="1" lang="en-US" altLang="zh-CN" sz="3200">
                <a:latin typeface="Times New Roman" pitchFamily="18" charset="0"/>
                <a:ea typeface="宋体" charset="-122"/>
              </a:rPr>
              <a:t> </a:t>
            </a:r>
            <a:r>
              <a:rPr kumimoji="1" lang="en-US" altLang="zh-CN" sz="3200" i="1">
                <a:latin typeface="Times New Roman" pitchFamily="18" charset="0"/>
                <a:ea typeface="宋体" charset="-122"/>
              </a:rPr>
              <a:t>i</a:t>
            </a:r>
          </a:p>
        </p:txBody>
      </p:sp>
      <p:sp>
        <p:nvSpPr>
          <p:cNvPr id="381957" name="Text Box 5"/>
          <p:cNvSpPr txBox="1">
            <a:spLocks noChangeArrowheads="1"/>
          </p:cNvSpPr>
          <p:nvPr/>
        </p:nvSpPr>
        <p:spPr bwMode="auto">
          <a:xfrm>
            <a:off x="1908175" y="4292600"/>
            <a:ext cx="2374900" cy="579438"/>
          </a:xfrm>
          <a:prstGeom prst="rect">
            <a:avLst/>
          </a:prstGeom>
          <a:noFill/>
          <a:ln w="12700">
            <a:noFill/>
            <a:miter lim="800000"/>
            <a:headEnd/>
            <a:tailEnd/>
          </a:ln>
        </p:spPr>
        <p:txBody>
          <a:bodyPr>
            <a:spAutoFit/>
          </a:bodyPr>
          <a:lstStyle/>
          <a:p>
            <a:pPr eaLnBrk="1" hangingPunct="1">
              <a:spcBef>
                <a:spcPct val="50000"/>
              </a:spcBef>
            </a:pPr>
            <a:r>
              <a:rPr kumimoji="1" lang="en-US" altLang="zh-CN" sz="3200" i="1">
                <a:latin typeface="Times New Roman" pitchFamily="18" charset="0"/>
                <a:ea typeface="宋体" charset="-122"/>
              </a:rPr>
              <a:t>i =i</a:t>
            </a:r>
            <a:r>
              <a:rPr kumimoji="1" lang="en-US" altLang="zh-CN" sz="3200" baseline="-25000">
                <a:latin typeface="Times New Roman" pitchFamily="18" charset="0"/>
                <a:ea typeface="宋体" charset="-122"/>
              </a:rPr>
              <a:t>S</a:t>
            </a:r>
            <a:r>
              <a:rPr kumimoji="1" lang="en-US" altLang="zh-CN" sz="3200" i="1" baseline="-25000">
                <a:latin typeface="Times New Roman" pitchFamily="18" charset="0"/>
                <a:ea typeface="宋体" charset="-122"/>
              </a:rPr>
              <a:t> </a:t>
            </a:r>
            <a:r>
              <a:rPr kumimoji="1" lang="en-US" altLang="zh-CN" sz="3200" i="1">
                <a:latin typeface="Times New Roman" pitchFamily="18" charset="0"/>
                <a:ea typeface="宋体" charset="-122"/>
              </a:rPr>
              <a:t>– G</a:t>
            </a:r>
            <a:r>
              <a:rPr kumimoji="1" lang="en-US" altLang="zh-CN" sz="3200" baseline="-25000">
                <a:latin typeface="Times New Roman" pitchFamily="18" charset="0"/>
                <a:ea typeface="宋体" charset="-122"/>
              </a:rPr>
              <a:t>S</a:t>
            </a:r>
            <a:r>
              <a:rPr kumimoji="1" lang="en-US" altLang="zh-CN" sz="3200" i="1">
                <a:latin typeface="Times New Roman" pitchFamily="18" charset="0"/>
                <a:ea typeface="宋体" charset="-122"/>
              </a:rPr>
              <a:t>u</a:t>
            </a:r>
            <a:endParaRPr kumimoji="1" lang="en-US" altLang="zh-CN" sz="3200">
              <a:latin typeface="Times New Roman" pitchFamily="18" charset="0"/>
              <a:ea typeface="宋体" charset="-122"/>
            </a:endParaRPr>
          </a:p>
        </p:txBody>
      </p:sp>
      <p:sp>
        <p:nvSpPr>
          <p:cNvPr id="381958" name="Text Box 6"/>
          <p:cNvSpPr txBox="1">
            <a:spLocks noChangeArrowheads="1"/>
          </p:cNvSpPr>
          <p:nvPr/>
        </p:nvSpPr>
        <p:spPr bwMode="auto">
          <a:xfrm>
            <a:off x="5580063" y="4868863"/>
            <a:ext cx="3095625" cy="579437"/>
          </a:xfrm>
          <a:prstGeom prst="rect">
            <a:avLst/>
          </a:prstGeom>
          <a:noFill/>
          <a:ln w="12700">
            <a:noFill/>
            <a:miter lim="800000"/>
            <a:headEnd/>
            <a:tailEnd/>
          </a:ln>
        </p:spPr>
        <p:txBody>
          <a:bodyPr>
            <a:spAutoFit/>
          </a:bodyPr>
          <a:lstStyle/>
          <a:p>
            <a:pPr eaLnBrk="1" hangingPunct="1">
              <a:spcBef>
                <a:spcPct val="50000"/>
              </a:spcBef>
            </a:pPr>
            <a:r>
              <a:rPr kumimoji="1" lang="en-US" altLang="zh-CN" sz="3200" i="1">
                <a:latin typeface="Times New Roman" pitchFamily="18" charset="0"/>
                <a:ea typeface="宋体" charset="-122"/>
              </a:rPr>
              <a:t>i = u</a:t>
            </a:r>
            <a:r>
              <a:rPr kumimoji="1" lang="en-US" altLang="zh-CN" sz="3200" baseline="-25000">
                <a:latin typeface="Times New Roman" pitchFamily="18" charset="0"/>
                <a:ea typeface="宋体" charset="-122"/>
              </a:rPr>
              <a:t>S</a:t>
            </a:r>
            <a:r>
              <a:rPr kumimoji="1" lang="en-US" altLang="zh-CN" sz="3200" i="1">
                <a:latin typeface="Times New Roman" pitchFamily="18" charset="0"/>
                <a:ea typeface="宋体" charset="-122"/>
              </a:rPr>
              <a:t>/R</a:t>
            </a:r>
            <a:r>
              <a:rPr kumimoji="1" lang="en-US" altLang="zh-CN" sz="3200" baseline="-25000">
                <a:latin typeface="Times New Roman" pitchFamily="18" charset="0"/>
                <a:ea typeface="宋体" charset="-122"/>
              </a:rPr>
              <a:t>S</a:t>
            </a:r>
            <a:r>
              <a:rPr kumimoji="1" lang="en-US" altLang="zh-CN" sz="3200" i="1">
                <a:latin typeface="Times New Roman" pitchFamily="18" charset="0"/>
                <a:ea typeface="宋体" charset="-122"/>
              </a:rPr>
              <a:t>– u/R</a:t>
            </a:r>
            <a:r>
              <a:rPr kumimoji="1" lang="en-US" altLang="zh-CN" sz="3200" baseline="-25000">
                <a:latin typeface="Times New Roman" pitchFamily="18" charset="0"/>
                <a:ea typeface="宋体" charset="-122"/>
              </a:rPr>
              <a:t>S</a:t>
            </a:r>
            <a:endParaRPr kumimoji="1" lang="en-US" altLang="zh-CN" sz="3200" i="1">
              <a:latin typeface="Times New Roman" pitchFamily="18" charset="0"/>
              <a:ea typeface="宋体" charset="-122"/>
            </a:endParaRPr>
          </a:p>
        </p:txBody>
      </p:sp>
      <p:sp>
        <p:nvSpPr>
          <p:cNvPr id="381959" name="Text Box 7"/>
          <p:cNvSpPr txBox="1">
            <a:spLocks noChangeArrowheads="1"/>
          </p:cNvSpPr>
          <p:nvPr/>
        </p:nvSpPr>
        <p:spPr bwMode="auto">
          <a:xfrm>
            <a:off x="827088" y="5013325"/>
            <a:ext cx="2160587" cy="1190625"/>
          </a:xfrm>
          <a:prstGeom prst="rect">
            <a:avLst/>
          </a:prstGeom>
          <a:gradFill rotWithShape="0">
            <a:gsLst>
              <a:gs pos="0">
                <a:schemeClr val="bg1"/>
              </a:gs>
              <a:gs pos="100000">
                <a:srgbClr val="FF99FF"/>
              </a:gs>
            </a:gsLst>
            <a:lin ang="2700000" scaled="1"/>
          </a:gradFill>
          <a:ln w="12700">
            <a:noFill/>
            <a:miter lim="800000"/>
            <a:headEnd/>
            <a:tailEnd/>
          </a:ln>
        </p:spPr>
        <p:txBody>
          <a:bodyPr>
            <a:spAutoFit/>
          </a:bodyPr>
          <a:lstStyle/>
          <a:p>
            <a:pPr eaLnBrk="1" hangingPunct="1">
              <a:spcBef>
                <a:spcPct val="50000"/>
              </a:spcBef>
            </a:pPr>
            <a:r>
              <a:rPr kumimoji="1" lang="zh-CN" altLang="en-US" sz="3600" i="1">
                <a:latin typeface="Times New Roman" pitchFamily="18" charset="0"/>
                <a:ea typeface="宋体" charset="-122"/>
              </a:rPr>
              <a:t> </a:t>
            </a:r>
            <a:r>
              <a:rPr kumimoji="1" lang="en-US" altLang="zh-CN" sz="3600" i="1">
                <a:latin typeface="Times New Roman" pitchFamily="18" charset="0"/>
                <a:ea typeface="宋体" charset="-122"/>
              </a:rPr>
              <a:t>i</a:t>
            </a:r>
            <a:r>
              <a:rPr kumimoji="1" lang="en-US" altLang="zh-CN" sz="3600" baseline="-25000">
                <a:latin typeface="Times New Roman" pitchFamily="18" charset="0"/>
                <a:ea typeface="宋体" charset="-122"/>
              </a:rPr>
              <a:t>S</a:t>
            </a:r>
            <a:r>
              <a:rPr kumimoji="1" lang="en-US" altLang="zh-CN" sz="3600" i="1">
                <a:latin typeface="Times New Roman" pitchFamily="18" charset="0"/>
                <a:ea typeface="宋体" charset="-122"/>
              </a:rPr>
              <a:t>=u</a:t>
            </a:r>
            <a:r>
              <a:rPr kumimoji="1" lang="en-US" altLang="zh-CN" sz="3600" baseline="-25000">
                <a:latin typeface="Times New Roman" pitchFamily="18" charset="0"/>
                <a:ea typeface="宋体" charset="-122"/>
              </a:rPr>
              <a:t>S</a:t>
            </a:r>
            <a:r>
              <a:rPr kumimoji="1" lang="en-US" altLang="zh-CN" sz="3600" i="1" baseline="-25000">
                <a:latin typeface="Times New Roman" pitchFamily="18" charset="0"/>
                <a:ea typeface="宋体" charset="-122"/>
              </a:rPr>
              <a:t> </a:t>
            </a:r>
            <a:r>
              <a:rPr kumimoji="1" lang="en-US" altLang="zh-CN" sz="3600" i="1">
                <a:latin typeface="Times New Roman" pitchFamily="18" charset="0"/>
                <a:ea typeface="宋体" charset="-122"/>
              </a:rPr>
              <a:t>/R</a:t>
            </a:r>
            <a:r>
              <a:rPr kumimoji="1" lang="en-US" altLang="zh-CN" sz="3600" baseline="-25000">
                <a:latin typeface="Times New Roman" pitchFamily="18" charset="0"/>
                <a:ea typeface="宋体" charset="-122"/>
              </a:rPr>
              <a:t>S </a:t>
            </a:r>
            <a:r>
              <a:rPr kumimoji="1" lang="en-US" altLang="zh-CN" sz="3600" i="1" baseline="-25000">
                <a:latin typeface="Times New Roman" pitchFamily="18" charset="0"/>
                <a:ea typeface="宋体" charset="-122"/>
              </a:rPr>
              <a:t>  </a:t>
            </a:r>
            <a:r>
              <a:rPr kumimoji="1" lang="en-US" altLang="zh-CN" sz="3600" i="1">
                <a:latin typeface="Times New Roman" pitchFamily="18" charset="0"/>
                <a:ea typeface="宋体" charset="-122"/>
              </a:rPr>
              <a:t>   G</a:t>
            </a:r>
            <a:r>
              <a:rPr kumimoji="1" lang="en-US" altLang="zh-CN" sz="3600" baseline="-25000">
                <a:latin typeface="Times New Roman" pitchFamily="18" charset="0"/>
                <a:ea typeface="宋体" charset="-122"/>
              </a:rPr>
              <a:t>S</a:t>
            </a:r>
            <a:r>
              <a:rPr kumimoji="1" lang="en-US" altLang="zh-CN" sz="3600" i="1">
                <a:latin typeface="Times New Roman" pitchFamily="18" charset="0"/>
                <a:ea typeface="宋体" charset="-122"/>
              </a:rPr>
              <a:t>=</a:t>
            </a:r>
            <a:r>
              <a:rPr kumimoji="1" lang="en-US" altLang="zh-CN" sz="3600">
                <a:latin typeface="Times New Roman" pitchFamily="18" charset="0"/>
                <a:ea typeface="宋体" charset="-122"/>
              </a:rPr>
              <a:t>1</a:t>
            </a:r>
            <a:r>
              <a:rPr kumimoji="1" lang="en-US" altLang="zh-CN" sz="3600" i="1">
                <a:latin typeface="Times New Roman" pitchFamily="18" charset="0"/>
                <a:ea typeface="宋体" charset="-122"/>
              </a:rPr>
              <a:t>/R</a:t>
            </a:r>
            <a:r>
              <a:rPr kumimoji="1" lang="en-US" altLang="zh-CN" sz="3600" baseline="-25000">
                <a:latin typeface="Times New Roman" pitchFamily="18" charset="0"/>
                <a:ea typeface="宋体" charset="-122"/>
              </a:rPr>
              <a:t>S</a:t>
            </a:r>
            <a:endParaRPr kumimoji="1" lang="en-US" altLang="zh-CN" sz="3600">
              <a:latin typeface="Times New Roman" pitchFamily="18" charset="0"/>
              <a:ea typeface="宋体" charset="-122"/>
            </a:endParaRPr>
          </a:p>
        </p:txBody>
      </p:sp>
      <p:sp>
        <p:nvSpPr>
          <p:cNvPr id="381960" name="AutoShape 8" descr="羊皮纸"/>
          <p:cNvSpPr>
            <a:spLocks noChangeArrowheads="1"/>
          </p:cNvSpPr>
          <p:nvPr/>
        </p:nvSpPr>
        <p:spPr bwMode="auto">
          <a:xfrm>
            <a:off x="7451725" y="2708275"/>
            <a:ext cx="1223963" cy="1439863"/>
          </a:xfrm>
          <a:prstGeom prst="wedgeRoundRectCallout">
            <a:avLst>
              <a:gd name="adj1" fmla="val -102269"/>
              <a:gd name="adj2" fmla="val -38977"/>
              <a:gd name="adj3" fmla="val 16667"/>
            </a:avLst>
          </a:prstGeom>
          <a:blipFill dpi="0" rotWithShape="1">
            <a:blip r:embed="rId2"/>
            <a:srcRect/>
            <a:tile tx="0" ty="0" sx="100000" sy="100000" flip="none" algn="tl"/>
          </a:blipFill>
          <a:ln w="9525">
            <a:noFill/>
            <a:miter lim="800000"/>
            <a:headEnd/>
            <a:tailEnd/>
          </a:ln>
        </p:spPr>
        <p:txBody>
          <a:bodyPr/>
          <a:lstStyle/>
          <a:p>
            <a:pPr eaLnBrk="1" hangingPunct="1">
              <a:spcBef>
                <a:spcPct val="50000"/>
              </a:spcBef>
            </a:pPr>
            <a:r>
              <a:rPr lang="zh-CN" altLang="en-US" sz="2800" b="1">
                <a:ea typeface="楷体_GB2312" pitchFamily="49" charset="-122"/>
              </a:rPr>
              <a:t>实际电压源</a:t>
            </a:r>
            <a:endParaRPr lang="zh-CN" altLang="en-US" sz="2800" b="1">
              <a:solidFill>
                <a:srgbClr val="FFFF00"/>
              </a:solidFill>
              <a:ea typeface="楷体_GB2312" pitchFamily="49" charset="-122"/>
            </a:endParaRPr>
          </a:p>
        </p:txBody>
      </p:sp>
      <p:sp>
        <p:nvSpPr>
          <p:cNvPr id="381961" name="AutoShape 9" descr="羊皮纸"/>
          <p:cNvSpPr>
            <a:spLocks noChangeArrowheads="1"/>
          </p:cNvSpPr>
          <p:nvPr/>
        </p:nvSpPr>
        <p:spPr bwMode="auto">
          <a:xfrm>
            <a:off x="3635375" y="2708275"/>
            <a:ext cx="1081088" cy="1512888"/>
          </a:xfrm>
          <a:prstGeom prst="wedgeRoundRectCallout">
            <a:avLst>
              <a:gd name="adj1" fmla="val -109032"/>
              <a:gd name="adj2" fmla="val 2884"/>
              <a:gd name="adj3" fmla="val 16667"/>
            </a:avLst>
          </a:prstGeom>
          <a:blipFill dpi="0" rotWithShape="1">
            <a:blip r:embed="rId2"/>
            <a:srcRect/>
            <a:tile tx="0" ty="0" sx="100000" sy="100000" flip="none" algn="tl"/>
          </a:blipFill>
          <a:ln w="9525">
            <a:noFill/>
            <a:miter lim="800000"/>
            <a:headEnd/>
            <a:tailEnd/>
          </a:ln>
        </p:spPr>
        <p:txBody>
          <a:bodyPr/>
          <a:lstStyle/>
          <a:p>
            <a:pPr eaLnBrk="1" hangingPunct="1">
              <a:spcBef>
                <a:spcPct val="50000"/>
              </a:spcBef>
            </a:pPr>
            <a:r>
              <a:rPr lang="zh-CN" altLang="en-US" sz="2800" b="1">
                <a:ea typeface="楷体_GB2312" pitchFamily="49" charset="-122"/>
              </a:rPr>
              <a:t>实际电流源</a:t>
            </a:r>
            <a:endParaRPr lang="zh-CN" altLang="en-US" sz="2800" b="1">
              <a:solidFill>
                <a:srgbClr val="FFFF00"/>
              </a:solidFill>
              <a:ea typeface="楷体_GB2312" pitchFamily="49" charset="-122"/>
            </a:endParaRPr>
          </a:p>
        </p:txBody>
      </p:sp>
      <p:sp>
        <p:nvSpPr>
          <p:cNvPr id="381962" name="Text Box 10"/>
          <p:cNvSpPr txBox="1">
            <a:spLocks noChangeArrowheads="1"/>
          </p:cNvSpPr>
          <p:nvPr/>
        </p:nvSpPr>
        <p:spPr bwMode="auto">
          <a:xfrm>
            <a:off x="179388" y="4221163"/>
            <a:ext cx="1800225" cy="519112"/>
          </a:xfrm>
          <a:prstGeom prst="rect">
            <a:avLst/>
          </a:prstGeom>
          <a:noFill/>
          <a:ln w="9525">
            <a:noFill/>
            <a:miter lim="800000"/>
            <a:headEnd/>
            <a:tailEnd/>
          </a:ln>
        </p:spPr>
        <p:txBody>
          <a:bodyPr>
            <a:spAutoFit/>
          </a:bodyPr>
          <a:lstStyle/>
          <a:p>
            <a:pPr eaLnBrk="1" hangingPunct="1">
              <a:spcBef>
                <a:spcPct val="50000"/>
              </a:spcBef>
            </a:pPr>
            <a:r>
              <a:rPr lang="zh-CN" altLang="en-US" sz="2800" b="1">
                <a:ea typeface="楷体_GB2312" pitchFamily="49" charset="-122"/>
              </a:rPr>
              <a:t>端口特性</a:t>
            </a:r>
          </a:p>
        </p:txBody>
      </p:sp>
      <p:grpSp>
        <p:nvGrpSpPr>
          <p:cNvPr id="2" name="Group 11"/>
          <p:cNvGrpSpPr>
            <a:grpSpLocks/>
          </p:cNvGrpSpPr>
          <p:nvPr/>
        </p:nvGrpSpPr>
        <p:grpSpPr bwMode="auto">
          <a:xfrm>
            <a:off x="4932363" y="2349500"/>
            <a:ext cx="2205037" cy="1873250"/>
            <a:chOff x="2816" y="391"/>
            <a:chExt cx="1389" cy="1180"/>
          </a:xfrm>
        </p:grpSpPr>
        <p:sp>
          <p:nvSpPr>
            <p:cNvPr id="41001" name="Oval 12"/>
            <p:cNvSpPr>
              <a:spLocks noChangeArrowheads="1"/>
            </p:cNvSpPr>
            <p:nvPr/>
          </p:nvSpPr>
          <p:spPr bwMode="auto">
            <a:xfrm>
              <a:off x="3107" y="61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1002" name="Text Box 13"/>
            <p:cNvSpPr txBox="1">
              <a:spLocks noChangeArrowheads="1"/>
            </p:cNvSpPr>
            <p:nvPr/>
          </p:nvSpPr>
          <p:spPr bwMode="auto">
            <a:xfrm>
              <a:off x="3787" y="391"/>
              <a:ext cx="27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p>
          </p:txBody>
        </p:sp>
        <p:sp>
          <p:nvSpPr>
            <p:cNvPr id="41003" name="Text Box 14"/>
            <p:cNvSpPr txBox="1">
              <a:spLocks noChangeArrowheads="1"/>
            </p:cNvSpPr>
            <p:nvPr/>
          </p:nvSpPr>
          <p:spPr bwMode="auto">
            <a:xfrm>
              <a:off x="2971" y="391"/>
              <a:ext cx="244"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41004" name="Text Box 15"/>
            <p:cNvSpPr txBox="1">
              <a:spLocks noChangeArrowheads="1"/>
            </p:cNvSpPr>
            <p:nvPr/>
          </p:nvSpPr>
          <p:spPr bwMode="auto">
            <a:xfrm>
              <a:off x="2971" y="754"/>
              <a:ext cx="241"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41005" name="Text Box 16"/>
            <p:cNvSpPr txBox="1">
              <a:spLocks noChangeArrowheads="1"/>
            </p:cNvSpPr>
            <p:nvPr/>
          </p:nvSpPr>
          <p:spPr bwMode="auto">
            <a:xfrm>
              <a:off x="2816" y="618"/>
              <a:ext cx="382"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1006" name="Line 17"/>
            <p:cNvSpPr>
              <a:spLocks noChangeShapeType="1"/>
            </p:cNvSpPr>
            <p:nvPr/>
          </p:nvSpPr>
          <p:spPr bwMode="auto">
            <a:xfrm>
              <a:off x="3515" y="527"/>
              <a:ext cx="318" cy="0"/>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41007" name="Text Box 18"/>
            <p:cNvSpPr txBox="1">
              <a:spLocks noChangeArrowheads="1"/>
            </p:cNvSpPr>
            <p:nvPr/>
          </p:nvSpPr>
          <p:spPr bwMode="auto">
            <a:xfrm>
              <a:off x="2880" y="1071"/>
              <a:ext cx="454"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1008" name="Text Box 19"/>
            <p:cNvSpPr txBox="1">
              <a:spLocks noChangeArrowheads="1"/>
            </p:cNvSpPr>
            <p:nvPr/>
          </p:nvSpPr>
          <p:spPr bwMode="auto">
            <a:xfrm>
              <a:off x="3878" y="391"/>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endParaRPr>
            </a:p>
          </p:txBody>
        </p:sp>
        <p:sp>
          <p:nvSpPr>
            <p:cNvPr id="41009" name="Text Box 20"/>
            <p:cNvSpPr txBox="1">
              <a:spLocks noChangeArrowheads="1"/>
            </p:cNvSpPr>
            <p:nvPr/>
          </p:nvSpPr>
          <p:spPr bwMode="auto">
            <a:xfrm>
              <a:off x="3878" y="799"/>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endParaRPr kumimoji="1" lang="en-US" altLang="zh-CN" sz="2800">
                <a:latin typeface="Times New Roman" pitchFamily="18" charset="0"/>
                <a:ea typeface="宋体" charset="-122"/>
              </a:endParaRPr>
            </a:p>
          </p:txBody>
        </p:sp>
        <p:sp>
          <p:nvSpPr>
            <p:cNvPr id="41010" name="Text Box 21"/>
            <p:cNvSpPr txBox="1">
              <a:spLocks noChangeArrowheads="1"/>
            </p:cNvSpPr>
            <p:nvPr/>
          </p:nvSpPr>
          <p:spPr bwMode="auto">
            <a:xfrm>
              <a:off x="3878" y="1162"/>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_</a:t>
              </a:r>
              <a:endParaRPr kumimoji="1" lang="en-US" altLang="zh-CN" sz="2800">
                <a:latin typeface="Times New Roman" pitchFamily="18" charset="0"/>
                <a:ea typeface="宋体" charset="-122"/>
              </a:endParaRPr>
            </a:p>
          </p:txBody>
        </p:sp>
        <p:sp>
          <p:nvSpPr>
            <p:cNvPr id="41011" name="Line 22"/>
            <p:cNvSpPr>
              <a:spLocks noChangeShapeType="1"/>
            </p:cNvSpPr>
            <p:nvPr/>
          </p:nvSpPr>
          <p:spPr bwMode="auto">
            <a:xfrm>
              <a:off x="3288" y="1525"/>
              <a:ext cx="817" cy="0"/>
            </a:xfrm>
            <a:prstGeom prst="line">
              <a:avLst/>
            </a:prstGeom>
            <a:noFill/>
            <a:ln w="28575">
              <a:solidFill>
                <a:schemeClr val="tx1"/>
              </a:solidFill>
              <a:round/>
              <a:headEnd/>
              <a:tailEnd/>
            </a:ln>
          </p:spPr>
          <p:txBody>
            <a:bodyPr/>
            <a:lstStyle/>
            <a:p>
              <a:endParaRPr lang="zh-CN" altLang="en-US"/>
            </a:p>
          </p:txBody>
        </p:sp>
        <p:sp>
          <p:nvSpPr>
            <p:cNvPr id="41012" name="Line 23"/>
            <p:cNvSpPr>
              <a:spLocks noChangeShapeType="1"/>
            </p:cNvSpPr>
            <p:nvPr/>
          </p:nvSpPr>
          <p:spPr bwMode="auto">
            <a:xfrm>
              <a:off x="3288" y="436"/>
              <a:ext cx="817" cy="0"/>
            </a:xfrm>
            <a:prstGeom prst="line">
              <a:avLst/>
            </a:prstGeom>
            <a:noFill/>
            <a:ln w="28575">
              <a:solidFill>
                <a:schemeClr val="tx1"/>
              </a:solidFill>
              <a:round/>
              <a:headEnd/>
              <a:tailEnd/>
            </a:ln>
          </p:spPr>
          <p:txBody>
            <a:bodyPr/>
            <a:lstStyle/>
            <a:p>
              <a:endParaRPr lang="zh-CN" altLang="en-US"/>
            </a:p>
          </p:txBody>
        </p:sp>
        <p:sp>
          <p:nvSpPr>
            <p:cNvPr id="41013" name="Line 24"/>
            <p:cNvSpPr>
              <a:spLocks noChangeShapeType="1"/>
            </p:cNvSpPr>
            <p:nvPr/>
          </p:nvSpPr>
          <p:spPr bwMode="auto">
            <a:xfrm flipV="1">
              <a:off x="3288" y="436"/>
              <a:ext cx="0" cy="1089"/>
            </a:xfrm>
            <a:prstGeom prst="line">
              <a:avLst/>
            </a:prstGeom>
            <a:noFill/>
            <a:ln w="28575">
              <a:solidFill>
                <a:schemeClr val="tx1"/>
              </a:solidFill>
              <a:round/>
              <a:headEnd/>
              <a:tailEnd/>
            </a:ln>
          </p:spPr>
          <p:txBody>
            <a:bodyPr/>
            <a:lstStyle/>
            <a:p>
              <a:endParaRPr lang="zh-CN" altLang="en-US"/>
            </a:p>
          </p:txBody>
        </p:sp>
        <p:sp>
          <p:nvSpPr>
            <p:cNvPr id="41014" name="Rectangle 25"/>
            <p:cNvSpPr>
              <a:spLocks noChangeArrowheads="1"/>
            </p:cNvSpPr>
            <p:nvPr/>
          </p:nvSpPr>
          <p:spPr bwMode="auto">
            <a:xfrm>
              <a:off x="3198" y="107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1015" name="Oval 26"/>
            <p:cNvSpPr>
              <a:spLocks noChangeArrowheads="1"/>
            </p:cNvSpPr>
            <p:nvPr/>
          </p:nvSpPr>
          <p:spPr bwMode="auto">
            <a:xfrm>
              <a:off x="4104" y="391"/>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1016" name="Oval 27"/>
            <p:cNvSpPr>
              <a:spLocks noChangeArrowheads="1"/>
            </p:cNvSpPr>
            <p:nvPr/>
          </p:nvSpPr>
          <p:spPr bwMode="auto">
            <a:xfrm>
              <a:off x="4104" y="1480"/>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grpSp>
        <p:nvGrpSpPr>
          <p:cNvPr id="3" name="Group 28"/>
          <p:cNvGrpSpPr>
            <a:grpSpLocks/>
          </p:cNvGrpSpPr>
          <p:nvPr/>
        </p:nvGrpSpPr>
        <p:grpSpPr bwMode="auto">
          <a:xfrm>
            <a:off x="395288" y="2205038"/>
            <a:ext cx="2592387" cy="1871662"/>
            <a:chOff x="340" y="1570"/>
            <a:chExt cx="1633" cy="1179"/>
          </a:xfrm>
        </p:grpSpPr>
        <p:sp>
          <p:nvSpPr>
            <p:cNvPr id="40983" name="Text Box 29"/>
            <p:cNvSpPr txBox="1">
              <a:spLocks noChangeArrowheads="1"/>
            </p:cNvSpPr>
            <p:nvPr/>
          </p:nvSpPr>
          <p:spPr bwMode="auto">
            <a:xfrm>
              <a:off x="1320" y="1570"/>
              <a:ext cx="259"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endParaRPr kumimoji="1" lang="en-US" altLang="zh-CN" sz="2800">
                <a:latin typeface="Times New Roman" pitchFamily="18" charset="0"/>
                <a:ea typeface="宋体" charset="-122"/>
              </a:endParaRPr>
            </a:p>
          </p:txBody>
        </p:sp>
        <p:sp>
          <p:nvSpPr>
            <p:cNvPr id="40984" name="Text Box 30"/>
            <p:cNvSpPr txBox="1">
              <a:spLocks noChangeArrowheads="1"/>
            </p:cNvSpPr>
            <p:nvPr/>
          </p:nvSpPr>
          <p:spPr bwMode="auto">
            <a:xfrm>
              <a:off x="1172" y="2069"/>
              <a:ext cx="363"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G</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0985" name="Text Box 31"/>
            <p:cNvSpPr txBox="1">
              <a:spLocks noChangeArrowheads="1"/>
            </p:cNvSpPr>
            <p:nvPr/>
          </p:nvSpPr>
          <p:spPr bwMode="auto">
            <a:xfrm>
              <a:off x="1614" y="1842"/>
              <a:ext cx="310"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endParaRPr>
            </a:p>
          </p:txBody>
        </p:sp>
        <p:sp>
          <p:nvSpPr>
            <p:cNvPr id="40986" name="Text Box 32"/>
            <p:cNvSpPr txBox="1">
              <a:spLocks noChangeArrowheads="1"/>
            </p:cNvSpPr>
            <p:nvPr/>
          </p:nvSpPr>
          <p:spPr bwMode="auto">
            <a:xfrm>
              <a:off x="1662" y="2114"/>
              <a:ext cx="311"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endParaRPr kumimoji="1" lang="en-US" altLang="zh-CN" sz="2800">
                <a:latin typeface="Times New Roman" pitchFamily="18" charset="0"/>
                <a:ea typeface="宋体" charset="-122"/>
              </a:endParaRPr>
            </a:p>
          </p:txBody>
        </p:sp>
        <p:sp>
          <p:nvSpPr>
            <p:cNvPr id="40987" name="Text Box 33"/>
            <p:cNvSpPr txBox="1">
              <a:spLocks noChangeArrowheads="1"/>
            </p:cNvSpPr>
            <p:nvPr/>
          </p:nvSpPr>
          <p:spPr bwMode="auto">
            <a:xfrm>
              <a:off x="1614" y="2341"/>
              <a:ext cx="310"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_</a:t>
              </a:r>
              <a:endParaRPr kumimoji="1" lang="en-US" altLang="zh-CN" sz="2800">
                <a:latin typeface="Times New Roman" pitchFamily="18" charset="0"/>
                <a:ea typeface="宋体" charset="-122"/>
              </a:endParaRPr>
            </a:p>
          </p:txBody>
        </p:sp>
        <p:sp>
          <p:nvSpPr>
            <p:cNvPr id="40988" name="Line 34"/>
            <p:cNvSpPr>
              <a:spLocks noChangeShapeType="1"/>
            </p:cNvSpPr>
            <p:nvPr/>
          </p:nvSpPr>
          <p:spPr bwMode="auto">
            <a:xfrm>
              <a:off x="1270" y="1932"/>
              <a:ext cx="363" cy="0"/>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40989" name="Line 35"/>
            <p:cNvSpPr>
              <a:spLocks noChangeShapeType="1"/>
            </p:cNvSpPr>
            <p:nvPr/>
          </p:nvSpPr>
          <p:spPr bwMode="auto">
            <a:xfrm>
              <a:off x="1074" y="1887"/>
              <a:ext cx="0" cy="816"/>
            </a:xfrm>
            <a:prstGeom prst="line">
              <a:avLst/>
            </a:prstGeom>
            <a:noFill/>
            <a:ln w="28575">
              <a:solidFill>
                <a:schemeClr val="tx1"/>
              </a:solidFill>
              <a:round/>
              <a:headEnd type="oval" w="med" len="med"/>
              <a:tailEnd type="oval" w="med" len="med"/>
            </a:ln>
          </p:spPr>
          <p:txBody>
            <a:bodyPr/>
            <a:lstStyle/>
            <a:p>
              <a:endParaRPr lang="zh-CN" altLang="en-US"/>
            </a:p>
          </p:txBody>
        </p:sp>
        <p:sp>
          <p:nvSpPr>
            <p:cNvPr id="40990" name="Oval 36"/>
            <p:cNvSpPr>
              <a:spLocks noChangeArrowheads="1"/>
            </p:cNvSpPr>
            <p:nvPr/>
          </p:nvSpPr>
          <p:spPr bwMode="auto">
            <a:xfrm>
              <a:off x="1837" y="1842"/>
              <a:ext cx="98"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0991" name="Line 37"/>
            <p:cNvSpPr>
              <a:spLocks noChangeShapeType="1"/>
            </p:cNvSpPr>
            <p:nvPr/>
          </p:nvSpPr>
          <p:spPr bwMode="auto">
            <a:xfrm>
              <a:off x="521" y="1888"/>
              <a:ext cx="0" cy="816"/>
            </a:xfrm>
            <a:prstGeom prst="line">
              <a:avLst/>
            </a:prstGeom>
            <a:noFill/>
            <a:ln w="28575">
              <a:solidFill>
                <a:schemeClr val="tx1"/>
              </a:solidFill>
              <a:round/>
              <a:headEnd/>
              <a:tailEnd/>
            </a:ln>
          </p:spPr>
          <p:txBody>
            <a:bodyPr wrap="none" anchor="ctr"/>
            <a:lstStyle/>
            <a:p>
              <a:endParaRPr lang="zh-CN" altLang="en-US"/>
            </a:p>
          </p:txBody>
        </p:sp>
        <p:sp>
          <p:nvSpPr>
            <p:cNvPr id="40992" name="Line 38"/>
            <p:cNvSpPr>
              <a:spLocks noChangeShapeType="1"/>
            </p:cNvSpPr>
            <p:nvPr/>
          </p:nvSpPr>
          <p:spPr bwMode="auto">
            <a:xfrm flipV="1">
              <a:off x="521" y="1968"/>
              <a:ext cx="0" cy="283"/>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40993" name="Text Box 39"/>
            <p:cNvSpPr txBox="1">
              <a:spLocks noChangeArrowheads="1"/>
            </p:cNvSpPr>
            <p:nvPr/>
          </p:nvSpPr>
          <p:spPr bwMode="auto">
            <a:xfrm>
              <a:off x="567" y="1888"/>
              <a:ext cx="363"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0994" name="Line 40"/>
            <p:cNvSpPr>
              <a:spLocks noChangeShapeType="1"/>
            </p:cNvSpPr>
            <p:nvPr/>
          </p:nvSpPr>
          <p:spPr bwMode="auto">
            <a:xfrm>
              <a:off x="521" y="2703"/>
              <a:ext cx="1323" cy="1"/>
            </a:xfrm>
            <a:prstGeom prst="line">
              <a:avLst/>
            </a:prstGeom>
            <a:noFill/>
            <a:ln w="28575">
              <a:solidFill>
                <a:schemeClr val="tx1"/>
              </a:solidFill>
              <a:round/>
              <a:headEnd/>
              <a:tailEnd/>
            </a:ln>
          </p:spPr>
          <p:txBody>
            <a:bodyPr wrap="none" anchor="ctr"/>
            <a:lstStyle/>
            <a:p>
              <a:endParaRPr lang="zh-CN" altLang="en-US"/>
            </a:p>
          </p:txBody>
        </p:sp>
        <p:sp>
          <p:nvSpPr>
            <p:cNvPr id="40995" name="Line 41"/>
            <p:cNvSpPr>
              <a:spLocks noChangeShapeType="1"/>
            </p:cNvSpPr>
            <p:nvPr/>
          </p:nvSpPr>
          <p:spPr bwMode="auto">
            <a:xfrm flipV="1">
              <a:off x="521" y="1887"/>
              <a:ext cx="1323" cy="0"/>
            </a:xfrm>
            <a:prstGeom prst="line">
              <a:avLst/>
            </a:prstGeom>
            <a:noFill/>
            <a:ln w="28575">
              <a:solidFill>
                <a:schemeClr val="tx1"/>
              </a:solidFill>
              <a:round/>
              <a:headEnd/>
              <a:tailEnd/>
            </a:ln>
          </p:spPr>
          <p:txBody>
            <a:bodyPr wrap="none" anchor="ctr"/>
            <a:lstStyle/>
            <a:p>
              <a:endParaRPr lang="zh-CN" altLang="en-US"/>
            </a:p>
          </p:txBody>
        </p:sp>
        <p:grpSp>
          <p:nvGrpSpPr>
            <p:cNvPr id="40996" name="Group 42"/>
            <p:cNvGrpSpPr>
              <a:grpSpLocks/>
            </p:cNvGrpSpPr>
            <p:nvPr/>
          </p:nvGrpSpPr>
          <p:grpSpPr bwMode="auto">
            <a:xfrm>
              <a:off x="340" y="2205"/>
              <a:ext cx="392" cy="363"/>
              <a:chOff x="4785" y="709"/>
              <a:chExt cx="363" cy="363"/>
            </a:xfrm>
          </p:grpSpPr>
          <p:sp>
            <p:nvSpPr>
              <p:cNvPr id="40999" name="Oval 43"/>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1000" name="Line 44"/>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40997" name="Oval 45"/>
            <p:cNvSpPr>
              <a:spLocks noChangeArrowheads="1"/>
            </p:cNvSpPr>
            <p:nvPr/>
          </p:nvSpPr>
          <p:spPr bwMode="auto">
            <a:xfrm>
              <a:off x="1837" y="2658"/>
              <a:ext cx="98"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0998" name="Rectangle 46"/>
            <p:cNvSpPr>
              <a:spLocks noChangeArrowheads="1"/>
            </p:cNvSpPr>
            <p:nvPr/>
          </p:nvSpPr>
          <p:spPr bwMode="auto">
            <a:xfrm>
              <a:off x="1025" y="2114"/>
              <a:ext cx="13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sp>
        <p:nvSpPr>
          <p:cNvPr id="381999" name="AutoShape 47"/>
          <p:cNvSpPr>
            <a:spLocks noChangeArrowheads="1"/>
          </p:cNvSpPr>
          <p:nvPr/>
        </p:nvSpPr>
        <p:spPr bwMode="auto">
          <a:xfrm>
            <a:off x="3419475" y="5589588"/>
            <a:ext cx="4103688" cy="576262"/>
          </a:xfrm>
          <a:prstGeom prst="leftArrowCallout">
            <a:avLst>
              <a:gd name="adj1" fmla="val 25065"/>
              <a:gd name="adj2" fmla="val 24931"/>
              <a:gd name="adj3" fmla="val 72630"/>
              <a:gd name="adj4" fmla="val 83583"/>
            </a:avLst>
          </a:prstGeom>
          <a:solidFill>
            <a:srgbClr val="3399FF"/>
          </a:solidFill>
          <a:ln w="9525">
            <a:noFill/>
            <a:miter lim="800000"/>
            <a:headEnd/>
            <a:tailEnd/>
          </a:ln>
        </p:spPr>
        <p:txBody>
          <a:bodyPr wrap="none" anchor="ctr"/>
          <a:lstStyle/>
          <a:p>
            <a:pPr algn="ctr" eaLnBrk="1" hangingPunct="1"/>
            <a:r>
              <a:rPr kumimoji="1" lang="zh-CN" altLang="zh-CN" sz="2800" b="1">
                <a:solidFill>
                  <a:schemeClr val="bg1"/>
                </a:solidFill>
                <a:ea typeface="楷体_GB2312" pitchFamily="49" charset="-122"/>
              </a:rPr>
              <a:t>比较</a:t>
            </a:r>
            <a:r>
              <a:rPr kumimoji="1" lang="zh-CN" altLang="en-US" sz="2800" b="1">
                <a:solidFill>
                  <a:schemeClr val="bg1"/>
                </a:solidFill>
                <a:ea typeface="楷体_GB2312" pitchFamily="49" charset="-122"/>
              </a:rPr>
              <a:t>可</a:t>
            </a:r>
            <a:r>
              <a:rPr kumimoji="1" lang="zh-CN" altLang="zh-CN" sz="2800" b="1">
                <a:solidFill>
                  <a:schemeClr val="bg1"/>
                </a:solidFill>
                <a:ea typeface="楷体_GB2312" pitchFamily="49" charset="-122"/>
              </a:rPr>
              <a:t>得等效条件</a:t>
            </a:r>
            <a:endParaRPr kumimoji="1" lang="zh-CN" altLang="en-US" sz="2800" b="1">
              <a:solidFill>
                <a:schemeClr val="bg1"/>
              </a:solidFill>
              <a:ea typeface="楷体_GB2312" pitchFamily="49" charset="-122"/>
            </a:endParaRPr>
          </a:p>
        </p:txBody>
      </p:sp>
      <p:grpSp>
        <p:nvGrpSpPr>
          <p:cNvPr id="40974" name="Group 48"/>
          <p:cNvGrpSpPr>
            <a:grpSpLocks/>
          </p:cNvGrpSpPr>
          <p:nvPr/>
        </p:nvGrpSpPr>
        <p:grpSpPr bwMode="auto">
          <a:xfrm>
            <a:off x="8316913" y="6446838"/>
            <a:ext cx="792162" cy="366712"/>
            <a:chOff x="5193" y="4020"/>
            <a:chExt cx="499" cy="231"/>
          </a:xfrm>
        </p:grpSpPr>
        <p:pic>
          <p:nvPicPr>
            <p:cNvPr id="40981" name="Picture 49"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40982" name="Text Box 50">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40975" name="Group 51"/>
          <p:cNvGrpSpPr>
            <a:grpSpLocks/>
          </p:cNvGrpSpPr>
          <p:nvPr/>
        </p:nvGrpSpPr>
        <p:grpSpPr bwMode="auto">
          <a:xfrm>
            <a:off x="7453313" y="6446838"/>
            <a:ext cx="792162" cy="366712"/>
            <a:chOff x="4649" y="4020"/>
            <a:chExt cx="499" cy="231"/>
          </a:xfrm>
        </p:grpSpPr>
        <p:pic>
          <p:nvPicPr>
            <p:cNvPr id="40979" name="Picture 52"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40980" name="Text Box 53">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0976" name="Group 54"/>
          <p:cNvGrpSpPr>
            <a:grpSpLocks/>
          </p:cNvGrpSpPr>
          <p:nvPr/>
        </p:nvGrpSpPr>
        <p:grpSpPr bwMode="auto">
          <a:xfrm>
            <a:off x="6588125" y="6446838"/>
            <a:ext cx="792163" cy="366712"/>
            <a:chOff x="5193" y="4020"/>
            <a:chExt cx="499" cy="231"/>
          </a:xfrm>
        </p:grpSpPr>
        <p:pic>
          <p:nvPicPr>
            <p:cNvPr id="40977" name="Picture 55"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40978" name="Text Box 56">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81954"/>
                                        </p:tgtEl>
                                        <p:attrNameLst>
                                          <p:attrName>style.visibility</p:attrName>
                                        </p:attrNameLst>
                                      </p:cBhvr>
                                      <p:to>
                                        <p:strVal val="visible"/>
                                      </p:to>
                                    </p:set>
                                    <p:anim calcmode="lin" valueType="num">
                                      <p:cBhvr additive="base">
                                        <p:cTn id="7" dur="500" fill="hold"/>
                                        <p:tgtEl>
                                          <p:spTgt spid="381954"/>
                                        </p:tgtEl>
                                        <p:attrNameLst>
                                          <p:attrName>ppt_x</p:attrName>
                                        </p:attrNameLst>
                                      </p:cBhvr>
                                      <p:tavLst>
                                        <p:tav tm="0">
                                          <p:val>
                                            <p:strVal val="0-#ppt_w/2"/>
                                          </p:val>
                                        </p:tav>
                                        <p:tav tm="100000">
                                          <p:val>
                                            <p:strVal val="#ppt_x"/>
                                          </p:val>
                                        </p:tav>
                                      </p:tavLst>
                                    </p:anim>
                                    <p:anim calcmode="lin" valueType="num">
                                      <p:cBhvr additive="base">
                                        <p:cTn id="8" dur="500" fill="hold"/>
                                        <p:tgtEl>
                                          <p:spTgt spid="3819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381955">
                                            <p:txEl>
                                              <p:pRg st="0" end="0"/>
                                            </p:txEl>
                                          </p:spTgt>
                                        </p:tgtEl>
                                        <p:attrNameLst>
                                          <p:attrName>style.visibility</p:attrName>
                                        </p:attrNameLst>
                                      </p:cBhvr>
                                      <p:to>
                                        <p:strVal val="visible"/>
                                      </p:to>
                                    </p:set>
                                    <p:animEffect transition="in" filter="wipe(up)">
                                      <p:cBhvr>
                                        <p:cTn id="13" dur="75"/>
                                        <p:tgtEl>
                                          <p:spTgt spid="38195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nodeType="afterGroup">
                            <p:stCondLst>
                              <p:cond delay="500"/>
                            </p:stCondLst>
                            <p:childTnLst>
                              <p:par>
                                <p:cTn id="20" presetID="20" presetClass="entr" presetSubtype="0" fill="hold" grpId="0" nodeType="afterEffect">
                                  <p:stCondLst>
                                    <p:cond delay="0"/>
                                  </p:stCondLst>
                                  <p:childTnLst>
                                    <p:set>
                                      <p:cBhvr>
                                        <p:cTn id="21" dur="1" fill="hold">
                                          <p:stCondLst>
                                            <p:cond delay="0"/>
                                          </p:stCondLst>
                                        </p:cTn>
                                        <p:tgtEl>
                                          <p:spTgt spid="381961"/>
                                        </p:tgtEl>
                                        <p:attrNameLst>
                                          <p:attrName>style.visibility</p:attrName>
                                        </p:attrNameLst>
                                      </p:cBhvr>
                                      <p:to>
                                        <p:strVal val="visible"/>
                                      </p:to>
                                    </p:set>
                                    <p:animEffect transition="in" filter="wedge">
                                      <p:cBhvr>
                                        <p:cTn id="22" dur="2000"/>
                                        <p:tgtEl>
                                          <p:spTgt spid="3819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par>
                          <p:cTn id="28" fill="hold" nodeType="afterGroup">
                            <p:stCondLst>
                              <p:cond delay="500"/>
                            </p:stCondLst>
                            <p:childTnLst>
                              <p:par>
                                <p:cTn id="29" presetID="20" presetClass="entr" presetSubtype="0" fill="hold" grpId="0" nodeType="afterEffect">
                                  <p:stCondLst>
                                    <p:cond delay="0"/>
                                  </p:stCondLst>
                                  <p:childTnLst>
                                    <p:set>
                                      <p:cBhvr>
                                        <p:cTn id="30" dur="1" fill="hold">
                                          <p:stCondLst>
                                            <p:cond delay="0"/>
                                          </p:stCondLst>
                                        </p:cTn>
                                        <p:tgtEl>
                                          <p:spTgt spid="381960"/>
                                        </p:tgtEl>
                                        <p:attrNameLst>
                                          <p:attrName>style.visibility</p:attrName>
                                        </p:attrNameLst>
                                      </p:cBhvr>
                                      <p:to>
                                        <p:strVal val="visible"/>
                                      </p:to>
                                    </p:set>
                                    <p:animEffect transition="in" filter="wedge">
                                      <p:cBhvr>
                                        <p:cTn id="31" dur="2000"/>
                                        <p:tgtEl>
                                          <p:spTgt spid="38196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81962"/>
                                        </p:tgtEl>
                                        <p:attrNameLst>
                                          <p:attrName>style.visibility</p:attrName>
                                        </p:attrNameLst>
                                      </p:cBhvr>
                                      <p:to>
                                        <p:strVal val="visible"/>
                                      </p:to>
                                    </p:set>
                                    <p:animEffect transition="in" filter="blinds(horizontal)">
                                      <p:cBhvr>
                                        <p:cTn id="36" dur="500"/>
                                        <p:tgtEl>
                                          <p:spTgt spid="3819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81957"/>
                                        </p:tgtEl>
                                        <p:attrNameLst>
                                          <p:attrName>style.visibility</p:attrName>
                                        </p:attrNameLst>
                                      </p:cBhvr>
                                      <p:to>
                                        <p:strVal val="visible"/>
                                      </p:to>
                                    </p:set>
                                    <p:animEffect transition="in" filter="wipe(left)">
                                      <p:cBhvr>
                                        <p:cTn id="41" dur="1000"/>
                                        <p:tgtEl>
                                          <p:spTgt spid="38195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81956"/>
                                        </p:tgtEl>
                                        <p:attrNameLst>
                                          <p:attrName>style.visibility</p:attrName>
                                        </p:attrNameLst>
                                      </p:cBhvr>
                                      <p:to>
                                        <p:strVal val="visible"/>
                                      </p:to>
                                    </p:set>
                                    <p:animEffect transition="in" filter="wipe(left)">
                                      <p:cBhvr>
                                        <p:cTn id="46" dur="1000"/>
                                        <p:tgtEl>
                                          <p:spTgt spid="38195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81958"/>
                                        </p:tgtEl>
                                        <p:attrNameLst>
                                          <p:attrName>style.visibility</p:attrName>
                                        </p:attrNameLst>
                                      </p:cBhvr>
                                      <p:to>
                                        <p:strVal val="visible"/>
                                      </p:to>
                                    </p:set>
                                    <p:animEffect transition="in" filter="wipe(left)">
                                      <p:cBhvr>
                                        <p:cTn id="51" dur="1000"/>
                                        <p:tgtEl>
                                          <p:spTgt spid="38195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2" fill="hold" grpId="0" nodeType="clickEffect">
                                  <p:stCondLst>
                                    <p:cond delay="0"/>
                                  </p:stCondLst>
                                  <p:childTnLst>
                                    <p:set>
                                      <p:cBhvr>
                                        <p:cTn id="55" dur="1" fill="hold">
                                          <p:stCondLst>
                                            <p:cond delay="0"/>
                                          </p:stCondLst>
                                        </p:cTn>
                                        <p:tgtEl>
                                          <p:spTgt spid="381999"/>
                                        </p:tgtEl>
                                        <p:attrNameLst>
                                          <p:attrName>style.visibility</p:attrName>
                                        </p:attrNameLst>
                                      </p:cBhvr>
                                      <p:to>
                                        <p:strVal val="visible"/>
                                      </p:to>
                                    </p:set>
                                    <p:animEffect transition="in" filter="slide(fromRight)">
                                      <p:cBhvr>
                                        <p:cTn id="56" dur="500"/>
                                        <p:tgtEl>
                                          <p:spTgt spid="381999"/>
                                        </p:tgtEl>
                                      </p:cBhvr>
                                    </p:animEffect>
                                  </p:childTnLst>
                                </p:cTn>
                              </p:par>
                            </p:childTnLst>
                          </p:cTn>
                        </p:par>
                        <p:par>
                          <p:cTn id="57" fill="hold" nodeType="afterGroup">
                            <p:stCondLst>
                              <p:cond delay="500"/>
                            </p:stCondLst>
                            <p:childTnLst>
                              <p:par>
                                <p:cTn id="58" presetID="12" presetClass="entr" presetSubtype="1" fill="hold" grpId="0" nodeType="afterEffect">
                                  <p:stCondLst>
                                    <p:cond delay="0"/>
                                  </p:stCondLst>
                                  <p:childTnLst>
                                    <p:set>
                                      <p:cBhvr>
                                        <p:cTn id="59" dur="1" fill="hold">
                                          <p:stCondLst>
                                            <p:cond delay="0"/>
                                          </p:stCondLst>
                                        </p:cTn>
                                        <p:tgtEl>
                                          <p:spTgt spid="381959"/>
                                        </p:tgtEl>
                                        <p:attrNameLst>
                                          <p:attrName>style.visibility</p:attrName>
                                        </p:attrNameLst>
                                      </p:cBhvr>
                                      <p:to>
                                        <p:strVal val="visible"/>
                                      </p:to>
                                    </p:set>
                                    <p:animEffect transition="in" filter="slide(fromTop)">
                                      <p:cBhvr>
                                        <p:cTn id="60" dur="1000"/>
                                        <p:tgtEl>
                                          <p:spTgt spid="381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autoUpdateAnimBg="0"/>
      <p:bldP spid="381955" grpId="0" build="p" autoUpdateAnimBg="0"/>
      <p:bldP spid="381956" grpId="0" autoUpdateAnimBg="0"/>
      <p:bldP spid="381957" grpId="0" autoUpdateAnimBg="0"/>
      <p:bldP spid="381958" grpId="0" autoUpdateAnimBg="0"/>
      <p:bldP spid="381959" grpId="0" animBg="1" autoUpdateAnimBg="0"/>
      <p:bldP spid="381960" grpId="0" animBg="1"/>
      <p:bldP spid="381961" grpId="0" animBg="1"/>
      <p:bldP spid="381962" grpId="0"/>
      <p:bldP spid="38199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2" name="Text Box 4" descr="新闻纸"/>
          <p:cNvSpPr txBox="1">
            <a:spLocks noChangeArrowheads="1"/>
          </p:cNvSpPr>
          <p:nvPr/>
        </p:nvSpPr>
        <p:spPr bwMode="auto">
          <a:xfrm>
            <a:off x="684213" y="620713"/>
            <a:ext cx="7885112" cy="823912"/>
          </a:xfrm>
          <a:prstGeom prst="rect">
            <a:avLst/>
          </a:prstGeom>
          <a:noFill/>
          <a:ln w="9525">
            <a:noFill/>
            <a:miter lim="800000"/>
            <a:headEnd/>
            <a:tailEnd/>
          </a:ln>
          <a:effectLst>
            <a:prstShdw prst="shdw17" dist="17961" dir="2700000">
              <a:srgbClr val="959595"/>
            </a:prstShdw>
          </a:effectLst>
        </p:spPr>
        <p:txBody>
          <a:bodyPr lIns="90000" tIns="46800" rIns="90000" bIns="46800">
            <a:spAutoFit/>
          </a:bodyPr>
          <a:lstStyle/>
          <a:p>
            <a:pPr eaLnBrk="1" hangingPunct="1">
              <a:spcBef>
                <a:spcPct val="50000"/>
              </a:spcBef>
            </a:pPr>
            <a:r>
              <a:rPr kumimoji="1" lang="en-US" altLang="zh-CN" sz="4800" b="1">
                <a:solidFill>
                  <a:schemeClr val="bg1"/>
                </a:solidFill>
                <a:latin typeface="楷体_GB2312" pitchFamily="49" charset="-122"/>
                <a:ea typeface="楷体_GB2312" pitchFamily="49" charset="-122"/>
              </a:rPr>
              <a:t>4.1 </a:t>
            </a:r>
            <a:r>
              <a:rPr kumimoji="1" lang="zh-CN" altLang="en-US" sz="4800" b="1">
                <a:solidFill>
                  <a:schemeClr val="bg1"/>
                </a:solidFill>
                <a:latin typeface="楷体_GB2312" pitchFamily="49" charset="-122"/>
                <a:ea typeface="楷体_GB2312" pitchFamily="49" charset="-122"/>
              </a:rPr>
              <a:t>分解的基本步骤</a:t>
            </a:r>
            <a:endParaRPr kumimoji="1" lang="zh-CN" altLang="en-US" sz="3200">
              <a:solidFill>
                <a:schemeClr val="bg1"/>
              </a:solidFill>
              <a:latin typeface="Times New Roman" pitchFamily="18" charset="0"/>
              <a:ea typeface="仿宋_GB2312" pitchFamily="49" charset="-122"/>
            </a:endParaRPr>
          </a:p>
        </p:txBody>
      </p:sp>
      <p:sp>
        <p:nvSpPr>
          <p:cNvPr id="278533" name="Text Box 5"/>
          <p:cNvSpPr txBox="1">
            <a:spLocks noChangeArrowheads="1"/>
          </p:cNvSpPr>
          <p:nvPr/>
        </p:nvSpPr>
        <p:spPr bwMode="auto">
          <a:xfrm>
            <a:off x="827088" y="1773238"/>
            <a:ext cx="7931150" cy="604837"/>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Wingdings" pitchFamily="2" charset="2"/>
              <a:buChar char="u"/>
            </a:pPr>
            <a:r>
              <a:rPr kumimoji="1" lang="zh-CN" altLang="en-US" sz="2800" b="1">
                <a:solidFill>
                  <a:srgbClr val="FFFF00"/>
                </a:solidFill>
                <a:ea typeface="楷体_GB2312" pitchFamily="49" charset="-122"/>
              </a:rPr>
              <a:t>把</a:t>
            </a:r>
            <a:r>
              <a:rPr kumimoji="1" lang="zh-CN" altLang="en-US" sz="2800" b="1">
                <a:solidFill>
                  <a:srgbClr val="FFFF00"/>
                </a:solidFill>
                <a:latin typeface="Times New Roman" pitchFamily="18" charset="0"/>
                <a:ea typeface="楷体_GB2312" pitchFamily="49" charset="-122"/>
              </a:rPr>
              <a:t>给定的网络分为两个单口网络</a:t>
            </a:r>
            <a:r>
              <a:rPr kumimoji="1" lang="en-US" altLang="zh-CN" sz="2800" b="1">
                <a:solidFill>
                  <a:srgbClr val="FFFF00"/>
                </a:solidFill>
                <a:latin typeface="Times New Roman" pitchFamily="18" charset="0"/>
                <a:ea typeface="楷体_GB2312" pitchFamily="49" charset="-122"/>
              </a:rPr>
              <a:t>N</a:t>
            </a:r>
            <a:r>
              <a:rPr kumimoji="1" lang="en-US" altLang="zh-CN" sz="2800" b="1" baseline="-25000">
                <a:solidFill>
                  <a:srgbClr val="FFFF00"/>
                </a:solidFill>
                <a:latin typeface="Times New Roman" pitchFamily="18" charset="0"/>
                <a:ea typeface="楷体_GB2312" pitchFamily="49" charset="-122"/>
              </a:rPr>
              <a:t>1</a:t>
            </a:r>
            <a:r>
              <a:rPr kumimoji="1" lang="zh-CN" altLang="en-US" sz="2800" b="1">
                <a:solidFill>
                  <a:srgbClr val="FFFF00"/>
                </a:solidFill>
                <a:latin typeface="Times New Roman" pitchFamily="18" charset="0"/>
                <a:ea typeface="楷体_GB2312" pitchFamily="49" charset="-122"/>
              </a:rPr>
              <a:t>和</a:t>
            </a:r>
            <a:r>
              <a:rPr kumimoji="1" lang="en-US" altLang="zh-CN" sz="2800" b="1">
                <a:solidFill>
                  <a:srgbClr val="FFFF00"/>
                </a:solidFill>
                <a:latin typeface="Times New Roman" pitchFamily="18" charset="0"/>
                <a:ea typeface="楷体_GB2312" pitchFamily="49" charset="-122"/>
              </a:rPr>
              <a:t>N</a:t>
            </a:r>
            <a:r>
              <a:rPr kumimoji="1" lang="en-US" altLang="zh-CN" sz="2800" b="1" baseline="-25000">
                <a:solidFill>
                  <a:srgbClr val="FFFF00"/>
                </a:solidFill>
                <a:latin typeface="Times New Roman" pitchFamily="18" charset="0"/>
                <a:ea typeface="楷体_GB2312" pitchFamily="49" charset="-122"/>
              </a:rPr>
              <a:t>2</a:t>
            </a:r>
            <a:r>
              <a:rPr kumimoji="1" lang="zh-CN" altLang="en-US" sz="2800" b="1">
                <a:solidFill>
                  <a:srgbClr val="FFFF00"/>
                </a:solidFill>
                <a:latin typeface="Times New Roman" pitchFamily="18" charset="0"/>
                <a:ea typeface="楷体_GB2312" pitchFamily="49" charset="-122"/>
              </a:rPr>
              <a:t>；</a:t>
            </a:r>
          </a:p>
        </p:txBody>
      </p:sp>
      <p:sp>
        <p:nvSpPr>
          <p:cNvPr id="278534" name="Text Box 6"/>
          <p:cNvSpPr txBox="1">
            <a:spLocks noChangeArrowheads="1"/>
          </p:cNvSpPr>
          <p:nvPr/>
        </p:nvSpPr>
        <p:spPr bwMode="auto">
          <a:xfrm>
            <a:off x="827088" y="2492375"/>
            <a:ext cx="7931150" cy="604838"/>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Wingdings" pitchFamily="2" charset="2"/>
              <a:buChar char="u"/>
            </a:pPr>
            <a:r>
              <a:rPr kumimoji="1" lang="zh-CN" altLang="en-US" sz="2800" b="1">
                <a:solidFill>
                  <a:srgbClr val="FFFF00"/>
                </a:solidFill>
                <a:ea typeface="楷体_GB2312" pitchFamily="49" charset="-122"/>
              </a:rPr>
              <a:t>分别求出</a:t>
            </a:r>
            <a:r>
              <a:rPr kumimoji="1" lang="en-US" altLang="zh-CN" sz="2800" b="1">
                <a:solidFill>
                  <a:srgbClr val="FFFF00"/>
                </a:solidFill>
                <a:latin typeface="Times New Roman" pitchFamily="18" charset="0"/>
                <a:ea typeface="楷体_GB2312" pitchFamily="49" charset="-122"/>
              </a:rPr>
              <a:t>N</a:t>
            </a:r>
            <a:r>
              <a:rPr kumimoji="1" lang="en-US" altLang="zh-CN" sz="2800" b="1" baseline="-25000">
                <a:solidFill>
                  <a:srgbClr val="FFFF00"/>
                </a:solidFill>
                <a:latin typeface="Times New Roman" pitchFamily="18" charset="0"/>
                <a:ea typeface="楷体_GB2312" pitchFamily="49" charset="-122"/>
              </a:rPr>
              <a:t>1</a:t>
            </a:r>
            <a:r>
              <a:rPr kumimoji="1" lang="zh-CN" altLang="en-US" sz="2800" b="1">
                <a:solidFill>
                  <a:srgbClr val="FFFF00"/>
                </a:solidFill>
                <a:latin typeface="Times New Roman" pitchFamily="18" charset="0"/>
                <a:ea typeface="楷体_GB2312" pitchFamily="49" charset="-122"/>
              </a:rPr>
              <a:t>和</a:t>
            </a:r>
            <a:r>
              <a:rPr kumimoji="1" lang="en-US" altLang="zh-CN" sz="2800" b="1">
                <a:solidFill>
                  <a:srgbClr val="FFFF00"/>
                </a:solidFill>
                <a:latin typeface="Times New Roman" pitchFamily="18" charset="0"/>
                <a:ea typeface="楷体_GB2312" pitchFamily="49" charset="-122"/>
              </a:rPr>
              <a:t>N</a:t>
            </a:r>
            <a:r>
              <a:rPr kumimoji="1" lang="en-US" altLang="zh-CN" sz="2800" b="1" baseline="-25000">
                <a:solidFill>
                  <a:srgbClr val="FFFF00"/>
                </a:solidFill>
                <a:latin typeface="Times New Roman" pitchFamily="18" charset="0"/>
                <a:ea typeface="楷体_GB2312" pitchFamily="49" charset="-122"/>
              </a:rPr>
              <a:t>2</a:t>
            </a:r>
            <a:r>
              <a:rPr kumimoji="1" lang="zh-CN" altLang="en-US" sz="2800" b="1">
                <a:solidFill>
                  <a:srgbClr val="FFFF00"/>
                </a:solidFill>
                <a:latin typeface="Times New Roman" pitchFamily="18" charset="0"/>
                <a:ea typeface="楷体_GB2312" pitchFamily="49" charset="-122"/>
              </a:rPr>
              <a:t>的</a:t>
            </a:r>
            <a:r>
              <a:rPr kumimoji="1" lang="en-US" altLang="zh-CN" sz="2800" b="1">
                <a:solidFill>
                  <a:srgbClr val="FFFF00"/>
                </a:solidFill>
                <a:latin typeface="Times New Roman" pitchFamily="18" charset="0"/>
                <a:ea typeface="楷体_GB2312" pitchFamily="49" charset="-122"/>
              </a:rPr>
              <a:t>VCR</a:t>
            </a:r>
            <a:r>
              <a:rPr kumimoji="1" lang="zh-CN" altLang="en-US" sz="2800" b="1">
                <a:solidFill>
                  <a:srgbClr val="FFFF00"/>
                </a:solidFill>
                <a:latin typeface="Times New Roman" pitchFamily="18" charset="0"/>
                <a:ea typeface="楷体_GB2312" pitchFamily="49" charset="-122"/>
              </a:rPr>
              <a:t>（计算或测量）；</a:t>
            </a:r>
          </a:p>
        </p:txBody>
      </p:sp>
      <p:sp>
        <p:nvSpPr>
          <p:cNvPr id="278535" name="Text Box 7"/>
          <p:cNvSpPr txBox="1">
            <a:spLocks noChangeArrowheads="1"/>
          </p:cNvSpPr>
          <p:nvPr/>
        </p:nvSpPr>
        <p:spPr bwMode="auto">
          <a:xfrm>
            <a:off x="827088" y="3248025"/>
            <a:ext cx="7931150" cy="1117600"/>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Wingdings" pitchFamily="2" charset="2"/>
              <a:buChar char="u"/>
            </a:pPr>
            <a:r>
              <a:rPr kumimoji="1" lang="zh-CN" altLang="en-US" sz="2800" b="1">
                <a:solidFill>
                  <a:srgbClr val="FFFF00"/>
                </a:solidFill>
                <a:ea typeface="楷体_GB2312" pitchFamily="49" charset="-122"/>
              </a:rPr>
              <a:t>联立两者的</a:t>
            </a:r>
            <a:r>
              <a:rPr kumimoji="1" lang="en-US" altLang="zh-CN" sz="2800" b="1">
                <a:solidFill>
                  <a:srgbClr val="FFFF00"/>
                </a:solidFill>
                <a:latin typeface="Times New Roman" pitchFamily="18" charset="0"/>
                <a:ea typeface="楷体_GB2312" pitchFamily="49" charset="-122"/>
              </a:rPr>
              <a:t>VCR</a:t>
            </a:r>
            <a:r>
              <a:rPr kumimoji="1" lang="zh-CN" altLang="en-US" sz="2800" b="1">
                <a:solidFill>
                  <a:srgbClr val="FFFF00"/>
                </a:solidFill>
                <a:latin typeface="Times New Roman" pitchFamily="18" charset="0"/>
                <a:ea typeface="楷体_GB2312" pitchFamily="49" charset="-122"/>
              </a:rPr>
              <a:t>式或由它们伏安特性曲线的交点，求得</a:t>
            </a:r>
            <a:r>
              <a:rPr kumimoji="1" lang="zh-CN" altLang="en-US" sz="2800" b="1">
                <a:solidFill>
                  <a:srgbClr val="FFFF00"/>
                </a:solidFill>
                <a:ea typeface="楷体_GB2312" pitchFamily="49" charset="-122"/>
              </a:rPr>
              <a:t> </a:t>
            </a:r>
            <a:r>
              <a:rPr kumimoji="1" lang="en-US" altLang="zh-CN" sz="2800" b="1">
                <a:solidFill>
                  <a:srgbClr val="FFFF00"/>
                </a:solidFill>
                <a:latin typeface="Times New Roman" pitchFamily="18" charset="0"/>
                <a:ea typeface="楷体_GB2312" pitchFamily="49" charset="-122"/>
              </a:rPr>
              <a:t>N</a:t>
            </a:r>
            <a:r>
              <a:rPr kumimoji="1" lang="en-US" altLang="zh-CN" sz="2800" b="1" baseline="-25000">
                <a:solidFill>
                  <a:srgbClr val="FFFF00"/>
                </a:solidFill>
                <a:latin typeface="Times New Roman" pitchFamily="18" charset="0"/>
                <a:ea typeface="楷体_GB2312" pitchFamily="49" charset="-122"/>
              </a:rPr>
              <a:t>1</a:t>
            </a:r>
            <a:r>
              <a:rPr kumimoji="1" lang="zh-CN" altLang="en-US" sz="2800" b="1">
                <a:solidFill>
                  <a:srgbClr val="FFFF00"/>
                </a:solidFill>
                <a:latin typeface="Times New Roman" pitchFamily="18" charset="0"/>
                <a:ea typeface="楷体_GB2312" pitchFamily="49" charset="-122"/>
              </a:rPr>
              <a:t>和</a:t>
            </a:r>
            <a:r>
              <a:rPr kumimoji="1" lang="en-US" altLang="zh-CN" sz="2800" b="1">
                <a:solidFill>
                  <a:srgbClr val="FFFF00"/>
                </a:solidFill>
                <a:latin typeface="Times New Roman" pitchFamily="18" charset="0"/>
                <a:ea typeface="楷体_GB2312" pitchFamily="49" charset="-122"/>
              </a:rPr>
              <a:t>N</a:t>
            </a:r>
            <a:r>
              <a:rPr kumimoji="1" lang="en-US" altLang="zh-CN" sz="2800" b="1" baseline="-25000">
                <a:solidFill>
                  <a:srgbClr val="FFFF00"/>
                </a:solidFill>
                <a:latin typeface="Times New Roman" pitchFamily="18" charset="0"/>
                <a:ea typeface="楷体_GB2312" pitchFamily="49" charset="-122"/>
              </a:rPr>
              <a:t>2</a:t>
            </a:r>
            <a:r>
              <a:rPr kumimoji="1" lang="zh-CN" altLang="en-US" sz="2800" b="1">
                <a:solidFill>
                  <a:srgbClr val="FFFF00"/>
                </a:solidFill>
                <a:latin typeface="Times New Roman" pitchFamily="18" charset="0"/>
                <a:ea typeface="楷体_GB2312" pitchFamily="49" charset="-122"/>
              </a:rPr>
              <a:t>的端口电压、电流；</a:t>
            </a:r>
          </a:p>
        </p:txBody>
      </p:sp>
      <p:sp>
        <p:nvSpPr>
          <p:cNvPr id="278536" name="Text Box 8"/>
          <p:cNvSpPr txBox="1">
            <a:spLocks noChangeArrowheads="1"/>
          </p:cNvSpPr>
          <p:nvPr/>
        </p:nvSpPr>
        <p:spPr bwMode="auto">
          <a:xfrm>
            <a:off x="817563" y="4727575"/>
            <a:ext cx="7931150" cy="604838"/>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Wingdings" pitchFamily="2" charset="2"/>
              <a:buChar char="u"/>
            </a:pPr>
            <a:r>
              <a:rPr kumimoji="1" lang="zh-CN" altLang="en-US" sz="2800" b="1">
                <a:solidFill>
                  <a:srgbClr val="FFFF00"/>
                </a:solidFill>
                <a:ea typeface="楷体_GB2312" pitchFamily="49" charset="-122"/>
              </a:rPr>
              <a:t>分别求 </a:t>
            </a:r>
            <a:r>
              <a:rPr kumimoji="1" lang="en-US" altLang="zh-CN" sz="2800" b="1">
                <a:solidFill>
                  <a:srgbClr val="FFFF00"/>
                </a:solidFill>
                <a:latin typeface="Times New Roman" pitchFamily="18" charset="0"/>
                <a:ea typeface="楷体_GB2312" pitchFamily="49" charset="-122"/>
              </a:rPr>
              <a:t>N</a:t>
            </a:r>
            <a:r>
              <a:rPr kumimoji="1" lang="en-US" altLang="zh-CN" sz="2800" b="1" baseline="-25000">
                <a:solidFill>
                  <a:srgbClr val="FFFF00"/>
                </a:solidFill>
                <a:latin typeface="Times New Roman" pitchFamily="18" charset="0"/>
                <a:ea typeface="楷体_GB2312" pitchFamily="49" charset="-122"/>
              </a:rPr>
              <a:t>1</a:t>
            </a:r>
            <a:r>
              <a:rPr kumimoji="1" lang="zh-CN" altLang="en-US" sz="2800" b="1">
                <a:solidFill>
                  <a:srgbClr val="FFFF00"/>
                </a:solidFill>
                <a:latin typeface="Times New Roman" pitchFamily="18" charset="0"/>
                <a:ea typeface="楷体_GB2312" pitchFamily="49" charset="-122"/>
              </a:rPr>
              <a:t>和</a:t>
            </a:r>
            <a:r>
              <a:rPr kumimoji="1" lang="en-US" altLang="zh-CN" sz="2800" b="1">
                <a:solidFill>
                  <a:srgbClr val="FFFF00"/>
                </a:solidFill>
                <a:latin typeface="Times New Roman" pitchFamily="18" charset="0"/>
                <a:ea typeface="楷体_GB2312" pitchFamily="49" charset="-122"/>
              </a:rPr>
              <a:t>N</a:t>
            </a:r>
            <a:r>
              <a:rPr kumimoji="1" lang="en-US" altLang="zh-CN" sz="2800" b="1" baseline="-25000">
                <a:solidFill>
                  <a:srgbClr val="FFFF00"/>
                </a:solidFill>
                <a:latin typeface="Times New Roman" pitchFamily="18" charset="0"/>
                <a:ea typeface="楷体_GB2312" pitchFamily="49" charset="-122"/>
              </a:rPr>
              <a:t>2</a:t>
            </a:r>
            <a:r>
              <a:rPr kumimoji="1" lang="zh-CN" altLang="en-US" sz="2800" b="1">
                <a:solidFill>
                  <a:srgbClr val="FFFF00"/>
                </a:solidFill>
                <a:latin typeface="Times New Roman" pitchFamily="18" charset="0"/>
                <a:ea typeface="楷体_GB2312" pitchFamily="49" charset="-122"/>
              </a:rPr>
              <a:t>的支路电压、电流。</a:t>
            </a:r>
          </a:p>
        </p:txBody>
      </p:sp>
      <p:grpSp>
        <p:nvGrpSpPr>
          <p:cNvPr id="5127" name="Group 9"/>
          <p:cNvGrpSpPr>
            <a:grpSpLocks/>
          </p:cNvGrpSpPr>
          <p:nvPr/>
        </p:nvGrpSpPr>
        <p:grpSpPr bwMode="auto">
          <a:xfrm>
            <a:off x="8316913" y="6446838"/>
            <a:ext cx="792162" cy="366712"/>
            <a:chOff x="5193" y="4020"/>
            <a:chExt cx="499" cy="231"/>
          </a:xfrm>
        </p:grpSpPr>
        <p:pic>
          <p:nvPicPr>
            <p:cNvPr id="5134" name="Picture 10"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5135" name="Text Box 11">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5128" name="Group 12"/>
          <p:cNvGrpSpPr>
            <a:grpSpLocks/>
          </p:cNvGrpSpPr>
          <p:nvPr/>
        </p:nvGrpSpPr>
        <p:grpSpPr bwMode="auto">
          <a:xfrm>
            <a:off x="7453313" y="6446838"/>
            <a:ext cx="792162" cy="366712"/>
            <a:chOff x="4649" y="4020"/>
            <a:chExt cx="499" cy="231"/>
          </a:xfrm>
        </p:grpSpPr>
        <p:pic>
          <p:nvPicPr>
            <p:cNvPr id="5132" name="Picture 13"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5133" name="Text Box 14">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5129" name="Group 15"/>
          <p:cNvGrpSpPr>
            <a:grpSpLocks/>
          </p:cNvGrpSpPr>
          <p:nvPr/>
        </p:nvGrpSpPr>
        <p:grpSpPr bwMode="auto">
          <a:xfrm>
            <a:off x="6588125" y="6446838"/>
            <a:ext cx="792163" cy="366712"/>
            <a:chOff x="5193" y="4020"/>
            <a:chExt cx="499" cy="231"/>
          </a:xfrm>
        </p:grpSpPr>
        <p:pic>
          <p:nvPicPr>
            <p:cNvPr id="5130" name="Picture 16"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5131" name="Text Box 17">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78532"/>
                                        </p:tgtEl>
                                        <p:attrNameLst>
                                          <p:attrName>style.visibility</p:attrName>
                                        </p:attrNameLst>
                                      </p:cBhvr>
                                      <p:to>
                                        <p:strVal val="visible"/>
                                      </p:to>
                                    </p:set>
                                    <p:anim calcmode="lin" valueType="num">
                                      <p:cBhvr additive="base">
                                        <p:cTn id="7" dur="500" fill="hold"/>
                                        <p:tgtEl>
                                          <p:spTgt spid="278532"/>
                                        </p:tgtEl>
                                        <p:attrNameLst>
                                          <p:attrName>ppt_x</p:attrName>
                                        </p:attrNameLst>
                                      </p:cBhvr>
                                      <p:tavLst>
                                        <p:tav tm="0">
                                          <p:val>
                                            <p:strVal val="0-#ppt_w/2"/>
                                          </p:val>
                                        </p:tav>
                                        <p:tav tm="100000">
                                          <p:val>
                                            <p:strVal val="#ppt_x"/>
                                          </p:val>
                                        </p:tav>
                                      </p:tavLst>
                                    </p:anim>
                                    <p:anim calcmode="lin" valueType="num">
                                      <p:cBhvr additive="base">
                                        <p:cTn id="8" dur="500" fill="hold"/>
                                        <p:tgtEl>
                                          <p:spTgt spid="27853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278533"/>
                                        </p:tgtEl>
                                        <p:attrNameLst>
                                          <p:attrName>style.visibility</p:attrName>
                                        </p:attrNameLst>
                                      </p:cBhvr>
                                      <p:to>
                                        <p:strVal val="visible"/>
                                      </p:to>
                                    </p:set>
                                    <p:animEffect transition="in" filter="wipe(left)">
                                      <p:cBhvr>
                                        <p:cTn id="13" dur="100"/>
                                        <p:tgtEl>
                                          <p:spTgt spid="2785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278534"/>
                                        </p:tgtEl>
                                        <p:attrNameLst>
                                          <p:attrName>style.visibility</p:attrName>
                                        </p:attrNameLst>
                                      </p:cBhvr>
                                      <p:to>
                                        <p:strVal val="visible"/>
                                      </p:to>
                                    </p:set>
                                    <p:animEffect transition="in" filter="wipe(left)">
                                      <p:cBhvr>
                                        <p:cTn id="18" dur="100"/>
                                        <p:tgtEl>
                                          <p:spTgt spid="2785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278535"/>
                                        </p:tgtEl>
                                        <p:attrNameLst>
                                          <p:attrName>style.visibility</p:attrName>
                                        </p:attrNameLst>
                                      </p:cBhvr>
                                      <p:to>
                                        <p:strVal val="visible"/>
                                      </p:to>
                                    </p:set>
                                    <p:animEffect transition="in" filter="wipe(left)">
                                      <p:cBhvr>
                                        <p:cTn id="23" dur="100"/>
                                        <p:tgtEl>
                                          <p:spTgt spid="2785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278536"/>
                                        </p:tgtEl>
                                        <p:attrNameLst>
                                          <p:attrName>style.visibility</p:attrName>
                                        </p:attrNameLst>
                                      </p:cBhvr>
                                      <p:to>
                                        <p:strVal val="visible"/>
                                      </p:to>
                                    </p:set>
                                    <p:animEffect transition="in" filter="wipe(left)">
                                      <p:cBhvr>
                                        <p:cTn id="28" dur="100"/>
                                        <p:tgtEl>
                                          <p:spTgt spid="278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P spid="278533" grpId="0" autoUpdateAnimBg="0"/>
      <p:bldP spid="278534" grpId="0" autoUpdateAnimBg="0"/>
      <p:bldP spid="278535" grpId="0" autoUpdateAnimBg="0"/>
      <p:bldP spid="27853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2978" name="Text Box 2"/>
          <p:cNvSpPr txBox="1">
            <a:spLocks noChangeArrowheads="1"/>
          </p:cNvSpPr>
          <p:nvPr/>
        </p:nvSpPr>
        <p:spPr bwMode="auto">
          <a:xfrm>
            <a:off x="1692275" y="765175"/>
            <a:ext cx="4254500" cy="519113"/>
          </a:xfrm>
          <a:prstGeom prst="rect">
            <a:avLst/>
          </a:prstGeom>
          <a:noFill/>
          <a:ln w="12700">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楷体_GB2312" pitchFamily="49" charset="-122"/>
              </a:rPr>
              <a:t>电压源变换为电流源：</a:t>
            </a:r>
          </a:p>
        </p:txBody>
      </p:sp>
      <p:grpSp>
        <p:nvGrpSpPr>
          <p:cNvPr id="2" name="Group 3"/>
          <p:cNvGrpSpPr>
            <a:grpSpLocks/>
          </p:cNvGrpSpPr>
          <p:nvPr/>
        </p:nvGrpSpPr>
        <p:grpSpPr bwMode="auto">
          <a:xfrm>
            <a:off x="3276600" y="1700213"/>
            <a:ext cx="1208088" cy="722312"/>
            <a:chOff x="1973" y="845"/>
            <a:chExt cx="761" cy="455"/>
          </a:xfrm>
        </p:grpSpPr>
        <p:sp>
          <p:nvSpPr>
            <p:cNvPr id="42078" name="AutoShape 4"/>
            <p:cNvSpPr>
              <a:spLocks noChangeArrowheads="1"/>
            </p:cNvSpPr>
            <p:nvPr/>
          </p:nvSpPr>
          <p:spPr bwMode="auto">
            <a:xfrm rot="-1136341">
              <a:off x="1980" y="1124"/>
              <a:ext cx="754" cy="176"/>
            </a:xfrm>
            <a:prstGeom prst="rightArrow">
              <a:avLst>
                <a:gd name="adj1" fmla="val 50000"/>
                <a:gd name="adj2" fmla="val 107102"/>
              </a:avLst>
            </a:prstGeom>
            <a:solidFill>
              <a:srgbClr val="3399FF"/>
            </a:solidFill>
            <a:ln w="12700">
              <a:noFill/>
              <a:miter lim="800000"/>
              <a:headEnd/>
              <a:tailEnd/>
            </a:ln>
          </p:spPr>
          <p:txBody>
            <a:bodyPr wrap="none" anchor="ctr"/>
            <a:lstStyle/>
            <a:p>
              <a:endParaRPr lang="zh-CN" altLang="en-US">
                <a:ea typeface="宋体" charset="-122"/>
              </a:endParaRPr>
            </a:p>
          </p:txBody>
        </p:sp>
        <p:sp>
          <p:nvSpPr>
            <p:cNvPr id="42079" name="Text Box 5"/>
            <p:cNvSpPr txBox="1">
              <a:spLocks noChangeArrowheads="1"/>
            </p:cNvSpPr>
            <p:nvPr/>
          </p:nvSpPr>
          <p:spPr bwMode="auto">
            <a:xfrm rot="-1136341">
              <a:off x="1973" y="845"/>
              <a:ext cx="655" cy="327"/>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楷体_GB2312" pitchFamily="49" charset="-122"/>
                </a:rPr>
                <a:t>转换</a:t>
              </a:r>
            </a:p>
          </p:txBody>
        </p:sp>
      </p:grpSp>
      <p:sp>
        <p:nvSpPr>
          <p:cNvPr id="382982" name="Text Box 6"/>
          <p:cNvSpPr txBox="1">
            <a:spLocks noChangeArrowheads="1"/>
          </p:cNvSpPr>
          <p:nvPr/>
        </p:nvSpPr>
        <p:spPr bwMode="auto">
          <a:xfrm>
            <a:off x="755650" y="3429000"/>
            <a:ext cx="4398963" cy="519113"/>
          </a:xfrm>
          <a:prstGeom prst="rect">
            <a:avLst/>
          </a:prstGeom>
          <a:noFill/>
          <a:ln w="12700">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楷体_GB2312" pitchFamily="49" charset="-122"/>
              </a:rPr>
              <a:t>电流源变换为电压源：</a:t>
            </a:r>
          </a:p>
        </p:txBody>
      </p:sp>
      <p:graphicFrame>
        <p:nvGraphicFramePr>
          <p:cNvPr id="382983" name="Object 7"/>
          <p:cNvGraphicFramePr>
            <a:graphicFrameLocks noChangeAspect="1"/>
          </p:cNvGraphicFramePr>
          <p:nvPr/>
        </p:nvGraphicFramePr>
        <p:xfrm>
          <a:off x="4356100" y="2636838"/>
          <a:ext cx="3384550" cy="720725"/>
        </p:xfrm>
        <a:graphic>
          <a:graphicData uri="http://schemas.openxmlformats.org/presentationml/2006/ole">
            <p:oleObj spid="_x0000_s41989" name="公式" r:id="rId3" imgW="1562197" imgH="409489" progId="Equation.3">
              <p:embed/>
            </p:oleObj>
          </a:graphicData>
        </a:graphic>
      </p:graphicFrame>
      <p:graphicFrame>
        <p:nvGraphicFramePr>
          <p:cNvPr id="382984" name="Object 8"/>
          <p:cNvGraphicFramePr>
            <a:graphicFrameLocks noChangeAspect="1"/>
          </p:cNvGraphicFramePr>
          <p:nvPr/>
        </p:nvGraphicFramePr>
        <p:xfrm>
          <a:off x="4356100" y="5516563"/>
          <a:ext cx="3500438" cy="647700"/>
        </p:xfrm>
        <a:graphic>
          <a:graphicData uri="http://schemas.openxmlformats.org/presentationml/2006/ole">
            <p:oleObj spid="_x0000_s41990" name="公式" r:id="rId4" imgW="1600293" imgH="409489" progId="Equation.3">
              <p:embed/>
            </p:oleObj>
          </a:graphicData>
        </a:graphic>
      </p:graphicFrame>
      <p:grpSp>
        <p:nvGrpSpPr>
          <p:cNvPr id="41991" name="Group 9"/>
          <p:cNvGrpSpPr>
            <a:grpSpLocks/>
          </p:cNvGrpSpPr>
          <p:nvPr/>
        </p:nvGrpSpPr>
        <p:grpSpPr bwMode="auto">
          <a:xfrm>
            <a:off x="8316913" y="6446838"/>
            <a:ext cx="792162" cy="366712"/>
            <a:chOff x="5193" y="4020"/>
            <a:chExt cx="499" cy="231"/>
          </a:xfrm>
        </p:grpSpPr>
        <p:pic>
          <p:nvPicPr>
            <p:cNvPr id="42076" name="Picture 10" descr="78900"/>
            <p:cNvPicPr>
              <a:picLocks noChangeAspect="1" noChangeArrowheads="1"/>
            </p:cNvPicPr>
            <p:nvPr/>
          </p:nvPicPr>
          <p:blipFill>
            <a:blip r:embed="rId5"/>
            <a:srcRect/>
            <a:stretch>
              <a:fillRect/>
            </a:stretch>
          </p:blipFill>
          <p:spPr bwMode="auto">
            <a:xfrm>
              <a:off x="5193" y="4066"/>
              <a:ext cx="499" cy="181"/>
            </a:xfrm>
            <a:prstGeom prst="rect">
              <a:avLst/>
            </a:prstGeom>
            <a:noFill/>
            <a:ln w="9525">
              <a:noFill/>
              <a:miter lim="800000"/>
              <a:headEnd/>
              <a:tailEnd/>
            </a:ln>
          </p:spPr>
        </p:pic>
        <p:sp>
          <p:nvSpPr>
            <p:cNvPr id="42077" name="Text Box 11">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41992" name="Group 12"/>
          <p:cNvGrpSpPr>
            <a:grpSpLocks/>
          </p:cNvGrpSpPr>
          <p:nvPr/>
        </p:nvGrpSpPr>
        <p:grpSpPr bwMode="auto">
          <a:xfrm>
            <a:off x="7451725" y="6446838"/>
            <a:ext cx="792163" cy="366712"/>
            <a:chOff x="4649" y="4020"/>
            <a:chExt cx="499" cy="231"/>
          </a:xfrm>
        </p:grpSpPr>
        <p:pic>
          <p:nvPicPr>
            <p:cNvPr id="42074" name="Picture 13" descr="78900"/>
            <p:cNvPicPr>
              <a:picLocks noChangeAspect="1" noChangeArrowheads="1"/>
            </p:cNvPicPr>
            <p:nvPr/>
          </p:nvPicPr>
          <p:blipFill>
            <a:blip r:embed="rId5"/>
            <a:srcRect/>
            <a:stretch>
              <a:fillRect/>
            </a:stretch>
          </p:blipFill>
          <p:spPr bwMode="auto">
            <a:xfrm>
              <a:off x="4649" y="4066"/>
              <a:ext cx="499" cy="181"/>
            </a:xfrm>
            <a:prstGeom prst="rect">
              <a:avLst/>
            </a:prstGeom>
            <a:noFill/>
            <a:ln w="9525">
              <a:noFill/>
              <a:miter lim="800000"/>
              <a:headEnd/>
              <a:tailEnd/>
            </a:ln>
          </p:spPr>
        </p:pic>
        <p:sp>
          <p:nvSpPr>
            <p:cNvPr id="42075" name="Text Box 14">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5" name="Group 15"/>
          <p:cNvGrpSpPr>
            <a:grpSpLocks/>
          </p:cNvGrpSpPr>
          <p:nvPr/>
        </p:nvGrpSpPr>
        <p:grpSpPr bwMode="auto">
          <a:xfrm>
            <a:off x="611188" y="1412875"/>
            <a:ext cx="2205037" cy="1873250"/>
            <a:chOff x="2816" y="391"/>
            <a:chExt cx="1389" cy="1180"/>
          </a:xfrm>
        </p:grpSpPr>
        <p:sp>
          <p:nvSpPr>
            <p:cNvPr id="42058" name="Oval 16"/>
            <p:cNvSpPr>
              <a:spLocks noChangeArrowheads="1"/>
            </p:cNvSpPr>
            <p:nvPr/>
          </p:nvSpPr>
          <p:spPr bwMode="auto">
            <a:xfrm>
              <a:off x="3107" y="61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2059" name="Text Box 17"/>
            <p:cNvSpPr txBox="1">
              <a:spLocks noChangeArrowheads="1"/>
            </p:cNvSpPr>
            <p:nvPr/>
          </p:nvSpPr>
          <p:spPr bwMode="auto">
            <a:xfrm>
              <a:off x="3787" y="391"/>
              <a:ext cx="27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p>
          </p:txBody>
        </p:sp>
        <p:sp>
          <p:nvSpPr>
            <p:cNvPr id="42060" name="Text Box 18"/>
            <p:cNvSpPr txBox="1">
              <a:spLocks noChangeArrowheads="1"/>
            </p:cNvSpPr>
            <p:nvPr/>
          </p:nvSpPr>
          <p:spPr bwMode="auto">
            <a:xfrm>
              <a:off x="2971" y="391"/>
              <a:ext cx="244"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42061" name="Text Box 19"/>
            <p:cNvSpPr txBox="1">
              <a:spLocks noChangeArrowheads="1"/>
            </p:cNvSpPr>
            <p:nvPr/>
          </p:nvSpPr>
          <p:spPr bwMode="auto">
            <a:xfrm>
              <a:off x="2971" y="754"/>
              <a:ext cx="241"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42062" name="Text Box 20"/>
            <p:cNvSpPr txBox="1">
              <a:spLocks noChangeArrowheads="1"/>
            </p:cNvSpPr>
            <p:nvPr/>
          </p:nvSpPr>
          <p:spPr bwMode="auto">
            <a:xfrm>
              <a:off x="2816" y="618"/>
              <a:ext cx="382"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2063" name="Line 21"/>
            <p:cNvSpPr>
              <a:spLocks noChangeShapeType="1"/>
            </p:cNvSpPr>
            <p:nvPr/>
          </p:nvSpPr>
          <p:spPr bwMode="auto">
            <a:xfrm>
              <a:off x="3515" y="527"/>
              <a:ext cx="318" cy="0"/>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42064" name="Text Box 22"/>
            <p:cNvSpPr txBox="1">
              <a:spLocks noChangeArrowheads="1"/>
            </p:cNvSpPr>
            <p:nvPr/>
          </p:nvSpPr>
          <p:spPr bwMode="auto">
            <a:xfrm>
              <a:off x="2880" y="1071"/>
              <a:ext cx="454"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2065" name="Text Box 23"/>
            <p:cNvSpPr txBox="1">
              <a:spLocks noChangeArrowheads="1"/>
            </p:cNvSpPr>
            <p:nvPr/>
          </p:nvSpPr>
          <p:spPr bwMode="auto">
            <a:xfrm>
              <a:off x="3878" y="391"/>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endParaRPr>
            </a:p>
          </p:txBody>
        </p:sp>
        <p:sp>
          <p:nvSpPr>
            <p:cNvPr id="42066" name="Text Box 24"/>
            <p:cNvSpPr txBox="1">
              <a:spLocks noChangeArrowheads="1"/>
            </p:cNvSpPr>
            <p:nvPr/>
          </p:nvSpPr>
          <p:spPr bwMode="auto">
            <a:xfrm>
              <a:off x="3878" y="799"/>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endParaRPr kumimoji="1" lang="en-US" altLang="zh-CN" sz="2800">
                <a:latin typeface="Times New Roman" pitchFamily="18" charset="0"/>
                <a:ea typeface="宋体" charset="-122"/>
              </a:endParaRPr>
            </a:p>
          </p:txBody>
        </p:sp>
        <p:sp>
          <p:nvSpPr>
            <p:cNvPr id="42067" name="Text Box 25"/>
            <p:cNvSpPr txBox="1">
              <a:spLocks noChangeArrowheads="1"/>
            </p:cNvSpPr>
            <p:nvPr/>
          </p:nvSpPr>
          <p:spPr bwMode="auto">
            <a:xfrm>
              <a:off x="3878" y="1162"/>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_</a:t>
              </a:r>
              <a:endParaRPr kumimoji="1" lang="en-US" altLang="zh-CN" sz="2800">
                <a:latin typeface="Times New Roman" pitchFamily="18" charset="0"/>
                <a:ea typeface="宋体" charset="-122"/>
              </a:endParaRPr>
            </a:p>
          </p:txBody>
        </p:sp>
        <p:sp>
          <p:nvSpPr>
            <p:cNvPr id="42068" name="Line 26"/>
            <p:cNvSpPr>
              <a:spLocks noChangeShapeType="1"/>
            </p:cNvSpPr>
            <p:nvPr/>
          </p:nvSpPr>
          <p:spPr bwMode="auto">
            <a:xfrm>
              <a:off x="3288" y="1525"/>
              <a:ext cx="817" cy="0"/>
            </a:xfrm>
            <a:prstGeom prst="line">
              <a:avLst/>
            </a:prstGeom>
            <a:noFill/>
            <a:ln w="28575">
              <a:solidFill>
                <a:schemeClr val="tx1"/>
              </a:solidFill>
              <a:round/>
              <a:headEnd/>
              <a:tailEnd/>
            </a:ln>
          </p:spPr>
          <p:txBody>
            <a:bodyPr/>
            <a:lstStyle/>
            <a:p>
              <a:endParaRPr lang="zh-CN" altLang="en-US"/>
            </a:p>
          </p:txBody>
        </p:sp>
        <p:sp>
          <p:nvSpPr>
            <p:cNvPr id="42069" name="Line 27"/>
            <p:cNvSpPr>
              <a:spLocks noChangeShapeType="1"/>
            </p:cNvSpPr>
            <p:nvPr/>
          </p:nvSpPr>
          <p:spPr bwMode="auto">
            <a:xfrm>
              <a:off x="3288" y="436"/>
              <a:ext cx="817" cy="0"/>
            </a:xfrm>
            <a:prstGeom prst="line">
              <a:avLst/>
            </a:prstGeom>
            <a:noFill/>
            <a:ln w="28575">
              <a:solidFill>
                <a:schemeClr val="tx1"/>
              </a:solidFill>
              <a:round/>
              <a:headEnd/>
              <a:tailEnd/>
            </a:ln>
          </p:spPr>
          <p:txBody>
            <a:bodyPr/>
            <a:lstStyle/>
            <a:p>
              <a:endParaRPr lang="zh-CN" altLang="en-US"/>
            </a:p>
          </p:txBody>
        </p:sp>
        <p:sp>
          <p:nvSpPr>
            <p:cNvPr id="42070" name="Line 28"/>
            <p:cNvSpPr>
              <a:spLocks noChangeShapeType="1"/>
            </p:cNvSpPr>
            <p:nvPr/>
          </p:nvSpPr>
          <p:spPr bwMode="auto">
            <a:xfrm flipV="1">
              <a:off x="3288" y="436"/>
              <a:ext cx="0" cy="1089"/>
            </a:xfrm>
            <a:prstGeom prst="line">
              <a:avLst/>
            </a:prstGeom>
            <a:noFill/>
            <a:ln w="28575">
              <a:solidFill>
                <a:schemeClr val="tx1"/>
              </a:solidFill>
              <a:round/>
              <a:headEnd/>
              <a:tailEnd/>
            </a:ln>
          </p:spPr>
          <p:txBody>
            <a:bodyPr/>
            <a:lstStyle/>
            <a:p>
              <a:endParaRPr lang="zh-CN" altLang="en-US"/>
            </a:p>
          </p:txBody>
        </p:sp>
        <p:sp>
          <p:nvSpPr>
            <p:cNvPr id="42071" name="Rectangle 29"/>
            <p:cNvSpPr>
              <a:spLocks noChangeArrowheads="1"/>
            </p:cNvSpPr>
            <p:nvPr/>
          </p:nvSpPr>
          <p:spPr bwMode="auto">
            <a:xfrm>
              <a:off x="3198" y="107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2072" name="Oval 30"/>
            <p:cNvSpPr>
              <a:spLocks noChangeArrowheads="1"/>
            </p:cNvSpPr>
            <p:nvPr/>
          </p:nvSpPr>
          <p:spPr bwMode="auto">
            <a:xfrm>
              <a:off x="4104" y="391"/>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2073" name="Oval 31"/>
            <p:cNvSpPr>
              <a:spLocks noChangeArrowheads="1"/>
            </p:cNvSpPr>
            <p:nvPr/>
          </p:nvSpPr>
          <p:spPr bwMode="auto">
            <a:xfrm>
              <a:off x="4104" y="1480"/>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grpSp>
        <p:nvGrpSpPr>
          <p:cNvPr id="6" name="Group 32"/>
          <p:cNvGrpSpPr>
            <a:grpSpLocks/>
          </p:cNvGrpSpPr>
          <p:nvPr/>
        </p:nvGrpSpPr>
        <p:grpSpPr bwMode="auto">
          <a:xfrm rot="1121518">
            <a:off x="3995738" y="4005263"/>
            <a:ext cx="1208087" cy="722312"/>
            <a:chOff x="1973" y="845"/>
            <a:chExt cx="761" cy="455"/>
          </a:xfrm>
        </p:grpSpPr>
        <p:sp>
          <p:nvSpPr>
            <p:cNvPr id="42056" name="AutoShape 33"/>
            <p:cNvSpPr>
              <a:spLocks noChangeArrowheads="1"/>
            </p:cNvSpPr>
            <p:nvPr/>
          </p:nvSpPr>
          <p:spPr bwMode="auto">
            <a:xfrm rot="-1136341">
              <a:off x="1980" y="1124"/>
              <a:ext cx="754" cy="176"/>
            </a:xfrm>
            <a:prstGeom prst="rightArrow">
              <a:avLst>
                <a:gd name="adj1" fmla="val 50000"/>
                <a:gd name="adj2" fmla="val 107102"/>
              </a:avLst>
            </a:prstGeom>
            <a:solidFill>
              <a:srgbClr val="3399FF"/>
            </a:solidFill>
            <a:ln w="12700">
              <a:noFill/>
              <a:miter lim="800000"/>
              <a:headEnd/>
              <a:tailEnd/>
            </a:ln>
          </p:spPr>
          <p:txBody>
            <a:bodyPr wrap="none" anchor="ctr"/>
            <a:lstStyle/>
            <a:p>
              <a:endParaRPr lang="zh-CN" altLang="en-US">
                <a:ea typeface="宋体" charset="-122"/>
              </a:endParaRPr>
            </a:p>
          </p:txBody>
        </p:sp>
        <p:sp>
          <p:nvSpPr>
            <p:cNvPr id="42057" name="Text Box 34"/>
            <p:cNvSpPr txBox="1">
              <a:spLocks noChangeArrowheads="1"/>
            </p:cNvSpPr>
            <p:nvPr/>
          </p:nvSpPr>
          <p:spPr bwMode="auto">
            <a:xfrm rot="-1136341">
              <a:off x="1973" y="845"/>
              <a:ext cx="655" cy="327"/>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楷体_GB2312" pitchFamily="49" charset="-122"/>
                </a:rPr>
                <a:t>转换</a:t>
              </a:r>
            </a:p>
          </p:txBody>
        </p:sp>
      </p:grpSp>
      <p:grpSp>
        <p:nvGrpSpPr>
          <p:cNvPr id="7" name="Group 35"/>
          <p:cNvGrpSpPr>
            <a:grpSpLocks/>
          </p:cNvGrpSpPr>
          <p:nvPr/>
        </p:nvGrpSpPr>
        <p:grpSpPr bwMode="auto">
          <a:xfrm>
            <a:off x="5364163" y="3644900"/>
            <a:ext cx="2205037" cy="1873250"/>
            <a:chOff x="2816" y="391"/>
            <a:chExt cx="1389" cy="1180"/>
          </a:xfrm>
        </p:grpSpPr>
        <p:sp>
          <p:nvSpPr>
            <p:cNvPr id="42040" name="Oval 36"/>
            <p:cNvSpPr>
              <a:spLocks noChangeArrowheads="1"/>
            </p:cNvSpPr>
            <p:nvPr/>
          </p:nvSpPr>
          <p:spPr bwMode="auto">
            <a:xfrm>
              <a:off x="3107" y="61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2041" name="Text Box 37"/>
            <p:cNvSpPr txBox="1">
              <a:spLocks noChangeArrowheads="1"/>
            </p:cNvSpPr>
            <p:nvPr/>
          </p:nvSpPr>
          <p:spPr bwMode="auto">
            <a:xfrm>
              <a:off x="3787" y="391"/>
              <a:ext cx="27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p>
          </p:txBody>
        </p:sp>
        <p:sp>
          <p:nvSpPr>
            <p:cNvPr id="42042" name="Text Box 38"/>
            <p:cNvSpPr txBox="1">
              <a:spLocks noChangeArrowheads="1"/>
            </p:cNvSpPr>
            <p:nvPr/>
          </p:nvSpPr>
          <p:spPr bwMode="auto">
            <a:xfrm>
              <a:off x="2971" y="391"/>
              <a:ext cx="244"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42043" name="Text Box 39"/>
            <p:cNvSpPr txBox="1">
              <a:spLocks noChangeArrowheads="1"/>
            </p:cNvSpPr>
            <p:nvPr/>
          </p:nvSpPr>
          <p:spPr bwMode="auto">
            <a:xfrm>
              <a:off x="2971" y="754"/>
              <a:ext cx="241"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42044" name="Text Box 40"/>
            <p:cNvSpPr txBox="1">
              <a:spLocks noChangeArrowheads="1"/>
            </p:cNvSpPr>
            <p:nvPr/>
          </p:nvSpPr>
          <p:spPr bwMode="auto">
            <a:xfrm>
              <a:off x="2816" y="618"/>
              <a:ext cx="382"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2045" name="Line 41"/>
            <p:cNvSpPr>
              <a:spLocks noChangeShapeType="1"/>
            </p:cNvSpPr>
            <p:nvPr/>
          </p:nvSpPr>
          <p:spPr bwMode="auto">
            <a:xfrm>
              <a:off x="3515" y="527"/>
              <a:ext cx="318" cy="0"/>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42046" name="Text Box 42"/>
            <p:cNvSpPr txBox="1">
              <a:spLocks noChangeArrowheads="1"/>
            </p:cNvSpPr>
            <p:nvPr/>
          </p:nvSpPr>
          <p:spPr bwMode="auto">
            <a:xfrm>
              <a:off x="2880" y="1071"/>
              <a:ext cx="454"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2047" name="Text Box 43"/>
            <p:cNvSpPr txBox="1">
              <a:spLocks noChangeArrowheads="1"/>
            </p:cNvSpPr>
            <p:nvPr/>
          </p:nvSpPr>
          <p:spPr bwMode="auto">
            <a:xfrm>
              <a:off x="3878" y="391"/>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endParaRPr>
            </a:p>
          </p:txBody>
        </p:sp>
        <p:sp>
          <p:nvSpPr>
            <p:cNvPr id="42048" name="Text Box 44"/>
            <p:cNvSpPr txBox="1">
              <a:spLocks noChangeArrowheads="1"/>
            </p:cNvSpPr>
            <p:nvPr/>
          </p:nvSpPr>
          <p:spPr bwMode="auto">
            <a:xfrm>
              <a:off x="3878" y="799"/>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endParaRPr kumimoji="1" lang="en-US" altLang="zh-CN" sz="2800">
                <a:latin typeface="Times New Roman" pitchFamily="18" charset="0"/>
                <a:ea typeface="宋体" charset="-122"/>
              </a:endParaRPr>
            </a:p>
          </p:txBody>
        </p:sp>
        <p:sp>
          <p:nvSpPr>
            <p:cNvPr id="42049" name="Text Box 45"/>
            <p:cNvSpPr txBox="1">
              <a:spLocks noChangeArrowheads="1"/>
            </p:cNvSpPr>
            <p:nvPr/>
          </p:nvSpPr>
          <p:spPr bwMode="auto">
            <a:xfrm>
              <a:off x="3878" y="1162"/>
              <a:ext cx="327"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_</a:t>
              </a:r>
              <a:endParaRPr kumimoji="1" lang="en-US" altLang="zh-CN" sz="2800">
                <a:latin typeface="Times New Roman" pitchFamily="18" charset="0"/>
                <a:ea typeface="宋体" charset="-122"/>
              </a:endParaRPr>
            </a:p>
          </p:txBody>
        </p:sp>
        <p:sp>
          <p:nvSpPr>
            <p:cNvPr id="42050" name="Line 46"/>
            <p:cNvSpPr>
              <a:spLocks noChangeShapeType="1"/>
            </p:cNvSpPr>
            <p:nvPr/>
          </p:nvSpPr>
          <p:spPr bwMode="auto">
            <a:xfrm>
              <a:off x="3288" y="1525"/>
              <a:ext cx="817" cy="0"/>
            </a:xfrm>
            <a:prstGeom prst="line">
              <a:avLst/>
            </a:prstGeom>
            <a:noFill/>
            <a:ln w="28575">
              <a:solidFill>
                <a:schemeClr val="tx1"/>
              </a:solidFill>
              <a:round/>
              <a:headEnd/>
              <a:tailEnd/>
            </a:ln>
          </p:spPr>
          <p:txBody>
            <a:bodyPr/>
            <a:lstStyle/>
            <a:p>
              <a:endParaRPr lang="zh-CN" altLang="en-US"/>
            </a:p>
          </p:txBody>
        </p:sp>
        <p:sp>
          <p:nvSpPr>
            <p:cNvPr id="42051" name="Line 47"/>
            <p:cNvSpPr>
              <a:spLocks noChangeShapeType="1"/>
            </p:cNvSpPr>
            <p:nvPr/>
          </p:nvSpPr>
          <p:spPr bwMode="auto">
            <a:xfrm>
              <a:off x="3288" y="436"/>
              <a:ext cx="817" cy="0"/>
            </a:xfrm>
            <a:prstGeom prst="line">
              <a:avLst/>
            </a:prstGeom>
            <a:noFill/>
            <a:ln w="28575">
              <a:solidFill>
                <a:schemeClr val="tx1"/>
              </a:solidFill>
              <a:round/>
              <a:headEnd/>
              <a:tailEnd/>
            </a:ln>
          </p:spPr>
          <p:txBody>
            <a:bodyPr/>
            <a:lstStyle/>
            <a:p>
              <a:endParaRPr lang="zh-CN" altLang="en-US"/>
            </a:p>
          </p:txBody>
        </p:sp>
        <p:sp>
          <p:nvSpPr>
            <p:cNvPr id="42052" name="Line 48"/>
            <p:cNvSpPr>
              <a:spLocks noChangeShapeType="1"/>
            </p:cNvSpPr>
            <p:nvPr/>
          </p:nvSpPr>
          <p:spPr bwMode="auto">
            <a:xfrm flipV="1">
              <a:off x="3288" y="436"/>
              <a:ext cx="0" cy="1089"/>
            </a:xfrm>
            <a:prstGeom prst="line">
              <a:avLst/>
            </a:prstGeom>
            <a:noFill/>
            <a:ln w="28575">
              <a:solidFill>
                <a:schemeClr val="tx1"/>
              </a:solidFill>
              <a:round/>
              <a:headEnd/>
              <a:tailEnd/>
            </a:ln>
          </p:spPr>
          <p:txBody>
            <a:bodyPr/>
            <a:lstStyle/>
            <a:p>
              <a:endParaRPr lang="zh-CN" altLang="en-US"/>
            </a:p>
          </p:txBody>
        </p:sp>
        <p:sp>
          <p:nvSpPr>
            <p:cNvPr id="42053" name="Rectangle 49"/>
            <p:cNvSpPr>
              <a:spLocks noChangeArrowheads="1"/>
            </p:cNvSpPr>
            <p:nvPr/>
          </p:nvSpPr>
          <p:spPr bwMode="auto">
            <a:xfrm>
              <a:off x="3198" y="107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2054" name="Oval 50"/>
            <p:cNvSpPr>
              <a:spLocks noChangeArrowheads="1"/>
            </p:cNvSpPr>
            <p:nvPr/>
          </p:nvSpPr>
          <p:spPr bwMode="auto">
            <a:xfrm>
              <a:off x="4104" y="391"/>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2055" name="Oval 51"/>
            <p:cNvSpPr>
              <a:spLocks noChangeArrowheads="1"/>
            </p:cNvSpPr>
            <p:nvPr/>
          </p:nvSpPr>
          <p:spPr bwMode="auto">
            <a:xfrm>
              <a:off x="4104" y="1480"/>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grpSp>
        <p:nvGrpSpPr>
          <p:cNvPr id="8" name="Group 52"/>
          <p:cNvGrpSpPr>
            <a:grpSpLocks/>
          </p:cNvGrpSpPr>
          <p:nvPr/>
        </p:nvGrpSpPr>
        <p:grpSpPr bwMode="auto">
          <a:xfrm>
            <a:off x="0" y="620713"/>
            <a:ext cx="1644650" cy="850900"/>
            <a:chOff x="385" y="3022"/>
            <a:chExt cx="1036" cy="536"/>
          </a:xfrm>
        </p:grpSpPr>
        <p:pic>
          <p:nvPicPr>
            <p:cNvPr id="42038" name="Picture 53" descr="123"/>
            <p:cNvPicPr>
              <a:picLocks noChangeAspect="1" noChangeArrowheads="1"/>
            </p:cNvPicPr>
            <p:nvPr/>
          </p:nvPicPr>
          <p:blipFill>
            <a:blip r:embed="rId6"/>
            <a:srcRect/>
            <a:stretch>
              <a:fillRect/>
            </a:stretch>
          </p:blipFill>
          <p:spPr bwMode="auto">
            <a:xfrm>
              <a:off x="385" y="3022"/>
              <a:ext cx="590" cy="536"/>
            </a:xfrm>
            <a:prstGeom prst="rect">
              <a:avLst/>
            </a:prstGeom>
            <a:noFill/>
            <a:ln w="9525">
              <a:noFill/>
              <a:miter lim="800000"/>
              <a:headEnd/>
              <a:tailEnd/>
            </a:ln>
          </p:spPr>
        </p:pic>
        <p:sp>
          <p:nvSpPr>
            <p:cNvPr id="42039" name="Text Box 54"/>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lang="zh-CN" altLang="en-US" sz="3200">
                  <a:solidFill>
                    <a:srgbClr val="CC6600"/>
                  </a:solidFill>
                  <a:ea typeface="华文行楷" pitchFamily="2" charset="-122"/>
                </a:rPr>
                <a:t>小结</a:t>
              </a:r>
            </a:p>
          </p:txBody>
        </p:sp>
      </p:grpSp>
      <p:grpSp>
        <p:nvGrpSpPr>
          <p:cNvPr id="41997" name="Group 55"/>
          <p:cNvGrpSpPr>
            <a:grpSpLocks/>
          </p:cNvGrpSpPr>
          <p:nvPr/>
        </p:nvGrpSpPr>
        <p:grpSpPr bwMode="auto">
          <a:xfrm>
            <a:off x="6588125" y="6446838"/>
            <a:ext cx="792163" cy="366712"/>
            <a:chOff x="4649" y="4020"/>
            <a:chExt cx="499" cy="231"/>
          </a:xfrm>
        </p:grpSpPr>
        <p:pic>
          <p:nvPicPr>
            <p:cNvPr id="42036" name="Picture 56" descr="78900"/>
            <p:cNvPicPr>
              <a:picLocks noChangeAspect="1" noChangeArrowheads="1"/>
            </p:cNvPicPr>
            <p:nvPr/>
          </p:nvPicPr>
          <p:blipFill>
            <a:blip r:embed="rId5"/>
            <a:srcRect/>
            <a:stretch>
              <a:fillRect/>
            </a:stretch>
          </p:blipFill>
          <p:spPr bwMode="auto">
            <a:xfrm>
              <a:off x="4649" y="4066"/>
              <a:ext cx="499" cy="181"/>
            </a:xfrm>
            <a:prstGeom prst="rect">
              <a:avLst/>
            </a:prstGeom>
            <a:noFill/>
            <a:ln w="9525">
              <a:noFill/>
              <a:miter lim="800000"/>
              <a:headEnd/>
              <a:tailEnd/>
            </a:ln>
          </p:spPr>
        </p:pic>
        <p:sp>
          <p:nvSpPr>
            <p:cNvPr id="42037" name="Text Box 57">
              <a:hlinkClick r:id="" action="ppaction://hlinkshowjump?jump=first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grpSp>
        <p:nvGrpSpPr>
          <p:cNvPr id="10" name="Group 58"/>
          <p:cNvGrpSpPr>
            <a:grpSpLocks/>
          </p:cNvGrpSpPr>
          <p:nvPr/>
        </p:nvGrpSpPr>
        <p:grpSpPr bwMode="auto">
          <a:xfrm>
            <a:off x="5076825" y="620713"/>
            <a:ext cx="2592388" cy="1871662"/>
            <a:chOff x="340" y="1570"/>
            <a:chExt cx="1633" cy="1179"/>
          </a:xfrm>
        </p:grpSpPr>
        <p:sp>
          <p:nvSpPr>
            <p:cNvPr id="42018" name="Text Box 59"/>
            <p:cNvSpPr txBox="1">
              <a:spLocks noChangeArrowheads="1"/>
            </p:cNvSpPr>
            <p:nvPr/>
          </p:nvSpPr>
          <p:spPr bwMode="auto">
            <a:xfrm>
              <a:off x="1320" y="1570"/>
              <a:ext cx="259"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endParaRPr kumimoji="1" lang="en-US" altLang="zh-CN" sz="2800">
                <a:latin typeface="Times New Roman" pitchFamily="18" charset="0"/>
                <a:ea typeface="宋体" charset="-122"/>
              </a:endParaRPr>
            </a:p>
          </p:txBody>
        </p:sp>
        <p:sp>
          <p:nvSpPr>
            <p:cNvPr id="42019" name="Text Box 60"/>
            <p:cNvSpPr txBox="1">
              <a:spLocks noChangeArrowheads="1"/>
            </p:cNvSpPr>
            <p:nvPr/>
          </p:nvSpPr>
          <p:spPr bwMode="auto">
            <a:xfrm>
              <a:off x="1172" y="2069"/>
              <a:ext cx="363"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G</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2020" name="Text Box 61"/>
            <p:cNvSpPr txBox="1">
              <a:spLocks noChangeArrowheads="1"/>
            </p:cNvSpPr>
            <p:nvPr/>
          </p:nvSpPr>
          <p:spPr bwMode="auto">
            <a:xfrm>
              <a:off x="1614" y="1842"/>
              <a:ext cx="310"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endParaRPr>
            </a:p>
          </p:txBody>
        </p:sp>
        <p:sp>
          <p:nvSpPr>
            <p:cNvPr id="42021" name="Text Box 62"/>
            <p:cNvSpPr txBox="1">
              <a:spLocks noChangeArrowheads="1"/>
            </p:cNvSpPr>
            <p:nvPr/>
          </p:nvSpPr>
          <p:spPr bwMode="auto">
            <a:xfrm>
              <a:off x="1662" y="2114"/>
              <a:ext cx="311"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endParaRPr kumimoji="1" lang="en-US" altLang="zh-CN" sz="2800">
                <a:latin typeface="Times New Roman" pitchFamily="18" charset="0"/>
                <a:ea typeface="宋体" charset="-122"/>
              </a:endParaRPr>
            </a:p>
          </p:txBody>
        </p:sp>
        <p:sp>
          <p:nvSpPr>
            <p:cNvPr id="42022" name="Text Box 63"/>
            <p:cNvSpPr txBox="1">
              <a:spLocks noChangeArrowheads="1"/>
            </p:cNvSpPr>
            <p:nvPr/>
          </p:nvSpPr>
          <p:spPr bwMode="auto">
            <a:xfrm>
              <a:off x="1614" y="2341"/>
              <a:ext cx="310"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_</a:t>
              </a:r>
              <a:endParaRPr kumimoji="1" lang="en-US" altLang="zh-CN" sz="2800">
                <a:latin typeface="Times New Roman" pitchFamily="18" charset="0"/>
                <a:ea typeface="宋体" charset="-122"/>
              </a:endParaRPr>
            </a:p>
          </p:txBody>
        </p:sp>
        <p:sp>
          <p:nvSpPr>
            <p:cNvPr id="42023" name="Line 64"/>
            <p:cNvSpPr>
              <a:spLocks noChangeShapeType="1"/>
            </p:cNvSpPr>
            <p:nvPr/>
          </p:nvSpPr>
          <p:spPr bwMode="auto">
            <a:xfrm>
              <a:off x="1270" y="1932"/>
              <a:ext cx="363" cy="0"/>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42024" name="Line 65"/>
            <p:cNvSpPr>
              <a:spLocks noChangeShapeType="1"/>
            </p:cNvSpPr>
            <p:nvPr/>
          </p:nvSpPr>
          <p:spPr bwMode="auto">
            <a:xfrm>
              <a:off x="1074" y="1887"/>
              <a:ext cx="0" cy="816"/>
            </a:xfrm>
            <a:prstGeom prst="line">
              <a:avLst/>
            </a:prstGeom>
            <a:noFill/>
            <a:ln w="28575">
              <a:solidFill>
                <a:schemeClr val="tx1"/>
              </a:solidFill>
              <a:round/>
              <a:headEnd type="oval" w="med" len="med"/>
              <a:tailEnd type="oval" w="med" len="med"/>
            </a:ln>
          </p:spPr>
          <p:txBody>
            <a:bodyPr/>
            <a:lstStyle/>
            <a:p>
              <a:endParaRPr lang="zh-CN" altLang="en-US"/>
            </a:p>
          </p:txBody>
        </p:sp>
        <p:sp>
          <p:nvSpPr>
            <p:cNvPr id="42025" name="Oval 66"/>
            <p:cNvSpPr>
              <a:spLocks noChangeArrowheads="1"/>
            </p:cNvSpPr>
            <p:nvPr/>
          </p:nvSpPr>
          <p:spPr bwMode="auto">
            <a:xfrm>
              <a:off x="1837" y="1842"/>
              <a:ext cx="98"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2026" name="Line 67"/>
            <p:cNvSpPr>
              <a:spLocks noChangeShapeType="1"/>
            </p:cNvSpPr>
            <p:nvPr/>
          </p:nvSpPr>
          <p:spPr bwMode="auto">
            <a:xfrm>
              <a:off x="521" y="1888"/>
              <a:ext cx="0" cy="816"/>
            </a:xfrm>
            <a:prstGeom prst="line">
              <a:avLst/>
            </a:prstGeom>
            <a:noFill/>
            <a:ln w="28575">
              <a:solidFill>
                <a:schemeClr val="tx1"/>
              </a:solidFill>
              <a:round/>
              <a:headEnd/>
              <a:tailEnd/>
            </a:ln>
          </p:spPr>
          <p:txBody>
            <a:bodyPr wrap="none" anchor="ctr"/>
            <a:lstStyle/>
            <a:p>
              <a:endParaRPr lang="zh-CN" altLang="en-US"/>
            </a:p>
          </p:txBody>
        </p:sp>
        <p:sp>
          <p:nvSpPr>
            <p:cNvPr id="42027" name="Line 68"/>
            <p:cNvSpPr>
              <a:spLocks noChangeShapeType="1"/>
            </p:cNvSpPr>
            <p:nvPr/>
          </p:nvSpPr>
          <p:spPr bwMode="auto">
            <a:xfrm flipV="1">
              <a:off x="521" y="1968"/>
              <a:ext cx="0" cy="283"/>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42028" name="Text Box 69"/>
            <p:cNvSpPr txBox="1">
              <a:spLocks noChangeArrowheads="1"/>
            </p:cNvSpPr>
            <p:nvPr/>
          </p:nvSpPr>
          <p:spPr bwMode="auto">
            <a:xfrm>
              <a:off x="567" y="1888"/>
              <a:ext cx="363"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2029" name="Line 70"/>
            <p:cNvSpPr>
              <a:spLocks noChangeShapeType="1"/>
            </p:cNvSpPr>
            <p:nvPr/>
          </p:nvSpPr>
          <p:spPr bwMode="auto">
            <a:xfrm>
              <a:off x="521" y="2703"/>
              <a:ext cx="1323" cy="1"/>
            </a:xfrm>
            <a:prstGeom prst="line">
              <a:avLst/>
            </a:prstGeom>
            <a:noFill/>
            <a:ln w="28575">
              <a:solidFill>
                <a:schemeClr val="tx1"/>
              </a:solidFill>
              <a:round/>
              <a:headEnd/>
              <a:tailEnd/>
            </a:ln>
          </p:spPr>
          <p:txBody>
            <a:bodyPr wrap="none" anchor="ctr"/>
            <a:lstStyle/>
            <a:p>
              <a:endParaRPr lang="zh-CN" altLang="en-US"/>
            </a:p>
          </p:txBody>
        </p:sp>
        <p:sp>
          <p:nvSpPr>
            <p:cNvPr id="42030" name="Line 71"/>
            <p:cNvSpPr>
              <a:spLocks noChangeShapeType="1"/>
            </p:cNvSpPr>
            <p:nvPr/>
          </p:nvSpPr>
          <p:spPr bwMode="auto">
            <a:xfrm flipV="1">
              <a:off x="521" y="1887"/>
              <a:ext cx="1323" cy="0"/>
            </a:xfrm>
            <a:prstGeom prst="line">
              <a:avLst/>
            </a:prstGeom>
            <a:noFill/>
            <a:ln w="28575">
              <a:solidFill>
                <a:schemeClr val="tx1"/>
              </a:solidFill>
              <a:round/>
              <a:headEnd/>
              <a:tailEnd/>
            </a:ln>
          </p:spPr>
          <p:txBody>
            <a:bodyPr wrap="none" anchor="ctr"/>
            <a:lstStyle/>
            <a:p>
              <a:endParaRPr lang="zh-CN" altLang="en-US"/>
            </a:p>
          </p:txBody>
        </p:sp>
        <p:grpSp>
          <p:nvGrpSpPr>
            <p:cNvPr id="42031" name="Group 72"/>
            <p:cNvGrpSpPr>
              <a:grpSpLocks/>
            </p:cNvGrpSpPr>
            <p:nvPr/>
          </p:nvGrpSpPr>
          <p:grpSpPr bwMode="auto">
            <a:xfrm>
              <a:off x="340" y="2205"/>
              <a:ext cx="392" cy="363"/>
              <a:chOff x="4785" y="709"/>
              <a:chExt cx="363" cy="363"/>
            </a:xfrm>
          </p:grpSpPr>
          <p:sp>
            <p:nvSpPr>
              <p:cNvPr id="42034" name="Oval 73"/>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2035" name="Line 74"/>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42032" name="Oval 75"/>
            <p:cNvSpPr>
              <a:spLocks noChangeArrowheads="1"/>
            </p:cNvSpPr>
            <p:nvPr/>
          </p:nvSpPr>
          <p:spPr bwMode="auto">
            <a:xfrm>
              <a:off x="1837" y="2658"/>
              <a:ext cx="98"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2033" name="Rectangle 76"/>
            <p:cNvSpPr>
              <a:spLocks noChangeArrowheads="1"/>
            </p:cNvSpPr>
            <p:nvPr/>
          </p:nvSpPr>
          <p:spPr bwMode="auto">
            <a:xfrm>
              <a:off x="1025" y="2114"/>
              <a:ext cx="13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12" name="Group 77"/>
          <p:cNvGrpSpPr>
            <a:grpSpLocks/>
          </p:cNvGrpSpPr>
          <p:nvPr/>
        </p:nvGrpSpPr>
        <p:grpSpPr bwMode="auto">
          <a:xfrm>
            <a:off x="539750" y="3933825"/>
            <a:ext cx="2592388" cy="1871663"/>
            <a:chOff x="340" y="1570"/>
            <a:chExt cx="1633" cy="1179"/>
          </a:xfrm>
        </p:grpSpPr>
        <p:sp>
          <p:nvSpPr>
            <p:cNvPr id="42000" name="Text Box 78"/>
            <p:cNvSpPr txBox="1">
              <a:spLocks noChangeArrowheads="1"/>
            </p:cNvSpPr>
            <p:nvPr/>
          </p:nvSpPr>
          <p:spPr bwMode="auto">
            <a:xfrm>
              <a:off x="1320" y="1570"/>
              <a:ext cx="259"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endParaRPr kumimoji="1" lang="en-US" altLang="zh-CN" sz="2800">
                <a:latin typeface="Times New Roman" pitchFamily="18" charset="0"/>
                <a:ea typeface="宋体" charset="-122"/>
              </a:endParaRPr>
            </a:p>
          </p:txBody>
        </p:sp>
        <p:sp>
          <p:nvSpPr>
            <p:cNvPr id="42001" name="Text Box 79"/>
            <p:cNvSpPr txBox="1">
              <a:spLocks noChangeArrowheads="1"/>
            </p:cNvSpPr>
            <p:nvPr/>
          </p:nvSpPr>
          <p:spPr bwMode="auto">
            <a:xfrm>
              <a:off x="1172" y="2069"/>
              <a:ext cx="363"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G</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2002" name="Text Box 80"/>
            <p:cNvSpPr txBox="1">
              <a:spLocks noChangeArrowheads="1"/>
            </p:cNvSpPr>
            <p:nvPr/>
          </p:nvSpPr>
          <p:spPr bwMode="auto">
            <a:xfrm>
              <a:off x="1614" y="1842"/>
              <a:ext cx="310"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endParaRPr>
            </a:p>
          </p:txBody>
        </p:sp>
        <p:sp>
          <p:nvSpPr>
            <p:cNvPr id="42003" name="Text Box 81"/>
            <p:cNvSpPr txBox="1">
              <a:spLocks noChangeArrowheads="1"/>
            </p:cNvSpPr>
            <p:nvPr/>
          </p:nvSpPr>
          <p:spPr bwMode="auto">
            <a:xfrm>
              <a:off x="1662" y="2114"/>
              <a:ext cx="311"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endParaRPr kumimoji="1" lang="en-US" altLang="zh-CN" sz="2800">
                <a:latin typeface="Times New Roman" pitchFamily="18" charset="0"/>
                <a:ea typeface="宋体" charset="-122"/>
              </a:endParaRPr>
            </a:p>
          </p:txBody>
        </p:sp>
        <p:sp>
          <p:nvSpPr>
            <p:cNvPr id="42004" name="Text Box 82"/>
            <p:cNvSpPr txBox="1">
              <a:spLocks noChangeArrowheads="1"/>
            </p:cNvSpPr>
            <p:nvPr/>
          </p:nvSpPr>
          <p:spPr bwMode="auto">
            <a:xfrm>
              <a:off x="1614" y="2341"/>
              <a:ext cx="310"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_</a:t>
              </a:r>
              <a:endParaRPr kumimoji="1" lang="en-US" altLang="zh-CN" sz="2800">
                <a:latin typeface="Times New Roman" pitchFamily="18" charset="0"/>
                <a:ea typeface="宋体" charset="-122"/>
              </a:endParaRPr>
            </a:p>
          </p:txBody>
        </p:sp>
        <p:sp>
          <p:nvSpPr>
            <p:cNvPr id="42005" name="Line 83"/>
            <p:cNvSpPr>
              <a:spLocks noChangeShapeType="1"/>
            </p:cNvSpPr>
            <p:nvPr/>
          </p:nvSpPr>
          <p:spPr bwMode="auto">
            <a:xfrm>
              <a:off x="1270" y="1932"/>
              <a:ext cx="363" cy="0"/>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42006" name="Line 84"/>
            <p:cNvSpPr>
              <a:spLocks noChangeShapeType="1"/>
            </p:cNvSpPr>
            <p:nvPr/>
          </p:nvSpPr>
          <p:spPr bwMode="auto">
            <a:xfrm>
              <a:off x="1074" y="1887"/>
              <a:ext cx="0" cy="816"/>
            </a:xfrm>
            <a:prstGeom prst="line">
              <a:avLst/>
            </a:prstGeom>
            <a:noFill/>
            <a:ln w="28575">
              <a:solidFill>
                <a:schemeClr val="tx1"/>
              </a:solidFill>
              <a:round/>
              <a:headEnd type="oval" w="med" len="med"/>
              <a:tailEnd type="oval" w="med" len="med"/>
            </a:ln>
          </p:spPr>
          <p:txBody>
            <a:bodyPr/>
            <a:lstStyle/>
            <a:p>
              <a:endParaRPr lang="zh-CN" altLang="en-US"/>
            </a:p>
          </p:txBody>
        </p:sp>
        <p:sp>
          <p:nvSpPr>
            <p:cNvPr id="42007" name="Oval 85"/>
            <p:cNvSpPr>
              <a:spLocks noChangeArrowheads="1"/>
            </p:cNvSpPr>
            <p:nvPr/>
          </p:nvSpPr>
          <p:spPr bwMode="auto">
            <a:xfrm>
              <a:off x="1837" y="1842"/>
              <a:ext cx="98" cy="91"/>
            </a:xfrm>
            <a:prstGeom prst="ellipse">
              <a:avLst/>
            </a:prstGeom>
            <a:noFill/>
            <a:ln w="28575">
              <a:solidFill>
                <a:schemeClr val="tx1"/>
              </a:solidFill>
              <a:round/>
              <a:headEnd/>
              <a:tailEnd/>
            </a:ln>
          </p:spPr>
          <p:txBody>
            <a:bodyPr wrap="none" anchor="ctr"/>
            <a:lstStyle/>
            <a:p>
              <a:pPr algn="ctr" eaLnBrk="1" hangingPunct="1"/>
              <a:endParaRPr lang="zh-CN" altLang="en-US" sz="2400">
                <a:latin typeface="Times New Roman" pitchFamily="18" charset="0"/>
                <a:ea typeface="宋体" charset="-122"/>
              </a:endParaRPr>
            </a:p>
          </p:txBody>
        </p:sp>
        <p:sp>
          <p:nvSpPr>
            <p:cNvPr id="42008" name="Line 86"/>
            <p:cNvSpPr>
              <a:spLocks noChangeShapeType="1"/>
            </p:cNvSpPr>
            <p:nvPr/>
          </p:nvSpPr>
          <p:spPr bwMode="auto">
            <a:xfrm>
              <a:off x="521" y="1888"/>
              <a:ext cx="0" cy="816"/>
            </a:xfrm>
            <a:prstGeom prst="line">
              <a:avLst/>
            </a:prstGeom>
            <a:noFill/>
            <a:ln w="28575">
              <a:solidFill>
                <a:schemeClr val="tx1"/>
              </a:solidFill>
              <a:round/>
              <a:headEnd/>
              <a:tailEnd/>
            </a:ln>
          </p:spPr>
          <p:txBody>
            <a:bodyPr wrap="none" anchor="ctr"/>
            <a:lstStyle/>
            <a:p>
              <a:endParaRPr lang="zh-CN" altLang="en-US"/>
            </a:p>
          </p:txBody>
        </p:sp>
        <p:sp>
          <p:nvSpPr>
            <p:cNvPr id="42009" name="Line 87"/>
            <p:cNvSpPr>
              <a:spLocks noChangeShapeType="1"/>
            </p:cNvSpPr>
            <p:nvPr/>
          </p:nvSpPr>
          <p:spPr bwMode="auto">
            <a:xfrm flipV="1">
              <a:off x="521" y="1968"/>
              <a:ext cx="0" cy="283"/>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42010" name="Text Box 88"/>
            <p:cNvSpPr txBox="1">
              <a:spLocks noChangeArrowheads="1"/>
            </p:cNvSpPr>
            <p:nvPr/>
          </p:nvSpPr>
          <p:spPr bwMode="auto">
            <a:xfrm>
              <a:off x="567" y="1888"/>
              <a:ext cx="363"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2011" name="Line 89"/>
            <p:cNvSpPr>
              <a:spLocks noChangeShapeType="1"/>
            </p:cNvSpPr>
            <p:nvPr/>
          </p:nvSpPr>
          <p:spPr bwMode="auto">
            <a:xfrm>
              <a:off x="521" y="2703"/>
              <a:ext cx="1323" cy="1"/>
            </a:xfrm>
            <a:prstGeom prst="line">
              <a:avLst/>
            </a:prstGeom>
            <a:noFill/>
            <a:ln w="28575">
              <a:solidFill>
                <a:schemeClr val="tx1"/>
              </a:solidFill>
              <a:round/>
              <a:headEnd/>
              <a:tailEnd/>
            </a:ln>
          </p:spPr>
          <p:txBody>
            <a:bodyPr wrap="none" anchor="ctr"/>
            <a:lstStyle/>
            <a:p>
              <a:endParaRPr lang="zh-CN" altLang="en-US"/>
            </a:p>
          </p:txBody>
        </p:sp>
        <p:sp>
          <p:nvSpPr>
            <p:cNvPr id="42012" name="Line 90"/>
            <p:cNvSpPr>
              <a:spLocks noChangeShapeType="1"/>
            </p:cNvSpPr>
            <p:nvPr/>
          </p:nvSpPr>
          <p:spPr bwMode="auto">
            <a:xfrm flipV="1">
              <a:off x="521" y="1887"/>
              <a:ext cx="1323" cy="0"/>
            </a:xfrm>
            <a:prstGeom prst="line">
              <a:avLst/>
            </a:prstGeom>
            <a:noFill/>
            <a:ln w="28575">
              <a:solidFill>
                <a:schemeClr val="tx1"/>
              </a:solidFill>
              <a:round/>
              <a:headEnd/>
              <a:tailEnd/>
            </a:ln>
          </p:spPr>
          <p:txBody>
            <a:bodyPr wrap="none" anchor="ctr"/>
            <a:lstStyle/>
            <a:p>
              <a:endParaRPr lang="zh-CN" altLang="en-US"/>
            </a:p>
          </p:txBody>
        </p:sp>
        <p:grpSp>
          <p:nvGrpSpPr>
            <p:cNvPr id="42013" name="Group 91"/>
            <p:cNvGrpSpPr>
              <a:grpSpLocks/>
            </p:cNvGrpSpPr>
            <p:nvPr/>
          </p:nvGrpSpPr>
          <p:grpSpPr bwMode="auto">
            <a:xfrm>
              <a:off x="340" y="2205"/>
              <a:ext cx="392" cy="363"/>
              <a:chOff x="4785" y="709"/>
              <a:chExt cx="363" cy="363"/>
            </a:xfrm>
          </p:grpSpPr>
          <p:sp>
            <p:nvSpPr>
              <p:cNvPr id="42016" name="Oval 92"/>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2017" name="Line 93"/>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42014" name="Oval 94"/>
            <p:cNvSpPr>
              <a:spLocks noChangeArrowheads="1"/>
            </p:cNvSpPr>
            <p:nvPr/>
          </p:nvSpPr>
          <p:spPr bwMode="auto">
            <a:xfrm>
              <a:off x="1837" y="2658"/>
              <a:ext cx="98"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2015" name="Rectangle 95"/>
            <p:cNvSpPr>
              <a:spLocks noChangeArrowheads="1"/>
            </p:cNvSpPr>
            <p:nvPr/>
          </p:nvSpPr>
          <p:spPr bwMode="auto">
            <a:xfrm>
              <a:off x="1025" y="2114"/>
              <a:ext cx="13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382978"/>
                                        </p:tgtEl>
                                        <p:attrNameLst>
                                          <p:attrName>style.visibility</p:attrName>
                                        </p:attrNameLst>
                                      </p:cBhvr>
                                      <p:to>
                                        <p:strVal val="visible"/>
                                      </p:to>
                                    </p:set>
                                    <p:anim calcmode="lin" valueType="num">
                                      <p:cBhvr additive="base">
                                        <p:cTn id="12" dur="500" fill="hold"/>
                                        <p:tgtEl>
                                          <p:spTgt spid="382978"/>
                                        </p:tgtEl>
                                        <p:attrNameLst>
                                          <p:attrName>ppt_x</p:attrName>
                                        </p:attrNameLst>
                                      </p:cBhvr>
                                      <p:tavLst>
                                        <p:tav tm="0">
                                          <p:val>
                                            <p:strVal val="0-#ppt_w/2"/>
                                          </p:val>
                                        </p:tav>
                                        <p:tav tm="100000">
                                          <p:val>
                                            <p:strVal val="#ppt_x"/>
                                          </p:val>
                                        </p:tav>
                                      </p:tavLst>
                                    </p:anim>
                                    <p:anim calcmode="lin" valueType="num">
                                      <p:cBhvr additive="base">
                                        <p:cTn id="13" dur="500" fill="hold"/>
                                        <p:tgtEl>
                                          <p:spTgt spid="382978"/>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par>
                          <p:cTn id="24" fill="hold" nodeType="afterGroup">
                            <p:stCondLst>
                              <p:cond delay="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82983"/>
                                        </p:tgtEl>
                                        <p:attrNameLst>
                                          <p:attrName>style.visibility</p:attrName>
                                        </p:attrNameLst>
                                      </p:cBhvr>
                                      <p:to>
                                        <p:strVal val="visible"/>
                                      </p:to>
                                    </p:set>
                                    <p:animEffect transition="in" filter="wipe(left)">
                                      <p:cBhvr>
                                        <p:cTn id="32" dur="1000"/>
                                        <p:tgtEl>
                                          <p:spTgt spid="3829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2982"/>
                                        </p:tgtEl>
                                        <p:attrNameLst>
                                          <p:attrName>style.visibility</p:attrName>
                                        </p:attrNameLst>
                                      </p:cBhvr>
                                      <p:to>
                                        <p:strVal val="visible"/>
                                      </p:to>
                                    </p:set>
                                    <p:anim calcmode="lin" valueType="num">
                                      <p:cBhvr additive="base">
                                        <p:cTn id="37" dur="500" fill="hold"/>
                                        <p:tgtEl>
                                          <p:spTgt spid="382982"/>
                                        </p:tgtEl>
                                        <p:attrNameLst>
                                          <p:attrName>ppt_x</p:attrName>
                                        </p:attrNameLst>
                                      </p:cBhvr>
                                      <p:tavLst>
                                        <p:tav tm="0">
                                          <p:val>
                                            <p:strVal val="0-#ppt_w/2"/>
                                          </p:val>
                                        </p:tav>
                                        <p:tav tm="100000">
                                          <p:val>
                                            <p:strVal val="#ppt_x"/>
                                          </p:val>
                                        </p:tav>
                                      </p:tavLst>
                                    </p:anim>
                                    <p:anim calcmode="lin" valueType="num">
                                      <p:cBhvr additive="base">
                                        <p:cTn id="38" dur="500" fill="hold"/>
                                        <p:tgtEl>
                                          <p:spTgt spid="38298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linds(horizontal)">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nodeType="clickEffect">
                                  <p:stCondLst>
                                    <p:cond delay="0"/>
                                  </p:stCondLst>
                                  <p:childTnLst>
                                    <p:set>
                                      <p:cBhvr>
                                        <p:cTn id="56" dur="1" fill="hold">
                                          <p:stCondLst>
                                            <p:cond delay="0"/>
                                          </p:stCondLst>
                                        </p:cTn>
                                        <p:tgtEl>
                                          <p:spTgt spid="382984"/>
                                        </p:tgtEl>
                                        <p:attrNameLst>
                                          <p:attrName>style.visibility</p:attrName>
                                        </p:attrNameLst>
                                      </p:cBhvr>
                                      <p:to>
                                        <p:strVal val="visible"/>
                                      </p:to>
                                    </p:set>
                                    <p:animEffect transition="in" filter="barn(outVertical)">
                                      <p:cBhvr>
                                        <p:cTn id="57" dur="1000"/>
                                        <p:tgtEl>
                                          <p:spTgt spid="382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autoUpdateAnimBg="0"/>
      <p:bldP spid="38298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5580063" y="476250"/>
            <a:ext cx="2592387" cy="2089150"/>
            <a:chOff x="340" y="1570"/>
            <a:chExt cx="1633" cy="1179"/>
          </a:xfrm>
        </p:grpSpPr>
        <p:sp>
          <p:nvSpPr>
            <p:cNvPr id="43071" name="Text Box 3"/>
            <p:cNvSpPr txBox="1">
              <a:spLocks noChangeArrowheads="1"/>
            </p:cNvSpPr>
            <p:nvPr/>
          </p:nvSpPr>
          <p:spPr bwMode="auto">
            <a:xfrm>
              <a:off x="1320" y="1570"/>
              <a:ext cx="259" cy="293"/>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endParaRPr kumimoji="1" lang="en-US" altLang="zh-CN" sz="2800">
                <a:latin typeface="Times New Roman" pitchFamily="18" charset="0"/>
                <a:ea typeface="宋体" charset="-122"/>
              </a:endParaRPr>
            </a:p>
          </p:txBody>
        </p:sp>
        <p:sp>
          <p:nvSpPr>
            <p:cNvPr id="43072" name="Text Box 4"/>
            <p:cNvSpPr txBox="1">
              <a:spLocks noChangeArrowheads="1"/>
            </p:cNvSpPr>
            <p:nvPr/>
          </p:nvSpPr>
          <p:spPr bwMode="auto">
            <a:xfrm>
              <a:off x="1172" y="2068"/>
              <a:ext cx="363" cy="293"/>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G</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3073" name="Text Box 5"/>
            <p:cNvSpPr txBox="1">
              <a:spLocks noChangeArrowheads="1"/>
            </p:cNvSpPr>
            <p:nvPr/>
          </p:nvSpPr>
          <p:spPr bwMode="auto">
            <a:xfrm>
              <a:off x="1614" y="1842"/>
              <a:ext cx="310" cy="293"/>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endParaRPr>
            </a:p>
          </p:txBody>
        </p:sp>
        <p:sp>
          <p:nvSpPr>
            <p:cNvPr id="43074" name="Text Box 6"/>
            <p:cNvSpPr txBox="1">
              <a:spLocks noChangeArrowheads="1"/>
            </p:cNvSpPr>
            <p:nvPr/>
          </p:nvSpPr>
          <p:spPr bwMode="auto">
            <a:xfrm>
              <a:off x="1662" y="2113"/>
              <a:ext cx="311" cy="293"/>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endParaRPr kumimoji="1" lang="en-US" altLang="zh-CN" sz="2800">
                <a:latin typeface="Times New Roman" pitchFamily="18" charset="0"/>
                <a:ea typeface="宋体" charset="-122"/>
              </a:endParaRPr>
            </a:p>
          </p:txBody>
        </p:sp>
        <p:sp>
          <p:nvSpPr>
            <p:cNvPr id="43075" name="Text Box 7"/>
            <p:cNvSpPr txBox="1">
              <a:spLocks noChangeArrowheads="1"/>
            </p:cNvSpPr>
            <p:nvPr/>
          </p:nvSpPr>
          <p:spPr bwMode="auto">
            <a:xfrm>
              <a:off x="1614" y="2340"/>
              <a:ext cx="310" cy="293"/>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_</a:t>
              </a:r>
              <a:endParaRPr kumimoji="1" lang="en-US" altLang="zh-CN" sz="2800">
                <a:latin typeface="Times New Roman" pitchFamily="18" charset="0"/>
                <a:ea typeface="宋体" charset="-122"/>
              </a:endParaRPr>
            </a:p>
          </p:txBody>
        </p:sp>
        <p:sp>
          <p:nvSpPr>
            <p:cNvPr id="43076" name="Line 8"/>
            <p:cNvSpPr>
              <a:spLocks noChangeShapeType="1"/>
            </p:cNvSpPr>
            <p:nvPr/>
          </p:nvSpPr>
          <p:spPr bwMode="auto">
            <a:xfrm>
              <a:off x="1270" y="1932"/>
              <a:ext cx="363" cy="0"/>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43077" name="Line 9"/>
            <p:cNvSpPr>
              <a:spLocks noChangeShapeType="1"/>
            </p:cNvSpPr>
            <p:nvPr/>
          </p:nvSpPr>
          <p:spPr bwMode="auto">
            <a:xfrm>
              <a:off x="1074" y="1887"/>
              <a:ext cx="0" cy="816"/>
            </a:xfrm>
            <a:prstGeom prst="line">
              <a:avLst/>
            </a:prstGeom>
            <a:noFill/>
            <a:ln w="28575">
              <a:solidFill>
                <a:schemeClr val="tx1"/>
              </a:solidFill>
              <a:round/>
              <a:headEnd type="oval" w="med" len="med"/>
              <a:tailEnd type="oval" w="med" len="med"/>
            </a:ln>
          </p:spPr>
          <p:txBody>
            <a:bodyPr/>
            <a:lstStyle/>
            <a:p>
              <a:endParaRPr lang="zh-CN" altLang="en-US"/>
            </a:p>
          </p:txBody>
        </p:sp>
        <p:sp>
          <p:nvSpPr>
            <p:cNvPr id="43078" name="Oval 10"/>
            <p:cNvSpPr>
              <a:spLocks noChangeArrowheads="1"/>
            </p:cNvSpPr>
            <p:nvPr/>
          </p:nvSpPr>
          <p:spPr bwMode="auto">
            <a:xfrm>
              <a:off x="1837" y="1842"/>
              <a:ext cx="98"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3079" name="Line 11"/>
            <p:cNvSpPr>
              <a:spLocks noChangeShapeType="1"/>
            </p:cNvSpPr>
            <p:nvPr/>
          </p:nvSpPr>
          <p:spPr bwMode="auto">
            <a:xfrm>
              <a:off x="521" y="1888"/>
              <a:ext cx="0" cy="816"/>
            </a:xfrm>
            <a:prstGeom prst="line">
              <a:avLst/>
            </a:prstGeom>
            <a:noFill/>
            <a:ln w="28575">
              <a:solidFill>
                <a:schemeClr val="tx1"/>
              </a:solidFill>
              <a:round/>
              <a:headEnd/>
              <a:tailEnd/>
            </a:ln>
          </p:spPr>
          <p:txBody>
            <a:bodyPr wrap="none" anchor="ctr"/>
            <a:lstStyle/>
            <a:p>
              <a:endParaRPr lang="zh-CN" altLang="en-US"/>
            </a:p>
          </p:txBody>
        </p:sp>
        <p:sp>
          <p:nvSpPr>
            <p:cNvPr id="43080" name="Line 12"/>
            <p:cNvSpPr>
              <a:spLocks noChangeShapeType="1"/>
            </p:cNvSpPr>
            <p:nvPr/>
          </p:nvSpPr>
          <p:spPr bwMode="auto">
            <a:xfrm flipV="1">
              <a:off x="521" y="1968"/>
              <a:ext cx="0" cy="283"/>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43081" name="Text Box 13"/>
            <p:cNvSpPr txBox="1">
              <a:spLocks noChangeArrowheads="1"/>
            </p:cNvSpPr>
            <p:nvPr/>
          </p:nvSpPr>
          <p:spPr bwMode="auto">
            <a:xfrm>
              <a:off x="567" y="1888"/>
              <a:ext cx="363" cy="293"/>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3082" name="Line 14"/>
            <p:cNvSpPr>
              <a:spLocks noChangeShapeType="1"/>
            </p:cNvSpPr>
            <p:nvPr/>
          </p:nvSpPr>
          <p:spPr bwMode="auto">
            <a:xfrm>
              <a:off x="521" y="2703"/>
              <a:ext cx="1323" cy="1"/>
            </a:xfrm>
            <a:prstGeom prst="line">
              <a:avLst/>
            </a:prstGeom>
            <a:noFill/>
            <a:ln w="28575">
              <a:solidFill>
                <a:schemeClr val="tx1"/>
              </a:solidFill>
              <a:round/>
              <a:headEnd/>
              <a:tailEnd/>
            </a:ln>
          </p:spPr>
          <p:txBody>
            <a:bodyPr wrap="none" anchor="ctr"/>
            <a:lstStyle/>
            <a:p>
              <a:endParaRPr lang="zh-CN" altLang="en-US"/>
            </a:p>
          </p:txBody>
        </p:sp>
        <p:sp>
          <p:nvSpPr>
            <p:cNvPr id="43083" name="Line 15"/>
            <p:cNvSpPr>
              <a:spLocks noChangeShapeType="1"/>
            </p:cNvSpPr>
            <p:nvPr/>
          </p:nvSpPr>
          <p:spPr bwMode="auto">
            <a:xfrm flipV="1">
              <a:off x="521" y="1887"/>
              <a:ext cx="1323" cy="0"/>
            </a:xfrm>
            <a:prstGeom prst="line">
              <a:avLst/>
            </a:prstGeom>
            <a:noFill/>
            <a:ln w="28575">
              <a:solidFill>
                <a:schemeClr val="tx1"/>
              </a:solidFill>
              <a:round/>
              <a:headEnd/>
              <a:tailEnd/>
            </a:ln>
          </p:spPr>
          <p:txBody>
            <a:bodyPr wrap="none" anchor="ctr"/>
            <a:lstStyle/>
            <a:p>
              <a:endParaRPr lang="zh-CN" altLang="en-US"/>
            </a:p>
          </p:txBody>
        </p:sp>
        <p:grpSp>
          <p:nvGrpSpPr>
            <p:cNvPr id="43084" name="Group 16"/>
            <p:cNvGrpSpPr>
              <a:grpSpLocks/>
            </p:cNvGrpSpPr>
            <p:nvPr/>
          </p:nvGrpSpPr>
          <p:grpSpPr bwMode="auto">
            <a:xfrm>
              <a:off x="340" y="2205"/>
              <a:ext cx="392" cy="363"/>
              <a:chOff x="4785" y="709"/>
              <a:chExt cx="363" cy="363"/>
            </a:xfrm>
          </p:grpSpPr>
          <p:sp>
            <p:nvSpPr>
              <p:cNvPr id="43087" name="Oval 17"/>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3088" name="Line 18"/>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43085" name="Oval 19"/>
            <p:cNvSpPr>
              <a:spLocks noChangeArrowheads="1"/>
            </p:cNvSpPr>
            <p:nvPr/>
          </p:nvSpPr>
          <p:spPr bwMode="auto">
            <a:xfrm>
              <a:off x="1837" y="2658"/>
              <a:ext cx="98"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3086" name="Rectangle 20"/>
            <p:cNvSpPr>
              <a:spLocks noChangeArrowheads="1"/>
            </p:cNvSpPr>
            <p:nvPr/>
          </p:nvSpPr>
          <p:spPr bwMode="auto">
            <a:xfrm>
              <a:off x="1025" y="2114"/>
              <a:ext cx="13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sp>
        <p:nvSpPr>
          <p:cNvPr id="384021" name="Text Box 21"/>
          <p:cNvSpPr txBox="1">
            <a:spLocks noChangeArrowheads="1"/>
          </p:cNvSpPr>
          <p:nvPr/>
        </p:nvSpPr>
        <p:spPr bwMode="auto">
          <a:xfrm>
            <a:off x="503238" y="2997200"/>
            <a:ext cx="8532812" cy="519113"/>
          </a:xfrm>
          <a:prstGeom prst="rect">
            <a:avLst/>
          </a:prstGeom>
          <a:noFill/>
          <a:ln w="12700">
            <a:noFill/>
            <a:miter lim="800000"/>
            <a:headEnd/>
            <a:tailEnd/>
          </a:ln>
        </p:spPr>
        <p:txBody>
          <a:bodyPr>
            <a:spAutoFit/>
          </a:bodyPr>
          <a:lstStyle/>
          <a:p>
            <a:pPr marL="342900" indent="-342900" eaLnBrk="1" hangingPunct="1">
              <a:spcBef>
                <a:spcPct val="50000"/>
              </a:spcBef>
              <a:buFontTx/>
              <a:buAutoNum type="circleNumDbPlain" startAt="2"/>
            </a:pPr>
            <a:r>
              <a:rPr kumimoji="1" lang="zh-CN" altLang="en-US" sz="2800" b="1">
                <a:latin typeface="楷体_GB2312" pitchFamily="49" charset="-122"/>
                <a:ea typeface="楷体_GB2312" pitchFamily="49" charset="-122"/>
              </a:rPr>
              <a:t>等效是对外部电路等效，对内部电路是不等效的。</a:t>
            </a:r>
          </a:p>
        </p:txBody>
      </p:sp>
      <p:sp>
        <p:nvSpPr>
          <p:cNvPr id="384022" name="Rectangle 22"/>
          <p:cNvSpPr>
            <a:spLocks noChangeArrowheads="1"/>
          </p:cNvSpPr>
          <p:nvPr/>
        </p:nvSpPr>
        <p:spPr bwMode="auto">
          <a:xfrm>
            <a:off x="1858963" y="4149725"/>
            <a:ext cx="5399087" cy="519113"/>
          </a:xfrm>
          <a:prstGeom prst="rect">
            <a:avLst/>
          </a:prstGeom>
          <a:noFill/>
          <a:ln w="12700">
            <a:noFill/>
            <a:miter lim="800000"/>
            <a:headEnd/>
            <a:tailEnd/>
          </a:ln>
        </p:spPr>
        <p:txBody>
          <a:bodyPr wrap="none">
            <a:spAutoFit/>
          </a:bodyPr>
          <a:lstStyle/>
          <a:p>
            <a:pPr eaLnBrk="1" hangingPunct="1"/>
            <a:r>
              <a:rPr kumimoji="1" lang="zh-CN" altLang="en-US" sz="2800" b="1">
                <a:latin typeface="楷体_GB2312" pitchFamily="49" charset="-122"/>
                <a:ea typeface="楷体_GB2312" pitchFamily="49" charset="-122"/>
              </a:rPr>
              <a:t>电流源开路， </a:t>
            </a:r>
            <a:r>
              <a:rPr kumimoji="1" lang="en-US" altLang="zh-CN" sz="2800" i="1">
                <a:latin typeface="Times New Roman" pitchFamily="18" charset="0"/>
                <a:ea typeface="楷体_GB2312" pitchFamily="49" charset="-122"/>
              </a:rPr>
              <a:t>G</a:t>
            </a:r>
            <a:r>
              <a:rPr kumimoji="1" lang="en-US" altLang="zh-CN" sz="2800" baseline="-25000">
                <a:latin typeface="Times New Roman" pitchFamily="18" charset="0"/>
                <a:ea typeface="楷体_GB2312" pitchFamily="49" charset="-122"/>
              </a:rPr>
              <a:t>S</a:t>
            </a:r>
            <a:r>
              <a:rPr kumimoji="1" lang="zh-CN" altLang="en-US" sz="2800" b="1">
                <a:latin typeface="楷体_GB2312" pitchFamily="49" charset="-122"/>
                <a:ea typeface="楷体_GB2312" pitchFamily="49" charset="-122"/>
              </a:rPr>
              <a:t>上有电流流过。</a:t>
            </a:r>
          </a:p>
        </p:txBody>
      </p:sp>
      <p:sp>
        <p:nvSpPr>
          <p:cNvPr id="384023" name="Rectangle 23"/>
          <p:cNvSpPr>
            <a:spLocks noChangeArrowheads="1"/>
          </p:cNvSpPr>
          <p:nvPr/>
        </p:nvSpPr>
        <p:spPr bwMode="auto">
          <a:xfrm>
            <a:off x="1901825" y="5229225"/>
            <a:ext cx="4686300" cy="519113"/>
          </a:xfrm>
          <a:prstGeom prst="rect">
            <a:avLst/>
          </a:prstGeom>
          <a:noFill/>
          <a:ln w="12700">
            <a:noFill/>
            <a:miter lim="800000"/>
            <a:headEnd/>
            <a:tailEnd/>
          </a:ln>
        </p:spPr>
        <p:txBody>
          <a:bodyPr wrap="none">
            <a:spAutoFit/>
          </a:bodyPr>
          <a:lstStyle/>
          <a:p>
            <a:pPr eaLnBrk="1" hangingPunct="1">
              <a:spcBef>
                <a:spcPct val="50000"/>
              </a:spcBef>
            </a:pPr>
            <a:r>
              <a:rPr kumimoji="1" lang="zh-CN" altLang="en-US" sz="2800" b="1">
                <a:latin typeface="楷体_GB2312" pitchFamily="49" charset="-122"/>
                <a:ea typeface="楷体_GB2312" pitchFamily="49" charset="-122"/>
              </a:rPr>
              <a:t>电流源短路</a:t>
            </a:r>
            <a:r>
              <a:rPr kumimoji="1" lang="en-US" altLang="zh-CN" sz="2800" b="1">
                <a:latin typeface="楷体_GB2312" pitchFamily="49" charset="-122"/>
                <a:ea typeface="楷体_GB2312" pitchFamily="49" charset="-122"/>
              </a:rPr>
              <a:t>,  </a:t>
            </a:r>
            <a:r>
              <a:rPr kumimoji="1" lang="en-US" altLang="zh-CN" sz="2800" i="1">
                <a:latin typeface="Times New Roman" pitchFamily="18" charset="0"/>
                <a:ea typeface="楷体_GB2312" pitchFamily="49" charset="-122"/>
              </a:rPr>
              <a:t>G</a:t>
            </a:r>
            <a:r>
              <a:rPr kumimoji="1" lang="en-US" altLang="zh-CN" sz="2800" baseline="-25000">
                <a:latin typeface="Times New Roman" pitchFamily="18" charset="0"/>
                <a:ea typeface="楷体_GB2312" pitchFamily="49" charset="-122"/>
              </a:rPr>
              <a:t>S</a:t>
            </a:r>
            <a:r>
              <a:rPr kumimoji="1" lang="zh-CN" altLang="en-US" sz="2800" b="1">
                <a:latin typeface="楷体_GB2312" pitchFamily="49" charset="-122"/>
                <a:ea typeface="楷体_GB2312" pitchFamily="49" charset="-122"/>
              </a:rPr>
              <a:t>上无电流。</a:t>
            </a:r>
          </a:p>
        </p:txBody>
      </p:sp>
      <p:sp>
        <p:nvSpPr>
          <p:cNvPr id="384024" name="Rectangle 24"/>
          <p:cNvSpPr>
            <a:spLocks noChangeArrowheads="1"/>
          </p:cNvSpPr>
          <p:nvPr/>
        </p:nvSpPr>
        <p:spPr bwMode="auto">
          <a:xfrm>
            <a:off x="1547813" y="4652963"/>
            <a:ext cx="4987925" cy="519112"/>
          </a:xfrm>
          <a:prstGeom prst="rect">
            <a:avLst/>
          </a:prstGeom>
          <a:noFill/>
          <a:ln w="12700">
            <a:noFill/>
            <a:miter lim="800000"/>
            <a:headEnd/>
            <a:tailEnd/>
          </a:ln>
        </p:spPr>
        <p:txBody>
          <a:bodyPr wrap="none">
            <a:spAutoFit/>
          </a:bodyPr>
          <a:lstStyle/>
          <a:p>
            <a:pPr eaLnBrk="1" hangingPunct="1"/>
            <a:r>
              <a:rPr kumimoji="1" lang="zh-CN" altLang="en-US" sz="2800" b="1">
                <a:latin typeface="楷体_GB2312" pitchFamily="49" charset="-122"/>
                <a:ea typeface="楷体_GB2312" pitchFamily="49" charset="-122"/>
                <a:sym typeface="Symbol" pitchFamily="18" charset="2"/>
              </a:rPr>
              <a:t> </a:t>
            </a:r>
            <a:r>
              <a:rPr kumimoji="1" lang="zh-CN" altLang="en-US" sz="2800" b="1">
                <a:latin typeface="楷体_GB2312" pitchFamily="49" charset="-122"/>
                <a:ea typeface="楷体_GB2312" pitchFamily="49" charset="-122"/>
              </a:rPr>
              <a:t>电压源短路， </a:t>
            </a:r>
            <a:r>
              <a:rPr kumimoji="1" lang="en-US" altLang="zh-CN" sz="2800" i="1">
                <a:latin typeface="Times New Roman" pitchFamily="18" charset="0"/>
                <a:ea typeface="楷体_GB2312" pitchFamily="49" charset="-122"/>
              </a:rPr>
              <a:t>R</a:t>
            </a:r>
            <a:r>
              <a:rPr kumimoji="1" lang="en-US" altLang="zh-CN" sz="2800" baseline="-25000">
                <a:latin typeface="Times New Roman" pitchFamily="18" charset="0"/>
                <a:ea typeface="楷体_GB2312" pitchFamily="49" charset="-122"/>
              </a:rPr>
              <a:t>S</a:t>
            </a:r>
            <a:r>
              <a:rPr kumimoji="1" lang="zh-CN" altLang="en-US" sz="2800" b="1">
                <a:latin typeface="楷体_GB2312" pitchFamily="49" charset="-122"/>
                <a:ea typeface="楷体_GB2312" pitchFamily="49" charset="-122"/>
              </a:rPr>
              <a:t>上有电流；</a:t>
            </a:r>
          </a:p>
        </p:txBody>
      </p:sp>
      <p:sp>
        <p:nvSpPr>
          <p:cNvPr id="384025" name="Rectangle 25"/>
          <p:cNvSpPr>
            <a:spLocks noChangeArrowheads="1"/>
          </p:cNvSpPr>
          <p:nvPr/>
        </p:nvSpPr>
        <p:spPr bwMode="auto">
          <a:xfrm>
            <a:off x="1331913" y="3573463"/>
            <a:ext cx="6408737" cy="519112"/>
          </a:xfrm>
          <a:prstGeom prst="rect">
            <a:avLst/>
          </a:prstGeom>
          <a:noFill/>
          <a:ln w="12700">
            <a:noFill/>
            <a:miter lim="800000"/>
            <a:headEnd/>
            <a:tailEnd/>
          </a:ln>
        </p:spPr>
        <p:txBody>
          <a:bodyPr>
            <a:spAutoFit/>
          </a:bodyPr>
          <a:lstStyle/>
          <a:p>
            <a:pPr eaLnBrk="1" hangingPunct="1"/>
            <a:r>
              <a:rPr kumimoji="1" lang="zh-CN" altLang="en-US"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sym typeface="Symbol" pitchFamily="18" charset="2"/>
              </a:rPr>
              <a:t> </a:t>
            </a:r>
            <a:r>
              <a:rPr kumimoji="1" lang="zh-CN" altLang="en-US" sz="2800" b="1">
                <a:latin typeface="楷体_GB2312" pitchFamily="49" charset="-122"/>
                <a:ea typeface="楷体_GB2312" pitchFamily="49" charset="-122"/>
              </a:rPr>
              <a:t>电压源开路， </a:t>
            </a:r>
            <a:r>
              <a:rPr kumimoji="1" lang="en-US" altLang="zh-CN" sz="2800" i="1">
                <a:latin typeface="Times New Roman" pitchFamily="18" charset="0"/>
                <a:ea typeface="楷体_GB2312" pitchFamily="49" charset="-122"/>
              </a:rPr>
              <a:t>R</a:t>
            </a:r>
            <a:r>
              <a:rPr kumimoji="1" lang="en-US" altLang="zh-CN" sz="2800" baseline="-25000">
                <a:latin typeface="Times New Roman" pitchFamily="18" charset="0"/>
                <a:ea typeface="楷体_GB2312" pitchFamily="49" charset="-122"/>
              </a:rPr>
              <a:t>S</a:t>
            </a:r>
            <a:r>
              <a:rPr kumimoji="1" lang="zh-CN" altLang="en-US" sz="2800" b="1">
                <a:latin typeface="楷体_GB2312" pitchFamily="49" charset="-122"/>
                <a:ea typeface="楷体_GB2312" pitchFamily="49" charset="-122"/>
              </a:rPr>
              <a:t>上无电流流过</a:t>
            </a:r>
            <a:endParaRPr kumimoji="1" lang="zh-CN" altLang="en-US" sz="2800" b="1">
              <a:latin typeface="Times New Roman" pitchFamily="18" charset="0"/>
              <a:ea typeface="楷体_GB2312" pitchFamily="49" charset="-122"/>
            </a:endParaRPr>
          </a:p>
        </p:txBody>
      </p:sp>
      <p:grpSp>
        <p:nvGrpSpPr>
          <p:cNvPr id="4" name="Group 26"/>
          <p:cNvGrpSpPr>
            <a:grpSpLocks/>
          </p:cNvGrpSpPr>
          <p:nvPr/>
        </p:nvGrpSpPr>
        <p:grpSpPr bwMode="auto">
          <a:xfrm>
            <a:off x="6227763" y="1052513"/>
            <a:ext cx="381000" cy="914400"/>
            <a:chOff x="876" y="3312"/>
            <a:chExt cx="240" cy="576"/>
          </a:xfrm>
        </p:grpSpPr>
        <p:sp>
          <p:nvSpPr>
            <p:cNvPr id="43069" name="Oval 27"/>
            <p:cNvSpPr>
              <a:spLocks noChangeArrowheads="1"/>
            </p:cNvSpPr>
            <p:nvPr/>
          </p:nvSpPr>
          <p:spPr bwMode="auto">
            <a:xfrm>
              <a:off x="876" y="3312"/>
              <a:ext cx="240" cy="576"/>
            </a:xfrm>
            <a:prstGeom prst="ellipse">
              <a:avLst/>
            </a:prstGeom>
            <a:noFill/>
            <a:ln w="28575">
              <a:solidFill>
                <a:srgbClr val="FF66FF"/>
              </a:solidFill>
              <a:round/>
              <a:headEnd/>
              <a:tailEnd/>
            </a:ln>
          </p:spPr>
          <p:txBody>
            <a:bodyPr wrap="none" anchor="ctr"/>
            <a:lstStyle/>
            <a:p>
              <a:pPr algn="ctr" eaLnBrk="1" hangingPunct="1"/>
              <a:r>
                <a:rPr kumimoji="1" lang="en-US" altLang="zh-CN" sz="2400" b="1" i="1">
                  <a:latin typeface="Times New Roman" pitchFamily="18" charset="0"/>
                  <a:ea typeface="宋体" charset="-122"/>
                </a:rPr>
                <a:t>i</a:t>
              </a:r>
              <a:r>
                <a:rPr kumimoji="1" lang="en-US" altLang="zh-CN" sz="2400" b="1" i="1" baseline="-25000">
                  <a:latin typeface="Times New Roman" pitchFamily="18" charset="0"/>
                  <a:ea typeface="宋体" charset="-122"/>
                </a:rPr>
                <a:t>S</a:t>
              </a:r>
              <a:endParaRPr kumimoji="1" lang="en-US" altLang="zh-CN" sz="2400" b="1">
                <a:latin typeface="Times New Roman" pitchFamily="18" charset="0"/>
                <a:ea typeface="宋体" charset="-122"/>
              </a:endParaRPr>
            </a:p>
          </p:txBody>
        </p:sp>
        <p:sp>
          <p:nvSpPr>
            <p:cNvPr id="43070" name="Line 28"/>
            <p:cNvSpPr>
              <a:spLocks noChangeShapeType="1"/>
            </p:cNvSpPr>
            <p:nvPr/>
          </p:nvSpPr>
          <p:spPr bwMode="auto">
            <a:xfrm>
              <a:off x="1116" y="3564"/>
              <a:ext cx="0" cy="96"/>
            </a:xfrm>
            <a:prstGeom prst="line">
              <a:avLst/>
            </a:prstGeom>
            <a:noFill/>
            <a:ln w="28575">
              <a:solidFill>
                <a:srgbClr val="FF66FF"/>
              </a:solidFill>
              <a:round/>
              <a:headEnd/>
              <a:tailEnd type="triangle" w="med" len="med"/>
            </a:ln>
          </p:spPr>
          <p:txBody>
            <a:bodyPr wrap="none" anchor="ctr"/>
            <a:lstStyle/>
            <a:p>
              <a:endParaRPr lang="zh-CN" altLang="en-US"/>
            </a:p>
          </p:txBody>
        </p:sp>
      </p:grpSp>
      <p:sp>
        <p:nvSpPr>
          <p:cNvPr id="384029" name="Text Box 29"/>
          <p:cNvSpPr txBox="1">
            <a:spLocks noChangeArrowheads="1"/>
          </p:cNvSpPr>
          <p:nvPr/>
        </p:nvSpPr>
        <p:spPr bwMode="auto">
          <a:xfrm>
            <a:off x="623888" y="5734050"/>
            <a:ext cx="7620000" cy="519113"/>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startAt="3"/>
            </a:pPr>
            <a:r>
              <a:rPr kumimoji="1" lang="zh-CN" altLang="en-US" sz="2800" b="1">
                <a:latin typeface="楷体_GB2312" pitchFamily="49" charset="-122"/>
                <a:ea typeface="楷体_GB2312" pitchFamily="49" charset="-122"/>
              </a:rPr>
              <a:t>理想电压源与理想电流源不能相互转换。</a:t>
            </a:r>
          </a:p>
        </p:txBody>
      </p:sp>
      <p:sp>
        <p:nvSpPr>
          <p:cNvPr id="384030" name="Text Box 30"/>
          <p:cNvSpPr txBox="1">
            <a:spLocks noChangeArrowheads="1"/>
          </p:cNvSpPr>
          <p:nvPr/>
        </p:nvSpPr>
        <p:spPr bwMode="auto">
          <a:xfrm>
            <a:off x="468313" y="1412875"/>
            <a:ext cx="2663825" cy="519113"/>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a:pPr>
            <a:r>
              <a:rPr kumimoji="1" lang="zh-CN" altLang="en-US" sz="2800" b="1">
                <a:latin typeface="楷体_GB2312" pitchFamily="49" charset="-122"/>
                <a:ea typeface="楷体_GB2312" pitchFamily="49" charset="-122"/>
              </a:rPr>
              <a:t>变换关系</a:t>
            </a:r>
            <a:endParaRPr kumimoji="1" lang="zh-CN" altLang="en-US" sz="2800">
              <a:latin typeface="楷体_GB2312" pitchFamily="49" charset="-122"/>
              <a:ea typeface="楷体_GB2312" pitchFamily="49" charset="-122"/>
            </a:endParaRPr>
          </a:p>
        </p:txBody>
      </p:sp>
      <p:grpSp>
        <p:nvGrpSpPr>
          <p:cNvPr id="5" name="Group 31"/>
          <p:cNvGrpSpPr>
            <a:grpSpLocks/>
          </p:cNvGrpSpPr>
          <p:nvPr/>
        </p:nvGrpSpPr>
        <p:grpSpPr bwMode="auto">
          <a:xfrm>
            <a:off x="6300788" y="1341438"/>
            <a:ext cx="1562100" cy="969962"/>
            <a:chOff x="4589" y="3168"/>
            <a:chExt cx="984" cy="611"/>
          </a:xfrm>
        </p:grpSpPr>
        <p:sp>
          <p:nvSpPr>
            <p:cNvPr id="43067" name="Oval 32"/>
            <p:cNvSpPr>
              <a:spLocks noChangeArrowheads="1"/>
            </p:cNvSpPr>
            <p:nvPr/>
          </p:nvSpPr>
          <p:spPr bwMode="auto">
            <a:xfrm>
              <a:off x="4589" y="3168"/>
              <a:ext cx="984" cy="611"/>
            </a:xfrm>
            <a:prstGeom prst="ellipse">
              <a:avLst/>
            </a:prstGeom>
            <a:noFill/>
            <a:ln w="28575">
              <a:solidFill>
                <a:schemeClr val="accent2"/>
              </a:solidFill>
              <a:round/>
              <a:headEnd/>
              <a:tailEnd/>
            </a:ln>
          </p:spPr>
          <p:txBody>
            <a:bodyPr wrap="none" anchor="ctr"/>
            <a:lstStyle/>
            <a:p>
              <a:pPr algn="ctr" eaLnBrk="1" hangingPunct="1"/>
              <a:r>
                <a:rPr kumimoji="1" lang="zh-CN" altLang="en-US" sz="2400" b="1">
                  <a:solidFill>
                    <a:srgbClr val="FFFF00"/>
                  </a:solidFill>
                  <a:latin typeface="Times New Roman" pitchFamily="18" charset="0"/>
                  <a:ea typeface="宋体" charset="-122"/>
                </a:rPr>
                <a:t>        </a:t>
              </a:r>
            </a:p>
            <a:p>
              <a:pPr algn="ctr" eaLnBrk="1" hangingPunct="1"/>
              <a:r>
                <a:rPr kumimoji="1" lang="zh-CN" altLang="en-US" sz="2400" b="1">
                  <a:latin typeface="Times New Roman" pitchFamily="18" charset="0"/>
                  <a:ea typeface="宋体" charset="-122"/>
                </a:rPr>
                <a:t>       </a:t>
              </a:r>
              <a:r>
                <a:rPr kumimoji="1" lang="en-US" altLang="zh-CN" sz="2400" b="1" i="1">
                  <a:latin typeface="Times New Roman" pitchFamily="18" charset="0"/>
                  <a:ea typeface="宋体" charset="-122"/>
                </a:rPr>
                <a:t>i</a:t>
              </a:r>
              <a:r>
                <a:rPr kumimoji="1" lang="en-US" altLang="zh-CN" sz="2400" b="1" i="1" baseline="-25000">
                  <a:latin typeface="Times New Roman" pitchFamily="18" charset="0"/>
                  <a:ea typeface="宋体" charset="-122"/>
                </a:rPr>
                <a:t>S</a:t>
              </a:r>
              <a:r>
                <a:rPr kumimoji="1" lang="en-US" altLang="zh-CN" sz="2400" b="1">
                  <a:latin typeface="Times New Roman" pitchFamily="18" charset="0"/>
                  <a:ea typeface="宋体" charset="-122"/>
                </a:rPr>
                <a:t>  </a:t>
              </a:r>
            </a:p>
          </p:txBody>
        </p:sp>
        <p:sp>
          <p:nvSpPr>
            <p:cNvPr id="43068" name="Line 33"/>
            <p:cNvSpPr>
              <a:spLocks noChangeShapeType="1"/>
            </p:cNvSpPr>
            <p:nvPr/>
          </p:nvSpPr>
          <p:spPr bwMode="auto">
            <a:xfrm flipH="1">
              <a:off x="5009" y="3779"/>
              <a:ext cx="227" cy="0"/>
            </a:xfrm>
            <a:prstGeom prst="line">
              <a:avLst/>
            </a:prstGeom>
            <a:noFill/>
            <a:ln w="28575">
              <a:solidFill>
                <a:schemeClr val="accent2"/>
              </a:solidFill>
              <a:round/>
              <a:headEnd/>
              <a:tailEnd type="triangle" w="med" len="med"/>
            </a:ln>
          </p:spPr>
          <p:txBody>
            <a:bodyPr wrap="none" anchor="ctr"/>
            <a:lstStyle/>
            <a:p>
              <a:endParaRPr lang="zh-CN" altLang="en-US"/>
            </a:p>
          </p:txBody>
        </p:sp>
      </p:grpSp>
      <p:grpSp>
        <p:nvGrpSpPr>
          <p:cNvPr id="6" name="Group 34"/>
          <p:cNvGrpSpPr>
            <a:grpSpLocks/>
          </p:cNvGrpSpPr>
          <p:nvPr/>
        </p:nvGrpSpPr>
        <p:grpSpPr bwMode="auto">
          <a:xfrm>
            <a:off x="3851275" y="908050"/>
            <a:ext cx="647700" cy="1333500"/>
            <a:chOff x="4992" y="2797"/>
            <a:chExt cx="408" cy="840"/>
          </a:xfrm>
        </p:grpSpPr>
        <p:sp>
          <p:nvSpPr>
            <p:cNvPr id="43064" name="Oval 35"/>
            <p:cNvSpPr>
              <a:spLocks noChangeArrowheads="1"/>
            </p:cNvSpPr>
            <p:nvPr/>
          </p:nvSpPr>
          <p:spPr bwMode="auto">
            <a:xfrm>
              <a:off x="4992" y="2797"/>
              <a:ext cx="408" cy="840"/>
            </a:xfrm>
            <a:prstGeom prst="ellipse">
              <a:avLst/>
            </a:prstGeom>
            <a:noFill/>
            <a:ln w="28575">
              <a:solidFill>
                <a:srgbClr val="339933"/>
              </a:solidFill>
              <a:round/>
              <a:headEnd/>
              <a:tailEnd/>
            </a:ln>
          </p:spPr>
          <p:txBody>
            <a:bodyPr wrap="none" anchor="ctr"/>
            <a:lstStyle/>
            <a:p>
              <a:endParaRPr lang="zh-CN" altLang="en-US">
                <a:ea typeface="宋体" charset="-122"/>
              </a:endParaRPr>
            </a:p>
          </p:txBody>
        </p:sp>
        <p:sp>
          <p:nvSpPr>
            <p:cNvPr id="43065" name="Line 36"/>
            <p:cNvSpPr>
              <a:spLocks noChangeShapeType="1"/>
            </p:cNvSpPr>
            <p:nvPr/>
          </p:nvSpPr>
          <p:spPr bwMode="auto">
            <a:xfrm>
              <a:off x="5400" y="3101"/>
              <a:ext cx="0" cy="268"/>
            </a:xfrm>
            <a:prstGeom prst="line">
              <a:avLst/>
            </a:prstGeom>
            <a:noFill/>
            <a:ln w="28575">
              <a:solidFill>
                <a:srgbClr val="339933"/>
              </a:solidFill>
              <a:round/>
              <a:headEnd/>
              <a:tailEnd type="triangle" w="med" len="med"/>
            </a:ln>
          </p:spPr>
          <p:txBody>
            <a:bodyPr wrap="none" anchor="ctr"/>
            <a:lstStyle/>
            <a:p>
              <a:endParaRPr lang="zh-CN" altLang="en-US"/>
            </a:p>
          </p:txBody>
        </p:sp>
        <p:sp>
          <p:nvSpPr>
            <p:cNvPr id="43066" name="Text Box 37"/>
            <p:cNvSpPr txBox="1">
              <a:spLocks noChangeArrowheads="1"/>
            </p:cNvSpPr>
            <p:nvPr/>
          </p:nvSpPr>
          <p:spPr bwMode="auto">
            <a:xfrm>
              <a:off x="5112" y="3058"/>
              <a:ext cx="178" cy="345"/>
            </a:xfrm>
            <a:prstGeom prst="rect">
              <a:avLst/>
            </a:prstGeom>
            <a:noFill/>
            <a:ln w="28575">
              <a:solidFill>
                <a:srgbClr val="339933"/>
              </a:solidFill>
              <a:miter lim="800000"/>
              <a:headEnd/>
              <a:tailEnd/>
            </a:ln>
          </p:spPr>
          <p:txBody>
            <a:bodyPr>
              <a:spAutoFit/>
            </a:bodyPr>
            <a:lstStyle/>
            <a:p>
              <a:pPr eaLnBrk="1" hangingPunct="1">
                <a:spcBef>
                  <a:spcPct val="50000"/>
                </a:spcBef>
              </a:pPr>
              <a:r>
                <a:rPr kumimoji="1" lang="en-US" altLang="zh-CN" sz="2800" b="1" i="1">
                  <a:latin typeface="Times New Roman" pitchFamily="18" charset="0"/>
                  <a:ea typeface="宋体" charset="-122"/>
                </a:rPr>
                <a:t>i</a:t>
              </a:r>
              <a:endParaRPr kumimoji="1" lang="en-US" altLang="zh-CN" sz="2400" b="1" i="1">
                <a:latin typeface="Times New Roman" pitchFamily="18" charset="0"/>
                <a:ea typeface="宋体" charset="-122"/>
              </a:endParaRPr>
            </a:p>
          </p:txBody>
        </p:sp>
      </p:grpSp>
      <p:grpSp>
        <p:nvGrpSpPr>
          <p:cNvPr id="7" name="Group 38"/>
          <p:cNvGrpSpPr>
            <a:grpSpLocks/>
          </p:cNvGrpSpPr>
          <p:nvPr/>
        </p:nvGrpSpPr>
        <p:grpSpPr bwMode="auto">
          <a:xfrm>
            <a:off x="4932363" y="908050"/>
            <a:ext cx="355600" cy="1657350"/>
            <a:chOff x="2064" y="444"/>
            <a:chExt cx="224" cy="1055"/>
          </a:xfrm>
        </p:grpSpPr>
        <p:sp>
          <p:nvSpPr>
            <p:cNvPr id="43061" name="Line 39"/>
            <p:cNvSpPr>
              <a:spLocks noChangeShapeType="1"/>
            </p:cNvSpPr>
            <p:nvPr/>
          </p:nvSpPr>
          <p:spPr bwMode="auto">
            <a:xfrm>
              <a:off x="2288" y="444"/>
              <a:ext cx="0" cy="1055"/>
            </a:xfrm>
            <a:prstGeom prst="line">
              <a:avLst/>
            </a:prstGeom>
            <a:noFill/>
            <a:ln w="38100">
              <a:solidFill>
                <a:srgbClr val="FF3300"/>
              </a:solidFill>
              <a:round/>
              <a:headEnd/>
              <a:tailEnd/>
            </a:ln>
          </p:spPr>
          <p:txBody>
            <a:bodyPr wrap="none" anchor="ctr"/>
            <a:lstStyle/>
            <a:p>
              <a:endParaRPr lang="zh-CN" altLang="en-US"/>
            </a:p>
          </p:txBody>
        </p:sp>
        <p:sp>
          <p:nvSpPr>
            <p:cNvPr id="43062" name="Line 40"/>
            <p:cNvSpPr>
              <a:spLocks noChangeShapeType="1"/>
            </p:cNvSpPr>
            <p:nvPr/>
          </p:nvSpPr>
          <p:spPr bwMode="auto">
            <a:xfrm>
              <a:off x="2064" y="444"/>
              <a:ext cx="224" cy="0"/>
            </a:xfrm>
            <a:prstGeom prst="line">
              <a:avLst/>
            </a:prstGeom>
            <a:noFill/>
            <a:ln w="38100">
              <a:solidFill>
                <a:srgbClr val="FF3300"/>
              </a:solidFill>
              <a:round/>
              <a:headEnd/>
              <a:tailEnd/>
            </a:ln>
          </p:spPr>
          <p:txBody>
            <a:bodyPr wrap="none" anchor="ctr"/>
            <a:lstStyle/>
            <a:p>
              <a:endParaRPr lang="zh-CN" altLang="en-US"/>
            </a:p>
          </p:txBody>
        </p:sp>
        <p:sp>
          <p:nvSpPr>
            <p:cNvPr id="43063" name="Line 41"/>
            <p:cNvSpPr>
              <a:spLocks noChangeShapeType="1"/>
            </p:cNvSpPr>
            <p:nvPr/>
          </p:nvSpPr>
          <p:spPr bwMode="auto">
            <a:xfrm>
              <a:off x="2064" y="1488"/>
              <a:ext cx="224" cy="0"/>
            </a:xfrm>
            <a:prstGeom prst="line">
              <a:avLst/>
            </a:prstGeom>
            <a:noFill/>
            <a:ln w="38100">
              <a:solidFill>
                <a:srgbClr val="FF3300"/>
              </a:solidFill>
              <a:round/>
              <a:headEnd/>
              <a:tailEnd/>
            </a:ln>
          </p:spPr>
          <p:txBody>
            <a:bodyPr wrap="none" anchor="ctr"/>
            <a:lstStyle/>
            <a:p>
              <a:endParaRPr lang="zh-CN" altLang="en-US"/>
            </a:p>
          </p:txBody>
        </p:sp>
      </p:grpSp>
      <p:grpSp>
        <p:nvGrpSpPr>
          <p:cNvPr id="8" name="Group 42"/>
          <p:cNvGrpSpPr>
            <a:grpSpLocks/>
          </p:cNvGrpSpPr>
          <p:nvPr/>
        </p:nvGrpSpPr>
        <p:grpSpPr bwMode="auto">
          <a:xfrm>
            <a:off x="8172450" y="1052513"/>
            <a:ext cx="360363" cy="1439862"/>
            <a:chOff x="4608" y="528"/>
            <a:chExt cx="228" cy="816"/>
          </a:xfrm>
        </p:grpSpPr>
        <p:sp>
          <p:nvSpPr>
            <p:cNvPr id="43058" name="Line 43"/>
            <p:cNvSpPr>
              <a:spLocks noChangeShapeType="1"/>
            </p:cNvSpPr>
            <p:nvPr/>
          </p:nvSpPr>
          <p:spPr bwMode="auto">
            <a:xfrm>
              <a:off x="4836" y="528"/>
              <a:ext cx="0" cy="814"/>
            </a:xfrm>
            <a:prstGeom prst="line">
              <a:avLst/>
            </a:prstGeom>
            <a:noFill/>
            <a:ln w="38100">
              <a:solidFill>
                <a:srgbClr val="FF0000"/>
              </a:solidFill>
              <a:round/>
              <a:headEnd/>
              <a:tailEnd/>
            </a:ln>
          </p:spPr>
          <p:txBody>
            <a:bodyPr wrap="none" anchor="ctr"/>
            <a:lstStyle/>
            <a:p>
              <a:endParaRPr lang="zh-CN" altLang="en-US"/>
            </a:p>
          </p:txBody>
        </p:sp>
        <p:sp>
          <p:nvSpPr>
            <p:cNvPr id="43059" name="Line 44"/>
            <p:cNvSpPr>
              <a:spLocks noChangeShapeType="1"/>
            </p:cNvSpPr>
            <p:nvPr/>
          </p:nvSpPr>
          <p:spPr bwMode="auto">
            <a:xfrm>
              <a:off x="4608" y="528"/>
              <a:ext cx="228" cy="0"/>
            </a:xfrm>
            <a:prstGeom prst="line">
              <a:avLst/>
            </a:prstGeom>
            <a:noFill/>
            <a:ln w="38100">
              <a:solidFill>
                <a:srgbClr val="FF0000"/>
              </a:solidFill>
              <a:round/>
              <a:headEnd/>
              <a:tailEnd/>
            </a:ln>
          </p:spPr>
          <p:txBody>
            <a:bodyPr wrap="none" anchor="ctr"/>
            <a:lstStyle/>
            <a:p>
              <a:endParaRPr lang="zh-CN" altLang="en-US"/>
            </a:p>
          </p:txBody>
        </p:sp>
        <p:sp>
          <p:nvSpPr>
            <p:cNvPr id="43060" name="Line 45"/>
            <p:cNvSpPr>
              <a:spLocks noChangeShapeType="1"/>
            </p:cNvSpPr>
            <p:nvPr/>
          </p:nvSpPr>
          <p:spPr bwMode="auto">
            <a:xfrm>
              <a:off x="4608" y="1344"/>
              <a:ext cx="228" cy="0"/>
            </a:xfrm>
            <a:prstGeom prst="line">
              <a:avLst/>
            </a:prstGeom>
            <a:noFill/>
            <a:ln w="38100">
              <a:solidFill>
                <a:srgbClr val="FF0000"/>
              </a:solidFill>
              <a:round/>
              <a:headEnd/>
              <a:tailEnd/>
            </a:ln>
          </p:spPr>
          <p:txBody>
            <a:bodyPr wrap="none" anchor="ctr"/>
            <a:lstStyle/>
            <a:p>
              <a:endParaRPr lang="zh-CN" altLang="en-US"/>
            </a:p>
          </p:txBody>
        </p:sp>
      </p:grpSp>
      <p:sp>
        <p:nvSpPr>
          <p:cNvPr id="384046" name="Text Box 46"/>
          <p:cNvSpPr txBox="1">
            <a:spLocks noChangeArrowheads="1"/>
          </p:cNvSpPr>
          <p:nvPr/>
        </p:nvSpPr>
        <p:spPr bwMode="auto">
          <a:xfrm>
            <a:off x="611188" y="4000500"/>
            <a:ext cx="504825" cy="1373188"/>
          </a:xfrm>
          <a:prstGeom prst="rect">
            <a:avLst/>
          </a:prstGeom>
          <a:solidFill>
            <a:srgbClr val="990033"/>
          </a:solidFill>
          <a:ln w="9525">
            <a:noFill/>
            <a:miter lim="800000"/>
            <a:headEnd/>
            <a:tailEnd/>
          </a:ln>
        </p:spPr>
        <p:txBody>
          <a:bodyPr>
            <a:spAutoFit/>
          </a:bodyPr>
          <a:lstStyle/>
          <a:p>
            <a:pPr eaLnBrk="1" hangingPunct="1">
              <a:spcBef>
                <a:spcPct val="50000"/>
              </a:spcBef>
            </a:pPr>
            <a:r>
              <a:rPr lang="zh-CN" altLang="en-US" sz="2800" b="1">
                <a:solidFill>
                  <a:schemeClr val="bg1"/>
                </a:solidFill>
                <a:ea typeface="楷体_GB2312" pitchFamily="49" charset="-122"/>
              </a:rPr>
              <a:t>表现在</a:t>
            </a:r>
          </a:p>
        </p:txBody>
      </p:sp>
      <p:grpSp>
        <p:nvGrpSpPr>
          <p:cNvPr id="9" name="Group 47"/>
          <p:cNvGrpSpPr>
            <a:grpSpLocks/>
          </p:cNvGrpSpPr>
          <p:nvPr/>
        </p:nvGrpSpPr>
        <p:grpSpPr bwMode="auto">
          <a:xfrm>
            <a:off x="0" y="620713"/>
            <a:ext cx="1860550" cy="850900"/>
            <a:chOff x="385" y="3022"/>
            <a:chExt cx="1036" cy="536"/>
          </a:xfrm>
        </p:grpSpPr>
        <p:pic>
          <p:nvPicPr>
            <p:cNvPr id="43056" name="Picture 48" descr="123"/>
            <p:cNvPicPr>
              <a:picLocks noChangeAspect="1" noChangeArrowheads="1"/>
            </p:cNvPicPr>
            <p:nvPr/>
          </p:nvPicPr>
          <p:blipFill>
            <a:blip r:embed="rId2"/>
            <a:srcRect/>
            <a:stretch>
              <a:fillRect/>
            </a:stretch>
          </p:blipFill>
          <p:spPr bwMode="auto">
            <a:xfrm>
              <a:off x="385" y="3022"/>
              <a:ext cx="590" cy="536"/>
            </a:xfrm>
            <a:prstGeom prst="rect">
              <a:avLst/>
            </a:prstGeom>
            <a:noFill/>
            <a:ln w="9525">
              <a:noFill/>
              <a:miter lim="800000"/>
              <a:headEnd/>
              <a:tailEnd/>
            </a:ln>
          </p:spPr>
        </p:pic>
        <p:sp>
          <p:nvSpPr>
            <p:cNvPr id="43057" name="Text Box 49"/>
            <p:cNvSpPr txBox="1">
              <a:spLocks noChangeArrowheads="1"/>
            </p:cNvSpPr>
            <p:nvPr/>
          </p:nvSpPr>
          <p:spPr bwMode="auto">
            <a:xfrm>
              <a:off x="793" y="3125"/>
              <a:ext cx="628" cy="365"/>
            </a:xfrm>
            <a:prstGeom prst="rect">
              <a:avLst/>
            </a:prstGeom>
            <a:noFill/>
            <a:ln w="9525">
              <a:noFill/>
              <a:miter lim="800000"/>
              <a:headEnd/>
              <a:tailEnd/>
            </a:ln>
          </p:spPr>
          <p:txBody>
            <a:bodyPr>
              <a:spAutoFit/>
            </a:bodyPr>
            <a:lstStyle/>
            <a:p>
              <a:pPr eaLnBrk="1" hangingPunct="1"/>
              <a:r>
                <a:rPr kumimoji="1" lang="zh-CN" altLang="en-US" sz="3200">
                  <a:solidFill>
                    <a:srgbClr val="FA7748"/>
                  </a:solidFill>
                  <a:latin typeface="Times New Roman" pitchFamily="18" charset="0"/>
                  <a:ea typeface="华文行楷" pitchFamily="2" charset="-122"/>
                </a:rPr>
                <a:t>注意</a:t>
              </a:r>
            </a:p>
          </p:txBody>
        </p:sp>
      </p:grpSp>
      <p:grpSp>
        <p:nvGrpSpPr>
          <p:cNvPr id="10" name="Group 50"/>
          <p:cNvGrpSpPr>
            <a:grpSpLocks/>
          </p:cNvGrpSpPr>
          <p:nvPr/>
        </p:nvGrpSpPr>
        <p:grpSpPr bwMode="auto">
          <a:xfrm>
            <a:off x="2700338" y="817563"/>
            <a:ext cx="2205037" cy="1747837"/>
            <a:chOff x="2816" y="378"/>
            <a:chExt cx="1389" cy="1193"/>
          </a:xfrm>
        </p:grpSpPr>
        <p:sp>
          <p:nvSpPr>
            <p:cNvPr id="43040" name="Oval 51"/>
            <p:cNvSpPr>
              <a:spLocks noChangeArrowheads="1"/>
            </p:cNvSpPr>
            <p:nvPr/>
          </p:nvSpPr>
          <p:spPr bwMode="auto">
            <a:xfrm>
              <a:off x="3107" y="61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3041" name="Text Box 52"/>
            <p:cNvSpPr txBox="1">
              <a:spLocks noChangeArrowheads="1"/>
            </p:cNvSpPr>
            <p:nvPr/>
          </p:nvSpPr>
          <p:spPr bwMode="auto">
            <a:xfrm>
              <a:off x="3787" y="391"/>
              <a:ext cx="273" cy="354"/>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p>
          </p:txBody>
        </p:sp>
        <p:sp>
          <p:nvSpPr>
            <p:cNvPr id="43042" name="Text Box 53"/>
            <p:cNvSpPr txBox="1">
              <a:spLocks noChangeArrowheads="1"/>
            </p:cNvSpPr>
            <p:nvPr/>
          </p:nvSpPr>
          <p:spPr bwMode="auto">
            <a:xfrm>
              <a:off x="2972" y="378"/>
              <a:ext cx="242" cy="354"/>
            </a:xfrm>
            <a:prstGeom prst="rect">
              <a:avLst/>
            </a:prstGeom>
            <a:noFill/>
            <a:ln w="12700">
              <a:noFill/>
              <a:miter lim="800000"/>
              <a:headEnd/>
              <a:tailEnd/>
            </a:ln>
          </p:spPr>
          <p:txBody>
            <a:bodyPr wrap="none"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43043" name="Text Box 54"/>
            <p:cNvSpPr txBox="1">
              <a:spLocks noChangeArrowheads="1"/>
            </p:cNvSpPr>
            <p:nvPr/>
          </p:nvSpPr>
          <p:spPr bwMode="auto">
            <a:xfrm>
              <a:off x="2971" y="741"/>
              <a:ext cx="241" cy="354"/>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43044" name="Text Box 55"/>
            <p:cNvSpPr txBox="1">
              <a:spLocks noChangeArrowheads="1"/>
            </p:cNvSpPr>
            <p:nvPr/>
          </p:nvSpPr>
          <p:spPr bwMode="auto">
            <a:xfrm>
              <a:off x="2816" y="617"/>
              <a:ext cx="382" cy="355"/>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3045" name="Line 56"/>
            <p:cNvSpPr>
              <a:spLocks noChangeShapeType="1"/>
            </p:cNvSpPr>
            <p:nvPr/>
          </p:nvSpPr>
          <p:spPr bwMode="auto">
            <a:xfrm>
              <a:off x="3515" y="527"/>
              <a:ext cx="318"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43046" name="Text Box 57"/>
            <p:cNvSpPr txBox="1">
              <a:spLocks noChangeArrowheads="1"/>
            </p:cNvSpPr>
            <p:nvPr/>
          </p:nvSpPr>
          <p:spPr bwMode="auto">
            <a:xfrm>
              <a:off x="2880" y="1071"/>
              <a:ext cx="454" cy="355"/>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S</a:t>
              </a:r>
              <a:endParaRPr kumimoji="1" lang="en-US" altLang="zh-CN" sz="2800">
                <a:latin typeface="Times New Roman" pitchFamily="18" charset="0"/>
                <a:ea typeface="宋体" charset="-122"/>
              </a:endParaRPr>
            </a:p>
          </p:txBody>
        </p:sp>
        <p:sp>
          <p:nvSpPr>
            <p:cNvPr id="43047" name="Text Box 58"/>
            <p:cNvSpPr txBox="1">
              <a:spLocks noChangeArrowheads="1"/>
            </p:cNvSpPr>
            <p:nvPr/>
          </p:nvSpPr>
          <p:spPr bwMode="auto">
            <a:xfrm>
              <a:off x="3878" y="391"/>
              <a:ext cx="327" cy="354"/>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endParaRPr>
            </a:p>
          </p:txBody>
        </p:sp>
        <p:sp>
          <p:nvSpPr>
            <p:cNvPr id="43048" name="Text Box 59"/>
            <p:cNvSpPr txBox="1">
              <a:spLocks noChangeArrowheads="1"/>
            </p:cNvSpPr>
            <p:nvPr/>
          </p:nvSpPr>
          <p:spPr bwMode="auto">
            <a:xfrm>
              <a:off x="3878" y="800"/>
              <a:ext cx="327" cy="354"/>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endParaRPr kumimoji="1" lang="en-US" altLang="zh-CN" sz="2800">
                <a:latin typeface="Times New Roman" pitchFamily="18" charset="0"/>
                <a:ea typeface="宋体" charset="-122"/>
              </a:endParaRPr>
            </a:p>
          </p:txBody>
        </p:sp>
        <p:sp>
          <p:nvSpPr>
            <p:cNvPr id="43049" name="Text Box 60"/>
            <p:cNvSpPr txBox="1">
              <a:spLocks noChangeArrowheads="1"/>
            </p:cNvSpPr>
            <p:nvPr/>
          </p:nvSpPr>
          <p:spPr bwMode="auto">
            <a:xfrm>
              <a:off x="3878" y="1162"/>
              <a:ext cx="327" cy="355"/>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_</a:t>
              </a:r>
              <a:endParaRPr kumimoji="1" lang="en-US" altLang="zh-CN" sz="2800">
                <a:latin typeface="Times New Roman" pitchFamily="18" charset="0"/>
                <a:ea typeface="宋体" charset="-122"/>
              </a:endParaRPr>
            </a:p>
          </p:txBody>
        </p:sp>
        <p:sp>
          <p:nvSpPr>
            <p:cNvPr id="43050" name="Line 61"/>
            <p:cNvSpPr>
              <a:spLocks noChangeShapeType="1"/>
            </p:cNvSpPr>
            <p:nvPr/>
          </p:nvSpPr>
          <p:spPr bwMode="auto">
            <a:xfrm>
              <a:off x="3288" y="1525"/>
              <a:ext cx="817" cy="0"/>
            </a:xfrm>
            <a:prstGeom prst="line">
              <a:avLst/>
            </a:prstGeom>
            <a:noFill/>
            <a:ln w="28575">
              <a:solidFill>
                <a:schemeClr val="tx1"/>
              </a:solidFill>
              <a:round/>
              <a:headEnd/>
              <a:tailEnd/>
            </a:ln>
          </p:spPr>
          <p:txBody>
            <a:bodyPr/>
            <a:lstStyle/>
            <a:p>
              <a:endParaRPr lang="zh-CN" altLang="en-US"/>
            </a:p>
          </p:txBody>
        </p:sp>
        <p:sp>
          <p:nvSpPr>
            <p:cNvPr id="43051" name="Line 62"/>
            <p:cNvSpPr>
              <a:spLocks noChangeShapeType="1"/>
            </p:cNvSpPr>
            <p:nvPr/>
          </p:nvSpPr>
          <p:spPr bwMode="auto">
            <a:xfrm>
              <a:off x="3288" y="436"/>
              <a:ext cx="817" cy="0"/>
            </a:xfrm>
            <a:prstGeom prst="line">
              <a:avLst/>
            </a:prstGeom>
            <a:noFill/>
            <a:ln w="28575">
              <a:solidFill>
                <a:schemeClr val="tx1"/>
              </a:solidFill>
              <a:round/>
              <a:headEnd/>
              <a:tailEnd/>
            </a:ln>
          </p:spPr>
          <p:txBody>
            <a:bodyPr/>
            <a:lstStyle/>
            <a:p>
              <a:endParaRPr lang="zh-CN" altLang="en-US"/>
            </a:p>
          </p:txBody>
        </p:sp>
        <p:sp>
          <p:nvSpPr>
            <p:cNvPr id="43052" name="Line 63"/>
            <p:cNvSpPr>
              <a:spLocks noChangeShapeType="1"/>
            </p:cNvSpPr>
            <p:nvPr/>
          </p:nvSpPr>
          <p:spPr bwMode="auto">
            <a:xfrm flipV="1">
              <a:off x="3288" y="436"/>
              <a:ext cx="0" cy="1089"/>
            </a:xfrm>
            <a:prstGeom prst="line">
              <a:avLst/>
            </a:prstGeom>
            <a:noFill/>
            <a:ln w="28575">
              <a:solidFill>
                <a:schemeClr val="tx1"/>
              </a:solidFill>
              <a:round/>
              <a:headEnd/>
              <a:tailEnd/>
            </a:ln>
          </p:spPr>
          <p:txBody>
            <a:bodyPr/>
            <a:lstStyle/>
            <a:p>
              <a:endParaRPr lang="zh-CN" altLang="en-US"/>
            </a:p>
          </p:txBody>
        </p:sp>
        <p:sp>
          <p:nvSpPr>
            <p:cNvPr id="43053" name="Rectangle 64"/>
            <p:cNvSpPr>
              <a:spLocks noChangeArrowheads="1"/>
            </p:cNvSpPr>
            <p:nvPr/>
          </p:nvSpPr>
          <p:spPr bwMode="auto">
            <a:xfrm>
              <a:off x="3198" y="107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3054" name="Oval 65"/>
            <p:cNvSpPr>
              <a:spLocks noChangeArrowheads="1"/>
            </p:cNvSpPr>
            <p:nvPr/>
          </p:nvSpPr>
          <p:spPr bwMode="auto">
            <a:xfrm>
              <a:off x="4104" y="391"/>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3055" name="Oval 66"/>
            <p:cNvSpPr>
              <a:spLocks noChangeArrowheads="1"/>
            </p:cNvSpPr>
            <p:nvPr/>
          </p:nvSpPr>
          <p:spPr bwMode="auto">
            <a:xfrm>
              <a:off x="4104" y="1480"/>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grpSp>
        <p:nvGrpSpPr>
          <p:cNvPr id="11" name="Group 67"/>
          <p:cNvGrpSpPr>
            <a:grpSpLocks/>
          </p:cNvGrpSpPr>
          <p:nvPr/>
        </p:nvGrpSpPr>
        <p:grpSpPr bwMode="auto">
          <a:xfrm>
            <a:off x="611188" y="2205038"/>
            <a:ext cx="8137525" cy="950912"/>
            <a:chOff x="476" y="754"/>
            <a:chExt cx="5126" cy="599"/>
          </a:xfrm>
        </p:grpSpPr>
        <p:sp>
          <p:nvSpPr>
            <p:cNvPr id="43037" name="Rectangle 68"/>
            <p:cNvSpPr>
              <a:spLocks noChangeArrowheads="1"/>
            </p:cNvSpPr>
            <p:nvPr/>
          </p:nvSpPr>
          <p:spPr bwMode="auto">
            <a:xfrm>
              <a:off x="521" y="1026"/>
              <a:ext cx="5081" cy="327"/>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楷体_GB2312" pitchFamily="49" charset="-122"/>
                </a:rPr>
                <a:t>方向：见图。</a:t>
              </a:r>
            </a:p>
          </p:txBody>
        </p:sp>
        <p:sp>
          <p:nvSpPr>
            <p:cNvPr id="43038" name="Text Box 69"/>
            <p:cNvSpPr txBox="1">
              <a:spLocks noChangeArrowheads="1"/>
            </p:cNvSpPr>
            <p:nvPr/>
          </p:nvSpPr>
          <p:spPr bwMode="auto">
            <a:xfrm>
              <a:off x="521" y="754"/>
              <a:ext cx="1016" cy="327"/>
            </a:xfrm>
            <a:prstGeom prst="rect">
              <a:avLst/>
            </a:prstGeom>
            <a:noFill/>
            <a:ln w="9525">
              <a:noFill/>
              <a:miter lim="800000"/>
              <a:headEnd/>
              <a:tailEnd/>
            </a:ln>
          </p:spPr>
          <p:txBody>
            <a:bodyPr wrap="none">
              <a:spAutoFit/>
            </a:bodyPr>
            <a:lstStyle/>
            <a:p>
              <a:pPr eaLnBrk="1" hangingPunct="1">
                <a:spcBef>
                  <a:spcPct val="50000"/>
                </a:spcBef>
              </a:pPr>
              <a:r>
                <a:rPr kumimoji="1" lang="zh-CN" altLang="en-US" sz="2800" b="1">
                  <a:latin typeface="楷体_GB2312" pitchFamily="49" charset="-122"/>
                  <a:ea typeface="楷体_GB2312" pitchFamily="49" charset="-122"/>
                </a:rPr>
                <a:t>数值关系</a:t>
              </a:r>
            </a:p>
          </p:txBody>
        </p:sp>
        <p:sp>
          <p:nvSpPr>
            <p:cNvPr id="43039" name="AutoShape 70"/>
            <p:cNvSpPr>
              <a:spLocks/>
            </p:cNvSpPr>
            <p:nvPr/>
          </p:nvSpPr>
          <p:spPr bwMode="auto">
            <a:xfrm>
              <a:off x="476" y="845"/>
              <a:ext cx="45" cy="453"/>
            </a:xfrm>
            <a:prstGeom prst="leftBrace">
              <a:avLst>
                <a:gd name="adj1" fmla="val 83889"/>
                <a:gd name="adj2" fmla="val 50000"/>
              </a:avLst>
            </a:prstGeom>
            <a:noFill/>
            <a:ln w="28575">
              <a:noFill/>
              <a:round/>
              <a:headEnd/>
              <a:tailEnd/>
            </a:ln>
          </p:spPr>
          <p:txBody>
            <a:bodyPr wrap="none" anchor="ctr"/>
            <a:lstStyle/>
            <a:p>
              <a:endParaRPr lang="zh-CN" altLang="en-US">
                <a:ea typeface="宋体" charset="-122"/>
              </a:endParaRPr>
            </a:p>
          </p:txBody>
        </p:sp>
      </p:grpSp>
      <p:sp>
        <p:nvSpPr>
          <p:cNvPr id="384071" name="AutoShape 71"/>
          <p:cNvSpPr>
            <a:spLocks/>
          </p:cNvSpPr>
          <p:nvPr/>
        </p:nvSpPr>
        <p:spPr bwMode="auto">
          <a:xfrm>
            <a:off x="1331913" y="3573463"/>
            <a:ext cx="287337" cy="2087562"/>
          </a:xfrm>
          <a:prstGeom prst="leftBrace">
            <a:avLst>
              <a:gd name="adj1" fmla="val 60543"/>
              <a:gd name="adj2" fmla="val 50000"/>
            </a:avLst>
          </a:prstGeom>
          <a:noFill/>
          <a:ln w="28575">
            <a:solidFill>
              <a:schemeClr val="tx1"/>
            </a:solidFill>
            <a:round/>
            <a:headEnd/>
            <a:tailEnd/>
          </a:ln>
        </p:spPr>
        <p:txBody>
          <a:bodyPr wrap="none" anchor="ctr"/>
          <a:lstStyle/>
          <a:p>
            <a:endParaRPr lang="zh-CN" altLang="en-US">
              <a:ea typeface="宋体" charset="-122"/>
            </a:endParaRPr>
          </a:p>
        </p:txBody>
      </p:sp>
      <p:grpSp>
        <p:nvGrpSpPr>
          <p:cNvPr id="43028" name="Group 72"/>
          <p:cNvGrpSpPr>
            <a:grpSpLocks/>
          </p:cNvGrpSpPr>
          <p:nvPr/>
        </p:nvGrpSpPr>
        <p:grpSpPr bwMode="auto">
          <a:xfrm>
            <a:off x="8316913" y="6446838"/>
            <a:ext cx="792162" cy="366712"/>
            <a:chOff x="5193" y="4020"/>
            <a:chExt cx="499" cy="231"/>
          </a:xfrm>
        </p:grpSpPr>
        <p:pic>
          <p:nvPicPr>
            <p:cNvPr id="43035" name="Picture 73"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43036" name="Text Box 74">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43029" name="Group 75"/>
          <p:cNvGrpSpPr>
            <a:grpSpLocks/>
          </p:cNvGrpSpPr>
          <p:nvPr/>
        </p:nvGrpSpPr>
        <p:grpSpPr bwMode="auto">
          <a:xfrm>
            <a:off x="7453313" y="6446838"/>
            <a:ext cx="792162" cy="366712"/>
            <a:chOff x="4649" y="4020"/>
            <a:chExt cx="499" cy="231"/>
          </a:xfrm>
        </p:grpSpPr>
        <p:pic>
          <p:nvPicPr>
            <p:cNvPr id="43033" name="Picture 76"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43034" name="Text Box 77">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3030" name="Group 78"/>
          <p:cNvGrpSpPr>
            <a:grpSpLocks/>
          </p:cNvGrpSpPr>
          <p:nvPr/>
        </p:nvGrpSpPr>
        <p:grpSpPr bwMode="auto">
          <a:xfrm>
            <a:off x="6588125" y="6446838"/>
            <a:ext cx="792163" cy="366712"/>
            <a:chOff x="5193" y="4020"/>
            <a:chExt cx="499" cy="231"/>
          </a:xfrm>
        </p:grpSpPr>
        <p:pic>
          <p:nvPicPr>
            <p:cNvPr id="43031" name="Picture 79"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43032" name="Text Box 80">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4030"/>
                                        </p:tgtEl>
                                        <p:attrNameLst>
                                          <p:attrName>style.visibility</p:attrName>
                                        </p:attrNameLst>
                                      </p:cBhvr>
                                      <p:to>
                                        <p:strVal val="visible"/>
                                      </p:to>
                                    </p:set>
                                    <p:animEffect transition="in" filter="wipe(left)">
                                      <p:cBhvr>
                                        <p:cTn id="12" dur="500"/>
                                        <p:tgtEl>
                                          <p:spTgt spid="3840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84021"/>
                                        </p:tgtEl>
                                        <p:attrNameLst>
                                          <p:attrName>style.visibility</p:attrName>
                                        </p:attrNameLst>
                                      </p:cBhvr>
                                      <p:to>
                                        <p:strVal val="visible"/>
                                      </p:to>
                                    </p:set>
                                    <p:animEffect transition="in" filter="wipe(left)">
                                      <p:cBhvr>
                                        <p:cTn id="31" dur="1000"/>
                                        <p:tgtEl>
                                          <p:spTgt spid="3840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384046"/>
                                        </p:tgtEl>
                                        <p:attrNameLst>
                                          <p:attrName>style.visibility</p:attrName>
                                        </p:attrNameLst>
                                      </p:cBhvr>
                                      <p:to>
                                        <p:strVal val="visible"/>
                                      </p:to>
                                    </p:set>
                                    <p:anim calcmode="lin" valueType="num">
                                      <p:cBhvr>
                                        <p:cTn id="36" dur="1000" fill="hold"/>
                                        <p:tgtEl>
                                          <p:spTgt spid="384046"/>
                                        </p:tgtEl>
                                        <p:attrNameLst>
                                          <p:attrName>ppt_w</p:attrName>
                                        </p:attrNameLst>
                                      </p:cBhvr>
                                      <p:tavLst>
                                        <p:tav tm="0">
                                          <p:val>
                                            <p:fltVal val="0"/>
                                          </p:val>
                                        </p:tav>
                                        <p:tav tm="100000">
                                          <p:val>
                                            <p:strVal val="#ppt_w"/>
                                          </p:val>
                                        </p:tav>
                                      </p:tavLst>
                                    </p:anim>
                                    <p:anim calcmode="lin" valueType="num">
                                      <p:cBhvr>
                                        <p:cTn id="37" dur="1000" fill="hold"/>
                                        <p:tgtEl>
                                          <p:spTgt spid="384046"/>
                                        </p:tgtEl>
                                        <p:attrNameLst>
                                          <p:attrName>ppt_h</p:attrName>
                                        </p:attrNameLst>
                                      </p:cBhvr>
                                      <p:tavLst>
                                        <p:tav tm="0">
                                          <p:val>
                                            <p:fltVal val="0"/>
                                          </p:val>
                                        </p:tav>
                                        <p:tav tm="100000">
                                          <p:val>
                                            <p:strVal val="#ppt_h"/>
                                          </p:val>
                                        </p:tav>
                                      </p:tavLst>
                                    </p:anim>
                                    <p:anim calcmode="lin" valueType="num">
                                      <p:cBhvr>
                                        <p:cTn id="38" dur="1000" fill="hold"/>
                                        <p:tgtEl>
                                          <p:spTgt spid="384046"/>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384046"/>
                                        </p:tgtEl>
                                        <p:attrNameLst>
                                          <p:attrName>ppt_y</p:attrName>
                                        </p:attrNameLst>
                                      </p:cBhvr>
                                      <p:tavLst>
                                        <p:tav tm="0" fmla="#ppt_y+(sin(-2*pi*(1-$))*-#ppt_x+cos(-2*pi*(1-$))*(1-#ppt_y))*(1-$)">
                                          <p:val>
                                            <p:fltVal val="0"/>
                                          </p:val>
                                        </p:tav>
                                        <p:tav tm="100000">
                                          <p:val>
                                            <p:fltVal val="1"/>
                                          </p:val>
                                        </p:tav>
                                      </p:tavLst>
                                    </p:anim>
                                  </p:childTnLst>
                                </p:cTn>
                              </p:par>
                            </p:childTnLst>
                          </p:cTn>
                        </p:par>
                        <p:par>
                          <p:cTn id="40" fill="hold" nodeType="afterGroup">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384071"/>
                                        </p:tgtEl>
                                        <p:attrNameLst>
                                          <p:attrName>style.visibility</p:attrName>
                                        </p:attrNameLst>
                                      </p:cBhvr>
                                      <p:to>
                                        <p:strVal val="visible"/>
                                      </p:to>
                                    </p:set>
                                    <p:animEffect transition="in" filter="wipe(up)">
                                      <p:cBhvr>
                                        <p:cTn id="43" dur="500"/>
                                        <p:tgtEl>
                                          <p:spTgt spid="38407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384025"/>
                                        </p:tgtEl>
                                        <p:attrNameLst>
                                          <p:attrName>style.visibility</p:attrName>
                                        </p:attrNameLst>
                                      </p:cBhvr>
                                      <p:to>
                                        <p:strVal val="visible"/>
                                      </p:to>
                                    </p:set>
                                    <p:animEffect transition="in" filter="slide(fromBottom)">
                                      <p:cBhvr>
                                        <p:cTn id="48" dur="500"/>
                                        <p:tgtEl>
                                          <p:spTgt spid="38402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384022"/>
                                        </p:tgtEl>
                                        <p:attrNameLst>
                                          <p:attrName>style.visibility</p:attrName>
                                        </p:attrNameLst>
                                      </p:cBhvr>
                                      <p:to>
                                        <p:strVal val="visible"/>
                                      </p:to>
                                    </p:set>
                                    <p:animEffect transition="in" filter="slide(fromBottom)">
                                      <p:cBhvr>
                                        <p:cTn id="53" dur="500"/>
                                        <p:tgtEl>
                                          <p:spTgt spid="384022"/>
                                        </p:tgtEl>
                                      </p:cBhvr>
                                    </p:animEffect>
                                  </p:childTnLst>
                                </p:cTn>
                              </p:par>
                            </p:childTnLst>
                          </p:cTn>
                        </p:par>
                        <p:par>
                          <p:cTn id="54" fill="hold" nodeType="afterGroup">
                            <p:stCondLst>
                              <p:cond delay="500"/>
                            </p:stCondLst>
                            <p:childTnLst>
                              <p:par>
                                <p:cTn id="55" presetID="23" presetClass="entr" presetSubtype="32" fill="hold" nodeType="after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fill="hold"/>
                                        <p:tgtEl>
                                          <p:spTgt spid="4"/>
                                        </p:tgtEl>
                                        <p:attrNameLst>
                                          <p:attrName>ppt_w</p:attrName>
                                        </p:attrNameLst>
                                      </p:cBhvr>
                                      <p:tavLst>
                                        <p:tav tm="0">
                                          <p:val>
                                            <p:strVal val="4*#ppt_w"/>
                                          </p:val>
                                        </p:tav>
                                        <p:tav tm="100000">
                                          <p:val>
                                            <p:strVal val="#ppt_w"/>
                                          </p:val>
                                        </p:tav>
                                      </p:tavLst>
                                    </p:anim>
                                    <p:anim calcmode="lin" valueType="num">
                                      <p:cBhvr>
                                        <p:cTn id="58" dur="500" fill="hold"/>
                                        <p:tgtEl>
                                          <p:spTgt spid="4"/>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384024"/>
                                        </p:tgtEl>
                                        <p:attrNameLst>
                                          <p:attrName>style.visibility</p:attrName>
                                        </p:attrNameLst>
                                      </p:cBhvr>
                                      <p:to>
                                        <p:strVal val="visible"/>
                                      </p:to>
                                    </p:set>
                                    <p:animEffect transition="in" filter="slide(fromBottom)">
                                      <p:cBhvr>
                                        <p:cTn id="63" dur="500"/>
                                        <p:tgtEl>
                                          <p:spTgt spid="384024"/>
                                        </p:tgtEl>
                                      </p:cBhvr>
                                    </p:animEffect>
                                  </p:childTnLst>
                                </p:cTn>
                              </p:par>
                            </p:childTnLst>
                          </p:cTn>
                        </p:par>
                        <p:par>
                          <p:cTn id="64" fill="hold" nodeType="afterGroup">
                            <p:stCondLst>
                              <p:cond delay="500"/>
                            </p:stCondLst>
                            <p:childTnLst>
                              <p:par>
                                <p:cTn id="65" presetID="20" presetClass="entr" presetSubtype="0"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edge">
                                      <p:cBhvr>
                                        <p:cTn id="67" dur="2000"/>
                                        <p:tgtEl>
                                          <p:spTgt spid="7"/>
                                        </p:tgtEl>
                                      </p:cBhvr>
                                    </p:animEffect>
                                  </p:childTnLst>
                                </p:cTn>
                              </p:par>
                            </p:childTnLst>
                          </p:cTn>
                        </p:par>
                        <p:par>
                          <p:cTn id="68" fill="hold" nodeType="afterGroup">
                            <p:stCondLst>
                              <p:cond delay="2500"/>
                            </p:stCondLst>
                            <p:childTnLst>
                              <p:par>
                                <p:cTn id="69" presetID="9" presetClass="entr" presetSubtype="0" fill="hold" nodeType="after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dissolve">
                                      <p:cBhvr>
                                        <p:cTn id="71" dur="500"/>
                                        <p:tgtEl>
                                          <p:spTgt spid="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384023"/>
                                        </p:tgtEl>
                                        <p:attrNameLst>
                                          <p:attrName>style.visibility</p:attrName>
                                        </p:attrNameLst>
                                      </p:cBhvr>
                                      <p:to>
                                        <p:strVal val="visible"/>
                                      </p:to>
                                    </p:set>
                                    <p:animEffect transition="in" filter="slide(fromBottom)">
                                      <p:cBhvr>
                                        <p:cTn id="76" dur="500"/>
                                        <p:tgtEl>
                                          <p:spTgt spid="384023"/>
                                        </p:tgtEl>
                                      </p:cBhvr>
                                    </p:animEffect>
                                  </p:childTnLst>
                                </p:cTn>
                              </p:par>
                            </p:childTnLst>
                          </p:cTn>
                        </p:par>
                        <p:par>
                          <p:cTn id="77" fill="hold" nodeType="afterGroup">
                            <p:stCondLst>
                              <p:cond delay="500"/>
                            </p:stCondLst>
                            <p:childTnLst>
                              <p:par>
                                <p:cTn id="78" presetID="20" presetClass="entr" presetSubtype="0" fill="hold" nodeType="after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edge">
                                      <p:cBhvr>
                                        <p:cTn id="80" dur="2000"/>
                                        <p:tgtEl>
                                          <p:spTgt spid="8"/>
                                        </p:tgtEl>
                                      </p:cBhvr>
                                    </p:animEffect>
                                  </p:childTnLst>
                                </p:cTn>
                              </p:par>
                            </p:childTnLst>
                          </p:cTn>
                        </p:par>
                        <p:par>
                          <p:cTn id="81" fill="hold" nodeType="afterGroup">
                            <p:stCondLst>
                              <p:cond delay="2500"/>
                            </p:stCondLst>
                            <p:childTnLst>
                              <p:par>
                                <p:cTn id="82" presetID="9" presetClass="entr" presetSubtype="0" fill="hold" nodeType="after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dissolve">
                                      <p:cBhvr>
                                        <p:cTn id="84" dur="500"/>
                                        <p:tgtEl>
                                          <p:spTgt spid="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84029"/>
                                        </p:tgtEl>
                                        <p:attrNameLst>
                                          <p:attrName>style.visibility</p:attrName>
                                        </p:attrNameLst>
                                      </p:cBhvr>
                                      <p:to>
                                        <p:strVal val="visible"/>
                                      </p:to>
                                    </p:set>
                                    <p:animEffect transition="in" filter="wipe(left)">
                                      <p:cBhvr>
                                        <p:cTn id="89" dur="1000"/>
                                        <p:tgtEl>
                                          <p:spTgt spid="38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21" grpId="0" autoUpdateAnimBg="0"/>
      <p:bldP spid="384022" grpId="0" autoUpdateAnimBg="0"/>
      <p:bldP spid="384023" grpId="0" autoUpdateAnimBg="0"/>
      <p:bldP spid="384024" grpId="0" autoUpdateAnimBg="0"/>
      <p:bldP spid="384025" grpId="0" autoUpdateAnimBg="0"/>
      <p:bldP spid="384029" grpId="0" autoUpdateAnimBg="0"/>
      <p:bldP spid="384030" grpId="0"/>
      <p:bldP spid="384046" grpId="0" animBg="1"/>
      <p:bldP spid="38407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5026" name="Text Box 2"/>
          <p:cNvSpPr txBox="1">
            <a:spLocks noChangeArrowheads="1"/>
          </p:cNvSpPr>
          <p:nvPr/>
        </p:nvSpPr>
        <p:spPr bwMode="auto">
          <a:xfrm>
            <a:off x="1331913" y="836613"/>
            <a:ext cx="5491162" cy="519112"/>
          </a:xfrm>
          <a:prstGeom prst="rect">
            <a:avLst/>
          </a:prstGeom>
          <a:noFill/>
          <a:ln w="12700">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楷体_GB2312" pitchFamily="49" charset="-122"/>
              </a:rPr>
              <a:t>利用电源转换简化电路计算</a:t>
            </a:r>
          </a:p>
        </p:txBody>
      </p:sp>
      <p:sp>
        <p:nvSpPr>
          <p:cNvPr id="385027" name="Text Box 3"/>
          <p:cNvSpPr txBox="1">
            <a:spLocks noChangeArrowheads="1"/>
          </p:cNvSpPr>
          <p:nvPr/>
        </p:nvSpPr>
        <p:spPr bwMode="auto">
          <a:xfrm>
            <a:off x="250825" y="765175"/>
            <a:ext cx="838200" cy="579438"/>
          </a:xfrm>
          <a:prstGeom prst="rect">
            <a:avLst/>
          </a:prstGeom>
          <a:noFill/>
          <a:ln w="12700">
            <a:noFill/>
            <a:miter lim="800000"/>
            <a:headEnd/>
            <a:tailEnd/>
          </a:ln>
        </p:spPr>
        <p:txBody>
          <a:bodyPr>
            <a:spAutoFit/>
          </a:bodyPr>
          <a:lstStyle/>
          <a:p>
            <a:pPr eaLnBrk="1" hangingPunct="1">
              <a:spcBef>
                <a:spcPct val="50000"/>
              </a:spcBef>
            </a:pPr>
            <a:r>
              <a:rPr kumimoji="1" lang="zh-CN" altLang="en-US" sz="3200" b="1">
                <a:latin typeface="Times New Roman" pitchFamily="18" charset="0"/>
                <a:ea typeface="宋体" charset="-122"/>
              </a:rPr>
              <a:t>例</a:t>
            </a:r>
            <a:r>
              <a:rPr kumimoji="1" lang="en-US" altLang="zh-CN" sz="3200">
                <a:latin typeface="Times New Roman" pitchFamily="18" charset="0"/>
                <a:ea typeface="宋体" charset="-122"/>
              </a:rPr>
              <a:t>1</a:t>
            </a:r>
          </a:p>
        </p:txBody>
      </p:sp>
      <p:sp>
        <p:nvSpPr>
          <p:cNvPr id="385028" name="AutoShape 4"/>
          <p:cNvSpPr>
            <a:spLocks noChangeArrowheads="1"/>
          </p:cNvSpPr>
          <p:nvPr/>
        </p:nvSpPr>
        <p:spPr bwMode="auto">
          <a:xfrm>
            <a:off x="4356100" y="2205038"/>
            <a:ext cx="720725" cy="215900"/>
          </a:xfrm>
          <a:prstGeom prst="rightArrow">
            <a:avLst>
              <a:gd name="adj1" fmla="val 50000"/>
              <a:gd name="adj2" fmla="val 83456"/>
            </a:avLst>
          </a:prstGeom>
          <a:solidFill>
            <a:srgbClr val="0099FF"/>
          </a:solidFill>
          <a:ln w="12700">
            <a:noFill/>
            <a:miter lim="800000"/>
            <a:headEnd/>
            <a:tailEnd/>
          </a:ln>
        </p:spPr>
        <p:txBody>
          <a:bodyPr wrap="none" anchor="ctr"/>
          <a:lstStyle/>
          <a:p>
            <a:endParaRPr lang="zh-CN" altLang="en-US">
              <a:ea typeface="宋体" charset="-122"/>
            </a:endParaRPr>
          </a:p>
        </p:txBody>
      </p:sp>
      <p:sp>
        <p:nvSpPr>
          <p:cNvPr id="385029" name="Text Box 5"/>
          <p:cNvSpPr txBox="1">
            <a:spLocks noChangeArrowheads="1"/>
          </p:cNvSpPr>
          <p:nvPr/>
        </p:nvSpPr>
        <p:spPr bwMode="auto">
          <a:xfrm>
            <a:off x="7524750" y="1484313"/>
            <a:ext cx="1276350" cy="519112"/>
          </a:xfrm>
          <a:prstGeom prst="rect">
            <a:avLst/>
          </a:prstGeom>
          <a:noFill/>
          <a:ln w="127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a:solidFill>
                  <a:schemeClr val="bg1"/>
                </a:solidFill>
                <a:latin typeface="Times New Roman" pitchFamily="18" charset="0"/>
                <a:ea typeface="宋体" charset="-122"/>
              </a:rPr>
              <a:t>=0.5A</a:t>
            </a:r>
          </a:p>
        </p:txBody>
      </p:sp>
      <p:sp>
        <p:nvSpPr>
          <p:cNvPr id="385030" name="AutoShape 6"/>
          <p:cNvSpPr>
            <a:spLocks noChangeArrowheads="1"/>
          </p:cNvSpPr>
          <p:nvPr/>
        </p:nvSpPr>
        <p:spPr bwMode="auto">
          <a:xfrm>
            <a:off x="4427538" y="4005263"/>
            <a:ext cx="649287" cy="215900"/>
          </a:xfrm>
          <a:prstGeom prst="rightArrow">
            <a:avLst>
              <a:gd name="adj1" fmla="val 50000"/>
              <a:gd name="adj2" fmla="val 75184"/>
            </a:avLst>
          </a:prstGeom>
          <a:solidFill>
            <a:srgbClr val="0099FF"/>
          </a:solidFill>
          <a:ln w="12700">
            <a:noFill/>
            <a:miter lim="800000"/>
            <a:headEnd/>
            <a:tailEnd/>
          </a:ln>
        </p:spPr>
        <p:txBody>
          <a:bodyPr wrap="none" anchor="ctr"/>
          <a:lstStyle/>
          <a:p>
            <a:endParaRPr lang="zh-CN" altLang="en-US">
              <a:ea typeface="宋体" charset="-122"/>
            </a:endParaRPr>
          </a:p>
        </p:txBody>
      </p:sp>
      <p:sp>
        <p:nvSpPr>
          <p:cNvPr id="385031" name="Text Box 7"/>
          <p:cNvSpPr txBox="1">
            <a:spLocks noChangeArrowheads="1"/>
          </p:cNvSpPr>
          <p:nvPr/>
        </p:nvSpPr>
        <p:spPr bwMode="auto">
          <a:xfrm>
            <a:off x="5651500" y="5661025"/>
            <a:ext cx="1871663" cy="579438"/>
          </a:xfrm>
          <a:prstGeom prst="rect">
            <a:avLst/>
          </a:prstGeom>
          <a:noFill/>
          <a:ln w="12700">
            <a:noFill/>
            <a:miter lim="800000"/>
            <a:headEnd/>
            <a:tailEnd/>
          </a:ln>
        </p:spPr>
        <p:txBody>
          <a:bodyPr>
            <a:spAutoFit/>
          </a:bodyPr>
          <a:lstStyle/>
          <a:p>
            <a:pPr eaLnBrk="1" hangingPunct="1">
              <a:spcBef>
                <a:spcPct val="50000"/>
              </a:spcBef>
            </a:pPr>
            <a:r>
              <a:rPr kumimoji="1" lang="en-US" altLang="zh-CN" sz="3200" i="1">
                <a:latin typeface="Times New Roman" pitchFamily="18" charset="0"/>
                <a:ea typeface="宋体" charset="-122"/>
              </a:rPr>
              <a:t>U</a:t>
            </a:r>
            <a:r>
              <a:rPr kumimoji="1" lang="en-US" altLang="zh-CN" sz="3200">
                <a:latin typeface="Times New Roman" pitchFamily="18" charset="0"/>
                <a:ea typeface="宋体" charset="-122"/>
              </a:rPr>
              <a:t>=20V</a:t>
            </a:r>
          </a:p>
        </p:txBody>
      </p:sp>
      <p:grpSp>
        <p:nvGrpSpPr>
          <p:cNvPr id="44040" name="Group 8"/>
          <p:cNvGrpSpPr>
            <a:grpSpLocks/>
          </p:cNvGrpSpPr>
          <p:nvPr/>
        </p:nvGrpSpPr>
        <p:grpSpPr bwMode="auto">
          <a:xfrm>
            <a:off x="8316913" y="6446838"/>
            <a:ext cx="792162" cy="366712"/>
            <a:chOff x="5193" y="4020"/>
            <a:chExt cx="499" cy="231"/>
          </a:xfrm>
        </p:grpSpPr>
        <p:pic>
          <p:nvPicPr>
            <p:cNvPr id="44130" name="Picture 9"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44131" name="Text Box 10">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44041" name="Group 11"/>
          <p:cNvGrpSpPr>
            <a:grpSpLocks/>
          </p:cNvGrpSpPr>
          <p:nvPr/>
        </p:nvGrpSpPr>
        <p:grpSpPr bwMode="auto">
          <a:xfrm>
            <a:off x="7453313" y="6446838"/>
            <a:ext cx="792162" cy="366712"/>
            <a:chOff x="4649" y="4020"/>
            <a:chExt cx="499" cy="231"/>
          </a:xfrm>
        </p:grpSpPr>
        <p:pic>
          <p:nvPicPr>
            <p:cNvPr id="44128" name="Picture 12"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44129" name="Text Box 13">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4"/>
          <p:cNvGrpSpPr>
            <a:grpSpLocks/>
          </p:cNvGrpSpPr>
          <p:nvPr/>
        </p:nvGrpSpPr>
        <p:grpSpPr bwMode="auto">
          <a:xfrm>
            <a:off x="5076825" y="1341438"/>
            <a:ext cx="2724150" cy="2319337"/>
            <a:chOff x="929" y="2024"/>
            <a:chExt cx="1716" cy="1461"/>
          </a:xfrm>
        </p:grpSpPr>
        <p:sp>
          <p:nvSpPr>
            <p:cNvPr id="44115" name="Oval 15"/>
            <p:cNvSpPr>
              <a:spLocks noChangeArrowheads="1"/>
            </p:cNvSpPr>
            <p:nvPr/>
          </p:nvSpPr>
          <p:spPr bwMode="auto">
            <a:xfrm>
              <a:off x="1383" y="229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4116" name="Oval 16"/>
            <p:cNvSpPr>
              <a:spLocks noChangeArrowheads="1"/>
            </p:cNvSpPr>
            <p:nvPr/>
          </p:nvSpPr>
          <p:spPr bwMode="auto">
            <a:xfrm>
              <a:off x="1383" y="284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4117" name="Line 17"/>
            <p:cNvSpPr>
              <a:spLocks noChangeShapeType="1"/>
            </p:cNvSpPr>
            <p:nvPr/>
          </p:nvSpPr>
          <p:spPr bwMode="auto">
            <a:xfrm>
              <a:off x="2426" y="2296"/>
              <a:ext cx="0" cy="227"/>
            </a:xfrm>
            <a:prstGeom prst="line">
              <a:avLst/>
            </a:prstGeom>
            <a:noFill/>
            <a:ln w="28575">
              <a:solidFill>
                <a:srgbClr val="00FFFF"/>
              </a:solidFill>
              <a:round/>
              <a:headEnd/>
              <a:tailEnd type="triangle" w="med" len="med"/>
            </a:ln>
          </p:spPr>
          <p:txBody>
            <a:bodyPr wrap="none" anchor="ctr"/>
            <a:lstStyle/>
            <a:p>
              <a:endParaRPr lang="zh-CN" altLang="en-US"/>
            </a:p>
          </p:txBody>
        </p:sp>
        <p:sp>
          <p:nvSpPr>
            <p:cNvPr id="44118" name="Text Box 18"/>
            <p:cNvSpPr txBox="1">
              <a:spLocks noChangeArrowheads="1"/>
            </p:cNvSpPr>
            <p:nvPr/>
          </p:nvSpPr>
          <p:spPr bwMode="auto">
            <a:xfrm>
              <a:off x="1247" y="2024"/>
              <a:ext cx="242"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44119" name="Text Box 19"/>
            <p:cNvSpPr txBox="1">
              <a:spLocks noChangeArrowheads="1"/>
            </p:cNvSpPr>
            <p:nvPr/>
          </p:nvSpPr>
          <p:spPr bwMode="auto">
            <a:xfrm>
              <a:off x="929" y="2296"/>
              <a:ext cx="726"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15V</a:t>
              </a:r>
            </a:p>
          </p:txBody>
        </p:sp>
        <p:sp>
          <p:nvSpPr>
            <p:cNvPr id="44120" name="Text Box 20"/>
            <p:cNvSpPr txBox="1">
              <a:spLocks noChangeArrowheads="1"/>
            </p:cNvSpPr>
            <p:nvPr/>
          </p:nvSpPr>
          <p:spPr bwMode="auto">
            <a:xfrm>
              <a:off x="1202" y="2432"/>
              <a:ext cx="228" cy="327"/>
            </a:xfrm>
            <a:prstGeom prst="rect">
              <a:avLst/>
            </a:prstGeom>
            <a:noFill/>
            <a:ln w="12700">
              <a:noFill/>
              <a:miter lim="800000"/>
              <a:headEnd/>
              <a:tailEnd/>
            </a:ln>
          </p:spPr>
          <p:txBody>
            <a:bodyPr wrap="none"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44121" name="Text Box 21"/>
            <p:cNvSpPr txBox="1">
              <a:spLocks noChangeArrowheads="1"/>
            </p:cNvSpPr>
            <p:nvPr/>
          </p:nvSpPr>
          <p:spPr bwMode="auto">
            <a:xfrm>
              <a:off x="1202" y="3158"/>
              <a:ext cx="212"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44122" name="Text Box 22"/>
            <p:cNvSpPr txBox="1">
              <a:spLocks noChangeArrowheads="1"/>
            </p:cNvSpPr>
            <p:nvPr/>
          </p:nvSpPr>
          <p:spPr bwMode="auto">
            <a:xfrm>
              <a:off x="1021" y="2840"/>
              <a:ext cx="544"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8V</a:t>
              </a:r>
            </a:p>
          </p:txBody>
        </p:sp>
        <p:sp>
          <p:nvSpPr>
            <p:cNvPr id="44123" name="Text Box 23"/>
            <p:cNvSpPr txBox="1">
              <a:spLocks noChangeArrowheads="1"/>
            </p:cNvSpPr>
            <p:nvPr/>
          </p:nvSpPr>
          <p:spPr bwMode="auto">
            <a:xfrm>
              <a:off x="2064" y="2614"/>
              <a:ext cx="581"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7</a:t>
              </a:r>
              <a:r>
                <a:rPr kumimoji="1" lang="en-US" altLang="zh-CN" sz="2800">
                  <a:latin typeface="Times New Roman" pitchFamily="18" charset="0"/>
                  <a:ea typeface="宋体" charset="-122"/>
                  <a:sym typeface="Symbol" pitchFamily="18" charset="2"/>
                </a:rPr>
                <a:t></a:t>
              </a:r>
            </a:p>
          </p:txBody>
        </p:sp>
        <p:sp>
          <p:nvSpPr>
            <p:cNvPr id="44124" name="Text Box 24"/>
            <p:cNvSpPr txBox="1">
              <a:spLocks noChangeArrowheads="1"/>
            </p:cNvSpPr>
            <p:nvPr/>
          </p:nvSpPr>
          <p:spPr bwMode="auto">
            <a:xfrm>
              <a:off x="1837" y="2205"/>
              <a:ext cx="534"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7</a:t>
              </a:r>
              <a:r>
                <a:rPr kumimoji="1" lang="en-US" altLang="zh-CN" sz="2800">
                  <a:latin typeface="Times New Roman" pitchFamily="18" charset="0"/>
                  <a:ea typeface="宋体" charset="-122"/>
                  <a:sym typeface="Symbol" pitchFamily="18" charset="2"/>
                </a:rPr>
                <a:t></a:t>
              </a:r>
            </a:p>
          </p:txBody>
        </p:sp>
        <p:sp>
          <p:nvSpPr>
            <p:cNvPr id="44125" name="Rectangle 25"/>
            <p:cNvSpPr>
              <a:spLocks noChangeArrowheads="1"/>
            </p:cNvSpPr>
            <p:nvPr/>
          </p:nvSpPr>
          <p:spPr bwMode="auto">
            <a:xfrm>
              <a:off x="1565" y="2160"/>
              <a:ext cx="952" cy="1270"/>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44126" name="Rectangle 26"/>
            <p:cNvSpPr>
              <a:spLocks noChangeArrowheads="1"/>
            </p:cNvSpPr>
            <p:nvPr/>
          </p:nvSpPr>
          <p:spPr bwMode="auto">
            <a:xfrm>
              <a:off x="1882" y="211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44127" name="Rectangle 27"/>
            <p:cNvSpPr>
              <a:spLocks noChangeArrowheads="1"/>
            </p:cNvSpPr>
            <p:nvPr/>
          </p:nvSpPr>
          <p:spPr bwMode="auto">
            <a:xfrm>
              <a:off x="2435" y="261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44043" name="Group 28"/>
          <p:cNvGrpSpPr>
            <a:grpSpLocks/>
          </p:cNvGrpSpPr>
          <p:nvPr/>
        </p:nvGrpSpPr>
        <p:grpSpPr bwMode="auto">
          <a:xfrm>
            <a:off x="6588125" y="6446838"/>
            <a:ext cx="792163" cy="366712"/>
            <a:chOff x="4649" y="4020"/>
            <a:chExt cx="499" cy="231"/>
          </a:xfrm>
        </p:grpSpPr>
        <p:pic>
          <p:nvPicPr>
            <p:cNvPr id="44113" name="Picture 29"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44114" name="Text Box 30">
              <a:hlinkClick r:id="" action="ppaction://hlinkshowjump?jump=first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grpSp>
        <p:nvGrpSpPr>
          <p:cNvPr id="6" name="Group 31"/>
          <p:cNvGrpSpPr>
            <a:grpSpLocks/>
          </p:cNvGrpSpPr>
          <p:nvPr/>
        </p:nvGrpSpPr>
        <p:grpSpPr bwMode="auto">
          <a:xfrm>
            <a:off x="250825" y="1484313"/>
            <a:ext cx="3817938" cy="2317750"/>
            <a:chOff x="204" y="709"/>
            <a:chExt cx="2405" cy="1460"/>
          </a:xfrm>
        </p:grpSpPr>
        <p:sp>
          <p:nvSpPr>
            <p:cNvPr id="44088" name="Line 32"/>
            <p:cNvSpPr>
              <a:spLocks noChangeShapeType="1"/>
            </p:cNvSpPr>
            <p:nvPr/>
          </p:nvSpPr>
          <p:spPr bwMode="auto">
            <a:xfrm>
              <a:off x="1792" y="799"/>
              <a:ext cx="0" cy="1361"/>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4089" name="Line 33"/>
            <p:cNvSpPr>
              <a:spLocks noChangeShapeType="1"/>
            </p:cNvSpPr>
            <p:nvPr/>
          </p:nvSpPr>
          <p:spPr bwMode="auto">
            <a:xfrm>
              <a:off x="2518" y="799"/>
              <a:ext cx="0" cy="1361"/>
            </a:xfrm>
            <a:prstGeom prst="line">
              <a:avLst/>
            </a:prstGeom>
            <a:noFill/>
            <a:ln w="28575">
              <a:solidFill>
                <a:schemeClr val="tx1"/>
              </a:solidFill>
              <a:round/>
              <a:headEnd/>
              <a:tailEnd/>
            </a:ln>
          </p:spPr>
          <p:txBody>
            <a:bodyPr wrap="none" anchor="ctr"/>
            <a:lstStyle/>
            <a:p>
              <a:endParaRPr lang="zh-CN" altLang="en-US"/>
            </a:p>
          </p:txBody>
        </p:sp>
        <p:sp>
          <p:nvSpPr>
            <p:cNvPr id="44090" name="Line 34"/>
            <p:cNvSpPr>
              <a:spLocks noChangeShapeType="1"/>
            </p:cNvSpPr>
            <p:nvPr/>
          </p:nvSpPr>
          <p:spPr bwMode="auto">
            <a:xfrm>
              <a:off x="976" y="799"/>
              <a:ext cx="1542" cy="0"/>
            </a:xfrm>
            <a:prstGeom prst="line">
              <a:avLst/>
            </a:prstGeom>
            <a:noFill/>
            <a:ln w="28575">
              <a:solidFill>
                <a:schemeClr val="tx1"/>
              </a:solidFill>
              <a:round/>
              <a:headEnd/>
              <a:tailEnd/>
            </a:ln>
          </p:spPr>
          <p:txBody>
            <a:bodyPr wrap="none" anchor="ctr"/>
            <a:lstStyle/>
            <a:p>
              <a:endParaRPr lang="zh-CN" altLang="en-US"/>
            </a:p>
          </p:txBody>
        </p:sp>
        <p:sp>
          <p:nvSpPr>
            <p:cNvPr id="44091" name="Line 35"/>
            <p:cNvSpPr>
              <a:spLocks noChangeShapeType="1"/>
            </p:cNvSpPr>
            <p:nvPr/>
          </p:nvSpPr>
          <p:spPr bwMode="auto">
            <a:xfrm>
              <a:off x="976" y="1480"/>
              <a:ext cx="816" cy="1"/>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4092" name="Line 36"/>
            <p:cNvSpPr>
              <a:spLocks noChangeShapeType="1"/>
            </p:cNvSpPr>
            <p:nvPr/>
          </p:nvSpPr>
          <p:spPr bwMode="auto">
            <a:xfrm>
              <a:off x="2427" y="845"/>
              <a:ext cx="0" cy="317"/>
            </a:xfrm>
            <a:prstGeom prst="line">
              <a:avLst/>
            </a:prstGeom>
            <a:noFill/>
            <a:ln w="38100">
              <a:solidFill>
                <a:srgbClr val="00FFFF"/>
              </a:solidFill>
              <a:round/>
              <a:headEnd/>
              <a:tailEnd type="triangle" w="med" len="med"/>
            </a:ln>
          </p:spPr>
          <p:txBody>
            <a:bodyPr wrap="none" anchor="ctr"/>
            <a:lstStyle/>
            <a:p>
              <a:endParaRPr lang="zh-CN" altLang="en-US"/>
            </a:p>
          </p:txBody>
        </p:sp>
        <p:sp>
          <p:nvSpPr>
            <p:cNvPr id="44093" name="Text Box 37"/>
            <p:cNvSpPr txBox="1">
              <a:spLocks noChangeArrowheads="1"/>
            </p:cNvSpPr>
            <p:nvPr/>
          </p:nvSpPr>
          <p:spPr bwMode="auto">
            <a:xfrm>
              <a:off x="567" y="754"/>
              <a:ext cx="442"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5A</a:t>
              </a:r>
            </a:p>
          </p:txBody>
        </p:sp>
        <p:sp>
          <p:nvSpPr>
            <p:cNvPr id="44094" name="Line 38"/>
            <p:cNvSpPr>
              <a:spLocks noChangeShapeType="1"/>
            </p:cNvSpPr>
            <p:nvPr/>
          </p:nvSpPr>
          <p:spPr bwMode="auto">
            <a:xfrm>
              <a:off x="976" y="2160"/>
              <a:ext cx="1542" cy="0"/>
            </a:xfrm>
            <a:prstGeom prst="line">
              <a:avLst/>
            </a:prstGeom>
            <a:noFill/>
            <a:ln w="28575">
              <a:solidFill>
                <a:schemeClr val="tx1"/>
              </a:solidFill>
              <a:round/>
              <a:headEnd/>
              <a:tailEnd/>
            </a:ln>
          </p:spPr>
          <p:txBody>
            <a:bodyPr wrap="none" anchor="ctr"/>
            <a:lstStyle/>
            <a:p>
              <a:endParaRPr lang="zh-CN" altLang="en-US"/>
            </a:p>
          </p:txBody>
        </p:sp>
        <p:sp>
          <p:nvSpPr>
            <p:cNvPr id="44095" name="Text Box 39"/>
            <p:cNvSpPr txBox="1">
              <a:spLocks noChangeArrowheads="1"/>
            </p:cNvSpPr>
            <p:nvPr/>
          </p:nvSpPr>
          <p:spPr bwMode="auto">
            <a:xfrm>
              <a:off x="1338" y="981"/>
              <a:ext cx="59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a:t>
              </a:r>
              <a:r>
                <a:rPr kumimoji="1" lang="en-US" altLang="zh-CN" sz="2800">
                  <a:latin typeface="Times New Roman" pitchFamily="18" charset="0"/>
                  <a:ea typeface="宋体" charset="-122"/>
                  <a:sym typeface="Symbol" pitchFamily="18" charset="2"/>
                </a:rPr>
                <a:t></a:t>
              </a:r>
            </a:p>
          </p:txBody>
        </p:sp>
        <p:sp>
          <p:nvSpPr>
            <p:cNvPr id="44096" name="Text Box 40"/>
            <p:cNvSpPr txBox="1">
              <a:spLocks noChangeArrowheads="1"/>
            </p:cNvSpPr>
            <p:nvPr/>
          </p:nvSpPr>
          <p:spPr bwMode="auto">
            <a:xfrm>
              <a:off x="1339" y="1616"/>
              <a:ext cx="57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4</a:t>
              </a:r>
              <a:r>
                <a:rPr kumimoji="1" lang="en-US" altLang="zh-CN" sz="2800">
                  <a:latin typeface="Times New Roman" pitchFamily="18" charset="0"/>
                  <a:ea typeface="宋体" charset="-122"/>
                  <a:sym typeface="Symbol" pitchFamily="18" charset="2"/>
                </a:rPr>
                <a:t></a:t>
              </a:r>
            </a:p>
          </p:txBody>
        </p:sp>
        <p:sp>
          <p:nvSpPr>
            <p:cNvPr id="44097" name="Text Box 41"/>
            <p:cNvSpPr txBox="1">
              <a:spLocks noChangeArrowheads="1"/>
            </p:cNvSpPr>
            <p:nvPr/>
          </p:nvSpPr>
          <p:spPr bwMode="auto">
            <a:xfrm>
              <a:off x="2064" y="1343"/>
              <a:ext cx="499"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7</a:t>
              </a:r>
              <a:r>
                <a:rPr kumimoji="1" lang="en-US" altLang="zh-CN" sz="2800">
                  <a:latin typeface="Times New Roman" pitchFamily="18" charset="0"/>
                  <a:ea typeface="宋体" charset="-122"/>
                  <a:sym typeface="Symbol" pitchFamily="18" charset="2"/>
                </a:rPr>
                <a:t></a:t>
              </a:r>
            </a:p>
          </p:txBody>
        </p:sp>
        <p:sp>
          <p:nvSpPr>
            <p:cNvPr id="44098" name="Text Box 42"/>
            <p:cNvSpPr txBox="1">
              <a:spLocks noChangeArrowheads="1"/>
            </p:cNvSpPr>
            <p:nvPr/>
          </p:nvSpPr>
          <p:spPr bwMode="auto">
            <a:xfrm>
              <a:off x="567" y="1842"/>
              <a:ext cx="442"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2A</a:t>
              </a:r>
            </a:p>
          </p:txBody>
        </p:sp>
        <p:sp>
          <p:nvSpPr>
            <p:cNvPr id="44099" name="Text Box 43"/>
            <p:cNvSpPr txBox="1">
              <a:spLocks noChangeArrowheads="1"/>
            </p:cNvSpPr>
            <p:nvPr/>
          </p:nvSpPr>
          <p:spPr bwMode="auto">
            <a:xfrm>
              <a:off x="1928" y="845"/>
              <a:ext cx="681"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zh-CN" altLang="en-US" sz="2800">
                  <a:latin typeface="Times New Roman" pitchFamily="18" charset="0"/>
                  <a:ea typeface="宋体" charset="-122"/>
                </a:rPr>
                <a:t>＝？</a:t>
              </a:r>
            </a:p>
          </p:txBody>
        </p:sp>
        <p:sp>
          <p:nvSpPr>
            <p:cNvPr id="44100" name="Line 44"/>
            <p:cNvSpPr>
              <a:spLocks noChangeShapeType="1"/>
            </p:cNvSpPr>
            <p:nvPr/>
          </p:nvSpPr>
          <p:spPr bwMode="auto">
            <a:xfrm flipH="1" flipV="1">
              <a:off x="976" y="799"/>
              <a:ext cx="0" cy="1361"/>
            </a:xfrm>
            <a:prstGeom prst="line">
              <a:avLst/>
            </a:prstGeom>
            <a:noFill/>
            <a:ln w="28575">
              <a:solidFill>
                <a:schemeClr val="tx1"/>
              </a:solidFill>
              <a:round/>
              <a:headEnd/>
              <a:tailEnd/>
            </a:ln>
          </p:spPr>
          <p:txBody>
            <a:bodyPr wrap="none" anchor="ctr"/>
            <a:lstStyle/>
            <a:p>
              <a:endParaRPr lang="zh-CN" altLang="en-US"/>
            </a:p>
          </p:txBody>
        </p:sp>
        <p:sp>
          <p:nvSpPr>
            <p:cNvPr id="44101" name="Rectangle 45"/>
            <p:cNvSpPr>
              <a:spLocks noChangeArrowheads="1"/>
            </p:cNvSpPr>
            <p:nvPr/>
          </p:nvSpPr>
          <p:spPr bwMode="auto">
            <a:xfrm>
              <a:off x="1710" y="161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4102" name="Rectangle 46"/>
            <p:cNvSpPr>
              <a:spLocks noChangeArrowheads="1"/>
            </p:cNvSpPr>
            <p:nvPr/>
          </p:nvSpPr>
          <p:spPr bwMode="auto">
            <a:xfrm>
              <a:off x="1710" y="98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4103" name="Rectangle 47"/>
            <p:cNvSpPr>
              <a:spLocks noChangeArrowheads="1"/>
            </p:cNvSpPr>
            <p:nvPr/>
          </p:nvSpPr>
          <p:spPr bwMode="auto">
            <a:xfrm>
              <a:off x="2436" y="134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4104" name="Line 48"/>
            <p:cNvSpPr>
              <a:spLocks noChangeShapeType="1"/>
            </p:cNvSpPr>
            <p:nvPr/>
          </p:nvSpPr>
          <p:spPr bwMode="auto">
            <a:xfrm flipV="1">
              <a:off x="975" y="1933"/>
              <a:ext cx="0" cy="182"/>
            </a:xfrm>
            <a:prstGeom prst="line">
              <a:avLst/>
            </a:prstGeom>
            <a:noFill/>
            <a:ln w="28575">
              <a:solidFill>
                <a:srgbClr val="FF66FF"/>
              </a:solidFill>
              <a:round/>
              <a:headEnd type="triangle" w="med" len="med"/>
              <a:tailEnd/>
            </a:ln>
          </p:spPr>
          <p:txBody>
            <a:bodyPr/>
            <a:lstStyle/>
            <a:p>
              <a:endParaRPr lang="zh-CN" altLang="en-US"/>
            </a:p>
          </p:txBody>
        </p:sp>
        <p:sp>
          <p:nvSpPr>
            <p:cNvPr id="44105" name="Line 49"/>
            <p:cNvSpPr>
              <a:spLocks noChangeShapeType="1"/>
            </p:cNvSpPr>
            <p:nvPr/>
          </p:nvSpPr>
          <p:spPr bwMode="auto">
            <a:xfrm flipV="1">
              <a:off x="975" y="844"/>
              <a:ext cx="0" cy="182"/>
            </a:xfrm>
            <a:prstGeom prst="line">
              <a:avLst/>
            </a:prstGeom>
            <a:noFill/>
            <a:ln w="28575">
              <a:solidFill>
                <a:srgbClr val="FF66FF"/>
              </a:solidFill>
              <a:round/>
              <a:headEnd/>
              <a:tailEnd type="triangle" w="med" len="med"/>
            </a:ln>
          </p:spPr>
          <p:txBody>
            <a:bodyPr/>
            <a:lstStyle/>
            <a:p>
              <a:endParaRPr lang="zh-CN" altLang="en-US"/>
            </a:p>
          </p:txBody>
        </p:sp>
        <p:sp>
          <p:nvSpPr>
            <p:cNvPr id="44106" name="Text Box 50"/>
            <p:cNvSpPr txBox="1">
              <a:spLocks noChangeArrowheads="1"/>
            </p:cNvSpPr>
            <p:nvPr/>
          </p:nvSpPr>
          <p:spPr bwMode="auto">
            <a:xfrm>
              <a:off x="204" y="709"/>
              <a:ext cx="408" cy="32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Times New Roman" pitchFamily="18" charset="0"/>
                  <a:ea typeface="仿宋_GB2312" pitchFamily="49" charset="-122"/>
                </a:rPr>
                <a:t>1.</a:t>
              </a:r>
            </a:p>
          </p:txBody>
        </p:sp>
        <p:grpSp>
          <p:nvGrpSpPr>
            <p:cNvPr id="44107" name="Group 51"/>
            <p:cNvGrpSpPr>
              <a:grpSpLocks/>
            </p:cNvGrpSpPr>
            <p:nvPr/>
          </p:nvGrpSpPr>
          <p:grpSpPr bwMode="auto">
            <a:xfrm>
              <a:off x="794" y="1570"/>
              <a:ext cx="363" cy="363"/>
              <a:chOff x="4785" y="709"/>
              <a:chExt cx="363" cy="363"/>
            </a:xfrm>
          </p:grpSpPr>
          <p:sp>
            <p:nvSpPr>
              <p:cNvPr id="44111" name="Oval 52"/>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4112" name="Line 53"/>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nvGrpSpPr>
            <p:cNvPr id="44108" name="Group 54"/>
            <p:cNvGrpSpPr>
              <a:grpSpLocks/>
            </p:cNvGrpSpPr>
            <p:nvPr/>
          </p:nvGrpSpPr>
          <p:grpSpPr bwMode="auto">
            <a:xfrm>
              <a:off x="794" y="1026"/>
              <a:ext cx="363" cy="363"/>
              <a:chOff x="4785" y="709"/>
              <a:chExt cx="363" cy="363"/>
            </a:xfrm>
          </p:grpSpPr>
          <p:sp>
            <p:nvSpPr>
              <p:cNvPr id="44109" name="Oval 55"/>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4110" name="Line 56"/>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9" name="Group 57"/>
          <p:cNvGrpSpPr>
            <a:grpSpLocks/>
          </p:cNvGrpSpPr>
          <p:nvPr/>
        </p:nvGrpSpPr>
        <p:grpSpPr bwMode="auto">
          <a:xfrm>
            <a:off x="395288" y="3644900"/>
            <a:ext cx="4752975" cy="2305050"/>
            <a:chOff x="249" y="2296"/>
            <a:chExt cx="2994" cy="1452"/>
          </a:xfrm>
        </p:grpSpPr>
        <p:sp>
          <p:nvSpPr>
            <p:cNvPr id="44065" name="Oval 58"/>
            <p:cNvSpPr>
              <a:spLocks noChangeArrowheads="1"/>
            </p:cNvSpPr>
            <p:nvPr/>
          </p:nvSpPr>
          <p:spPr bwMode="auto">
            <a:xfrm>
              <a:off x="1700" y="261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4066" name="Oval 59"/>
            <p:cNvSpPr>
              <a:spLocks noChangeArrowheads="1"/>
            </p:cNvSpPr>
            <p:nvPr/>
          </p:nvSpPr>
          <p:spPr bwMode="auto">
            <a:xfrm>
              <a:off x="748" y="315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4067" name="Line 60"/>
            <p:cNvSpPr>
              <a:spLocks noChangeShapeType="1"/>
            </p:cNvSpPr>
            <p:nvPr/>
          </p:nvSpPr>
          <p:spPr bwMode="auto">
            <a:xfrm>
              <a:off x="1882" y="2478"/>
              <a:ext cx="0" cy="1270"/>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4068" name="Text Box 61"/>
            <p:cNvSpPr txBox="1">
              <a:spLocks noChangeArrowheads="1"/>
            </p:cNvSpPr>
            <p:nvPr/>
          </p:nvSpPr>
          <p:spPr bwMode="auto">
            <a:xfrm>
              <a:off x="1884" y="3022"/>
              <a:ext cx="452"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6A</a:t>
              </a:r>
            </a:p>
          </p:txBody>
        </p:sp>
        <p:sp>
          <p:nvSpPr>
            <p:cNvPr id="44069" name="Line 62"/>
            <p:cNvSpPr>
              <a:spLocks noChangeShapeType="1"/>
            </p:cNvSpPr>
            <p:nvPr/>
          </p:nvSpPr>
          <p:spPr bwMode="auto">
            <a:xfrm flipV="1">
              <a:off x="1882" y="3067"/>
              <a:ext cx="0" cy="227"/>
            </a:xfrm>
            <a:prstGeom prst="line">
              <a:avLst/>
            </a:prstGeom>
            <a:noFill/>
            <a:ln w="28575">
              <a:solidFill>
                <a:srgbClr val="00FFFF"/>
              </a:solidFill>
              <a:round/>
              <a:headEnd/>
              <a:tailEnd type="triangle" w="med" len="med"/>
            </a:ln>
          </p:spPr>
          <p:txBody>
            <a:bodyPr wrap="none" anchor="ctr"/>
            <a:lstStyle/>
            <a:p>
              <a:endParaRPr lang="zh-CN" altLang="en-US"/>
            </a:p>
          </p:txBody>
        </p:sp>
        <p:sp>
          <p:nvSpPr>
            <p:cNvPr id="44070" name="Text Box 63"/>
            <p:cNvSpPr txBox="1">
              <a:spLocks noChangeArrowheads="1"/>
            </p:cNvSpPr>
            <p:nvPr/>
          </p:nvSpPr>
          <p:spPr bwMode="auto">
            <a:xfrm>
              <a:off x="2608" y="2614"/>
              <a:ext cx="230" cy="327"/>
            </a:xfrm>
            <a:prstGeom prst="rect">
              <a:avLst/>
            </a:prstGeom>
            <a:noFill/>
            <a:ln w="28575">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44071" name="Text Box 64"/>
            <p:cNvSpPr txBox="1">
              <a:spLocks noChangeArrowheads="1"/>
            </p:cNvSpPr>
            <p:nvPr/>
          </p:nvSpPr>
          <p:spPr bwMode="auto">
            <a:xfrm>
              <a:off x="652" y="3385"/>
              <a:ext cx="277" cy="327"/>
            </a:xfrm>
            <a:prstGeom prst="rect">
              <a:avLst/>
            </a:prstGeom>
            <a:noFill/>
            <a:ln w="28575">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44072" name="Text Box 65"/>
            <p:cNvSpPr txBox="1">
              <a:spLocks noChangeArrowheads="1"/>
            </p:cNvSpPr>
            <p:nvPr/>
          </p:nvSpPr>
          <p:spPr bwMode="auto">
            <a:xfrm>
              <a:off x="2562" y="2931"/>
              <a:ext cx="681" cy="327"/>
            </a:xfrm>
            <a:prstGeom prst="rect">
              <a:avLst/>
            </a:prstGeom>
            <a:noFill/>
            <a:ln w="28575">
              <a:noFill/>
              <a:miter lim="800000"/>
              <a:headEnd/>
              <a:tailEnd/>
            </a:ln>
          </p:spPr>
          <p:txBody>
            <a:bodyPr anchor="ctr">
              <a:spAutoFit/>
            </a:bodyPr>
            <a:lstStyle/>
            <a:p>
              <a:pPr algn="ctr">
                <a:spcBef>
                  <a:spcPct val="50000"/>
                </a:spcBef>
              </a:pPr>
              <a:r>
                <a:rPr kumimoji="1" lang="en-US" altLang="zh-CN" sz="2800" i="1">
                  <a:latin typeface="Times New Roman" pitchFamily="18" charset="0"/>
                  <a:ea typeface="宋体" charset="-122"/>
                  <a:sym typeface="Symbol" pitchFamily="18" charset="2"/>
                </a:rPr>
                <a:t>U=</a:t>
              </a:r>
              <a:r>
                <a:rPr kumimoji="1" lang="zh-CN" altLang="en-US" sz="2800">
                  <a:latin typeface="Times New Roman" pitchFamily="18" charset="0"/>
                  <a:ea typeface="宋体" charset="-122"/>
                  <a:sym typeface="Symbol" pitchFamily="18" charset="2"/>
                </a:rPr>
                <a:t>？</a:t>
              </a:r>
            </a:p>
          </p:txBody>
        </p:sp>
        <p:sp>
          <p:nvSpPr>
            <p:cNvPr id="44073" name="Text Box 66"/>
            <p:cNvSpPr txBox="1">
              <a:spLocks noChangeArrowheads="1"/>
            </p:cNvSpPr>
            <p:nvPr/>
          </p:nvSpPr>
          <p:spPr bwMode="auto">
            <a:xfrm>
              <a:off x="435" y="2659"/>
              <a:ext cx="585"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5</a:t>
              </a:r>
              <a:r>
                <a:rPr kumimoji="1" lang="en-US" altLang="zh-CN" sz="2800">
                  <a:latin typeface="Times New Roman" pitchFamily="18" charset="0"/>
                  <a:ea typeface="宋体" charset="-122"/>
                  <a:sym typeface="Symbol" pitchFamily="18" charset="2"/>
                </a:rPr>
                <a:t></a:t>
              </a:r>
            </a:p>
          </p:txBody>
        </p:sp>
        <p:sp>
          <p:nvSpPr>
            <p:cNvPr id="44074" name="Text Box 67"/>
            <p:cNvSpPr txBox="1">
              <a:spLocks noChangeArrowheads="1"/>
            </p:cNvSpPr>
            <p:nvPr/>
          </p:nvSpPr>
          <p:spPr bwMode="auto">
            <a:xfrm>
              <a:off x="2109" y="2704"/>
              <a:ext cx="55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5</a:t>
              </a:r>
              <a:r>
                <a:rPr kumimoji="1" lang="en-US" altLang="zh-CN" sz="2800">
                  <a:latin typeface="Times New Roman" pitchFamily="18" charset="0"/>
                  <a:ea typeface="宋体" charset="-122"/>
                  <a:sym typeface="Symbol" pitchFamily="18" charset="2"/>
                </a:rPr>
                <a:t></a:t>
              </a:r>
            </a:p>
          </p:txBody>
        </p:sp>
        <p:sp>
          <p:nvSpPr>
            <p:cNvPr id="44075" name="Text Box 68"/>
            <p:cNvSpPr txBox="1">
              <a:spLocks noChangeArrowheads="1"/>
            </p:cNvSpPr>
            <p:nvPr/>
          </p:nvSpPr>
          <p:spPr bwMode="auto">
            <a:xfrm>
              <a:off x="294" y="3204"/>
              <a:ext cx="635"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10V</a:t>
              </a:r>
            </a:p>
          </p:txBody>
        </p:sp>
        <p:sp>
          <p:nvSpPr>
            <p:cNvPr id="44076" name="Text Box 69"/>
            <p:cNvSpPr txBox="1">
              <a:spLocks noChangeArrowheads="1"/>
            </p:cNvSpPr>
            <p:nvPr/>
          </p:nvSpPr>
          <p:spPr bwMode="auto">
            <a:xfrm>
              <a:off x="1201" y="2659"/>
              <a:ext cx="707"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10V</a:t>
              </a:r>
            </a:p>
          </p:txBody>
        </p:sp>
        <p:sp>
          <p:nvSpPr>
            <p:cNvPr id="44077" name="Rectangle 70"/>
            <p:cNvSpPr>
              <a:spLocks noChangeArrowheads="1"/>
            </p:cNvSpPr>
            <p:nvPr/>
          </p:nvSpPr>
          <p:spPr bwMode="auto">
            <a:xfrm>
              <a:off x="929" y="2478"/>
              <a:ext cx="1633" cy="1270"/>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44078" name="Rectangle 71"/>
            <p:cNvSpPr>
              <a:spLocks noChangeArrowheads="1"/>
            </p:cNvSpPr>
            <p:nvPr/>
          </p:nvSpPr>
          <p:spPr bwMode="auto">
            <a:xfrm>
              <a:off x="2481" y="293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4079" name="Rectangle 72"/>
            <p:cNvSpPr>
              <a:spLocks noChangeArrowheads="1"/>
            </p:cNvSpPr>
            <p:nvPr/>
          </p:nvSpPr>
          <p:spPr bwMode="auto">
            <a:xfrm>
              <a:off x="848" y="265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4080" name="Text Box 73"/>
            <p:cNvSpPr txBox="1">
              <a:spLocks noChangeArrowheads="1"/>
            </p:cNvSpPr>
            <p:nvPr/>
          </p:nvSpPr>
          <p:spPr bwMode="auto">
            <a:xfrm>
              <a:off x="657" y="2931"/>
              <a:ext cx="230" cy="327"/>
            </a:xfrm>
            <a:prstGeom prst="rect">
              <a:avLst/>
            </a:prstGeom>
            <a:noFill/>
            <a:ln w="28575">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44081" name="Text Box 74"/>
            <p:cNvSpPr txBox="1">
              <a:spLocks noChangeArrowheads="1"/>
            </p:cNvSpPr>
            <p:nvPr/>
          </p:nvSpPr>
          <p:spPr bwMode="auto">
            <a:xfrm>
              <a:off x="1519" y="2432"/>
              <a:ext cx="230" cy="327"/>
            </a:xfrm>
            <a:prstGeom prst="rect">
              <a:avLst/>
            </a:prstGeom>
            <a:noFill/>
            <a:ln w="28575">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44082" name="Text Box 75"/>
            <p:cNvSpPr txBox="1">
              <a:spLocks noChangeArrowheads="1"/>
            </p:cNvSpPr>
            <p:nvPr/>
          </p:nvSpPr>
          <p:spPr bwMode="auto">
            <a:xfrm>
              <a:off x="1474" y="2795"/>
              <a:ext cx="277" cy="327"/>
            </a:xfrm>
            <a:prstGeom prst="rect">
              <a:avLst/>
            </a:prstGeom>
            <a:noFill/>
            <a:ln w="28575">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44083" name="Text Box 76"/>
            <p:cNvSpPr txBox="1">
              <a:spLocks noChangeArrowheads="1"/>
            </p:cNvSpPr>
            <p:nvPr/>
          </p:nvSpPr>
          <p:spPr bwMode="auto">
            <a:xfrm>
              <a:off x="2562" y="3158"/>
              <a:ext cx="277" cy="327"/>
            </a:xfrm>
            <a:prstGeom prst="rect">
              <a:avLst/>
            </a:prstGeom>
            <a:noFill/>
            <a:ln w="28575">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44084" name="Text Box 77"/>
            <p:cNvSpPr txBox="1">
              <a:spLocks noChangeArrowheads="1"/>
            </p:cNvSpPr>
            <p:nvPr/>
          </p:nvSpPr>
          <p:spPr bwMode="auto">
            <a:xfrm>
              <a:off x="249" y="2296"/>
              <a:ext cx="585"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a:t>
              </a:r>
              <a:endParaRPr kumimoji="1" lang="en-US" altLang="zh-CN" sz="2800">
                <a:latin typeface="Times New Roman" pitchFamily="18" charset="0"/>
                <a:ea typeface="宋体" charset="-122"/>
                <a:sym typeface="Symbol" pitchFamily="18" charset="2"/>
              </a:endParaRPr>
            </a:p>
          </p:txBody>
        </p:sp>
        <p:grpSp>
          <p:nvGrpSpPr>
            <p:cNvPr id="44085" name="Group 78"/>
            <p:cNvGrpSpPr>
              <a:grpSpLocks/>
            </p:cNvGrpSpPr>
            <p:nvPr/>
          </p:nvGrpSpPr>
          <p:grpSpPr bwMode="auto">
            <a:xfrm>
              <a:off x="1700" y="3294"/>
              <a:ext cx="363" cy="363"/>
              <a:chOff x="4785" y="709"/>
              <a:chExt cx="363" cy="363"/>
            </a:xfrm>
          </p:grpSpPr>
          <p:sp>
            <p:nvSpPr>
              <p:cNvPr id="44086" name="Oval 79"/>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4087" name="Line 80"/>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11" name="Group 81"/>
          <p:cNvGrpSpPr>
            <a:grpSpLocks/>
          </p:cNvGrpSpPr>
          <p:nvPr/>
        </p:nvGrpSpPr>
        <p:grpSpPr bwMode="auto">
          <a:xfrm>
            <a:off x="5148263" y="3860800"/>
            <a:ext cx="3455987" cy="1727200"/>
            <a:chOff x="3243" y="2387"/>
            <a:chExt cx="2177" cy="1088"/>
          </a:xfrm>
        </p:grpSpPr>
        <p:sp>
          <p:nvSpPr>
            <p:cNvPr id="44047" name="Line 82"/>
            <p:cNvSpPr>
              <a:spLocks noChangeShapeType="1"/>
            </p:cNvSpPr>
            <p:nvPr/>
          </p:nvSpPr>
          <p:spPr bwMode="auto">
            <a:xfrm flipV="1">
              <a:off x="3243" y="2840"/>
              <a:ext cx="0" cy="182"/>
            </a:xfrm>
            <a:prstGeom prst="line">
              <a:avLst/>
            </a:prstGeom>
            <a:noFill/>
            <a:ln w="9525">
              <a:noFill/>
              <a:round/>
              <a:headEnd/>
              <a:tailEnd type="triangle" w="med" len="med"/>
            </a:ln>
          </p:spPr>
          <p:txBody>
            <a:bodyPr/>
            <a:lstStyle/>
            <a:p>
              <a:endParaRPr lang="zh-CN" altLang="en-US"/>
            </a:p>
          </p:txBody>
        </p:sp>
        <p:sp>
          <p:nvSpPr>
            <p:cNvPr id="44048" name="Line 83"/>
            <p:cNvSpPr>
              <a:spLocks noChangeShapeType="1"/>
            </p:cNvSpPr>
            <p:nvPr/>
          </p:nvSpPr>
          <p:spPr bwMode="auto">
            <a:xfrm>
              <a:off x="4104" y="2387"/>
              <a:ext cx="0" cy="1088"/>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4049" name="Line 84"/>
            <p:cNvSpPr>
              <a:spLocks noChangeShapeType="1"/>
            </p:cNvSpPr>
            <p:nvPr/>
          </p:nvSpPr>
          <p:spPr bwMode="auto">
            <a:xfrm flipV="1">
              <a:off x="4105" y="2523"/>
              <a:ext cx="0" cy="363"/>
            </a:xfrm>
            <a:prstGeom prst="line">
              <a:avLst/>
            </a:prstGeom>
            <a:noFill/>
            <a:ln w="28575">
              <a:solidFill>
                <a:srgbClr val="00FFFF"/>
              </a:solidFill>
              <a:round/>
              <a:headEnd/>
              <a:tailEnd type="triangle" w="med" len="med"/>
            </a:ln>
          </p:spPr>
          <p:txBody>
            <a:bodyPr wrap="none" anchor="ctr"/>
            <a:lstStyle/>
            <a:p>
              <a:endParaRPr lang="zh-CN" altLang="en-US"/>
            </a:p>
          </p:txBody>
        </p:sp>
        <p:sp>
          <p:nvSpPr>
            <p:cNvPr id="44050" name="Text Box 85"/>
            <p:cNvSpPr txBox="1">
              <a:spLocks noChangeArrowheads="1"/>
            </p:cNvSpPr>
            <p:nvPr/>
          </p:nvSpPr>
          <p:spPr bwMode="auto">
            <a:xfrm>
              <a:off x="5057" y="2477"/>
              <a:ext cx="227" cy="327"/>
            </a:xfrm>
            <a:prstGeom prst="rect">
              <a:avLst/>
            </a:prstGeom>
            <a:noFill/>
            <a:ln w="28575">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a:t>
              </a:r>
            </a:p>
          </p:txBody>
        </p:sp>
        <p:sp>
          <p:nvSpPr>
            <p:cNvPr id="44051" name="Text Box 86"/>
            <p:cNvSpPr txBox="1">
              <a:spLocks noChangeArrowheads="1"/>
            </p:cNvSpPr>
            <p:nvPr/>
          </p:nvSpPr>
          <p:spPr bwMode="auto">
            <a:xfrm>
              <a:off x="5057" y="3022"/>
              <a:ext cx="272" cy="327"/>
            </a:xfrm>
            <a:prstGeom prst="rect">
              <a:avLst/>
            </a:prstGeom>
            <a:noFill/>
            <a:ln w="28575">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_</a:t>
              </a:r>
            </a:p>
          </p:txBody>
        </p:sp>
        <p:sp>
          <p:nvSpPr>
            <p:cNvPr id="44052" name="Text Box 87"/>
            <p:cNvSpPr txBox="1">
              <a:spLocks noChangeArrowheads="1"/>
            </p:cNvSpPr>
            <p:nvPr/>
          </p:nvSpPr>
          <p:spPr bwMode="auto">
            <a:xfrm>
              <a:off x="5057" y="2750"/>
              <a:ext cx="363" cy="327"/>
            </a:xfrm>
            <a:prstGeom prst="rect">
              <a:avLst/>
            </a:prstGeom>
            <a:noFill/>
            <a:ln w="28575">
              <a:noFill/>
              <a:miter lim="800000"/>
              <a:headEnd/>
              <a:tailEnd/>
            </a:ln>
          </p:spPr>
          <p:txBody>
            <a:bodyPr anchor="ctr">
              <a:spAutoFit/>
            </a:bodyPr>
            <a:lstStyle/>
            <a:p>
              <a:pPr>
                <a:spcBef>
                  <a:spcPct val="50000"/>
                </a:spcBef>
              </a:pPr>
              <a:r>
                <a:rPr kumimoji="1" lang="en-US" altLang="zh-CN" sz="2800" i="1">
                  <a:latin typeface="Times New Roman" pitchFamily="18" charset="0"/>
                  <a:ea typeface="宋体" charset="-122"/>
                  <a:sym typeface="Symbol" pitchFamily="18" charset="2"/>
                </a:rPr>
                <a:t>U</a:t>
              </a:r>
              <a:endParaRPr kumimoji="1" lang="en-US" altLang="zh-CN" sz="2800">
                <a:latin typeface="Times New Roman" pitchFamily="18" charset="0"/>
                <a:ea typeface="宋体" charset="-122"/>
                <a:sym typeface="Symbol" pitchFamily="18" charset="2"/>
              </a:endParaRPr>
            </a:p>
          </p:txBody>
        </p:sp>
        <p:sp>
          <p:nvSpPr>
            <p:cNvPr id="44053" name="Text Box 88"/>
            <p:cNvSpPr txBox="1">
              <a:spLocks noChangeArrowheads="1"/>
            </p:cNvSpPr>
            <p:nvPr/>
          </p:nvSpPr>
          <p:spPr bwMode="auto">
            <a:xfrm>
              <a:off x="4422" y="2786"/>
              <a:ext cx="681"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2.5</a:t>
              </a:r>
              <a:r>
                <a:rPr kumimoji="1" lang="en-US" altLang="zh-CN" sz="2800">
                  <a:latin typeface="Times New Roman" pitchFamily="18" charset="0"/>
                  <a:ea typeface="宋体" charset="-122"/>
                  <a:sym typeface="Symbol" pitchFamily="18" charset="2"/>
                </a:rPr>
                <a:t></a:t>
              </a:r>
            </a:p>
          </p:txBody>
        </p:sp>
        <p:sp>
          <p:nvSpPr>
            <p:cNvPr id="44054" name="Text Box 89"/>
            <p:cNvSpPr txBox="1">
              <a:spLocks noChangeArrowheads="1"/>
            </p:cNvSpPr>
            <p:nvPr/>
          </p:nvSpPr>
          <p:spPr bwMode="auto">
            <a:xfrm>
              <a:off x="3424" y="2568"/>
              <a:ext cx="43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2A</a:t>
              </a:r>
            </a:p>
          </p:txBody>
        </p:sp>
        <p:sp>
          <p:nvSpPr>
            <p:cNvPr id="44055" name="Text Box 90"/>
            <p:cNvSpPr txBox="1">
              <a:spLocks noChangeArrowheads="1"/>
            </p:cNvSpPr>
            <p:nvPr/>
          </p:nvSpPr>
          <p:spPr bwMode="auto">
            <a:xfrm>
              <a:off x="4116" y="2559"/>
              <a:ext cx="442"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6A</a:t>
              </a:r>
            </a:p>
          </p:txBody>
        </p:sp>
        <p:sp>
          <p:nvSpPr>
            <p:cNvPr id="44056" name="Rectangle 91"/>
            <p:cNvSpPr>
              <a:spLocks noChangeArrowheads="1"/>
            </p:cNvSpPr>
            <p:nvPr/>
          </p:nvSpPr>
          <p:spPr bwMode="auto">
            <a:xfrm>
              <a:off x="3424" y="2387"/>
              <a:ext cx="1588" cy="1088"/>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44057" name="Line 92"/>
            <p:cNvSpPr>
              <a:spLocks noChangeShapeType="1"/>
            </p:cNvSpPr>
            <p:nvPr/>
          </p:nvSpPr>
          <p:spPr bwMode="auto">
            <a:xfrm flipV="1">
              <a:off x="3424" y="2523"/>
              <a:ext cx="0" cy="363"/>
            </a:xfrm>
            <a:prstGeom prst="line">
              <a:avLst/>
            </a:prstGeom>
            <a:noFill/>
            <a:ln w="28575">
              <a:solidFill>
                <a:srgbClr val="00FFFF"/>
              </a:solidFill>
              <a:round/>
              <a:headEnd/>
              <a:tailEnd type="triangle" w="med" len="med"/>
            </a:ln>
          </p:spPr>
          <p:txBody>
            <a:bodyPr wrap="none" anchor="ctr"/>
            <a:lstStyle/>
            <a:p>
              <a:endParaRPr lang="zh-CN" altLang="en-US"/>
            </a:p>
          </p:txBody>
        </p:sp>
        <p:sp>
          <p:nvSpPr>
            <p:cNvPr id="44058" name="Rectangle 93"/>
            <p:cNvSpPr>
              <a:spLocks noChangeArrowheads="1"/>
            </p:cNvSpPr>
            <p:nvPr/>
          </p:nvSpPr>
          <p:spPr bwMode="auto">
            <a:xfrm>
              <a:off x="4930" y="275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44059" name="Group 94"/>
            <p:cNvGrpSpPr>
              <a:grpSpLocks/>
            </p:cNvGrpSpPr>
            <p:nvPr/>
          </p:nvGrpSpPr>
          <p:grpSpPr bwMode="auto">
            <a:xfrm>
              <a:off x="3243" y="2886"/>
              <a:ext cx="363" cy="363"/>
              <a:chOff x="4785" y="709"/>
              <a:chExt cx="363" cy="363"/>
            </a:xfrm>
          </p:grpSpPr>
          <p:sp>
            <p:nvSpPr>
              <p:cNvPr id="44063" name="Oval 95"/>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4064" name="Line 96"/>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nvGrpSpPr>
            <p:cNvPr id="44060" name="Group 97"/>
            <p:cNvGrpSpPr>
              <a:grpSpLocks/>
            </p:cNvGrpSpPr>
            <p:nvPr/>
          </p:nvGrpSpPr>
          <p:grpSpPr bwMode="auto">
            <a:xfrm>
              <a:off x="3923" y="2886"/>
              <a:ext cx="363" cy="363"/>
              <a:chOff x="4785" y="709"/>
              <a:chExt cx="363" cy="363"/>
            </a:xfrm>
          </p:grpSpPr>
          <p:sp>
            <p:nvSpPr>
              <p:cNvPr id="44061" name="Oval 98"/>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4062" name="Line 99"/>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85027"/>
                                        </p:tgtEl>
                                        <p:attrNameLst>
                                          <p:attrName>style.visibility</p:attrName>
                                        </p:attrNameLst>
                                      </p:cBhvr>
                                      <p:to>
                                        <p:strVal val="visible"/>
                                      </p:to>
                                    </p:set>
                                    <p:anim calcmode="lin" valueType="num">
                                      <p:cBhvr>
                                        <p:cTn id="7" dur="1000" fill="hold"/>
                                        <p:tgtEl>
                                          <p:spTgt spid="385027"/>
                                        </p:tgtEl>
                                        <p:attrNameLst>
                                          <p:attrName>ppt_w</p:attrName>
                                        </p:attrNameLst>
                                      </p:cBhvr>
                                      <p:tavLst>
                                        <p:tav tm="0">
                                          <p:val>
                                            <p:fltVal val="0"/>
                                          </p:val>
                                        </p:tav>
                                        <p:tav tm="100000">
                                          <p:val>
                                            <p:strVal val="#ppt_w"/>
                                          </p:val>
                                        </p:tav>
                                      </p:tavLst>
                                    </p:anim>
                                    <p:anim calcmode="lin" valueType="num">
                                      <p:cBhvr>
                                        <p:cTn id="8" dur="1000" fill="hold"/>
                                        <p:tgtEl>
                                          <p:spTgt spid="385027"/>
                                        </p:tgtEl>
                                        <p:attrNameLst>
                                          <p:attrName>ppt_h</p:attrName>
                                        </p:attrNameLst>
                                      </p:cBhvr>
                                      <p:tavLst>
                                        <p:tav tm="0">
                                          <p:val>
                                            <p:fltVal val="0"/>
                                          </p:val>
                                        </p:tav>
                                        <p:tav tm="100000">
                                          <p:val>
                                            <p:strVal val="#ppt_h"/>
                                          </p:val>
                                        </p:tav>
                                      </p:tavLst>
                                    </p:anim>
                                    <p:anim calcmode="lin" valueType="num">
                                      <p:cBhvr>
                                        <p:cTn id="9" dur="1000" fill="hold"/>
                                        <p:tgtEl>
                                          <p:spTgt spid="38502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85027"/>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1" fill="hold" grpId="0" nodeType="afterEffect">
                                  <p:stCondLst>
                                    <p:cond delay="0"/>
                                  </p:stCondLst>
                                  <p:childTnLst>
                                    <p:set>
                                      <p:cBhvr>
                                        <p:cTn id="13" dur="1" fill="hold">
                                          <p:stCondLst>
                                            <p:cond delay="0"/>
                                          </p:stCondLst>
                                        </p:cTn>
                                        <p:tgtEl>
                                          <p:spTgt spid="385026"/>
                                        </p:tgtEl>
                                        <p:attrNameLst>
                                          <p:attrName>style.visibility</p:attrName>
                                        </p:attrNameLst>
                                      </p:cBhvr>
                                      <p:to>
                                        <p:strVal val="visible"/>
                                      </p:to>
                                    </p:set>
                                    <p:anim calcmode="lin" valueType="num">
                                      <p:cBhvr additive="base">
                                        <p:cTn id="14" dur="500" fill="hold"/>
                                        <p:tgtEl>
                                          <p:spTgt spid="385026"/>
                                        </p:tgtEl>
                                        <p:attrNameLst>
                                          <p:attrName>ppt_x</p:attrName>
                                        </p:attrNameLst>
                                      </p:cBhvr>
                                      <p:tavLst>
                                        <p:tav tm="0">
                                          <p:val>
                                            <p:strVal val="#ppt_x"/>
                                          </p:val>
                                        </p:tav>
                                        <p:tav tm="100000">
                                          <p:val>
                                            <p:strVal val="#ppt_x"/>
                                          </p:val>
                                        </p:tav>
                                      </p:tavLst>
                                    </p:anim>
                                    <p:anim calcmode="lin" valueType="num">
                                      <p:cBhvr additive="base">
                                        <p:cTn id="15" dur="500" fill="hold"/>
                                        <p:tgtEl>
                                          <p:spTgt spid="385026"/>
                                        </p:tgtEl>
                                        <p:attrNameLst>
                                          <p:attrName>ppt_y</p:attrName>
                                        </p:attrNameLst>
                                      </p:cBhvr>
                                      <p:tavLst>
                                        <p:tav tm="0">
                                          <p:val>
                                            <p:strVal val="0-#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385028"/>
                                        </p:tgtEl>
                                        <p:attrNameLst>
                                          <p:attrName>style.visibility</p:attrName>
                                        </p:attrNameLst>
                                      </p:cBhvr>
                                      <p:to>
                                        <p:strVal val="visible"/>
                                      </p:to>
                                    </p:set>
                                    <p:animEffect transition="in" filter="slide(fromLeft)">
                                      <p:cBhvr>
                                        <p:cTn id="25" dur="500"/>
                                        <p:tgtEl>
                                          <p:spTgt spid="385028"/>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85029"/>
                                        </p:tgtEl>
                                        <p:attrNameLst>
                                          <p:attrName>style.visibility</p:attrName>
                                        </p:attrNameLst>
                                      </p:cBhvr>
                                      <p:to>
                                        <p:strVal val="visible"/>
                                      </p:to>
                                    </p:set>
                                    <p:animEffect transition="in" filter="wipe(left)">
                                      <p:cBhvr>
                                        <p:cTn id="34" dur="1000"/>
                                        <p:tgtEl>
                                          <p:spTgt spid="38502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385030"/>
                                        </p:tgtEl>
                                        <p:attrNameLst>
                                          <p:attrName>style.visibility</p:attrName>
                                        </p:attrNameLst>
                                      </p:cBhvr>
                                      <p:to>
                                        <p:strVal val="visible"/>
                                      </p:to>
                                    </p:set>
                                    <p:animEffect transition="in" filter="slide(fromLeft)">
                                      <p:cBhvr>
                                        <p:cTn id="44" dur="500"/>
                                        <p:tgtEl>
                                          <p:spTgt spid="385030"/>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85031"/>
                                        </p:tgtEl>
                                        <p:attrNameLst>
                                          <p:attrName>style.visibility</p:attrName>
                                        </p:attrNameLst>
                                      </p:cBhvr>
                                      <p:to>
                                        <p:strVal val="visible"/>
                                      </p:to>
                                    </p:set>
                                    <p:animEffect transition="in" filter="wipe(left)">
                                      <p:cBhvr>
                                        <p:cTn id="53" dur="1000"/>
                                        <p:tgtEl>
                                          <p:spTgt spid="385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6" grpId="0" autoUpdateAnimBg="0"/>
      <p:bldP spid="385027" grpId="0"/>
      <p:bldP spid="385028" grpId="0" animBg="1"/>
      <p:bldP spid="385029" grpId="0" autoUpdateAnimBg="0"/>
      <p:bldP spid="385030" grpId="0" animBg="1"/>
      <p:bldP spid="38503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Text Box 2"/>
          <p:cNvSpPr txBox="1">
            <a:spLocks noChangeArrowheads="1"/>
          </p:cNvSpPr>
          <p:nvPr/>
        </p:nvSpPr>
        <p:spPr bwMode="auto">
          <a:xfrm>
            <a:off x="179388" y="620713"/>
            <a:ext cx="838200" cy="579437"/>
          </a:xfrm>
          <a:prstGeom prst="rect">
            <a:avLst/>
          </a:prstGeom>
          <a:noFill/>
          <a:ln w="12700">
            <a:noFill/>
            <a:miter lim="800000"/>
            <a:headEnd/>
            <a:tailEnd/>
          </a:ln>
        </p:spPr>
        <p:txBody>
          <a:bodyPr>
            <a:spAutoFit/>
          </a:bodyPr>
          <a:lstStyle/>
          <a:p>
            <a:pPr eaLnBrk="1" hangingPunct="1"/>
            <a:r>
              <a:rPr lang="zh-CN" altLang="en-US" sz="3200" b="1">
                <a:latin typeface="Times New Roman" pitchFamily="18" charset="0"/>
                <a:ea typeface="宋体" charset="-122"/>
              </a:rPr>
              <a:t>例</a:t>
            </a:r>
            <a:r>
              <a:rPr lang="en-US" altLang="zh-CN" sz="3200">
                <a:latin typeface="Times New Roman" pitchFamily="18" charset="0"/>
                <a:ea typeface="宋体" charset="-122"/>
              </a:rPr>
              <a:t>2</a:t>
            </a:r>
            <a:endParaRPr lang="en-US" altLang="zh-CN" sz="3200">
              <a:ea typeface="仿宋_GB2312" pitchFamily="49" charset="-122"/>
            </a:endParaRPr>
          </a:p>
        </p:txBody>
      </p:sp>
      <p:sp>
        <p:nvSpPr>
          <p:cNvPr id="386051" name="Text Box 3"/>
          <p:cNvSpPr txBox="1">
            <a:spLocks noChangeArrowheads="1"/>
          </p:cNvSpPr>
          <p:nvPr/>
        </p:nvSpPr>
        <p:spPr bwMode="auto">
          <a:xfrm>
            <a:off x="1258888" y="765175"/>
            <a:ext cx="7634287" cy="519113"/>
          </a:xfrm>
          <a:prstGeom prst="rect">
            <a:avLst/>
          </a:prstGeom>
          <a:noFill/>
          <a:ln w="12700">
            <a:noFill/>
            <a:miter lim="800000"/>
            <a:headEnd/>
            <a:tailEnd/>
          </a:ln>
        </p:spPr>
        <p:txBody>
          <a:bodyPr>
            <a:spAutoFit/>
          </a:bodyPr>
          <a:lstStyle/>
          <a:p>
            <a:pPr eaLnBrk="1" hangingPunct="1"/>
            <a:r>
              <a:rPr lang="zh-CN" altLang="en-US" sz="2800" b="1">
                <a:latin typeface="Times New Roman" pitchFamily="18" charset="0"/>
                <a:ea typeface="楷体_GB2312" pitchFamily="49" charset="-122"/>
              </a:rPr>
              <a:t>把电路转换成一个电压源和一个电阻的串连</a:t>
            </a:r>
            <a:endParaRPr lang="zh-CN" altLang="en-US" sz="2800" b="1">
              <a:ea typeface="楷体_GB2312" pitchFamily="49" charset="-122"/>
            </a:endParaRPr>
          </a:p>
        </p:txBody>
      </p:sp>
      <p:sp>
        <p:nvSpPr>
          <p:cNvPr id="386052" name="AutoShape 4"/>
          <p:cNvSpPr>
            <a:spLocks noChangeArrowheads="1"/>
          </p:cNvSpPr>
          <p:nvPr/>
        </p:nvSpPr>
        <p:spPr bwMode="auto">
          <a:xfrm>
            <a:off x="4500563" y="2276475"/>
            <a:ext cx="719137" cy="215900"/>
          </a:xfrm>
          <a:prstGeom prst="rightArrow">
            <a:avLst>
              <a:gd name="adj1" fmla="val 50000"/>
              <a:gd name="adj2" fmla="val 83272"/>
            </a:avLst>
          </a:prstGeom>
          <a:solidFill>
            <a:srgbClr val="0099FF"/>
          </a:solidFill>
          <a:ln w="9525">
            <a:noFill/>
            <a:miter lim="800000"/>
            <a:headEnd/>
            <a:tailEnd/>
          </a:ln>
        </p:spPr>
        <p:txBody>
          <a:bodyPr wrap="none" anchor="ctr"/>
          <a:lstStyle/>
          <a:p>
            <a:endParaRPr lang="zh-CN" altLang="en-US">
              <a:ea typeface="宋体" charset="-122"/>
            </a:endParaRPr>
          </a:p>
        </p:txBody>
      </p:sp>
      <p:sp>
        <p:nvSpPr>
          <p:cNvPr id="386053" name="AutoShape 5"/>
          <p:cNvSpPr>
            <a:spLocks noChangeArrowheads="1"/>
          </p:cNvSpPr>
          <p:nvPr/>
        </p:nvSpPr>
        <p:spPr bwMode="auto">
          <a:xfrm>
            <a:off x="4572000" y="4868863"/>
            <a:ext cx="647700" cy="215900"/>
          </a:xfrm>
          <a:prstGeom prst="rightArrow">
            <a:avLst>
              <a:gd name="adj1" fmla="val 50000"/>
              <a:gd name="adj2" fmla="val 75000"/>
            </a:avLst>
          </a:prstGeom>
          <a:solidFill>
            <a:srgbClr val="0099FF"/>
          </a:solidFill>
          <a:ln w="9525">
            <a:noFill/>
            <a:miter lim="800000"/>
            <a:headEnd/>
            <a:tailEnd/>
          </a:ln>
        </p:spPr>
        <p:txBody>
          <a:bodyPr wrap="none" anchor="ctr"/>
          <a:lstStyle/>
          <a:p>
            <a:endParaRPr lang="zh-CN" altLang="en-US">
              <a:ea typeface="宋体" charset="-122"/>
            </a:endParaRPr>
          </a:p>
        </p:txBody>
      </p:sp>
      <p:grpSp>
        <p:nvGrpSpPr>
          <p:cNvPr id="2" name="Group 6"/>
          <p:cNvGrpSpPr>
            <a:grpSpLocks/>
          </p:cNvGrpSpPr>
          <p:nvPr/>
        </p:nvGrpSpPr>
        <p:grpSpPr bwMode="auto">
          <a:xfrm>
            <a:off x="539750" y="1196975"/>
            <a:ext cx="3889375" cy="2233613"/>
            <a:chOff x="340" y="754"/>
            <a:chExt cx="2450" cy="1407"/>
          </a:xfrm>
        </p:grpSpPr>
        <p:sp>
          <p:nvSpPr>
            <p:cNvPr id="45121" name="Oval 7"/>
            <p:cNvSpPr>
              <a:spLocks noChangeArrowheads="1"/>
            </p:cNvSpPr>
            <p:nvPr/>
          </p:nvSpPr>
          <p:spPr bwMode="auto">
            <a:xfrm>
              <a:off x="1020" y="1117"/>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5122" name="Oval 8"/>
            <p:cNvSpPr>
              <a:spLocks noChangeArrowheads="1"/>
            </p:cNvSpPr>
            <p:nvPr/>
          </p:nvSpPr>
          <p:spPr bwMode="auto">
            <a:xfrm>
              <a:off x="1701" y="102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5123" name="Line 9"/>
            <p:cNvSpPr>
              <a:spLocks noChangeShapeType="1"/>
            </p:cNvSpPr>
            <p:nvPr/>
          </p:nvSpPr>
          <p:spPr bwMode="auto">
            <a:xfrm>
              <a:off x="1202" y="936"/>
              <a:ext cx="0" cy="1179"/>
            </a:xfrm>
            <a:prstGeom prst="line">
              <a:avLst/>
            </a:prstGeom>
            <a:noFill/>
            <a:ln w="28575">
              <a:solidFill>
                <a:schemeClr val="tx1"/>
              </a:solidFill>
              <a:round/>
              <a:headEnd/>
              <a:tailEnd/>
            </a:ln>
          </p:spPr>
          <p:txBody>
            <a:bodyPr wrap="none" anchor="ctr"/>
            <a:lstStyle/>
            <a:p>
              <a:endParaRPr lang="zh-CN" altLang="en-US"/>
            </a:p>
          </p:txBody>
        </p:sp>
        <p:sp>
          <p:nvSpPr>
            <p:cNvPr id="45124" name="Line 10"/>
            <p:cNvSpPr>
              <a:spLocks noChangeShapeType="1"/>
            </p:cNvSpPr>
            <p:nvPr/>
          </p:nvSpPr>
          <p:spPr bwMode="auto">
            <a:xfrm>
              <a:off x="1882" y="936"/>
              <a:ext cx="0" cy="1179"/>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5125" name="Line 11"/>
            <p:cNvSpPr>
              <a:spLocks noChangeShapeType="1"/>
            </p:cNvSpPr>
            <p:nvPr/>
          </p:nvSpPr>
          <p:spPr bwMode="auto">
            <a:xfrm>
              <a:off x="1882" y="1434"/>
              <a:ext cx="0" cy="271"/>
            </a:xfrm>
            <a:prstGeom prst="line">
              <a:avLst/>
            </a:prstGeom>
            <a:noFill/>
            <a:ln w="38100">
              <a:solidFill>
                <a:srgbClr val="66FFFF"/>
              </a:solidFill>
              <a:round/>
              <a:headEnd type="triangle" w="med" len="med"/>
              <a:tailEnd/>
            </a:ln>
          </p:spPr>
          <p:txBody>
            <a:bodyPr wrap="none" anchor="ctr"/>
            <a:lstStyle/>
            <a:p>
              <a:endParaRPr lang="zh-CN" altLang="en-US"/>
            </a:p>
          </p:txBody>
        </p:sp>
        <p:sp>
          <p:nvSpPr>
            <p:cNvPr id="45126" name="Text Box 12"/>
            <p:cNvSpPr txBox="1">
              <a:spLocks noChangeArrowheads="1"/>
            </p:cNvSpPr>
            <p:nvPr/>
          </p:nvSpPr>
          <p:spPr bwMode="auto">
            <a:xfrm>
              <a:off x="521" y="1117"/>
              <a:ext cx="548"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10V</a:t>
              </a:r>
              <a:endParaRPr lang="en-US" altLang="zh-CN" sz="2800">
                <a:ea typeface="仿宋_GB2312" pitchFamily="49" charset="-122"/>
              </a:endParaRPr>
            </a:p>
          </p:txBody>
        </p:sp>
        <p:sp>
          <p:nvSpPr>
            <p:cNvPr id="45127" name="Text Box 13"/>
            <p:cNvSpPr txBox="1">
              <a:spLocks noChangeArrowheads="1"/>
            </p:cNvSpPr>
            <p:nvPr/>
          </p:nvSpPr>
          <p:spPr bwMode="auto">
            <a:xfrm>
              <a:off x="612" y="1707"/>
              <a:ext cx="771"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5128" name="Text Box 14"/>
            <p:cNvSpPr txBox="1">
              <a:spLocks noChangeArrowheads="1"/>
            </p:cNvSpPr>
            <p:nvPr/>
          </p:nvSpPr>
          <p:spPr bwMode="auto">
            <a:xfrm>
              <a:off x="2072" y="1107"/>
              <a:ext cx="536"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10V</a:t>
              </a:r>
              <a:endParaRPr lang="en-US" altLang="zh-CN" sz="2800">
                <a:ea typeface="仿宋_GB2312" pitchFamily="49" charset="-122"/>
              </a:endParaRPr>
            </a:p>
          </p:txBody>
        </p:sp>
        <p:sp>
          <p:nvSpPr>
            <p:cNvPr id="45129" name="Text Box 15"/>
            <p:cNvSpPr txBox="1">
              <a:spLocks noChangeArrowheads="1"/>
            </p:cNvSpPr>
            <p:nvPr/>
          </p:nvSpPr>
          <p:spPr bwMode="auto">
            <a:xfrm>
              <a:off x="1474" y="1344"/>
              <a:ext cx="442"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6A</a:t>
              </a:r>
              <a:endParaRPr lang="en-US" altLang="zh-CN" sz="2800">
                <a:ea typeface="仿宋_GB2312" pitchFamily="49" charset="-122"/>
              </a:endParaRPr>
            </a:p>
          </p:txBody>
        </p:sp>
        <p:sp>
          <p:nvSpPr>
            <p:cNvPr id="45130" name="Text Box 16"/>
            <p:cNvSpPr txBox="1">
              <a:spLocks noChangeArrowheads="1"/>
            </p:cNvSpPr>
            <p:nvPr/>
          </p:nvSpPr>
          <p:spPr bwMode="auto">
            <a:xfrm>
              <a:off x="2063" y="880"/>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5131" name="Text Box 17"/>
            <p:cNvSpPr txBox="1">
              <a:spLocks noChangeArrowheads="1"/>
            </p:cNvSpPr>
            <p:nvPr/>
          </p:nvSpPr>
          <p:spPr bwMode="auto">
            <a:xfrm>
              <a:off x="930" y="845"/>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5132" name="Text Box 18"/>
            <p:cNvSpPr txBox="1">
              <a:spLocks noChangeArrowheads="1"/>
            </p:cNvSpPr>
            <p:nvPr/>
          </p:nvSpPr>
          <p:spPr bwMode="auto">
            <a:xfrm>
              <a:off x="2064" y="1243"/>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5133" name="Text Box 19"/>
            <p:cNvSpPr txBox="1">
              <a:spLocks noChangeArrowheads="1"/>
            </p:cNvSpPr>
            <p:nvPr/>
          </p:nvSpPr>
          <p:spPr bwMode="auto">
            <a:xfrm>
              <a:off x="930" y="1299"/>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5134" name="Line 20"/>
            <p:cNvSpPr>
              <a:spLocks noChangeShapeType="1"/>
            </p:cNvSpPr>
            <p:nvPr/>
          </p:nvSpPr>
          <p:spPr bwMode="auto">
            <a:xfrm>
              <a:off x="1202" y="2115"/>
              <a:ext cx="1497" cy="0"/>
            </a:xfrm>
            <a:prstGeom prst="line">
              <a:avLst/>
            </a:prstGeom>
            <a:noFill/>
            <a:ln w="28575">
              <a:solidFill>
                <a:schemeClr val="tx1"/>
              </a:solidFill>
              <a:round/>
              <a:headEnd/>
              <a:tailEnd/>
            </a:ln>
          </p:spPr>
          <p:txBody>
            <a:bodyPr/>
            <a:lstStyle/>
            <a:p>
              <a:endParaRPr lang="zh-CN" altLang="en-US"/>
            </a:p>
          </p:txBody>
        </p:sp>
        <p:sp>
          <p:nvSpPr>
            <p:cNvPr id="45135" name="Line 21"/>
            <p:cNvSpPr>
              <a:spLocks noChangeShapeType="1"/>
            </p:cNvSpPr>
            <p:nvPr/>
          </p:nvSpPr>
          <p:spPr bwMode="auto">
            <a:xfrm>
              <a:off x="1202" y="936"/>
              <a:ext cx="1497" cy="0"/>
            </a:xfrm>
            <a:prstGeom prst="line">
              <a:avLst/>
            </a:prstGeom>
            <a:noFill/>
            <a:ln w="28575">
              <a:solidFill>
                <a:schemeClr val="tx1"/>
              </a:solidFill>
              <a:round/>
              <a:headEnd/>
              <a:tailEnd/>
            </a:ln>
          </p:spPr>
          <p:txBody>
            <a:bodyPr/>
            <a:lstStyle/>
            <a:p>
              <a:endParaRPr lang="zh-CN" altLang="en-US"/>
            </a:p>
          </p:txBody>
        </p:sp>
        <p:sp>
          <p:nvSpPr>
            <p:cNvPr id="45136" name="Oval 22"/>
            <p:cNvSpPr>
              <a:spLocks noChangeArrowheads="1"/>
            </p:cNvSpPr>
            <p:nvPr/>
          </p:nvSpPr>
          <p:spPr bwMode="auto">
            <a:xfrm>
              <a:off x="2699" y="891"/>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5137" name="Oval 23"/>
            <p:cNvSpPr>
              <a:spLocks noChangeArrowheads="1"/>
            </p:cNvSpPr>
            <p:nvPr/>
          </p:nvSpPr>
          <p:spPr bwMode="auto">
            <a:xfrm>
              <a:off x="2699" y="2070"/>
              <a:ext cx="91" cy="91"/>
            </a:xfrm>
            <a:prstGeom prst="ellipse">
              <a:avLst/>
            </a:prstGeom>
            <a:noFill/>
            <a:ln w="28575">
              <a:solidFill>
                <a:schemeClr val="tx1"/>
              </a:solidFill>
              <a:round/>
              <a:headEnd/>
              <a:tailEnd/>
            </a:ln>
          </p:spPr>
          <p:txBody>
            <a:bodyPr wrap="none" anchor="ctr"/>
            <a:lstStyle/>
            <a:p>
              <a:pPr algn="ctr" eaLnBrk="1" hangingPunct="1"/>
              <a:endParaRPr lang="zh-CN" altLang="en-US" sz="2400">
                <a:latin typeface="Times New Roman" pitchFamily="18" charset="0"/>
                <a:ea typeface="宋体" charset="-122"/>
              </a:endParaRPr>
            </a:p>
          </p:txBody>
        </p:sp>
        <p:sp>
          <p:nvSpPr>
            <p:cNvPr id="45138" name="Rectangle 24"/>
            <p:cNvSpPr>
              <a:spLocks noChangeArrowheads="1"/>
            </p:cNvSpPr>
            <p:nvPr/>
          </p:nvSpPr>
          <p:spPr bwMode="auto">
            <a:xfrm>
              <a:off x="1120" y="166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45139" name="Group 25"/>
            <p:cNvGrpSpPr>
              <a:grpSpLocks/>
            </p:cNvGrpSpPr>
            <p:nvPr/>
          </p:nvGrpSpPr>
          <p:grpSpPr bwMode="auto">
            <a:xfrm>
              <a:off x="1701" y="1662"/>
              <a:ext cx="363" cy="363"/>
              <a:chOff x="4785" y="709"/>
              <a:chExt cx="363" cy="363"/>
            </a:xfrm>
          </p:grpSpPr>
          <p:sp>
            <p:nvSpPr>
              <p:cNvPr id="45141" name="Oval 2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45142" name="Line 2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45140" name="Text Box 28"/>
            <p:cNvSpPr txBox="1">
              <a:spLocks noChangeArrowheads="1"/>
            </p:cNvSpPr>
            <p:nvPr/>
          </p:nvSpPr>
          <p:spPr bwMode="auto">
            <a:xfrm>
              <a:off x="340" y="754"/>
              <a:ext cx="318" cy="32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Times New Roman" pitchFamily="18" charset="0"/>
                  <a:ea typeface="仿宋_GB2312" pitchFamily="49" charset="-122"/>
                </a:rPr>
                <a:t>1.</a:t>
              </a:r>
            </a:p>
          </p:txBody>
        </p:sp>
      </p:grpSp>
      <p:grpSp>
        <p:nvGrpSpPr>
          <p:cNvPr id="4" name="Group 29"/>
          <p:cNvGrpSpPr>
            <a:grpSpLocks/>
          </p:cNvGrpSpPr>
          <p:nvPr/>
        </p:nvGrpSpPr>
        <p:grpSpPr bwMode="auto">
          <a:xfrm>
            <a:off x="5580063" y="1341438"/>
            <a:ext cx="1512887" cy="2305050"/>
            <a:chOff x="2653" y="1797"/>
            <a:chExt cx="953" cy="1452"/>
          </a:xfrm>
        </p:grpSpPr>
        <p:sp>
          <p:nvSpPr>
            <p:cNvPr id="45110" name="Oval 30"/>
            <p:cNvSpPr>
              <a:spLocks noChangeArrowheads="1"/>
            </p:cNvSpPr>
            <p:nvPr/>
          </p:nvSpPr>
          <p:spPr bwMode="auto">
            <a:xfrm>
              <a:off x="2653" y="252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5111" name="Line 31"/>
            <p:cNvSpPr>
              <a:spLocks noChangeShapeType="1"/>
            </p:cNvSpPr>
            <p:nvPr/>
          </p:nvSpPr>
          <p:spPr bwMode="auto">
            <a:xfrm>
              <a:off x="2835" y="1842"/>
              <a:ext cx="0" cy="1361"/>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5112" name="Text Box 32"/>
            <p:cNvSpPr txBox="1">
              <a:spLocks noChangeArrowheads="1"/>
            </p:cNvSpPr>
            <p:nvPr/>
          </p:nvSpPr>
          <p:spPr bwMode="auto">
            <a:xfrm>
              <a:off x="2970" y="2613"/>
              <a:ext cx="590"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70V</a:t>
              </a:r>
              <a:endParaRPr lang="en-US" altLang="zh-CN" sz="2800">
                <a:ea typeface="仿宋_GB2312" pitchFamily="49" charset="-122"/>
              </a:endParaRPr>
            </a:p>
          </p:txBody>
        </p:sp>
        <p:sp>
          <p:nvSpPr>
            <p:cNvPr id="45113" name="Text Box 33"/>
            <p:cNvSpPr txBox="1">
              <a:spLocks noChangeArrowheads="1"/>
            </p:cNvSpPr>
            <p:nvPr/>
          </p:nvSpPr>
          <p:spPr bwMode="auto">
            <a:xfrm>
              <a:off x="2835" y="1979"/>
              <a:ext cx="544"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5114" name="Text Box 34"/>
            <p:cNvSpPr txBox="1">
              <a:spLocks noChangeArrowheads="1"/>
            </p:cNvSpPr>
            <p:nvPr/>
          </p:nvSpPr>
          <p:spPr bwMode="auto">
            <a:xfrm>
              <a:off x="2970" y="2295"/>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5115" name="Text Box 35"/>
            <p:cNvSpPr txBox="1">
              <a:spLocks noChangeArrowheads="1"/>
            </p:cNvSpPr>
            <p:nvPr/>
          </p:nvSpPr>
          <p:spPr bwMode="auto">
            <a:xfrm>
              <a:off x="2970" y="2749"/>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5116" name="Line 36"/>
            <p:cNvSpPr>
              <a:spLocks noChangeShapeType="1"/>
            </p:cNvSpPr>
            <p:nvPr/>
          </p:nvSpPr>
          <p:spPr bwMode="auto">
            <a:xfrm>
              <a:off x="2835" y="1842"/>
              <a:ext cx="635" cy="0"/>
            </a:xfrm>
            <a:prstGeom prst="line">
              <a:avLst/>
            </a:prstGeom>
            <a:noFill/>
            <a:ln w="28575">
              <a:solidFill>
                <a:schemeClr val="tx1"/>
              </a:solidFill>
              <a:round/>
              <a:headEnd/>
              <a:tailEnd/>
            </a:ln>
          </p:spPr>
          <p:txBody>
            <a:bodyPr/>
            <a:lstStyle/>
            <a:p>
              <a:endParaRPr lang="zh-CN" altLang="en-US"/>
            </a:p>
          </p:txBody>
        </p:sp>
        <p:sp>
          <p:nvSpPr>
            <p:cNvPr id="45117" name="Line 37"/>
            <p:cNvSpPr>
              <a:spLocks noChangeShapeType="1"/>
            </p:cNvSpPr>
            <p:nvPr/>
          </p:nvSpPr>
          <p:spPr bwMode="auto">
            <a:xfrm>
              <a:off x="2834" y="3203"/>
              <a:ext cx="681" cy="0"/>
            </a:xfrm>
            <a:prstGeom prst="line">
              <a:avLst/>
            </a:prstGeom>
            <a:noFill/>
            <a:ln w="28575">
              <a:solidFill>
                <a:schemeClr val="tx1"/>
              </a:solidFill>
              <a:round/>
              <a:headEnd/>
              <a:tailEnd/>
            </a:ln>
          </p:spPr>
          <p:txBody>
            <a:bodyPr/>
            <a:lstStyle/>
            <a:p>
              <a:endParaRPr lang="zh-CN" altLang="en-US"/>
            </a:p>
          </p:txBody>
        </p:sp>
        <p:sp>
          <p:nvSpPr>
            <p:cNvPr id="45118" name="Oval 38"/>
            <p:cNvSpPr>
              <a:spLocks noChangeArrowheads="1"/>
            </p:cNvSpPr>
            <p:nvPr/>
          </p:nvSpPr>
          <p:spPr bwMode="auto">
            <a:xfrm>
              <a:off x="3470" y="1797"/>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5119" name="Oval 39"/>
            <p:cNvSpPr>
              <a:spLocks noChangeArrowheads="1"/>
            </p:cNvSpPr>
            <p:nvPr/>
          </p:nvSpPr>
          <p:spPr bwMode="auto">
            <a:xfrm>
              <a:off x="3515" y="3158"/>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5120" name="Rectangle 40"/>
            <p:cNvSpPr>
              <a:spLocks noChangeArrowheads="1"/>
            </p:cNvSpPr>
            <p:nvPr/>
          </p:nvSpPr>
          <p:spPr bwMode="auto">
            <a:xfrm>
              <a:off x="2744" y="202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5" name="Group 41"/>
          <p:cNvGrpSpPr>
            <a:grpSpLocks/>
          </p:cNvGrpSpPr>
          <p:nvPr/>
        </p:nvGrpSpPr>
        <p:grpSpPr bwMode="auto">
          <a:xfrm>
            <a:off x="5580063" y="3933825"/>
            <a:ext cx="1512887" cy="2159000"/>
            <a:chOff x="2653" y="1797"/>
            <a:chExt cx="953" cy="1452"/>
          </a:xfrm>
        </p:grpSpPr>
        <p:sp>
          <p:nvSpPr>
            <p:cNvPr id="45099" name="Oval 42"/>
            <p:cNvSpPr>
              <a:spLocks noChangeArrowheads="1"/>
            </p:cNvSpPr>
            <p:nvPr/>
          </p:nvSpPr>
          <p:spPr bwMode="auto">
            <a:xfrm>
              <a:off x="2653" y="252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5100" name="Line 43"/>
            <p:cNvSpPr>
              <a:spLocks noChangeShapeType="1"/>
            </p:cNvSpPr>
            <p:nvPr/>
          </p:nvSpPr>
          <p:spPr bwMode="auto">
            <a:xfrm>
              <a:off x="2835" y="1842"/>
              <a:ext cx="0" cy="1361"/>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5101" name="Text Box 44"/>
            <p:cNvSpPr txBox="1">
              <a:spLocks noChangeArrowheads="1"/>
            </p:cNvSpPr>
            <p:nvPr/>
          </p:nvSpPr>
          <p:spPr bwMode="auto">
            <a:xfrm>
              <a:off x="2970" y="2613"/>
              <a:ext cx="590" cy="349"/>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66V</a:t>
              </a:r>
              <a:endParaRPr lang="en-US" altLang="zh-CN" sz="2800">
                <a:ea typeface="仿宋_GB2312" pitchFamily="49" charset="-122"/>
              </a:endParaRPr>
            </a:p>
          </p:txBody>
        </p:sp>
        <p:sp>
          <p:nvSpPr>
            <p:cNvPr id="45102" name="Text Box 45"/>
            <p:cNvSpPr txBox="1">
              <a:spLocks noChangeArrowheads="1"/>
            </p:cNvSpPr>
            <p:nvPr/>
          </p:nvSpPr>
          <p:spPr bwMode="auto">
            <a:xfrm>
              <a:off x="2835" y="1979"/>
              <a:ext cx="544" cy="349"/>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5103" name="Text Box 46"/>
            <p:cNvSpPr txBox="1">
              <a:spLocks noChangeArrowheads="1"/>
            </p:cNvSpPr>
            <p:nvPr/>
          </p:nvSpPr>
          <p:spPr bwMode="auto">
            <a:xfrm>
              <a:off x="2970" y="2295"/>
              <a:ext cx="227" cy="349"/>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5104" name="Text Box 47"/>
            <p:cNvSpPr txBox="1">
              <a:spLocks noChangeArrowheads="1"/>
            </p:cNvSpPr>
            <p:nvPr/>
          </p:nvSpPr>
          <p:spPr bwMode="auto">
            <a:xfrm>
              <a:off x="2970" y="2749"/>
              <a:ext cx="227" cy="349"/>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5105" name="Line 48"/>
            <p:cNvSpPr>
              <a:spLocks noChangeShapeType="1"/>
            </p:cNvSpPr>
            <p:nvPr/>
          </p:nvSpPr>
          <p:spPr bwMode="auto">
            <a:xfrm>
              <a:off x="2835" y="1842"/>
              <a:ext cx="635" cy="0"/>
            </a:xfrm>
            <a:prstGeom prst="line">
              <a:avLst/>
            </a:prstGeom>
            <a:noFill/>
            <a:ln w="28575">
              <a:solidFill>
                <a:schemeClr val="tx1"/>
              </a:solidFill>
              <a:round/>
              <a:headEnd/>
              <a:tailEnd/>
            </a:ln>
          </p:spPr>
          <p:txBody>
            <a:bodyPr/>
            <a:lstStyle/>
            <a:p>
              <a:endParaRPr lang="zh-CN" altLang="en-US"/>
            </a:p>
          </p:txBody>
        </p:sp>
        <p:sp>
          <p:nvSpPr>
            <p:cNvPr id="45106" name="Line 49"/>
            <p:cNvSpPr>
              <a:spLocks noChangeShapeType="1"/>
            </p:cNvSpPr>
            <p:nvPr/>
          </p:nvSpPr>
          <p:spPr bwMode="auto">
            <a:xfrm>
              <a:off x="2834" y="3203"/>
              <a:ext cx="681" cy="0"/>
            </a:xfrm>
            <a:prstGeom prst="line">
              <a:avLst/>
            </a:prstGeom>
            <a:noFill/>
            <a:ln w="28575">
              <a:solidFill>
                <a:schemeClr val="tx1"/>
              </a:solidFill>
              <a:round/>
              <a:headEnd/>
              <a:tailEnd/>
            </a:ln>
          </p:spPr>
          <p:txBody>
            <a:bodyPr/>
            <a:lstStyle/>
            <a:p>
              <a:endParaRPr lang="zh-CN" altLang="en-US"/>
            </a:p>
          </p:txBody>
        </p:sp>
        <p:sp>
          <p:nvSpPr>
            <p:cNvPr id="45107" name="Oval 50"/>
            <p:cNvSpPr>
              <a:spLocks noChangeArrowheads="1"/>
            </p:cNvSpPr>
            <p:nvPr/>
          </p:nvSpPr>
          <p:spPr bwMode="auto">
            <a:xfrm>
              <a:off x="3470" y="1797"/>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5108" name="Oval 51"/>
            <p:cNvSpPr>
              <a:spLocks noChangeArrowheads="1"/>
            </p:cNvSpPr>
            <p:nvPr/>
          </p:nvSpPr>
          <p:spPr bwMode="auto">
            <a:xfrm>
              <a:off x="3515" y="3158"/>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5109" name="Rectangle 52"/>
            <p:cNvSpPr>
              <a:spLocks noChangeArrowheads="1"/>
            </p:cNvSpPr>
            <p:nvPr/>
          </p:nvSpPr>
          <p:spPr bwMode="auto">
            <a:xfrm>
              <a:off x="2744" y="202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6" name="Group 53"/>
          <p:cNvGrpSpPr>
            <a:grpSpLocks/>
          </p:cNvGrpSpPr>
          <p:nvPr/>
        </p:nvGrpSpPr>
        <p:grpSpPr bwMode="auto">
          <a:xfrm>
            <a:off x="539750" y="3500438"/>
            <a:ext cx="3817938" cy="2592387"/>
            <a:chOff x="385" y="2341"/>
            <a:chExt cx="2405" cy="1633"/>
          </a:xfrm>
        </p:grpSpPr>
        <p:sp>
          <p:nvSpPr>
            <p:cNvPr id="45075" name="Text Box 54"/>
            <p:cNvSpPr txBox="1">
              <a:spLocks noChangeArrowheads="1"/>
            </p:cNvSpPr>
            <p:nvPr/>
          </p:nvSpPr>
          <p:spPr bwMode="auto">
            <a:xfrm>
              <a:off x="1928" y="2468"/>
              <a:ext cx="408"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2A</a:t>
              </a:r>
              <a:endParaRPr lang="en-US" altLang="zh-CN" sz="2800">
                <a:ea typeface="仿宋_GB2312" pitchFamily="49" charset="-122"/>
              </a:endParaRPr>
            </a:p>
          </p:txBody>
        </p:sp>
        <p:sp>
          <p:nvSpPr>
            <p:cNvPr id="45076" name="Line 55"/>
            <p:cNvSpPr>
              <a:spLocks noChangeShapeType="1"/>
            </p:cNvSpPr>
            <p:nvPr/>
          </p:nvSpPr>
          <p:spPr bwMode="auto">
            <a:xfrm>
              <a:off x="1202" y="3204"/>
              <a:ext cx="680" cy="0"/>
            </a:xfrm>
            <a:prstGeom prst="line">
              <a:avLst/>
            </a:prstGeom>
            <a:noFill/>
            <a:ln w="28575">
              <a:solidFill>
                <a:schemeClr val="tx1"/>
              </a:solidFill>
              <a:round/>
              <a:headEnd type="oval" w="med" len="med"/>
              <a:tailEnd type="oval" w="med" len="med"/>
            </a:ln>
          </p:spPr>
          <p:txBody>
            <a:bodyPr/>
            <a:lstStyle/>
            <a:p>
              <a:endParaRPr lang="zh-CN" altLang="en-US"/>
            </a:p>
          </p:txBody>
        </p:sp>
        <p:sp>
          <p:nvSpPr>
            <p:cNvPr id="45077" name="Oval 56"/>
            <p:cNvSpPr>
              <a:spLocks noChangeArrowheads="1"/>
            </p:cNvSpPr>
            <p:nvPr/>
          </p:nvSpPr>
          <p:spPr bwMode="auto">
            <a:xfrm>
              <a:off x="1020" y="265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5078" name="Line 57"/>
            <p:cNvSpPr>
              <a:spLocks noChangeShapeType="1"/>
            </p:cNvSpPr>
            <p:nvPr/>
          </p:nvSpPr>
          <p:spPr bwMode="auto">
            <a:xfrm>
              <a:off x="1202" y="2478"/>
              <a:ext cx="0" cy="1451"/>
            </a:xfrm>
            <a:prstGeom prst="line">
              <a:avLst/>
            </a:prstGeom>
            <a:noFill/>
            <a:ln w="28575">
              <a:solidFill>
                <a:schemeClr val="tx1"/>
              </a:solidFill>
              <a:round/>
              <a:headEnd/>
              <a:tailEnd/>
            </a:ln>
          </p:spPr>
          <p:txBody>
            <a:bodyPr wrap="none" anchor="ctr"/>
            <a:lstStyle/>
            <a:p>
              <a:endParaRPr lang="zh-CN" altLang="en-US"/>
            </a:p>
          </p:txBody>
        </p:sp>
        <p:sp>
          <p:nvSpPr>
            <p:cNvPr id="45079" name="Line 58"/>
            <p:cNvSpPr>
              <a:spLocks noChangeShapeType="1"/>
            </p:cNvSpPr>
            <p:nvPr/>
          </p:nvSpPr>
          <p:spPr bwMode="auto">
            <a:xfrm>
              <a:off x="1882" y="2478"/>
              <a:ext cx="0" cy="1451"/>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45080" name="Line 59"/>
            <p:cNvSpPr>
              <a:spLocks noChangeShapeType="1"/>
            </p:cNvSpPr>
            <p:nvPr/>
          </p:nvSpPr>
          <p:spPr bwMode="auto">
            <a:xfrm>
              <a:off x="1882" y="3249"/>
              <a:ext cx="0" cy="271"/>
            </a:xfrm>
            <a:prstGeom prst="line">
              <a:avLst/>
            </a:prstGeom>
            <a:noFill/>
            <a:ln w="38100">
              <a:solidFill>
                <a:srgbClr val="66FFFF"/>
              </a:solidFill>
              <a:round/>
              <a:headEnd type="triangle" w="med" len="med"/>
              <a:tailEnd/>
            </a:ln>
          </p:spPr>
          <p:txBody>
            <a:bodyPr wrap="none" anchor="ctr"/>
            <a:lstStyle/>
            <a:p>
              <a:endParaRPr lang="zh-CN" altLang="en-US"/>
            </a:p>
          </p:txBody>
        </p:sp>
        <p:sp>
          <p:nvSpPr>
            <p:cNvPr id="45081" name="Text Box 60"/>
            <p:cNvSpPr txBox="1">
              <a:spLocks noChangeArrowheads="1"/>
            </p:cNvSpPr>
            <p:nvPr/>
          </p:nvSpPr>
          <p:spPr bwMode="auto">
            <a:xfrm>
              <a:off x="657" y="2659"/>
              <a:ext cx="548"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6V</a:t>
              </a:r>
              <a:endParaRPr lang="en-US" altLang="zh-CN" sz="2800">
                <a:ea typeface="仿宋_GB2312" pitchFamily="49" charset="-122"/>
              </a:endParaRPr>
            </a:p>
          </p:txBody>
        </p:sp>
        <p:sp>
          <p:nvSpPr>
            <p:cNvPr id="45082" name="Text Box 61"/>
            <p:cNvSpPr txBox="1">
              <a:spLocks noChangeArrowheads="1"/>
            </p:cNvSpPr>
            <p:nvPr/>
          </p:nvSpPr>
          <p:spPr bwMode="auto">
            <a:xfrm>
              <a:off x="612" y="3340"/>
              <a:ext cx="771"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5083" name="Text Box 62"/>
            <p:cNvSpPr txBox="1">
              <a:spLocks noChangeArrowheads="1"/>
            </p:cNvSpPr>
            <p:nvPr/>
          </p:nvSpPr>
          <p:spPr bwMode="auto">
            <a:xfrm>
              <a:off x="1927" y="3203"/>
              <a:ext cx="442"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6A</a:t>
              </a:r>
              <a:endParaRPr lang="en-US" altLang="zh-CN" sz="2800">
                <a:ea typeface="仿宋_GB2312" pitchFamily="49" charset="-122"/>
              </a:endParaRPr>
            </a:p>
          </p:txBody>
        </p:sp>
        <p:sp>
          <p:nvSpPr>
            <p:cNvPr id="45084" name="Text Box 63"/>
            <p:cNvSpPr txBox="1">
              <a:spLocks noChangeArrowheads="1"/>
            </p:cNvSpPr>
            <p:nvPr/>
          </p:nvSpPr>
          <p:spPr bwMode="auto">
            <a:xfrm>
              <a:off x="930" y="2387"/>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5085" name="Text Box 64"/>
            <p:cNvSpPr txBox="1">
              <a:spLocks noChangeArrowheads="1"/>
            </p:cNvSpPr>
            <p:nvPr/>
          </p:nvSpPr>
          <p:spPr bwMode="auto">
            <a:xfrm>
              <a:off x="930" y="2841"/>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5086" name="Line 65"/>
            <p:cNvSpPr>
              <a:spLocks noChangeShapeType="1"/>
            </p:cNvSpPr>
            <p:nvPr/>
          </p:nvSpPr>
          <p:spPr bwMode="auto">
            <a:xfrm>
              <a:off x="1202" y="3929"/>
              <a:ext cx="1497" cy="0"/>
            </a:xfrm>
            <a:prstGeom prst="line">
              <a:avLst/>
            </a:prstGeom>
            <a:noFill/>
            <a:ln w="28575">
              <a:solidFill>
                <a:schemeClr val="tx1"/>
              </a:solidFill>
              <a:round/>
              <a:headEnd/>
              <a:tailEnd/>
            </a:ln>
          </p:spPr>
          <p:txBody>
            <a:bodyPr/>
            <a:lstStyle/>
            <a:p>
              <a:endParaRPr lang="zh-CN" altLang="en-US"/>
            </a:p>
          </p:txBody>
        </p:sp>
        <p:sp>
          <p:nvSpPr>
            <p:cNvPr id="45087" name="Line 66"/>
            <p:cNvSpPr>
              <a:spLocks noChangeShapeType="1"/>
            </p:cNvSpPr>
            <p:nvPr/>
          </p:nvSpPr>
          <p:spPr bwMode="auto">
            <a:xfrm>
              <a:off x="1202" y="2478"/>
              <a:ext cx="1497" cy="0"/>
            </a:xfrm>
            <a:prstGeom prst="line">
              <a:avLst/>
            </a:prstGeom>
            <a:noFill/>
            <a:ln w="28575">
              <a:solidFill>
                <a:schemeClr val="tx1"/>
              </a:solidFill>
              <a:round/>
              <a:headEnd/>
              <a:tailEnd/>
            </a:ln>
          </p:spPr>
          <p:txBody>
            <a:bodyPr/>
            <a:lstStyle/>
            <a:p>
              <a:endParaRPr lang="zh-CN" altLang="en-US"/>
            </a:p>
          </p:txBody>
        </p:sp>
        <p:sp>
          <p:nvSpPr>
            <p:cNvPr id="45088" name="Oval 67"/>
            <p:cNvSpPr>
              <a:spLocks noChangeArrowheads="1"/>
            </p:cNvSpPr>
            <p:nvPr/>
          </p:nvSpPr>
          <p:spPr bwMode="auto">
            <a:xfrm>
              <a:off x="2699" y="2433"/>
              <a:ext cx="91" cy="91"/>
            </a:xfrm>
            <a:prstGeom prst="ellipse">
              <a:avLst/>
            </a:prstGeom>
            <a:noFill/>
            <a:ln w="28575">
              <a:solidFill>
                <a:schemeClr val="tx1"/>
              </a:solidFill>
              <a:round/>
              <a:headEnd/>
              <a:tailEnd/>
            </a:ln>
          </p:spPr>
          <p:txBody>
            <a:bodyPr wrap="none" anchor="ctr"/>
            <a:lstStyle/>
            <a:p>
              <a:pPr algn="ctr" eaLnBrk="1" hangingPunct="1"/>
              <a:endParaRPr lang="zh-CN" altLang="en-US" sz="2400">
                <a:latin typeface="Times New Roman" pitchFamily="18" charset="0"/>
                <a:ea typeface="宋体" charset="-122"/>
              </a:endParaRPr>
            </a:p>
          </p:txBody>
        </p:sp>
        <p:sp>
          <p:nvSpPr>
            <p:cNvPr id="45089" name="Oval 68"/>
            <p:cNvSpPr>
              <a:spLocks noChangeArrowheads="1"/>
            </p:cNvSpPr>
            <p:nvPr/>
          </p:nvSpPr>
          <p:spPr bwMode="auto">
            <a:xfrm>
              <a:off x="2699" y="3883"/>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5090" name="Rectangle 69"/>
            <p:cNvSpPr>
              <a:spLocks noChangeArrowheads="1"/>
            </p:cNvSpPr>
            <p:nvPr/>
          </p:nvSpPr>
          <p:spPr bwMode="auto">
            <a:xfrm>
              <a:off x="1111" y="334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45091" name="Group 70"/>
            <p:cNvGrpSpPr>
              <a:grpSpLocks/>
            </p:cNvGrpSpPr>
            <p:nvPr/>
          </p:nvGrpSpPr>
          <p:grpSpPr bwMode="auto">
            <a:xfrm>
              <a:off x="1701" y="3475"/>
              <a:ext cx="363" cy="363"/>
              <a:chOff x="4785" y="709"/>
              <a:chExt cx="363" cy="363"/>
            </a:xfrm>
          </p:grpSpPr>
          <p:sp>
            <p:nvSpPr>
              <p:cNvPr id="45097" name="Oval 71"/>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5098" name="Line 72"/>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45092" name="Text Box 73"/>
            <p:cNvSpPr txBox="1">
              <a:spLocks noChangeArrowheads="1"/>
            </p:cNvSpPr>
            <p:nvPr/>
          </p:nvSpPr>
          <p:spPr bwMode="auto">
            <a:xfrm>
              <a:off x="385" y="2341"/>
              <a:ext cx="318" cy="32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Times New Roman" pitchFamily="18" charset="0"/>
                  <a:ea typeface="仿宋_GB2312" pitchFamily="49" charset="-122"/>
                </a:rPr>
                <a:t>2.</a:t>
              </a:r>
            </a:p>
          </p:txBody>
        </p:sp>
        <p:sp>
          <p:nvSpPr>
            <p:cNvPr id="45093" name="Line 74"/>
            <p:cNvSpPr>
              <a:spLocks noChangeShapeType="1"/>
            </p:cNvSpPr>
            <p:nvPr/>
          </p:nvSpPr>
          <p:spPr bwMode="auto">
            <a:xfrm flipV="1">
              <a:off x="1882" y="2523"/>
              <a:ext cx="0" cy="317"/>
            </a:xfrm>
            <a:prstGeom prst="line">
              <a:avLst/>
            </a:prstGeom>
            <a:noFill/>
            <a:ln w="28575">
              <a:solidFill>
                <a:srgbClr val="66FFFF"/>
              </a:solidFill>
              <a:round/>
              <a:headEnd/>
              <a:tailEnd type="triangle" w="med" len="med"/>
            </a:ln>
          </p:spPr>
          <p:txBody>
            <a:bodyPr/>
            <a:lstStyle/>
            <a:p>
              <a:endParaRPr lang="zh-CN" altLang="en-US"/>
            </a:p>
          </p:txBody>
        </p:sp>
        <p:grpSp>
          <p:nvGrpSpPr>
            <p:cNvPr id="45094" name="Group 75"/>
            <p:cNvGrpSpPr>
              <a:grpSpLocks/>
            </p:cNvGrpSpPr>
            <p:nvPr/>
          </p:nvGrpSpPr>
          <p:grpSpPr bwMode="auto">
            <a:xfrm>
              <a:off x="1701" y="2750"/>
              <a:ext cx="363" cy="363"/>
              <a:chOff x="4785" y="709"/>
              <a:chExt cx="363" cy="363"/>
            </a:xfrm>
          </p:grpSpPr>
          <p:sp>
            <p:nvSpPr>
              <p:cNvPr id="45095" name="Oval 7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5096" name="Line 7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45066" name="Group 78"/>
          <p:cNvGrpSpPr>
            <a:grpSpLocks/>
          </p:cNvGrpSpPr>
          <p:nvPr/>
        </p:nvGrpSpPr>
        <p:grpSpPr bwMode="auto">
          <a:xfrm>
            <a:off x="8316913" y="6446838"/>
            <a:ext cx="792162" cy="366712"/>
            <a:chOff x="5193" y="4020"/>
            <a:chExt cx="499" cy="231"/>
          </a:xfrm>
        </p:grpSpPr>
        <p:pic>
          <p:nvPicPr>
            <p:cNvPr id="45073" name="Picture 79"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45074" name="Text Box 80">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45067" name="Group 81"/>
          <p:cNvGrpSpPr>
            <a:grpSpLocks/>
          </p:cNvGrpSpPr>
          <p:nvPr/>
        </p:nvGrpSpPr>
        <p:grpSpPr bwMode="auto">
          <a:xfrm>
            <a:off x="7453313" y="6446838"/>
            <a:ext cx="792162" cy="366712"/>
            <a:chOff x="4649" y="4020"/>
            <a:chExt cx="499" cy="231"/>
          </a:xfrm>
        </p:grpSpPr>
        <p:pic>
          <p:nvPicPr>
            <p:cNvPr id="45071" name="Picture 82"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45072" name="Text Box 83">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5068" name="Group 84"/>
          <p:cNvGrpSpPr>
            <a:grpSpLocks/>
          </p:cNvGrpSpPr>
          <p:nvPr/>
        </p:nvGrpSpPr>
        <p:grpSpPr bwMode="auto">
          <a:xfrm>
            <a:off x="6588125" y="6446838"/>
            <a:ext cx="792163" cy="366712"/>
            <a:chOff x="5193" y="4020"/>
            <a:chExt cx="499" cy="231"/>
          </a:xfrm>
        </p:grpSpPr>
        <p:pic>
          <p:nvPicPr>
            <p:cNvPr id="45069" name="Picture 8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45070" name="Text Box 86">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6050"/>
                                        </p:tgtEl>
                                        <p:attrNameLst>
                                          <p:attrName>style.visibility</p:attrName>
                                        </p:attrNameLst>
                                      </p:cBhvr>
                                      <p:to>
                                        <p:strVal val="visible"/>
                                      </p:to>
                                    </p:set>
                                    <p:anim calcmode="lin" valueType="num">
                                      <p:cBhvr additive="base">
                                        <p:cTn id="7" dur="500" fill="hold"/>
                                        <p:tgtEl>
                                          <p:spTgt spid="386050"/>
                                        </p:tgtEl>
                                        <p:attrNameLst>
                                          <p:attrName>ppt_x</p:attrName>
                                        </p:attrNameLst>
                                      </p:cBhvr>
                                      <p:tavLst>
                                        <p:tav tm="0">
                                          <p:val>
                                            <p:strVal val="0-#ppt_w/2"/>
                                          </p:val>
                                        </p:tav>
                                        <p:tav tm="100000">
                                          <p:val>
                                            <p:strVal val="#ppt_x"/>
                                          </p:val>
                                        </p:tav>
                                      </p:tavLst>
                                    </p:anim>
                                    <p:anim calcmode="lin" valueType="num">
                                      <p:cBhvr additive="base">
                                        <p:cTn id="8" dur="500" fill="hold"/>
                                        <p:tgtEl>
                                          <p:spTgt spid="3860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86051"/>
                                        </p:tgtEl>
                                        <p:attrNameLst>
                                          <p:attrName>style.visibility</p:attrName>
                                        </p:attrNameLst>
                                      </p:cBhvr>
                                      <p:to>
                                        <p:strVal val="visible"/>
                                      </p:to>
                                    </p:set>
                                    <p:animEffect transition="in" filter="wipe(left)">
                                      <p:cBhvr>
                                        <p:cTn id="12" dur="3000"/>
                                        <p:tgtEl>
                                          <p:spTgt spid="386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86052"/>
                                        </p:tgtEl>
                                        <p:attrNameLst>
                                          <p:attrName>style.visibility</p:attrName>
                                        </p:attrNameLst>
                                      </p:cBhvr>
                                      <p:to>
                                        <p:strVal val="visible"/>
                                      </p:to>
                                    </p:set>
                                    <p:animEffect transition="in" filter="slide(fromLeft)">
                                      <p:cBhvr>
                                        <p:cTn id="22" dur="500"/>
                                        <p:tgtEl>
                                          <p:spTgt spid="386052"/>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386053"/>
                                        </p:tgtEl>
                                        <p:attrNameLst>
                                          <p:attrName>style.visibility</p:attrName>
                                        </p:attrNameLst>
                                      </p:cBhvr>
                                      <p:to>
                                        <p:strVal val="visible"/>
                                      </p:to>
                                    </p:set>
                                    <p:animEffect transition="in" filter="slide(fromLeft)">
                                      <p:cBhvr>
                                        <p:cTn id="36" dur="500"/>
                                        <p:tgtEl>
                                          <p:spTgt spid="386053"/>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0" grpId="0"/>
      <p:bldP spid="386051" grpId="0" autoUpdateAnimBg="0"/>
      <p:bldP spid="386052" grpId="0" animBg="1"/>
      <p:bldP spid="3860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Line 2"/>
          <p:cNvSpPr>
            <a:spLocks noChangeShapeType="1"/>
          </p:cNvSpPr>
          <p:nvPr/>
        </p:nvSpPr>
        <p:spPr bwMode="auto">
          <a:xfrm>
            <a:off x="4356100" y="1916113"/>
            <a:ext cx="576263" cy="0"/>
          </a:xfrm>
          <a:prstGeom prst="line">
            <a:avLst/>
          </a:prstGeom>
          <a:noFill/>
          <a:ln w="76200">
            <a:solidFill>
              <a:srgbClr val="0099FF"/>
            </a:solidFill>
            <a:round/>
            <a:headEnd/>
            <a:tailEnd type="triangle" w="med" len="med"/>
          </a:ln>
        </p:spPr>
        <p:txBody>
          <a:bodyPr/>
          <a:lstStyle/>
          <a:p>
            <a:endParaRPr lang="zh-CN" altLang="en-US"/>
          </a:p>
        </p:txBody>
      </p:sp>
      <p:grpSp>
        <p:nvGrpSpPr>
          <p:cNvPr id="2" name="Group 3"/>
          <p:cNvGrpSpPr>
            <a:grpSpLocks/>
          </p:cNvGrpSpPr>
          <p:nvPr/>
        </p:nvGrpSpPr>
        <p:grpSpPr bwMode="auto">
          <a:xfrm>
            <a:off x="4932363" y="1125538"/>
            <a:ext cx="3005137" cy="2016125"/>
            <a:chOff x="3243" y="527"/>
            <a:chExt cx="1893" cy="1270"/>
          </a:xfrm>
        </p:grpSpPr>
        <p:sp>
          <p:nvSpPr>
            <p:cNvPr id="46146" name="Line 4"/>
            <p:cNvSpPr>
              <a:spLocks noChangeShapeType="1"/>
            </p:cNvSpPr>
            <p:nvPr/>
          </p:nvSpPr>
          <p:spPr bwMode="auto">
            <a:xfrm>
              <a:off x="3968" y="572"/>
              <a:ext cx="0" cy="1179"/>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6147" name="Line 5"/>
            <p:cNvSpPr>
              <a:spLocks noChangeShapeType="1"/>
            </p:cNvSpPr>
            <p:nvPr/>
          </p:nvSpPr>
          <p:spPr bwMode="auto">
            <a:xfrm>
              <a:off x="3425" y="572"/>
              <a:ext cx="0" cy="1179"/>
            </a:xfrm>
            <a:prstGeom prst="line">
              <a:avLst/>
            </a:prstGeom>
            <a:noFill/>
            <a:ln w="28575">
              <a:solidFill>
                <a:schemeClr val="tx1"/>
              </a:solidFill>
              <a:round/>
              <a:headEnd/>
              <a:tailEnd/>
            </a:ln>
          </p:spPr>
          <p:txBody>
            <a:bodyPr wrap="none" anchor="ctr"/>
            <a:lstStyle/>
            <a:p>
              <a:endParaRPr lang="zh-CN" altLang="en-US"/>
            </a:p>
          </p:txBody>
        </p:sp>
        <p:sp>
          <p:nvSpPr>
            <p:cNvPr id="46148" name="Line 6"/>
            <p:cNvSpPr>
              <a:spLocks noChangeShapeType="1"/>
            </p:cNvSpPr>
            <p:nvPr/>
          </p:nvSpPr>
          <p:spPr bwMode="auto">
            <a:xfrm>
              <a:off x="4604" y="572"/>
              <a:ext cx="0" cy="1179"/>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6149" name="Line 7"/>
            <p:cNvSpPr>
              <a:spLocks noChangeShapeType="1"/>
            </p:cNvSpPr>
            <p:nvPr/>
          </p:nvSpPr>
          <p:spPr bwMode="auto">
            <a:xfrm>
              <a:off x="4604" y="663"/>
              <a:ext cx="0" cy="361"/>
            </a:xfrm>
            <a:prstGeom prst="line">
              <a:avLst/>
            </a:prstGeom>
            <a:noFill/>
            <a:ln w="38100">
              <a:solidFill>
                <a:srgbClr val="66FFFF"/>
              </a:solidFill>
              <a:round/>
              <a:headEnd type="triangle" w="med" len="med"/>
              <a:tailEnd/>
            </a:ln>
          </p:spPr>
          <p:txBody>
            <a:bodyPr wrap="none" anchor="ctr"/>
            <a:lstStyle/>
            <a:p>
              <a:endParaRPr lang="zh-CN" altLang="en-US"/>
            </a:p>
          </p:txBody>
        </p:sp>
        <p:sp>
          <p:nvSpPr>
            <p:cNvPr id="46150" name="Text Box 8"/>
            <p:cNvSpPr txBox="1">
              <a:spLocks noChangeArrowheads="1"/>
            </p:cNvSpPr>
            <p:nvPr/>
          </p:nvSpPr>
          <p:spPr bwMode="auto">
            <a:xfrm>
              <a:off x="3969" y="1207"/>
              <a:ext cx="771"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6151" name="Text Box 9"/>
            <p:cNvSpPr txBox="1">
              <a:spLocks noChangeArrowheads="1"/>
            </p:cNvSpPr>
            <p:nvPr/>
          </p:nvSpPr>
          <p:spPr bwMode="auto">
            <a:xfrm>
              <a:off x="4694" y="663"/>
              <a:ext cx="442"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6A</a:t>
              </a:r>
              <a:endParaRPr lang="en-US" altLang="zh-CN" sz="2800">
                <a:ea typeface="仿宋_GB2312" pitchFamily="49" charset="-122"/>
              </a:endParaRPr>
            </a:p>
          </p:txBody>
        </p:sp>
        <p:sp>
          <p:nvSpPr>
            <p:cNvPr id="46152" name="Line 10"/>
            <p:cNvSpPr>
              <a:spLocks noChangeShapeType="1"/>
            </p:cNvSpPr>
            <p:nvPr/>
          </p:nvSpPr>
          <p:spPr bwMode="auto">
            <a:xfrm>
              <a:off x="3425" y="1751"/>
              <a:ext cx="1497" cy="0"/>
            </a:xfrm>
            <a:prstGeom prst="line">
              <a:avLst/>
            </a:prstGeom>
            <a:noFill/>
            <a:ln w="28575">
              <a:solidFill>
                <a:schemeClr val="tx1"/>
              </a:solidFill>
              <a:round/>
              <a:headEnd/>
              <a:tailEnd/>
            </a:ln>
          </p:spPr>
          <p:txBody>
            <a:bodyPr/>
            <a:lstStyle/>
            <a:p>
              <a:endParaRPr lang="zh-CN" altLang="en-US"/>
            </a:p>
          </p:txBody>
        </p:sp>
        <p:sp>
          <p:nvSpPr>
            <p:cNvPr id="46153" name="Line 11"/>
            <p:cNvSpPr>
              <a:spLocks noChangeShapeType="1"/>
            </p:cNvSpPr>
            <p:nvPr/>
          </p:nvSpPr>
          <p:spPr bwMode="auto">
            <a:xfrm>
              <a:off x="3425" y="572"/>
              <a:ext cx="1497" cy="0"/>
            </a:xfrm>
            <a:prstGeom prst="line">
              <a:avLst/>
            </a:prstGeom>
            <a:noFill/>
            <a:ln w="28575">
              <a:solidFill>
                <a:schemeClr val="tx1"/>
              </a:solidFill>
              <a:round/>
              <a:headEnd/>
              <a:tailEnd/>
            </a:ln>
          </p:spPr>
          <p:txBody>
            <a:bodyPr/>
            <a:lstStyle/>
            <a:p>
              <a:endParaRPr lang="zh-CN" altLang="en-US"/>
            </a:p>
          </p:txBody>
        </p:sp>
        <p:sp>
          <p:nvSpPr>
            <p:cNvPr id="46154" name="Oval 12"/>
            <p:cNvSpPr>
              <a:spLocks noChangeArrowheads="1"/>
            </p:cNvSpPr>
            <p:nvPr/>
          </p:nvSpPr>
          <p:spPr bwMode="auto">
            <a:xfrm>
              <a:off x="4922" y="527"/>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6155" name="Oval 13"/>
            <p:cNvSpPr>
              <a:spLocks noChangeArrowheads="1"/>
            </p:cNvSpPr>
            <p:nvPr/>
          </p:nvSpPr>
          <p:spPr bwMode="auto">
            <a:xfrm>
              <a:off x="4922" y="1706"/>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6156" name="Rectangle 14"/>
            <p:cNvSpPr>
              <a:spLocks noChangeArrowheads="1"/>
            </p:cNvSpPr>
            <p:nvPr/>
          </p:nvSpPr>
          <p:spPr bwMode="auto">
            <a:xfrm>
              <a:off x="3887" y="98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46157" name="Group 15"/>
            <p:cNvGrpSpPr>
              <a:grpSpLocks/>
            </p:cNvGrpSpPr>
            <p:nvPr/>
          </p:nvGrpSpPr>
          <p:grpSpPr bwMode="auto">
            <a:xfrm>
              <a:off x="4422" y="981"/>
              <a:ext cx="363" cy="363"/>
              <a:chOff x="4785" y="709"/>
              <a:chExt cx="363" cy="363"/>
            </a:xfrm>
          </p:grpSpPr>
          <p:sp>
            <p:nvSpPr>
              <p:cNvPr id="46163" name="Oval 1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6164" name="Line 1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nvGrpSpPr>
            <p:cNvPr id="46158" name="Group 18"/>
            <p:cNvGrpSpPr>
              <a:grpSpLocks/>
            </p:cNvGrpSpPr>
            <p:nvPr/>
          </p:nvGrpSpPr>
          <p:grpSpPr bwMode="auto">
            <a:xfrm>
              <a:off x="3243" y="981"/>
              <a:ext cx="363" cy="363"/>
              <a:chOff x="4785" y="709"/>
              <a:chExt cx="363" cy="363"/>
            </a:xfrm>
          </p:grpSpPr>
          <p:sp>
            <p:nvSpPr>
              <p:cNvPr id="46161" name="Oval 19"/>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6162" name="Line 20"/>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46159" name="Text Box 21"/>
            <p:cNvSpPr txBox="1">
              <a:spLocks noChangeArrowheads="1"/>
            </p:cNvSpPr>
            <p:nvPr/>
          </p:nvSpPr>
          <p:spPr bwMode="auto">
            <a:xfrm>
              <a:off x="3470" y="654"/>
              <a:ext cx="442"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1A</a:t>
              </a:r>
              <a:endParaRPr lang="en-US" altLang="zh-CN" sz="2800">
                <a:ea typeface="仿宋_GB2312" pitchFamily="49" charset="-122"/>
              </a:endParaRPr>
            </a:p>
          </p:txBody>
        </p:sp>
        <p:sp>
          <p:nvSpPr>
            <p:cNvPr id="46160" name="Line 22"/>
            <p:cNvSpPr>
              <a:spLocks noChangeShapeType="1"/>
            </p:cNvSpPr>
            <p:nvPr/>
          </p:nvSpPr>
          <p:spPr bwMode="auto">
            <a:xfrm>
              <a:off x="3424" y="663"/>
              <a:ext cx="0" cy="318"/>
            </a:xfrm>
            <a:prstGeom prst="line">
              <a:avLst/>
            </a:prstGeom>
            <a:noFill/>
            <a:ln w="28575">
              <a:solidFill>
                <a:srgbClr val="66FFFF"/>
              </a:solidFill>
              <a:round/>
              <a:headEnd type="triangle" w="med" len="med"/>
              <a:tailEnd/>
            </a:ln>
          </p:spPr>
          <p:txBody>
            <a:bodyPr wrap="none" anchor="ctr"/>
            <a:lstStyle/>
            <a:p>
              <a:endParaRPr lang="zh-CN" altLang="en-US"/>
            </a:p>
          </p:txBody>
        </p:sp>
      </p:grpSp>
      <p:grpSp>
        <p:nvGrpSpPr>
          <p:cNvPr id="5" name="Group 23"/>
          <p:cNvGrpSpPr>
            <a:grpSpLocks/>
          </p:cNvGrpSpPr>
          <p:nvPr/>
        </p:nvGrpSpPr>
        <p:grpSpPr bwMode="auto">
          <a:xfrm>
            <a:off x="1835150" y="3573463"/>
            <a:ext cx="2232025" cy="2016125"/>
            <a:chOff x="1156" y="2251"/>
            <a:chExt cx="1406" cy="1270"/>
          </a:xfrm>
        </p:grpSpPr>
        <p:sp>
          <p:nvSpPr>
            <p:cNvPr id="46133" name="Line 24"/>
            <p:cNvSpPr>
              <a:spLocks noChangeShapeType="1"/>
            </p:cNvSpPr>
            <p:nvPr/>
          </p:nvSpPr>
          <p:spPr bwMode="auto">
            <a:xfrm>
              <a:off x="1826" y="2296"/>
              <a:ext cx="0" cy="1179"/>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6134" name="Line 25"/>
            <p:cNvSpPr>
              <a:spLocks noChangeShapeType="1"/>
            </p:cNvSpPr>
            <p:nvPr/>
          </p:nvSpPr>
          <p:spPr bwMode="auto">
            <a:xfrm>
              <a:off x="1338" y="2296"/>
              <a:ext cx="0" cy="1179"/>
            </a:xfrm>
            <a:prstGeom prst="line">
              <a:avLst/>
            </a:prstGeom>
            <a:noFill/>
            <a:ln w="28575">
              <a:solidFill>
                <a:schemeClr val="tx1"/>
              </a:solidFill>
              <a:round/>
              <a:headEnd/>
              <a:tailEnd/>
            </a:ln>
          </p:spPr>
          <p:txBody>
            <a:bodyPr wrap="none" anchor="ctr"/>
            <a:lstStyle/>
            <a:p>
              <a:endParaRPr lang="zh-CN" altLang="en-US"/>
            </a:p>
          </p:txBody>
        </p:sp>
        <p:sp>
          <p:nvSpPr>
            <p:cNvPr id="46135" name="Text Box 26"/>
            <p:cNvSpPr txBox="1">
              <a:spLocks noChangeArrowheads="1"/>
            </p:cNvSpPr>
            <p:nvPr/>
          </p:nvSpPr>
          <p:spPr bwMode="auto">
            <a:xfrm>
              <a:off x="1791" y="2659"/>
              <a:ext cx="771"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6136" name="Line 27"/>
            <p:cNvSpPr>
              <a:spLocks noChangeShapeType="1"/>
            </p:cNvSpPr>
            <p:nvPr/>
          </p:nvSpPr>
          <p:spPr bwMode="auto">
            <a:xfrm>
              <a:off x="1338" y="3475"/>
              <a:ext cx="816" cy="1"/>
            </a:xfrm>
            <a:prstGeom prst="line">
              <a:avLst/>
            </a:prstGeom>
            <a:noFill/>
            <a:ln w="28575">
              <a:solidFill>
                <a:schemeClr val="tx1"/>
              </a:solidFill>
              <a:round/>
              <a:headEnd/>
              <a:tailEnd/>
            </a:ln>
          </p:spPr>
          <p:txBody>
            <a:bodyPr/>
            <a:lstStyle/>
            <a:p>
              <a:endParaRPr lang="zh-CN" altLang="en-US"/>
            </a:p>
          </p:txBody>
        </p:sp>
        <p:sp>
          <p:nvSpPr>
            <p:cNvPr id="46137" name="Line 28"/>
            <p:cNvSpPr>
              <a:spLocks noChangeShapeType="1"/>
            </p:cNvSpPr>
            <p:nvPr/>
          </p:nvSpPr>
          <p:spPr bwMode="auto">
            <a:xfrm>
              <a:off x="1338" y="2296"/>
              <a:ext cx="816" cy="0"/>
            </a:xfrm>
            <a:prstGeom prst="line">
              <a:avLst/>
            </a:prstGeom>
            <a:noFill/>
            <a:ln w="28575">
              <a:solidFill>
                <a:schemeClr val="tx1"/>
              </a:solidFill>
              <a:round/>
              <a:headEnd/>
              <a:tailEnd/>
            </a:ln>
          </p:spPr>
          <p:txBody>
            <a:bodyPr/>
            <a:lstStyle/>
            <a:p>
              <a:endParaRPr lang="zh-CN" altLang="en-US"/>
            </a:p>
          </p:txBody>
        </p:sp>
        <p:sp>
          <p:nvSpPr>
            <p:cNvPr id="46138" name="Oval 29"/>
            <p:cNvSpPr>
              <a:spLocks noChangeArrowheads="1"/>
            </p:cNvSpPr>
            <p:nvPr/>
          </p:nvSpPr>
          <p:spPr bwMode="auto">
            <a:xfrm>
              <a:off x="2154" y="2251"/>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6139" name="Oval 30"/>
            <p:cNvSpPr>
              <a:spLocks noChangeArrowheads="1"/>
            </p:cNvSpPr>
            <p:nvPr/>
          </p:nvSpPr>
          <p:spPr bwMode="auto">
            <a:xfrm>
              <a:off x="2154" y="3430"/>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6140" name="Rectangle 31"/>
            <p:cNvSpPr>
              <a:spLocks noChangeArrowheads="1"/>
            </p:cNvSpPr>
            <p:nvPr/>
          </p:nvSpPr>
          <p:spPr bwMode="auto">
            <a:xfrm>
              <a:off x="1745" y="270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46141" name="Group 32"/>
            <p:cNvGrpSpPr>
              <a:grpSpLocks/>
            </p:cNvGrpSpPr>
            <p:nvPr/>
          </p:nvGrpSpPr>
          <p:grpSpPr bwMode="auto">
            <a:xfrm>
              <a:off x="1156" y="2704"/>
              <a:ext cx="363" cy="363"/>
              <a:chOff x="4785" y="709"/>
              <a:chExt cx="363" cy="363"/>
            </a:xfrm>
          </p:grpSpPr>
          <p:sp>
            <p:nvSpPr>
              <p:cNvPr id="46144" name="Oval 33"/>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6145" name="Line 34"/>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46142" name="Text Box 35"/>
            <p:cNvSpPr txBox="1">
              <a:spLocks noChangeArrowheads="1"/>
            </p:cNvSpPr>
            <p:nvPr/>
          </p:nvSpPr>
          <p:spPr bwMode="auto">
            <a:xfrm>
              <a:off x="1338" y="2377"/>
              <a:ext cx="442"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7A</a:t>
              </a:r>
              <a:endParaRPr lang="en-US" altLang="zh-CN" sz="2800">
                <a:ea typeface="仿宋_GB2312" pitchFamily="49" charset="-122"/>
              </a:endParaRPr>
            </a:p>
          </p:txBody>
        </p:sp>
        <p:sp>
          <p:nvSpPr>
            <p:cNvPr id="46143" name="Line 36"/>
            <p:cNvSpPr>
              <a:spLocks noChangeShapeType="1"/>
            </p:cNvSpPr>
            <p:nvPr/>
          </p:nvSpPr>
          <p:spPr bwMode="auto">
            <a:xfrm>
              <a:off x="1338" y="2387"/>
              <a:ext cx="0" cy="317"/>
            </a:xfrm>
            <a:prstGeom prst="line">
              <a:avLst/>
            </a:prstGeom>
            <a:noFill/>
            <a:ln w="28575">
              <a:solidFill>
                <a:srgbClr val="66FFFF"/>
              </a:solidFill>
              <a:round/>
              <a:headEnd type="triangle" w="med" len="med"/>
              <a:tailEnd/>
            </a:ln>
          </p:spPr>
          <p:txBody>
            <a:bodyPr wrap="none" anchor="ctr"/>
            <a:lstStyle/>
            <a:p>
              <a:endParaRPr lang="zh-CN" altLang="en-US"/>
            </a:p>
          </p:txBody>
        </p:sp>
      </p:grpSp>
      <p:grpSp>
        <p:nvGrpSpPr>
          <p:cNvPr id="7" name="Group 37"/>
          <p:cNvGrpSpPr>
            <a:grpSpLocks/>
          </p:cNvGrpSpPr>
          <p:nvPr/>
        </p:nvGrpSpPr>
        <p:grpSpPr bwMode="auto">
          <a:xfrm>
            <a:off x="5292725" y="3573463"/>
            <a:ext cx="1728788" cy="2030412"/>
            <a:chOff x="3425" y="2196"/>
            <a:chExt cx="1089" cy="1279"/>
          </a:xfrm>
        </p:grpSpPr>
        <p:sp>
          <p:nvSpPr>
            <p:cNvPr id="46122" name="Oval 38"/>
            <p:cNvSpPr>
              <a:spLocks noChangeArrowheads="1"/>
            </p:cNvSpPr>
            <p:nvPr/>
          </p:nvSpPr>
          <p:spPr bwMode="auto">
            <a:xfrm>
              <a:off x="3425" y="243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6123" name="Line 39"/>
            <p:cNvSpPr>
              <a:spLocks noChangeShapeType="1"/>
            </p:cNvSpPr>
            <p:nvPr/>
          </p:nvSpPr>
          <p:spPr bwMode="auto">
            <a:xfrm>
              <a:off x="3607" y="2250"/>
              <a:ext cx="0" cy="1179"/>
            </a:xfrm>
            <a:prstGeom prst="line">
              <a:avLst/>
            </a:prstGeom>
            <a:noFill/>
            <a:ln w="28575">
              <a:solidFill>
                <a:schemeClr val="tx1"/>
              </a:solidFill>
              <a:round/>
              <a:headEnd/>
              <a:tailEnd/>
            </a:ln>
          </p:spPr>
          <p:txBody>
            <a:bodyPr wrap="none" anchor="ctr"/>
            <a:lstStyle/>
            <a:p>
              <a:endParaRPr lang="zh-CN" altLang="en-US"/>
            </a:p>
          </p:txBody>
        </p:sp>
        <p:sp>
          <p:nvSpPr>
            <p:cNvPr id="46124" name="Text Box 40"/>
            <p:cNvSpPr txBox="1">
              <a:spLocks noChangeArrowheads="1"/>
            </p:cNvSpPr>
            <p:nvPr/>
          </p:nvSpPr>
          <p:spPr bwMode="auto">
            <a:xfrm>
              <a:off x="3606" y="2976"/>
              <a:ext cx="771"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6125" name="Line 41"/>
            <p:cNvSpPr>
              <a:spLocks noChangeShapeType="1"/>
            </p:cNvSpPr>
            <p:nvPr/>
          </p:nvSpPr>
          <p:spPr bwMode="auto">
            <a:xfrm>
              <a:off x="3607" y="3429"/>
              <a:ext cx="816" cy="1"/>
            </a:xfrm>
            <a:prstGeom prst="line">
              <a:avLst/>
            </a:prstGeom>
            <a:noFill/>
            <a:ln w="28575">
              <a:solidFill>
                <a:schemeClr val="tx1"/>
              </a:solidFill>
              <a:round/>
              <a:headEnd/>
              <a:tailEnd/>
            </a:ln>
          </p:spPr>
          <p:txBody>
            <a:bodyPr/>
            <a:lstStyle/>
            <a:p>
              <a:endParaRPr lang="zh-CN" altLang="en-US"/>
            </a:p>
          </p:txBody>
        </p:sp>
        <p:sp>
          <p:nvSpPr>
            <p:cNvPr id="46126" name="Line 42"/>
            <p:cNvSpPr>
              <a:spLocks noChangeShapeType="1"/>
            </p:cNvSpPr>
            <p:nvPr/>
          </p:nvSpPr>
          <p:spPr bwMode="auto">
            <a:xfrm>
              <a:off x="3607" y="2250"/>
              <a:ext cx="816" cy="0"/>
            </a:xfrm>
            <a:prstGeom prst="line">
              <a:avLst/>
            </a:prstGeom>
            <a:noFill/>
            <a:ln w="28575">
              <a:solidFill>
                <a:schemeClr val="tx1"/>
              </a:solidFill>
              <a:round/>
              <a:headEnd/>
              <a:tailEnd/>
            </a:ln>
          </p:spPr>
          <p:txBody>
            <a:bodyPr/>
            <a:lstStyle/>
            <a:p>
              <a:endParaRPr lang="zh-CN" altLang="en-US"/>
            </a:p>
          </p:txBody>
        </p:sp>
        <p:sp>
          <p:nvSpPr>
            <p:cNvPr id="46127" name="Oval 43"/>
            <p:cNvSpPr>
              <a:spLocks noChangeArrowheads="1"/>
            </p:cNvSpPr>
            <p:nvPr/>
          </p:nvSpPr>
          <p:spPr bwMode="auto">
            <a:xfrm>
              <a:off x="4423" y="2205"/>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6128" name="Oval 44"/>
            <p:cNvSpPr>
              <a:spLocks noChangeArrowheads="1"/>
            </p:cNvSpPr>
            <p:nvPr/>
          </p:nvSpPr>
          <p:spPr bwMode="auto">
            <a:xfrm>
              <a:off x="4423" y="3384"/>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6129" name="Rectangle 45"/>
            <p:cNvSpPr>
              <a:spLocks noChangeArrowheads="1"/>
            </p:cNvSpPr>
            <p:nvPr/>
          </p:nvSpPr>
          <p:spPr bwMode="auto">
            <a:xfrm>
              <a:off x="3525" y="297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6130" name="Text Box 46"/>
            <p:cNvSpPr txBox="1">
              <a:spLocks noChangeArrowheads="1"/>
            </p:cNvSpPr>
            <p:nvPr/>
          </p:nvSpPr>
          <p:spPr bwMode="auto">
            <a:xfrm>
              <a:off x="3833" y="2432"/>
              <a:ext cx="506"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70V</a:t>
              </a:r>
              <a:endParaRPr lang="en-US" altLang="zh-CN" sz="2800">
                <a:ea typeface="仿宋_GB2312" pitchFamily="49" charset="-122"/>
              </a:endParaRPr>
            </a:p>
          </p:txBody>
        </p:sp>
        <p:sp>
          <p:nvSpPr>
            <p:cNvPr id="46131" name="Text Box 47"/>
            <p:cNvSpPr txBox="1">
              <a:spLocks noChangeArrowheads="1"/>
            </p:cNvSpPr>
            <p:nvPr/>
          </p:nvSpPr>
          <p:spPr bwMode="auto">
            <a:xfrm>
              <a:off x="3697" y="2196"/>
              <a:ext cx="195"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6132" name="Text Box 48"/>
            <p:cNvSpPr txBox="1">
              <a:spLocks noChangeArrowheads="1"/>
            </p:cNvSpPr>
            <p:nvPr/>
          </p:nvSpPr>
          <p:spPr bwMode="auto">
            <a:xfrm>
              <a:off x="3697" y="2613"/>
              <a:ext cx="195"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grpSp>
      <p:sp>
        <p:nvSpPr>
          <p:cNvPr id="387121" name="Line 49"/>
          <p:cNvSpPr>
            <a:spLocks noChangeShapeType="1"/>
          </p:cNvSpPr>
          <p:nvPr/>
        </p:nvSpPr>
        <p:spPr bwMode="auto">
          <a:xfrm>
            <a:off x="4067175" y="4581525"/>
            <a:ext cx="576263" cy="0"/>
          </a:xfrm>
          <a:prstGeom prst="line">
            <a:avLst/>
          </a:prstGeom>
          <a:noFill/>
          <a:ln w="76200">
            <a:solidFill>
              <a:srgbClr val="0099FF"/>
            </a:solidFill>
            <a:round/>
            <a:headEnd/>
            <a:tailEnd type="triangle" w="med" len="med"/>
          </a:ln>
        </p:spPr>
        <p:txBody>
          <a:bodyPr/>
          <a:lstStyle/>
          <a:p>
            <a:endParaRPr lang="zh-CN" altLang="en-US"/>
          </a:p>
        </p:txBody>
      </p:sp>
      <p:sp>
        <p:nvSpPr>
          <p:cNvPr id="387122" name="Line 50"/>
          <p:cNvSpPr>
            <a:spLocks noChangeShapeType="1"/>
          </p:cNvSpPr>
          <p:nvPr/>
        </p:nvSpPr>
        <p:spPr bwMode="auto">
          <a:xfrm>
            <a:off x="1042988" y="4581525"/>
            <a:ext cx="576262" cy="0"/>
          </a:xfrm>
          <a:prstGeom prst="line">
            <a:avLst/>
          </a:prstGeom>
          <a:noFill/>
          <a:ln w="76200">
            <a:solidFill>
              <a:srgbClr val="0099FF"/>
            </a:solidFill>
            <a:round/>
            <a:headEnd/>
            <a:tailEnd type="triangle" w="med" len="med"/>
          </a:ln>
        </p:spPr>
        <p:txBody>
          <a:bodyPr/>
          <a:lstStyle/>
          <a:p>
            <a:endParaRPr lang="zh-CN" altLang="en-US"/>
          </a:p>
        </p:txBody>
      </p:sp>
      <p:grpSp>
        <p:nvGrpSpPr>
          <p:cNvPr id="8" name="Group 51"/>
          <p:cNvGrpSpPr>
            <a:grpSpLocks/>
          </p:cNvGrpSpPr>
          <p:nvPr/>
        </p:nvGrpSpPr>
        <p:grpSpPr bwMode="auto">
          <a:xfrm>
            <a:off x="179388" y="981075"/>
            <a:ext cx="3889375" cy="2233613"/>
            <a:chOff x="340" y="754"/>
            <a:chExt cx="2450" cy="1407"/>
          </a:xfrm>
        </p:grpSpPr>
        <p:sp>
          <p:nvSpPr>
            <p:cNvPr id="46100" name="Oval 52"/>
            <p:cNvSpPr>
              <a:spLocks noChangeArrowheads="1"/>
            </p:cNvSpPr>
            <p:nvPr/>
          </p:nvSpPr>
          <p:spPr bwMode="auto">
            <a:xfrm>
              <a:off x="1020" y="1117"/>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6101" name="Oval 53"/>
            <p:cNvSpPr>
              <a:spLocks noChangeArrowheads="1"/>
            </p:cNvSpPr>
            <p:nvPr/>
          </p:nvSpPr>
          <p:spPr bwMode="auto">
            <a:xfrm>
              <a:off x="1701" y="102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6102" name="Line 54"/>
            <p:cNvSpPr>
              <a:spLocks noChangeShapeType="1"/>
            </p:cNvSpPr>
            <p:nvPr/>
          </p:nvSpPr>
          <p:spPr bwMode="auto">
            <a:xfrm>
              <a:off x="1202" y="936"/>
              <a:ext cx="0" cy="1179"/>
            </a:xfrm>
            <a:prstGeom prst="line">
              <a:avLst/>
            </a:prstGeom>
            <a:noFill/>
            <a:ln w="28575">
              <a:solidFill>
                <a:schemeClr val="tx1"/>
              </a:solidFill>
              <a:round/>
              <a:headEnd/>
              <a:tailEnd/>
            </a:ln>
          </p:spPr>
          <p:txBody>
            <a:bodyPr wrap="none" anchor="ctr"/>
            <a:lstStyle/>
            <a:p>
              <a:endParaRPr lang="zh-CN" altLang="en-US"/>
            </a:p>
          </p:txBody>
        </p:sp>
        <p:sp>
          <p:nvSpPr>
            <p:cNvPr id="46103" name="Line 55"/>
            <p:cNvSpPr>
              <a:spLocks noChangeShapeType="1"/>
            </p:cNvSpPr>
            <p:nvPr/>
          </p:nvSpPr>
          <p:spPr bwMode="auto">
            <a:xfrm>
              <a:off x="1882" y="936"/>
              <a:ext cx="0" cy="1179"/>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6104" name="Line 56"/>
            <p:cNvSpPr>
              <a:spLocks noChangeShapeType="1"/>
            </p:cNvSpPr>
            <p:nvPr/>
          </p:nvSpPr>
          <p:spPr bwMode="auto">
            <a:xfrm>
              <a:off x="1882" y="1434"/>
              <a:ext cx="0" cy="271"/>
            </a:xfrm>
            <a:prstGeom prst="line">
              <a:avLst/>
            </a:prstGeom>
            <a:noFill/>
            <a:ln w="38100">
              <a:solidFill>
                <a:srgbClr val="66FFFF"/>
              </a:solidFill>
              <a:round/>
              <a:headEnd type="triangle" w="med" len="med"/>
              <a:tailEnd/>
            </a:ln>
          </p:spPr>
          <p:txBody>
            <a:bodyPr wrap="none" anchor="ctr"/>
            <a:lstStyle/>
            <a:p>
              <a:endParaRPr lang="zh-CN" altLang="en-US"/>
            </a:p>
          </p:txBody>
        </p:sp>
        <p:sp>
          <p:nvSpPr>
            <p:cNvPr id="46105" name="Text Box 57"/>
            <p:cNvSpPr txBox="1">
              <a:spLocks noChangeArrowheads="1"/>
            </p:cNvSpPr>
            <p:nvPr/>
          </p:nvSpPr>
          <p:spPr bwMode="auto">
            <a:xfrm>
              <a:off x="521" y="1117"/>
              <a:ext cx="548"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10V</a:t>
              </a:r>
              <a:endParaRPr lang="en-US" altLang="zh-CN" sz="2800">
                <a:ea typeface="仿宋_GB2312" pitchFamily="49" charset="-122"/>
              </a:endParaRPr>
            </a:p>
          </p:txBody>
        </p:sp>
        <p:sp>
          <p:nvSpPr>
            <p:cNvPr id="46106" name="Text Box 58"/>
            <p:cNvSpPr txBox="1">
              <a:spLocks noChangeArrowheads="1"/>
            </p:cNvSpPr>
            <p:nvPr/>
          </p:nvSpPr>
          <p:spPr bwMode="auto">
            <a:xfrm>
              <a:off x="612" y="1707"/>
              <a:ext cx="771"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6107" name="Text Box 59"/>
            <p:cNvSpPr txBox="1">
              <a:spLocks noChangeArrowheads="1"/>
            </p:cNvSpPr>
            <p:nvPr/>
          </p:nvSpPr>
          <p:spPr bwMode="auto">
            <a:xfrm>
              <a:off x="2072" y="1107"/>
              <a:ext cx="536"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10V</a:t>
              </a:r>
              <a:endParaRPr lang="en-US" altLang="zh-CN" sz="2800">
                <a:ea typeface="仿宋_GB2312" pitchFamily="49" charset="-122"/>
              </a:endParaRPr>
            </a:p>
          </p:txBody>
        </p:sp>
        <p:sp>
          <p:nvSpPr>
            <p:cNvPr id="46108" name="Text Box 60"/>
            <p:cNvSpPr txBox="1">
              <a:spLocks noChangeArrowheads="1"/>
            </p:cNvSpPr>
            <p:nvPr/>
          </p:nvSpPr>
          <p:spPr bwMode="auto">
            <a:xfrm>
              <a:off x="1474" y="1344"/>
              <a:ext cx="442"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6A</a:t>
              </a:r>
              <a:endParaRPr lang="en-US" altLang="zh-CN" sz="2800">
                <a:ea typeface="仿宋_GB2312" pitchFamily="49" charset="-122"/>
              </a:endParaRPr>
            </a:p>
          </p:txBody>
        </p:sp>
        <p:sp>
          <p:nvSpPr>
            <p:cNvPr id="46109" name="Text Box 61"/>
            <p:cNvSpPr txBox="1">
              <a:spLocks noChangeArrowheads="1"/>
            </p:cNvSpPr>
            <p:nvPr/>
          </p:nvSpPr>
          <p:spPr bwMode="auto">
            <a:xfrm>
              <a:off x="2063" y="880"/>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6110" name="Text Box 62"/>
            <p:cNvSpPr txBox="1">
              <a:spLocks noChangeArrowheads="1"/>
            </p:cNvSpPr>
            <p:nvPr/>
          </p:nvSpPr>
          <p:spPr bwMode="auto">
            <a:xfrm>
              <a:off x="930" y="845"/>
              <a:ext cx="227" cy="327"/>
            </a:xfrm>
            <a:prstGeom prst="rect">
              <a:avLst/>
            </a:prstGeom>
            <a:noFill/>
            <a:ln w="2857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46111" name="Text Box 63"/>
            <p:cNvSpPr txBox="1">
              <a:spLocks noChangeArrowheads="1"/>
            </p:cNvSpPr>
            <p:nvPr/>
          </p:nvSpPr>
          <p:spPr bwMode="auto">
            <a:xfrm>
              <a:off x="2064" y="1243"/>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6112" name="Text Box 64"/>
            <p:cNvSpPr txBox="1">
              <a:spLocks noChangeArrowheads="1"/>
            </p:cNvSpPr>
            <p:nvPr/>
          </p:nvSpPr>
          <p:spPr bwMode="auto">
            <a:xfrm>
              <a:off x="930" y="1299"/>
              <a:ext cx="227" cy="327"/>
            </a:xfrm>
            <a:prstGeom prst="rect">
              <a:avLst/>
            </a:prstGeom>
            <a:noFill/>
            <a:ln w="2857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_</a:t>
              </a:r>
              <a:endParaRPr lang="en-US" altLang="zh-CN" sz="2800">
                <a:solidFill>
                  <a:srgbClr val="FFFF00"/>
                </a:solidFill>
                <a:ea typeface="仿宋_GB2312" pitchFamily="49" charset="-122"/>
              </a:endParaRPr>
            </a:p>
          </p:txBody>
        </p:sp>
        <p:sp>
          <p:nvSpPr>
            <p:cNvPr id="46113" name="Line 65"/>
            <p:cNvSpPr>
              <a:spLocks noChangeShapeType="1"/>
            </p:cNvSpPr>
            <p:nvPr/>
          </p:nvSpPr>
          <p:spPr bwMode="auto">
            <a:xfrm>
              <a:off x="1202" y="2115"/>
              <a:ext cx="1497" cy="0"/>
            </a:xfrm>
            <a:prstGeom prst="line">
              <a:avLst/>
            </a:prstGeom>
            <a:noFill/>
            <a:ln w="28575">
              <a:solidFill>
                <a:schemeClr val="tx1"/>
              </a:solidFill>
              <a:round/>
              <a:headEnd/>
              <a:tailEnd/>
            </a:ln>
          </p:spPr>
          <p:txBody>
            <a:bodyPr/>
            <a:lstStyle/>
            <a:p>
              <a:endParaRPr lang="zh-CN" altLang="en-US"/>
            </a:p>
          </p:txBody>
        </p:sp>
        <p:sp>
          <p:nvSpPr>
            <p:cNvPr id="46114" name="Line 66"/>
            <p:cNvSpPr>
              <a:spLocks noChangeShapeType="1"/>
            </p:cNvSpPr>
            <p:nvPr/>
          </p:nvSpPr>
          <p:spPr bwMode="auto">
            <a:xfrm>
              <a:off x="1202" y="936"/>
              <a:ext cx="1497" cy="0"/>
            </a:xfrm>
            <a:prstGeom prst="line">
              <a:avLst/>
            </a:prstGeom>
            <a:noFill/>
            <a:ln w="28575">
              <a:solidFill>
                <a:schemeClr val="tx1"/>
              </a:solidFill>
              <a:round/>
              <a:headEnd/>
              <a:tailEnd/>
            </a:ln>
          </p:spPr>
          <p:txBody>
            <a:bodyPr/>
            <a:lstStyle/>
            <a:p>
              <a:endParaRPr lang="zh-CN" altLang="en-US"/>
            </a:p>
          </p:txBody>
        </p:sp>
        <p:sp>
          <p:nvSpPr>
            <p:cNvPr id="46115" name="Oval 67"/>
            <p:cNvSpPr>
              <a:spLocks noChangeArrowheads="1"/>
            </p:cNvSpPr>
            <p:nvPr/>
          </p:nvSpPr>
          <p:spPr bwMode="auto">
            <a:xfrm>
              <a:off x="2699" y="891"/>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6116" name="Oval 68"/>
            <p:cNvSpPr>
              <a:spLocks noChangeArrowheads="1"/>
            </p:cNvSpPr>
            <p:nvPr/>
          </p:nvSpPr>
          <p:spPr bwMode="auto">
            <a:xfrm>
              <a:off x="2699" y="2070"/>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6117" name="Rectangle 69"/>
            <p:cNvSpPr>
              <a:spLocks noChangeArrowheads="1"/>
            </p:cNvSpPr>
            <p:nvPr/>
          </p:nvSpPr>
          <p:spPr bwMode="auto">
            <a:xfrm>
              <a:off x="1120" y="166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46118" name="Group 70"/>
            <p:cNvGrpSpPr>
              <a:grpSpLocks/>
            </p:cNvGrpSpPr>
            <p:nvPr/>
          </p:nvGrpSpPr>
          <p:grpSpPr bwMode="auto">
            <a:xfrm>
              <a:off x="1701" y="1662"/>
              <a:ext cx="363" cy="363"/>
              <a:chOff x="4785" y="709"/>
              <a:chExt cx="363" cy="363"/>
            </a:xfrm>
          </p:grpSpPr>
          <p:sp>
            <p:nvSpPr>
              <p:cNvPr id="46120" name="Oval 71"/>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6121" name="Line 72"/>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46119" name="Text Box 73"/>
            <p:cNvSpPr txBox="1">
              <a:spLocks noChangeArrowheads="1"/>
            </p:cNvSpPr>
            <p:nvPr/>
          </p:nvSpPr>
          <p:spPr bwMode="auto">
            <a:xfrm>
              <a:off x="340" y="754"/>
              <a:ext cx="318" cy="32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Times New Roman" pitchFamily="18" charset="0"/>
                  <a:ea typeface="仿宋_GB2312" pitchFamily="49" charset="-122"/>
                </a:rPr>
                <a:t>1.</a:t>
              </a:r>
            </a:p>
          </p:txBody>
        </p:sp>
      </p:grpSp>
      <p:grpSp>
        <p:nvGrpSpPr>
          <p:cNvPr id="46089" name="Group 74"/>
          <p:cNvGrpSpPr>
            <a:grpSpLocks/>
          </p:cNvGrpSpPr>
          <p:nvPr/>
        </p:nvGrpSpPr>
        <p:grpSpPr bwMode="auto">
          <a:xfrm>
            <a:off x="8316913" y="6446838"/>
            <a:ext cx="792162" cy="366712"/>
            <a:chOff x="5193" y="4020"/>
            <a:chExt cx="499" cy="231"/>
          </a:xfrm>
        </p:grpSpPr>
        <p:pic>
          <p:nvPicPr>
            <p:cNvPr id="46098" name="Picture 7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46099" name="Text Box 7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46090" name="Group 77"/>
          <p:cNvGrpSpPr>
            <a:grpSpLocks/>
          </p:cNvGrpSpPr>
          <p:nvPr/>
        </p:nvGrpSpPr>
        <p:grpSpPr bwMode="auto">
          <a:xfrm>
            <a:off x="7453313" y="6446838"/>
            <a:ext cx="792162" cy="366712"/>
            <a:chOff x="4649" y="4020"/>
            <a:chExt cx="499" cy="231"/>
          </a:xfrm>
        </p:grpSpPr>
        <p:pic>
          <p:nvPicPr>
            <p:cNvPr id="46096" name="Picture 78"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46097" name="Text Box 7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6091" name="Group 80"/>
          <p:cNvGrpSpPr>
            <a:grpSpLocks/>
          </p:cNvGrpSpPr>
          <p:nvPr/>
        </p:nvGrpSpPr>
        <p:grpSpPr bwMode="auto">
          <a:xfrm>
            <a:off x="6588125" y="6446838"/>
            <a:ext cx="792163" cy="366712"/>
            <a:chOff x="5193" y="4020"/>
            <a:chExt cx="499" cy="231"/>
          </a:xfrm>
        </p:grpSpPr>
        <p:pic>
          <p:nvPicPr>
            <p:cNvPr id="46094" name="Picture 81"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46095" name="Text Box 8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
        <p:nvSpPr>
          <p:cNvPr id="46092" name="Text Box 61"/>
          <p:cNvSpPr txBox="1">
            <a:spLocks noChangeArrowheads="1"/>
          </p:cNvSpPr>
          <p:nvPr/>
        </p:nvSpPr>
        <p:spPr bwMode="auto">
          <a:xfrm>
            <a:off x="1547813" y="1196975"/>
            <a:ext cx="360362" cy="519113"/>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6093" name="Text Box 63"/>
          <p:cNvSpPr txBox="1">
            <a:spLocks noChangeArrowheads="1"/>
          </p:cNvSpPr>
          <p:nvPr/>
        </p:nvSpPr>
        <p:spPr bwMode="auto">
          <a:xfrm>
            <a:off x="1476375" y="1844675"/>
            <a:ext cx="360363" cy="519113"/>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87074"/>
                                        </p:tgtEl>
                                        <p:attrNameLst>
                                          <p:attrName>style.visibility</p:attrName>
                                        </p:attrNameLst>
                                      </p:cBhvr>
                                      <p:to>
                                        <p:strVal val="visible"/>
                                      </p:to>
                                    </p:set>
                                    <p:animEffect transition="in" filter="slide(fromLeft)">
                                      <p:cBhvr>
                                        <p:cTn id="12" dur="500"/>
                                        <p:tgtEl>
                                          <p:spTgt spid="38707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87122"/>
                                        </p:tgtEl>
                                        <p:attrNameLst>
                                          <p:attrName>style.visibility</p:attrName>
                                        </p:attrNameLst>
                                      </p:cBhvr>
                                      <p:to>
                                        <p:strVal val="visible"/>
                                      </p:to>
                                    </p:set>
                                    <p:animEffect transition="in" filter="slide(fromLeft)">
                                      <p:cBhvr>
                                        <p:cTn id="21" dur="500"/>
                                        <p:tgtEl>
                                          <p:spTgt spid="387122"/>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387121"/>
                                        </p:tgtEl>
                                        <p:attrNameLst>
                                          <p:attrName>style.visibility</p:attrName>
                                        </p:attrNameLst>
                                      </p:cBhvr>
                                      <p:to>
                                        <p:strVal val="visible"/>
                                      </p:to>
                                    </p:set>
                                    <p:animEffect transition="in" filter="slide(fromLeft)">
                                      <p:cBhvr>
                                        <p:cTn id="30" dur="500"/>
                                        <p:tgtEl>
                                          <p:spTgt spid="387121"/>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animBg="1"/>
      <p:bldP spid="387121" grpId="0" animBg="1"/>
      <p:bldP spid="38712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8098" name="Line 2"/>
          <p:cNvSpPr>
            <a:spLocks noChangeShapeType="1"/>
          </p:cNvSpPr>
          <p:nvPr/>
        </p:nvSpPr>
        <p:spPr bwMode="auto">
          <a:xfrm>
            <a:off x="4356100" y="1989138"/>
            <a:ext cx="576263" cy="0"/>
          </a:xfrm>
          <a:prstGeom prst="line">
            <a:avLst/>
          </a:prstGeom>
          <a:noFill/>
          <a:ln w="76200">
            <a:solidFill>
              <a:srgbClr val="0099FF"/>
            </a:solidFill>
            <a:round/>
            <a:headEnd/>
            <a:tailEnd type="triangle" w="med" len="med"/>
          </a:ln>
        </p:spPr>
        <p:txBody>
          <a:bodyPr/>
          <a:lstStyle/>
          <a:p>
            <a:endParaRPr lang="zh-CN" altLang="en-US"/>
          </a:p>
        </p:txBody>
      </p:sp>
      <p:sp>
        <p:nvSpPr>
          <p:cNvPr id="388099" name="Line 3"/>
          <p:cNvSpPr>
            <a:spLocks noChangeShapeType="1"/>
          </p:cNvSpPr>
          <p:nvPr/>
        </p:nvSpPr>
        <p:spPr bwMode="auto">
          <a:xfrm>
            <a:off x="3995738" y="4797425"/>
            <a:ext cx="576262" cy="0"/>
          </a:xfrm>
          <a:prstGeom prst="line">
            <a:avLst/>
          </a:prstGeom>
          <a:noFill/>
          <a:ln w="76200">
            <a:solidFill>
              <a:srgbClr val="0099FF"/>
            </a:solidFill>
            <a:round/>
            <a:headEnd/>
            <a:tailEnd type="triangle" w="med" len="med"/>
          </a:ln>
        </p:spPr>
        <p:txBody>
          <a:bodyPr/>
          <a:lstStyle/>
          <a:p>
            <a:endParaRPr lang="zh-CN" altLang="en-US"/>
          </a:p>
        </p:txBody>
      </p:sp>
      <p:sp>
        <p:nvSpPr>
          <p:cNvPr id="388100" name="Line 4"/>
          <p:cNvSpPr>
            <a:spLocks noChangeShapeType="1"/>
          </p:cNvSpPr>
          <p:nvPr/>
        </p:nvSpPr>
        <p:spPr bwMode="auto">
          <a:xfrm>
            <a:off x="1116013" y="4652963"/>
            <a:ext cx="576262" cy="0"/>
          </a:xfrm>
          <a:prstGeom prst="line">
            <a:avLst/>
          </a:prstGeom>
          <a:noFill/>
          <a:ln w="76200">
            <a:solidFill>
              <a:srgbClr val="0099FF"/>
            </a:solidFill>
            <a:round/>
            <a:headEnd/>
            <a:tailEnd type="triangle" w="med" len="med"/>
          </a:ln>
        </p:spPr>
        <p:txBody>
          <a:bodyPr/>
          <a:lstStyle/>
          <a:p>
            <a:endParaRPr lang="zh-CN" altLang="en-US"/>
          </a:p>
        </p:txBody>
      </p:sp>
      <p:grpSp>
        <p:nvGrpSpPr>
          <p:cNvPr id="2" name="Group 5"/>
          <p:cNvGrpSpPr>
            <a:grpSpLocks/>
          </p:cNvGrpSpPr>
          <p:nvPr/>
        </p:nvGrpSpPr>
        <p:grpSpPr bwMode="auto">
          <a:xfrm>
            <a:off x="5508625" y="3716338"/>
            <a:ext cx="1512888" cy="2305050"/>
            <a:chOff x="2653" y="1797"/>
            <a:chExt cx="953" cy="1452"/>
          </a:xfrm>
        </p:grpSpPr>
        <p:sp>
          <p:nvSpPr>
            <p:cNvPr id="47179" name="Oval 6"/>
            <p:cNvSpPr>
              <a:spLocks noChangeArrowheads="1"/>
            </p:cNvSpPr>
            <p:nvPr/>
          </p:nvSpPr>
          <p:spPr bwMode="auto">
            <a:xfrm>
              <a:off x="2653" y="252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7180" name="Line 7"/>
            <p:cNvSpPr>
              <a:spLocks noChangeShapeType="1"/>
            </p:cNvSpPr>
            <p:nvPr/>
          </p:nvSpPr>
          <p:spPr bwMode="auto">
            <a:xfrm>
              <a:off x="2835" y="1842"/>
              <a:ext cx="0" cy="1361"/>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7181" name="Text Box 8"/>
            <p:cNvSpPr txBox="1">
              <a:spLocks noChangeArrowheads="1"/>
            </p:cNvSpPr>
            <p:nvPr/>
          </p:nvSpPr>
          <p:spPr bwMode="auto">
            <a:xfrm>
              <a:off x="2970" y="2613"/>
              <a:ext cx="590"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66V</a:t>
              </a:r>
              <a:endParaRPr lang="en-US" altLang="zh-CN" sz="2800">
                <a:ea typeface="仿宋_GB2312" pitchFamily="49" charset="-122"/>
              </a:endParaRPr>
            </a:p>
          </p:txBody>
        </p:sp>
        <p:sp>
          <p:nvSpPr>
            <p:cNvPr id="47182" name="Text Box 9"/>
            <p:cNvSpPr txBox="1">
              <a:spLocks noChangeArrowheads="1"/>
            </p:cNvSpPr>
            <p:nvPr/>
          </p:nvSpPr>
          <p:spPr bwMode="auto">
            <a:xfrm>
              <a:off x="2835" y="1979"/>
              <a:ext cx="544"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7183" name="Text Box 10"/>
            <p:cNvSpPr txBox="1">
              <a:spLocks noChangeArrowheads="1"/>
            </p:cNvSpPr>
            <p:nvPr/>
          </p:nvSpPr>
          <p:spPr bwMode="auto">
            <a:xfrm>
              <a:off x="2970" y="2295"/>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7184" name="Text Box 11"/>
            <p:cNvSpPr txBox="1">
              <a:spLocks noChangeArrowheads="1"/>
            </p:cNvSpPr>
            <p:nvPr/>
          </p:nvSpPr>
          <p:spPr bwMode="auto">
            <a:xfrm>
              <a:off x="2970" y="2749"/>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7185" name="Line 12"/>
            <p:cNvSpPr>
              <a:spLocks noChangeShapeType="1"/>
            </p:cNvSpPr>
            <p:nvPr/>
          </p:nvSpPr>
          <p:spPr bwMode="auto">
            <a:xfrm>
              <a:off x="2835" y="1842"/>
              <a:ext cx="635" cy="0"/>
            </a:xfrm>
            <a:prstGeom prst="line">
              <a:avLst/>
            </a:prstGeom>
            <a:noFill/>
            <a:ln w="28575">
              <a:solidFill>
                <a:schemeClr val="tx1"/>
              </a:solidFill>
              <a:round/>
              <a:headEnd/>
              <a:tailEnd/>
            </a:ln>
          </p:spPr>
          <p:txBody>
            <a:bodyPr/>
            <a:lstStyle/>
            <a:p>
              <a:endParaRPr lang="zh-CN" altLang="en-US"/>
            </a:p>
          </p:txBody>
        </p:sp>
        <p:sp>
          <p:nvSpPr>
            <p:cNvPr id="47186" name="Line 13"/>
            <p:cNvSpPr>
              <a:spLocks noChangeShapeType="1"/>
            </p:cNvSpPr>
            <p:nvPr/>
          </p:nvSpPr>
          <p:spPr bwMode="auto">
            <a:xfrm>
              <a:off x="2834" y="3203"/>
              <a:ext cx="681" cy="0"/>
            </a:xfrm>
            <a:prstGeom prst="line">
              <a:avLst/>
            </a:prstGeom>
            <a:noFill/>
            <a:ln w="28575">
              <a:solidFill>
                <a:schemeClr val="tx1"/>
              </a:solidFill>
              <a:round/>
              <a:headEnd/>
              <a:tailEnd/>
            </a:ln>
          </p:spPr>
          <p:txBody>
            <a:bodyPr/>
            <a:lstStyle/>
            <a:p>
              <a:endParaRPr lang="zh-CN" altLang="en-US"/>
            </a:p>
          </p:txBody>
        </p:sp>
        <p:sp>
          <p:nvSpPr>
            <p:cNvPr id="47187" name="Oval 14"/>
            <p:cNvSpPr>
              <a:spLocks noChangeArrowheads="1"/>
            </p:cNvSpPr>
            <p:nvPr/>
          </p:nvSpPr>
          <p:spPr bwMode="auto">
            <a:xfrm>
              <a:off x="3470" y="1797"/>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7188" name="Oval 15"/>
            <p:cNvSpPr>
              <a:spLocks noChangeArrowheads="1"/>
            </p:cNvSpPr>
            <p:nvPr/>
          </p:nvSpPr>
          <p:spPr bwMode="auto">
            <a:xfrm>
              <a:off x="3515" y="3158"/>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7189" name="Rectangle 16"/>
            <p:cNvSpPr>
              <a:spLocks noChangeArrowheads="1"/>
            </p:cNvSpPr>
            <p:nvPr/>
          </p:nvSpPr>
          <p:spPr bwMode="auto">
            <a:xfrm>
              <a:off x="2744" y="202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3" name="Group 17"/>
          <p:cNvGrpSpPr>
            <a:grpSpLocks/>
          </p:cNvGrpSpPr>
          <p:nvPr/>
        </p:nvGrpSpPr>
        <p:grpSpPr bwMode="auto">
          <a:xfrm>
            <a:off x="1979613" y="3429000"/>
            <a:ext cx="1512887" cy="2665413"/>
            <a:chOff x="929" y="2160"/>
            <a:chExt cx="953" cy="1679"/>
          </a:xfrm>
        </p:grpSpPr>
        <p:sp>
          <p:nvSpPr>
            <p:cNvPr id="47164" name="Oval 18"/>
            <p:cNvSpPr>
              <a:spLocks noChangeArrowheads="1"/>
            </p:cNvSpPr>
            <p:nvPr/>
          </p:nvSpPr>
          <p:spPr bwMode="auto">
            <a:xfrm>
              <a:off x="929" y="229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7165" name="Text Box 19"/>
            <p:cNvSpPr txBox="1">
              <a:spLocks noChangeArrowheads="1"/>
            </p:cNvSpPr>
            <p:nvPr/>
          </p:nvSpPr>
          <p:spPr bwMode="auto">
            <a:xfrm>
              <a:off x="1292" y="2387"/>
              <a:ext cx="548"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6V</a:t>
              </a:r>
              <a:endParaRPr lang="en-US" altLang="zh-CN" sz="2800">
                <a:ea typeface="仿宋_GB2312" pitchFamily="49" charset="-122"/>
              </a:endParaRPr>
            </a:p>
          </p:txBody>
        </p:sp>
        <p:sp>
          <p:nvSpPr>
            <p:cNvPr id="47166" name="Text Box 20"/>
            <p:cNvSpPr txBox="1">
              <a:spLocks noChangeArrowheads="1"/>
            </p:cNvSpPr>
            <p:nvPr/>
          </p:nvSpPr>
          <p:spPr bwMode="auto">
            <a:xfrm>
              <a:off x="1292" y="2160"/>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7167" name="Text Box 21"/>
            <p:cNvSpPr txBox="1">
              <a:spLocks noChangeArrowheads="1"/>
            </p:cNvSpPr>
            <p:nvPr/>
          </p:nvSpPr>
          <p:spPr bwMode="auto">
            <a:xfrm>
              <a:off x="1292" y="2478"/>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7168" name="Oval 22"/>
            <p:cNvSpPr>
              <a:spLocks noChangeArrowheads="1"/>
            </p:cNvSpPr>
            <p:nvPr/>
          </p:nvSpPr>
          <p:spPr bwMode="auto">
            <a:xfrm>
              <a:off x="929" y="329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7169" name="Line 23"/>
            <p:cNvSpPr>
              <a:spLocks noChangeShapeType="1"/>
            </p:cNvSpPr>
            <p:nvPr/>
          </p:nvSpPr>
          <p:spPr bwMode="auto">
            <a:xfrm>
              <a:off x="1111" y="2205"/>
              <a:ext cx="0" cy="1588"/>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47170" name="Text Box 24"/>
            <p:cNvSpPr txBox="1">
              <a:spLocks noChangeArrowheads="1"/>
            </p:cNvSpPr>
            <p:nvPr/>
          </p:nvSpPr>
          <p:spPr bwMode="auto">
            <a:xfrm>
              <a:off x="1292" y="3339"/>
              <a:ext cx="590"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60V</a:t>
              </a:r>
              <a:endParaRPr lang="en-US" altLang="zh-CN" sz="2800">
                <a:ea typeface="仿宋_GB2312" pitchFamily="49" charset="-122"/>
              </a:endParaRPr>
            </a:p>
          </p:txBody>
        </p:sp>
        <p:sp>
          <p:nvSpPr>
            <p:cNvPr id="47171" name="Text Box 25"/>
            <p:cNvSpPr txBox="1">
              <a:spLocks noChangeArrowheads="1"/>
            </p:cNvSpPr>
            <p:nvPr/>
          </p:nvSpPr>
          <p:spPr bwMode="auto">
            <a:xfrm>
              <a:off x="1247" y="2795"/>
              <a:ext cx="544"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7172" name="Text Box 26"/>
            <p:cNvSpPr txBox="1">
              <a:spLocks noChangeArrowheads="1"/>
            </p:cNvSpPr>
            <p:nvPr/>
          </p:nvSpPr>
          <p:spPr bwMode="auto">
            <a:xfrm>
              <a:off x="1292" y="3067"/>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7173" name="Text Box 27"/>
            <p:cNvSpPr txBox="1">
              <a:spLocks noChangeArrowheads="1"/>
            </p:cNvSpPr>
            <p:nvPr/>
          </p:nvSpPr>
          <p:spPr bwMode="auto">
            <a:xfrm>
              <a:off x="1247" y="3430"/>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7174" name="Line 28"/>
            <p:cNvSpPr>
              <a:spLocks noChangeShapeType="1"/>
            </p:cNvSpPr>
            <p:nvPr/>
          </p:nvSpPr>
          <p:spPr bwMode="auto">
            <a:xfrm>
              <a:off x="1111" y="2205"/>
              <a:ext cx="635" cy="0"/>
            </a:xfrm>
            <a:prstGeom prst="line">
              <a:avLst/>
            </a:prstGeom>
            <a:noFill/>
            <a:ln w="28575">
              <a:solidFill>
                <a:schemeClr val="tx1"/>
              </a:solidFill>
              <a:round/>
              <a:headEnd/>
              <a:tailEnd/>
            </a:ln>
          </p:spPr>
          <p:txBody>
            <a:bodyPr/>
            <a:lstStyle/>
            <a:p>
              <a:endParaRPr lang="zh-CN" altLang="en-US"/>
            </a:p>
          </p:txBody>
        </p:sp>
        <p:sp>
          <p:nvSpPr>
            <p:cNvPr id="47175" name="Line 29"/>
            <p:cNvSpPr>
              <a:spLocks noChangeShapeType="1"/>
            </p:cNvSpPr>
            <p:nvPr/>
          </p:nvSpPr>
          <p:spPr bwMode="auto">
            <a:xfrm>
              <a:off x="1110" y="3793"/>
              <a:ext cx="681" cy="0"/>
            </a:xfrm>
            <a:prstGeom prst="line">
              <a:avLst/>
            </a:prstGeom>
            <a:noFill/>
            <a:ln w="28575">
              <a:solidFill>
                <a:schemeClr val="tx1"/>
              </a:solidFill>
              <a:round/>
              <a:headEnd/>
              <a:tailEnd/>
            </a:ln>
          </p:spPr>
          <p:txBody>
            <a:bodyPr/>
            <a:lstStyle/>
            <a:p>
              <a:endParaRPr lang="zh-CN" altLang="en-US"/>
            </a:p>
          </p:txBody>
        </p:sp>
        <p:sp>
          <p:nvSpPr>
            <p:cNvPr id="47176" name="Oval 30"/>
            <p:cNvSpPr>
              <a:spLocks noChangeArrowheads="1"/>
            </p:cNvSpPr>
            <p:nvPr/>
          </p:nvSpPr>
          <p:spPr bwMode="auto">
            <a:xfrm>
              <a:off x="1746" y="2160"/>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7177" name="Oval 31"/>
            <p:cNvSpPr>
              <a:spLocks noChangeArrowheads="1"/>
            </p:cNvSpPr>
            <p:nvPr/>
          </p:nvSpPr>
          <p:spPr bwMode="auto">
            <a:xfrm>
              <a:off x="1791" y="3748"/>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7178" name="Rectangle 32"/>
            <p:cNvSpPr>
              <a:spLocks noChangeArrowheads="1"/>
            </p:cNvSpPr>
            <p:nvPr/>
          </p:nvSpPr>
          <p:spPr bwMode="auto">
            <a:xfrm>
              <a:off x="1065" y="279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4" name="Group 33"/>
          <p:cNvGrpSpPr>
            <a:grpSpLocks/>
          </p:cNvGrpSpPr>
          <p:nvPr/>
        </p:nvGrpSpPr>
        <p:grpSpPr bwMode="auto">
          <a:xfrm>
            <a:off x="468313" y="692150"/>
            <a:ext cx="3817937" cy="2449513"/>
            <a:chOff x="385" y="2341"/>
            <a:chExt cx="2405" cy="1633"/>
          </a:xfrm>
        </p:grpSpPr>
        <p:sp>
          <p:nvSpPr>
            <p:cNvPr id="47140" name="Text Box 34"/>
            <p:cNvSpPr txBox="1">
              <a:spLocks noChangeArrowheads="1"/>
            </p:cNvSpPr>
            <p:nvPr/>
          </p:nvSpPr>
          <p:spPr bwMode="auto">
            <a:xfrm>
              <a:off x="1928" y="2468"/>
              <a:ext cx="408" cy="346"/>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2A</a:t>
              </a:r>
              <a:endParaRPr lang="en-US" altLang="zh-CN" sz="2800">
                <a:ea typeface="仿宋_GB2312" pitchFamily="49" charset="-122"/>
              </a:endParaRPr>
            </a:p>
          </p:txBody>
        </p:sp>
        <p:sp>
          <p:nvSpPr>
            <p:cNvPr id="47141" name="Line 35"/>
            <p:cNvSpPr>
              <a:spLocks noChangeShapeType="1"/>
            </p:cNvSpPr>
            <p:nvPr/>
          </p:nvSpPr>
          <p:spPr bwMode="auto">
            <a:xfrm>
              <a:off x="1202" y="3204"/>
              <a:ext cx="680" cy="0"/>
            </a:xfrm>
            <a:prstGeom prst="line">
              <a:avLst/>
            </a:prstGeom>
            <a:noFill/>
            <a:ln w="28575">
              <a:solidFill>
                <a:schemeClr val="tx1"/>
              </a:solidFill>
              <a:round/>
              <a:headEnd type="oval" w="med" len="med"/>
              <a:tailEnd type="oval" w="med" len="med"/>
            </a:ln>
          </p:spPr>
          <p:txBody>
            <a:bodyPr/>
            <a:lstStyle/>
            <a:p>
              <a:endParaRPr lang="zh-CN" altLang="en-US"/>
            </a:p>
          </p:txBody>
        </p:sp>
        <p:sp>
          <p:nvSpPr>
            <p:cNvPr id="47142" name="Oval 36"/>
            <p:cNvSpPr>
              <a:spLocks noChangeArrowheads="1"/>
            </p:cNvSpPr>
            <p:nvPr/>
          </p:nvSpPr>
          <p:spPr bwMode="auto">
            <a:xfrm>
              <a:off x="1020" y="265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7143" name="Line 37"/>
            <p:cNvSpPr>
              <a:spLocks noChangeShapeType="1"/>
            </p:cNvSpPr>
            <p:nvPr/>
          </p:nvSpPr>
          <p:spPr bwMode="auto">
            <a:xfrm>
              <a:off x="1202" y="2478"/>
              <a:ext cx="0" cy="1451"/>
            </a:xfrm>
            <a:prstGeom prst="line">
              <a:avLst/>
            </a:prstGeom>
            <a:noFill/>
            <a:ln w="28575">
              <a:solidFill>
                <a:schemeClr val="tx1"/>
              </a:solidFill>
              <a:round/>
              <a:headEnd/>
              <a:tailEnd/>
            </a:ln>
          </p:spPr>
          <p:txBody>
            <a:bodyPr wrap="none" anchor="ctr"/>
            <a:lstStyle/>
            <a:p>
              <a:endParaRPr lang="zh-CN" altLang="en-US"/>
            </a:p>
          </p:txBody>
        </p:sp>
        <p:sp>
          <p:nvSpPr>
            <p:cNvPr id="47144" name="Line 38"/>
            <p:cNvSpPr>
              <a:spLocks noChangeShapeType="1"/>
            </p:cNvSpPr>
            <p:nvPr/>
          </p:nvSpPr>
          <p:spPr bwMode="auto">
            <a:xfrm>
              <a:off x="1882" y="2478"/>
              <a:ext cx="0" cy="1451"/>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7145" name="Line 39"/>
            <p:cNvSpPr>
              <a:spLocks noChangeShapeType="1"/>
            </p:cNvSpPr>
            <p:nvPr/>
          </p:nvSpPr>
          <p:spPr bwMode="auto">
            <a:xfrm>
              <a:off x="1882" y="3249"/>
              <a:ext cx="0" cy="271"/>
            </a:xfrm>
            <a:prstGeom prst="line">
              <a:avLst/>
            </a:prstGeom>
            <a:noFill/>
            <a:ln w="38100">
              <a:solidFill>
                <a:srgbClr val="66FFFF"/>
              </a:solidFill>
              <a:round/>
              <a:headEnd type="triangle" w="med" len="med"/>
              <a:tailEnd/>
            </a:ln>
          </p:spPr>
          <p:txBody>
            <a:bodyPr wrap="none" anchor="ctr"/>
            <a:lstStyle/>
            <a:p>
              <a:endParaRPr lang="zh-CN" altLang="en-US"/>
            </a:p>
          </p:txBody>
        </p:sp>
        <p:sp>
          <p:nvSpPr>
            <p:cNvPr id="47146" name="Text Box 40"/>
            <p:cNvSpPr txBox="1">
              <a:spLocks noChangeArrowheads="1"/>
            </p:cNvSpPr>
            <p:nvPr/>
          </p:nvSpPr>
          <p:spPr bwMode="auto">
            <a:xfrm>
              <a:off x="657" y="2658"/>
              <a:ext cx="548" cy="34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6V</a:t>
              </a:r>
              <a:endParaRPr lang="en-US" altLang="zh-CN" sz="2800">
                <a:ea typeface="仿宋_GB2312" pitchFamily="49" charset="-122"/>
              </a:endParaRPr>
            </a:p>
          </p:txBody>
        </p:sp>
        <p:sp>
          <p:nvSpPr>
            <p:cNvPr id="47147" name="Text Box 41"/>
            <p:cNvSpPr txBox="1">
              <a:spLocks noChangeArrowheads="1"/>
            </p:cNvSpPr>
            <p:nvPr/>
          </p:nvSpPr>
          <p:spPr bwMode="auto">
            <a:xfrm>
              <a:off x="612" y="3340"/>
              <a:ext cx="771" cy="346"/>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7148" name="Text Box 42"/>
            <p:cNvSpPr txBox="1">
              <a:spLocks noChangeArrowheads="1"/>
            </p:cNvSpPr>
            <p:nvPr/>
          </p:nvSpPr>
          <p:spPr bwMode="auto">
            <a:xfrm>
              <a:off x="1927" y="3202"/>
              <a:ext cx="442" cy="34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6A</a:t>
              </a:r>
              <a:endParaRPr lang="en-US" altLang="zh-CN" sz="2800">
                <a:ea typeface="仿宋_GB2312" pitchFamily="49" charset="-122"/>
              </a:endParaRPr>
            </a:p>
          </p:txBody>
        </p:sp>
        <p:sp>
          <p:nvSpPr>
            <p:cNvPr id="47149" name="Text Box 43"/>
            <p:cNvSpPr txBox="1">
              <a:spLocks noChangeArrowheads="1"/>
            </p:cNvSpPr>
            <p:nvPr/>
          </p:nvSpPr>
          <p:spPr bwMode="auto">
            <a:xfrm>
              <a:off x="930" y="2387"/>
              <a:ext cx="227" cy="346"/>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7150" name="Text Box 44"/>
            <p:cNvSpPr txBox="1">
              <a:spLocks noChangeArrowheads="1"/>
            </p:cNvSpPr>
            <p:nvPr/>
          </p:nvSpPr>
          <p:spPr bwMode="auto">
            <a:xfrm>
              <a:off x="930" y="2841"/>
              <a:ext cx="227" cy="346"/>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7151" name="Line 45"/>
            <p:cNvSpPr>
              <a:spLocks noChangeShapeType="1"/>
            </p:cNvSpPr>
            <p:nvPr/>
          </p:nvSpPr>
          <p:spPr bwMode="auto">
            <a:xfrm>
              <a:off x="1202" y="3929"/>
              <a:ext cx="1497" cy="0"/>
            </a:xfrm>
            <a:prstGeom prst="line">
              <a:avLst/>
            </a:prstGeom>
            <a:noFill/>
            <a:ln w="28575">
              <a:solidFill>
                <a:schemeClr val="tx1"/>
              </a:solidFill>
              <a:round/>
              <a:headEnd/>
              <a:tailEnd/>
            </a:ln>
          </p:spPr>
          <p:txBody>
            <a:bodyPr/>
            <a:lstStyle/>
            <a:p>
              <a:endParaRPr lang="zh-CN" altLang="en-US"/>
            </a:p>
          </p:txBody>
        </p:sp>
        <p:sp>
          <p:nvSpPr>
            <p:cNvPr id="47152" name="Line 46"/>
            <p:cNvSpPr>
              <a:spLocks noChangeShapeType="1"/>
            </p:cNvSpPr>
            <p:nvPr/>
          </p:nvSpPr>
          <p:spPr bwMode="auto">
            <a:xfrm>
              <a:off x="1202" y="2478"/>
              <a:ext cx="1497" cy="0"/>
            </a:xfrm>
            <a:prstGeom prst="line">
              <a:avLst/>
            </a:prstGeom>
            <a:noFill/>
            <a:ln w="28575">
              <a:solidFill>
                <a:schemeClr val="tx1"/>
              </a:solidFill>
              <a:round/>
              <a:headEnd/>
              <a:tailEnd/>
            </a:ln>
          </p:spPr>
          <p:txBody>
            <a:bodyPr/>
            <a:lstStyle/>
            <a:p>
              <a:endParaRPr lang="zh-CN" altLang="en-US"/>
            </a:p>
          </p:txBody>
        </p:sp>
        <p:sp>
          <p:nvSpPr>
            <p:cNvPr id="47153" name="Oval 47"/>
            <p:cNvSpPr>
              <a:spLocks noChangeArrowheads="1"/>
            </p:cNvSpPr>
            <p:nvPr/>
          </p:nvSpPr>
          <p:spPr bwMode="auto">
            <a:xfrm>
              <a:off x="2699" y="2433"/>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7154" name="Oval 48"/>
            <p:cNvSpPr>
              <a:spLocks noChangeArrowheads="1"/>
            </p:cNvSpPr>
            <p:nvPr/>
          </p:nvSpPr>
          <p:spPr bwMode="auto">
            <a:xfrm>
              <a:off x="2699" y="3883"/>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7155" name="Rectangle 49"/>
            <p:cNvSpPr>
              <a:spLocks noChangeArrowheads="1"/>
            </p:cNvSpPr>
            <p:nvPr/>
          </p:nvSpPr>
          <p:spPr bwMode="auto">
            <a:xfrm>
              <a:off x="1111" y="334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47156" name="Group 50"/>
            <p:cNvGrpSpPr>
              <a:grpSpLocks/>
            </p:cNvGrpSpPr>
            <p:nvPr/>
          </p:nvGrpSpPr>
          <p:grpSpPr bwMode="auto">
            <a:xfrm>
              <a:off x="1701" y="3475"/>
              <a:ext cx="363" cy="363"/>
              <a:chOff x="4785" y="709"/>
              <a:chExt cx="363" cy="363"/>
            </a:xfrm>
          </p:grpSpPr>
          <p:sp>
            <p:nvSpPr>
              <p:cNvPr id="47162" name="Oval 51"/>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7163" name="Line 52"/>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47157" name="Text Box 53"/>
            <p:cNvSpPr txBox="1">
              <a:spLocks noChangeArrowheads="1"/>
            </p:cNvSpPr>
            <p:nvPr/>
          </p:nvSpPr>
          <p:spPr bwMode="auto">
            <a:xfrm>
              <a:off x="385" y="2341"/>
              <a:ext cx="318" cy="346"/>
            </a:xfrm>
            <a:prstGeom prst="rect">
              <a:avLst/>
            </a:prstGeom>
            <a:noFill/>
            <a:ln w="9525">
              <a:noFill/>
              <a:miter lim="800000"/>
              <a:headEnd/>
              <a:tailEnd/>
            </a:ln>
          </p:spPr>
          <p:txBody>
            <a:bodyPr>
              <a:spAutoFit/>
            </a:bodyPr>
            <a:lstStyle/>
            <a:p>
              <a:pPr eaLnBrk="1" hangingPunct="1">
                <a:spcBef>
                  <a:spcPct val="50000"/>
                </a:spcBef>
              </a:pPr>
              <a:r>
                <a:rPr lang="en-US" altLang="zh-CN" sz="2800">
                  <a:latin typeface="Times New Roman" pitchFamily="18" charset="0"/>
                  <a:ea typeface="仿宋_GB2312" pitchFamily="49" charset="-122"/>
                </a:rPr>
                <a:t>2.</a:t>
              </a:r>
            </a:p>
          </p:txBody>
        </p:sp>
        <p:sp>
          <p:nvSpPr>
            <p:cNvPr id="47158" name="Line 54"/>
            <p:cNvSpPr>
              <a:spLocks noChangeShapeType="1"/>
            </p:cNvSpPr>
            <p:nvPr/>
          </p:nvSpPr>
          <p:spPr bwMode="auto">
            <a:xfrm flipV="1">
              <a:off x="1882" y="2523"/>
              <a:ext cx="0" cy="317"/>
            </a:xfrm>
            <a:prstGeom prst="line">
              <a:avLst/>
            </a:prstGeom>
            <a:noFill/>
            <a:ln w="28575">
              <a:solidFill>
                <a:srgbClr val="66FFFF"/>
              </a:solidFill>
              <a:round/>
              <a:headEnd/>
              <a:tailEnd type="triangle" w="med" len="med"/>
            </a:ln>
          </p:spPr>
          <p:txBody>
            <a:bodyPr/>
            <a:lstStyle/>
            <a:p>
              <a:endParaRPr lang="zh-CN" altLang="en-US"/>
            </a:p>
          </p:txBody>
        </p:sp>
        <p:grpSp>
          <p:nvGrpSpPr>
            <p:cNvPr id="47159" name="Group 55"/>
            <p:cNvGrpSpPr>
              <a:grpSpLocks/>
            </p:cNvGrpSpPr>
            <p:nvPr/>
          </p:nvGrpSpPr>
          <p:grpSpPr bwMode="auto">
            <a:xfrm>
              <a:off x="1701" y="2750"/>
              <a:ext cx="363" cy="363"/>
              <a:chOff x="4785" y="709"/>
              <a:chExt cx="363" cy="363"/>
            </a:xfrm>
          </p:grpSpPr>
          <p:sp>
            <p:nvSpPr>
              <p:cNvPr id="47160" name="Oval 5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7161" name="Line 5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7" name="Group 58"/>
          <p:cNvGrpSpPr>
            <a:grpSpLocks/>
          </p:cNvGrpSpPr>
          <p:nvPr/>
        </p:nvGrpSpPr>
        <p:grpSpPr bwMode="auto">
          <a:xfrm>
            <a:off x="4932363" y="620713"/>
            <a:ext cx="3168650" cy="2592387"/>
            <a:chOff x="3198" y="346"/>
            <a:chExt cx="1996" cy="1633"/>
          </a:xfrm>
        </p:grpSpPr>
        <p:sp>
          <p:nvSpPr>
            <p:cNvPr id="47122" name="Oval 59"/>
            <p:cNvSpPr>
              <a:spLocks noChangeArrowheads="1"/>
            </p:cNvSpPr>
            <p:nvPr/>
          </p:nvSpPr>
          <p:spPr bwMode="auto">
            <a:xfrm>
              <a:off x="3606" y="61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7123" name="Line 60"/>
            <p:cNvSpPr>
              <a:spLocks noChangeShapeType="1"/>
            </p:cNvSpPr>
            <p:nvPr/>
          </p:nvSpPr>
          <p:spPr bwMode="auto">
            <a:xfrm>
              <a:off x="3787" y="527"/>
              <a:ext cx="0" cy="1406"/>
            </a:xfrm>
            <a:prstGeom prst="line">
              <a:avLst/>
            </a:prstGeom>
            <a:noFill/>
            <a:ln w="28575">
              <a:solidFill>
                <a:schemeClr val="tx1"/>
              </a:solidFill>
              <a:round/>
              <a:headEnd/>
              <a:tailEnd/>
            </a:ln>
          </p:spPr>
          <p:txBody>
            <a:bodyPr wrap="none" anchor="ctr"/>
            <a:lstStyle/>
            <a:p>
              <a:endParaRPr lang="zh-CN" altLang="en-US"/>
            </a:p>
          </p:txBody>
        </p:sp>
        <p:sp>
          <p:nvSpPr>
            <p:cNvPr id="47124" name="Text Box 61"/>
            <p:cNvSpPr txBox="1">
              <a:spLocks noChangeArrowheads="1"/>
            </p:cNvSpPr>
            <p:nvPr/>
          </p:nvSpPr>
          <p:spPr bwMode="auto">
            <a:xfrm>
              <a:off x="3198" y="618"/>
              <a:ext cx="548"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6V</a:t>
              </a:r>
              <a:endParaRPr lang="en-US" altLang="zh-CN" sz="2800">
                <a:ea typeface="仿宋_GB2312" pitchFamily="49" charset="-122"/>
              </a:endParaRPr>
            </a:p>
          </p:txBody>
        </p:sp>
        <p:sp>
          <p:nvSpPr>
            <p:cNvPr id="47125" name="Text Box 62"/>
            <p:cNvSpPr txBox="1">
              <a:spLocks noChangeArrowheads="1"/>
            </p:cNvSpPr>
            <p:nvPr/>
          </p:nvSpPr>
          <p:spPr bwMode="auto">
            <a:xfrm>
              <a:off x="3243" y="1389"/>
              <a:ext cx="680"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10</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7126" name="Text Box 63"/>
            <p:cNvSpPr txBox="1">
              <a:spLocks noChangeArrowheads="1"/>
            </p:cNvSpPr>
            <p:nvPr/>
          </p:nvSpPr>
          <p:spPr bwMode="auto">
            <a:xfrm>
              <a:off x="4195" y="1162"/>
              <a:ext cx="442"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6A</a:t>
              </a:r>
              <a:endParaRPr lang="en-US" altLang="zh-CN" sz="2800">
                <a:ea typeface="仿宋_GB2312" pitchFamily="49" charset="-122"/>
              </a:endParaRPr>
            </a:p>
          </p:txBody>
        </p:sp>
        <p:sp>
          <p:nvSpPr>
            <p:cNvPr id="47127" name="Text Box 64"/>
            <p:cNvSpPr txBox="1">
              <a:spLocks noChangeArrowheads="1"/>
            </p:cNvSpPr>
            <p:nvPr/>
          </p:nvSpPr>
          <p:spPr bwMode="auto">
            <a:xfrm>
              <a:off x="3470" y="346"/>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7128" name="Text Box 65"/>
            <p:cNvSpPr txBox="1">
              <a:spLocks noChangeArrowheads="1"/>
            </p:cNvSpPr>
            <p:nvPr/>
          </p:nvSpPr>
          <p:spPr bwMode="auto">
            <a:xfrm>
              <a:off x="3470" y="754"/>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7129" name="Line 66"/>
            <p:cNvSpPr>
              <a:spLocks noChangeShapeType="1"/>
            </p:cNvSpPr>
            <p:nvPr/>
          </p:nvSpPr>
          <p:spPr bwMode="auto">
            <a:xfrm>
              <a:off x="3790" y="1933"/>
              <a:ext cx="1313" cy="0"/>
            </a:xfrm>
            <a:prstGeom prst="line">
              <a:avLst/>
            </a:prstGeom>
            <a:noFill/>
            <a:ln w="28575">
              <a:solidFill>
                <a:schemeClr val="tx1"/>
              </a:solidFill>
              <a:round/>
              <a:headEnd/>
              <a:tailEnd/>
            </a:ln>
          </p:spPr>
          <p:txBody>
            <a:bodyPr/>
            <a:lstStyle/>
            <a:p>
              <a:endParaRPr lang="zh-CN" altLang="en-US"/>
            </a:p>
          </p:txBody>
        </p:sp>
        <p:sp>
          <p:nvSpPr>
            <p:cNvPr id="47130" name="Line 67"/>
            <p:cNvSpPr>
              <a:spLocks noChangeShapeType="1"/>
            </p:cNvSpPr>
            <p:nvPr/>
          </p:nvSpPr>
          <p:spPr bwMode="auto">
            <a:xfrm>
              <a:off x="3787" y="526"/>
              <a:ext cx="1270" cy="1"/>
            </a:xfrm>
            <a:prstGeom prst="line">
              <a:avLst/>
            </a:prstGeom>
            <a:noFill/>
            <a:ln w="28575">
              <a:solidFill>
                <a:schemeClr val="tx1"/>
              </a:solidFill>
              <a:round/>
              <a:headEnd/>
              <a:tailEnd/>
            </a:ln>
          </p:spPr>
          <p:txBody>
            <a:bodyPr/>
            <a:lstStyle/>
            <a:p>
              <a:endParaRPr lang="zh-CN" altLang="en-US"/>
            </a:p>
          </p:txBody>
        </p:sp>
        <p:sp>
          <p:nvSpPr>
            <p:cNvPr id="47131" name="Oval 68"/>
            <p:cNvSpPr>
              <a:spLocks noChangeArrowheads="1"/>
            </p:cNvSpPr>
            <p:nvPr/>
          </p:nvSpPr>
          <p:spPr bwMode="auto">
            <a:xfrm>
              <a:off x="5103" y="1888"/>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7132" name="Oval 69"/>
            <p:cNvSpPr>
              <a:spLocks noChangeArrowheads="1"/>
            </p:cNvSpPr>
            <p:nvPr/>
          </p:nvSpPr>
          <p:spPr bwMode="auto">
            <a:xfrm>
              <a:off x="5057" y="482"/>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47133" name="Line 70"/>
            <p:cNvSpPr>
              <a:spLocks noChangeShapeType="1"/>
            </p:cNvSpPr>
            <p:nvPr/>
          </p:nvSpPr>
          <p:spPr bwMode="auto">
            <a:xfrm>
              <a:off x="3787" y="1162"/>
              <a:ext cx="817" cy="0"/>
            </a:xfrm>
            <a:prstGeom prst="line">
              <a:avLst/>
            </a:prstGeom>
            <a:noFill/>
            <a:ln w="28575">
              <a:solidFill>
                <a:schemeClr val="tx1"/>
              </a:solidFill>
              <a:round/>
              <a:headEnd type="oval" w="med" len="med"/>
              <a:tailEnd type="oval" w="med" len="med"/>
            </a:ln>
          </p:spPr>
          <p:txBody>
            <a:bodyPr/>
            <a:lstStyle/>
            <a:p>
              <a:endParaRPr lang="zh-CN" altLang="en-US"/>
            </a:p>
          </p:txBody>
        </p:sp>
        <p:sp>
          <p:nvSpPr>
            <p:cNvPr id="47134" name="Line 71"/>
            <p:cNvSpPr>
              <a:spLocks noChangeShapeType="1"/>
            </p:cNvSpPr>
            <p:nvPr/>
          </p:nvSpPr>
          <p:spPr bwMode="auto">
            <a:xfrm flipH="1">
              <a:off x="4604" y="1162"/>
              <a:ext cx="0" cy="771"/>
            </a:xfrm>
            <a:prstGeom prst="line">
              <a:avLst/>
            </a:prstGeom>
            <a:noFill/>
            <a:ln w="28575">
              <a:solidFill>
                <a:schemeClr val="tx1"/>
              </a:solidFill>
              <a:round/>
              <a:headEnd type="oval" w="med" len="med"/>
              <a:tailEnd type="oval" w="med" len="med"/>
            </a:ln>
          </p:spPr>
          <p:txBody>
            <a:bodyPr/>
            <a:lstStyle/>
            <a:p>
              <a:endParaRPr lang="zh-CN" altLang="en-US"/>
            </a:p>
          </p:txBody>
        </p:sp>
        <p:sp>
          <p:nvSpPr>
            <p:cNvPr id="47135" name="Rectangle 72"/>
            <p:cNvSpPr>
              <a:spLocks noChangeArrowheads="1"/>
            </p:cNvSpPr>
            <p:nvPr/>
          </p:nvSpPr>
          <p:spPr bwMode="auto">
            <a:xfrm>
              <a:off x="3706" y="138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7136" name="Line 73"/>
            <p:cNvSpPr>
              <a:spLocks noChangeShapeType="1"/>
            </p:cNvSpPr>
            <p:nvPr/>
          </p:nvSpPr>
          <p:spPr bwMode="auto">
            <a:xfrm flipV="1">
              <a:off x="4604" y="1253"/>
              <a:ext cx="0" cy="317"/>
            </a:xfrm>
            <a:prstGeom prst="line">
              <a:avLst/>
            </a:prstGeom>
            <a:noFill/>
            <a:ln w="28575">
              <a:solidFill>
                <a:srgbClr val="66FFFF"/>
              </a:solidFill>
              <a:round/>
              <a:headEnd/>
              <a:tailEnd type="triangle" w="med" len="med"/>
            </a:ln>
          </p:spPr>
          <p:txBody>
            <a:bodyPr/>
            <a:lstStyle/>
            <a:p>
              <a:endParaRPr lang="zh-CN" altLang="en-US"/>
            </a:p>
          </p:txBody>
        </p:sp>
        <p:grpSp>
          <p:nvGrpSpPr>
            <p:cNvPr id="47137" name="Group 74"/>
            <p:cNvGrpSpPr>
              <a:grpSpLocks/>
            </p:cNvGrpSpPr>
            <p:nvPr/>
          </p:nvGrpSpPr>
          <p:grpSpPr bwMode="auto">
            <a:xfrm>
              <a:off x="4422" y="1479"/>
              <a:ext cx="363" cy="363"/>
              <a:chOff x="4785" y="709"/>
              <a:chExt cx="363" cy="363"/>
            </a:xfrm>
          </p:grpSpPr>
          <p:sp>
            <p:nvSpPr>
              <p:cNvPr id="47138" name="Oval 75"/>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7139" name="Line 76"/>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47113" name="Group 77"/>
          <p:cNvGrpSpPr>
            <a:grpSpLocks/>
          </p:cNvGrpSpPr>
          <p:nvPr/>
        </p:nvGrpSpPr>
        <p:grpSpPr bwMode="auto">
          <a:xfrm>
            <a:off x="8316913" y="6446838"/>
            <a:ext cx="792162" cy="366712"/>
            <a:chOff x="5193" y="4020"/>
            <a:chExt cx="499" cy="231"/>
          </a:xfrm>
        </p:grpSpPr>
        <p:pic>
          <p:nvPicPr>
            <p:cNvPr id="47120" name="Picture 78"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47121" name="Text Box 79">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47114" name="Group 80"/>
          <p:cNvGrpSpPr>
            <a:grpSpLocks/>
          </p:cNvGrpSpPr>
          <p:nvPr/>
        </p:nvGrpSpPr>
        <p:grpSpPr bwMode="auto">
          <a:xfrm>
            <a:off x="7453313" y="6446838"/>
            <a:ext cx="792162" cy="366712"/>
            <a:chOff x="4649" y="4020"/>
            <a:chExt cx="499" cy="231"/>
          </a:xfrm>
        </p:grpSpPr>
        <p:pic>
          <p:nvPicPr>
            <p:cNvPr id="47118" name="Picture 81"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47119" name="Text Box 82">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7115" name="Group 83"/>
          <p:cNvGrpSpPr>
            <a:grpSpLocks/>
          </p:cNvGrpSpPr>
          <p:nvPr/>
        </p:nvGrpSpPr>
        <p:grpSpPr bwMode="auto">
          <a:xfrm>
            <a:off x="6588125" y="6446838"/>
            <a:ext cx="792163" cy="366712"/>
            <a:chOff x="5193" y="4020"/>
            <a:chExt cx="499" cy="231"/>
          </a:xfrm>
        </p:grpSpPr>
        <p:pic>
          <p:nvPicPr>
            <p:cNvPr id="47116" name="Picture 84"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47117" name="Text Box 85">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88098"/>
                                        </p:tgtEl>
                                        <p:attrNameLst>
                                          <p:attrName>style.visibility</p:attrName>
                                        </p:attrNameLst>
                                      </p:cBhvr>
                                      <p:to>
                                        <p:strVal val="visible"/>
                                      </p:to>
                                    </p:set>
                                    <p:animEffect transition="in" filter="slide(fromLeft)">
                                      <p:cBhvr>
                                        <p:cTn id="12" dur="500"/>
                                        <p:tgtEl>
                                          <p:spTgt spid="38809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88100"/>
                                        </p:tgtEl>
                                        <p:attrNameLst>
                                          <p:attrName>style.visibility</p:attrName>
                                        </p:attrNameLst>
                                      </p:cBhvr>
                                      <p:to>
                                        <p:strVal val="visible"/>
                                      </p:to>
                                    </p:set>
                                    <p:animEffect transition="in" filter="slide(fromLeft)">
                                      <p:cBhvr>
                                        <p:cTn id="21" dur="500"/>
                                        <p:tgtEl>
                                          <p:spTgt spid="388100"/>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388099"/>
                                        </p:tgtEl>
                                        <p:attrNameLst>
                                          <p:attrName>style.visibility</p:attrName>
                                        </p:attrNameLst>
                                      </p:cBhvr>
                                      <p:to>
                                        <p:strVal val="visible"/>
                                      </p:to>
                                    </p:set>
                                    <p:animEffect transition="in" filter="slide(fromLeft)">
                                      <p:cBhvr>
                                        <p:cTn id="30" dur="500"/>
                                        <p:tgtEl>
                                          <p:spTgt spid="388099"/>
                                        </p:tgtEl>
                                      </p:cBhvr>
                                    </p:animEffect>
                                  </p:childTnLst>
                                </p:cTn>
                              </p:par>
                            </p:childTnLst>
                          </p:cTn>
                        </p:par>
                        <p:par>
                          <p:cTn id="31" fill="hold" nodeType="afterGroup">
                            <p:stCondLst>
                              <p:cond delay="1000"/>
                            </p:stCondLst>
                            <p:childTnLst>
                              <p:par>
                                <p:cTn id="32" presetID="3" presetClass="entr" presetSubtype="1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animBg="1"/>
      <p:bldP spid="388099" grpId="0" animBg="1"/>
      <p:bldP spid="38810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22" name="Text Box 2"/>
          <p:cNvSpPr txBox="1">
            <a:spLocks noChangeArrowheads="1"/>
          </p:cNvSpPr>
          <p:nvPr/>
        </p:nvSpPr>
        <p:spPr bwMode="auto">
          <a:xfrm>
            <a:off x="179388" y="836613"/>
            <a:ext cx="935037" cy="579437"/>
          </a:xfrm>
          <a:prstGeom prst="rect">
            <a:avLst/>
          </a:prstGeom>
          <a:noFill/>
          <a:ln w="12700">
            <a:noFill/>
            <a:miter lim="800000"/>
            <a:headEnd/>
            <a:tailEnd/>
          </a:ln>
        </p:spPr>
        <p:txBody>
          <a:bodyPr>
            <a:spAutoFit/>
          </a:bodyPr>
          <a:lstStyle/>
          <a:p>
            <a:pPr eaLnBrk="1" hangingPunct="1"/>
            <a:r>
              <a:rPr lang="zh-CN" altLang="en-US" sz="3200" b="1">
                <a:latin typeface="宋体" charset="-122"/>
                <a:ea typeface="宋体" charset="-122"/>
              </a:rPr>
              <a:t>例</a:t>
            </a:r>
            <a:r>
              <a:rPr lang="en-US" altLang="zh-CN" sz="3200">
                <a:latin typeface="Times New Roman" pitchFamily="18" charset="0"/>
                <a:ea typeface="宋体" charset="-122"/>
              </a:rPr>
              <a:t>3</a:t>
            </a:r>
          </a:p>
        </p:txBody>
      </p:sp>
      <p:sp>
        <p:nvSpPr>
          <p:cNvPr id="389123" name="AutoShape 3"/>
          <p:cNvSpPr>
            <a:spLocks noChangeArrowheads="1"/>
          </p:cNvSpPr>
          <p:nvPr/>
        </p:nvSpPr>
        <p:spPr bwMode="auto">
          <a:xfrm>
            <a:off x="4787900" y="1700213"/>
            <a:ext cx="647700" cy="144462"/>
          </a:xfrm>
          <a:prstGeom prst="rightArrow">
            <a:avLst>
              <a:gd name="adj1" fmla="val 50000"/>
              <a:gd name="adj2" fmla="val 112088"/>
            </a:avLst>
          </a:prstGeom>
          <a:solidFill>
            <a:srgbClr val="0099FF"/>
          </a:solidFill>
          <a:ln w="9525">
            <a:solidFill>
              <a:srgbClr val="0099FF"/>
            </a:solidFill>
            <a:miter lim="800000"/>
            <a:headEnd/>
            <a:tailEnd/>
          </a:ln>
        </p:spPr>
        <p:txBody>
          <a:bodyPr wrap="none" anchor="ctr"/>
          <a:lstStyle/>
          <a:p>
            <a:endParaRPr lang="zh-CN" altLang="en-US">
              <a:ea typeface="宋体" charset="-122"/>
            </a:endParaRPr>
          </a:p>
        </p:txBody>
      </p:sp>
      <p:graphicFrame>
        <p:nvGraphicFramePr>
          <p:cNvPr id="389124" name="Object 4"/>
          <p:cNvGraphicFramePr>
            <a:graphicFrameLocks noChangeAspect="1"/>
          </p:cNvGraphicFramePr>
          <p:nvPr/>
        </p:nvGraphicFramePr>
        <p:xfrm>
          <a:off x="1023938" y="4289425"/>
          <a:ext cx="2466975" cy="850900"/>
        </p:xfrm>
        <a:graphic>
          <a:graphicData uri="http://schemas.openxmlformats.org/presentationml/2006/ole">
            <p:oleObj spid="_x0000_s48132" name="公式" r:id="rId3" imgW="1257431" imgH="380876" progId="Equation.3">
              <p:embed/>
            </p:oleObj>
          </a:graphicData>
        </a:graphic>
      </p:graphicFrame>
      <p:grpSp>
        <p:nvGrpSpPr>
          <p:cNvPr id="48133" name="Group 5"/>
          <p:cNvGrpSpPr>
            <a:grpSpLocks/>
          </p:cNvGrpSpPr>
          <p:nvPr/>
        </p:nvGrpSpPr>
        <p:grpSpPr bwMode="auto">
          <a:xfrm>
            <a:off x="8316913" y="6446838"/>
            <a:ext cx="792162" cy="366712"/>
            <a:chOff x="5193" y="4020"/>
            <a:chExt cx="499" cy="231"/>
          </a:xfrm>
        </p:grpSpPr>
        <p:pic>
          <p:nvPicPr>
            <p:cNvPr id="48217" name="Picture 6"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48218" name="Text Box 7">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48134" name="Group 8"/>
          <p:cNvGrpSpPr>
            <a:grpSpLocks/>
          </p:cNvGrpSpPr>
          <p:nvPr/>
        </p:nvGrpSpPr>
        <p:grpSpPr bwMode="auto">
          <a:xfrm>
            <a:off x="7453313" y="6446838"/>
            <a:ext cx="792162" cy="366712"/>
            <a:chOff x="4649" y="4020"/>
            <a:chExt cx="499" cy="231"/>
          </a:xfrm>
        </p:grpSpPr>
        <p:pic>
          <p:nvPicPr>
            <p:cNvPr id="48215" name="Picture 9"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48216" name="Text Box 10">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sp>
        <p:nvSpPr>
          <p:cNvPr id="389131" name="Text Box 11"/>
          <p:cNvSpPr txBox="1">
            <a:spLocks noChangeArrowheads="1"/>
          </p:cNvSpPr>
          <p:nvPr/>
        </p:nvSpPr>
        <p:spPr bwMode="auto">
          <a:xfrm>
            <a:off x="1116013" y="836613"/>
            <a:ext cx="6553200" cy="519112"/>
          </a:xfrm>
          <a:prstGeom prst="rect">
            <a:avLst/>
          </a:prstGeom>
          <a:noFill/>
          <a:ln w="12700">
            <a:noFill/>
            <a:miter lim="800000"/>
            <a:headEnd/>
            <a:tailEnd/>
          </a:ln>
        </p:spPr>
        <p:txBody>
          <a:bodyPr>
            <a:spAutoFit/>
          </a:bodyPr>
          <a:lstStyle/>
          <a:p>
            <a:pPr eaLnBrk="1" hangingPunct="1"/>
            <a:r>
              <a:rPr lang="zh-CN" altLang="en-US" sz="2800" b="1">
                <a:latin typeface="Times New Roman" pitchFamily="18" charset="0"/>
                <a:ea typeface="楷体_GB2312" pitchFamily="49" charset="-122"/>
              </a:rPr>
              <a:t>求电路中的电流</a:t>
            </a:r>
            <a:r>
              <a:rPr lang="en-US" altLang="zh-CN" sz="2800" i="1">
                <a:latin typeface="Times New Roman" pitchFamily="18" charset="0"/>
                <a:ea typeface="楷体_GB2312" pitchFamily="49" charset="-122"/>
              </a:rPr>
              <a:t>I</a:t>
            </a:r>
            <a:endParaRPr lang="en-US" altLang="zh-CN" sz="2800" b="1">
              <a:ea typeface="楷体_GB2312" pitchFamily="49" charset="-122"/>
            </a:endParaRPr>
          </a:p>
        </p:txBody>
      </p:sp>
      <p:sp>
        <p:nvSpPr>
          <p:cNvPr id="389132" name="AutoShape 12"/>
          <p:cNvSpPr>
            <a:spLocks noChangeArrowheads="1"/>
          </p:cNvSpPr>
          <p:nvPr/>
        </p:nvSpPr>
        <p:spPr bwMode="auto">
          <a:xfrm rot="10800000">
            <a:off x="6877050" y="3860800"/>
            <a:ext cx="719138" cy="7921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4068 h 21600"/>
              <a:gd name="T14" fmla="*/ 18565 w 21600"/>
              <a:gd name="T15" fmla="*/ 8090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4068"/>
                </a:lnTo>
                <a:cubicBezTo>
                  <a:pt x="5564" y="4068"/>
                  <a:pt x="0" y="7690"/>
                  <a:pt x="0" y="12158"/>
                </a:cubicBezTo>
                <a:lnTo>
                  <a:pt x="0" y="21600"/>
                </a:lnTo>
                <a:lnTo>
                  <a:pt x="4111" y="21600"/>
                </a:lnTo>
                <a:lnTo>
                  <a:pt x="4111" y="12158"/>
                </a:lnTo>
                <a:cubicBezTo>
                  <a:pt x="4111" y="9911"/>
                  <a:pt x="7834" y="8090"/>
                  <a:pt x="12427" y="8090"/>
                </a:cubicBezTo>
                <a:lnTo>
                  <a:pt x="12427" y="12158"/>
                </a:lnTo>
                <a:lnTo>
                  <a:pt x="21600" y="6079"/>
                </a:lnTo>
                <a:close/>
              </a:path>
            </a:pathLst>
          </a:custGeom>
          <a:solidFill>
            <a:srgbClr val="0099FF"/>
          </a:solidFill>
          <a:ln w="9525">
            <a:noFill/>
            <a:miter lim="800000"/>
            <a:headEnd/>
            <a:tailEnd/>
          </a:ln>
        </p:spPr>
        <p:txBody>
          <a:bodyPr wrap="none" anchor="ctr"/>
          <a:lstStyle/>
          <a:p>
            <a:endParaRPr lang="zh-CN" altLang="en-US"/>
          </a:p>
        </p:txBody>
      </p:sp>
      <p:grpSp>
        <p:nvGrpSpPr>
          <p:cNvPr id="4" name="Group 13"/>
          <p:cNvGrpSpPr>
            <a:grpSpLocks/>
          </p:cNvGrpSpPr>
          <p:nvPr/>
        </p:nvGrpSpPr>
        <p:grpSpPr bwMode="auto">
          <a:xfrm>
            <a:off x="3708400" y="3860800"/>
            <a:ext cx="2951163" cy="2305050"/>
            <a:chOff x="748" y="2069"/>
            <a:chExt cx="1859" cy="1769"/>
          </a:xfrm>
        </p:grpSpPr>
        <p:sp>
          <p:nvSpPr>
            <p:cNvPr id="48198" name="Oval 14"/>
            <p:cNvSpPr>
              <a:spLocks noChangeArrowheads="1"/>
            </p:cNvSpPr>
            <p:nvPr/>
          </p:nvSpPr>
          <p:spPr bwMode="auto">
            <a:xfrm>
              <a:off x="748" y="315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8199" name="Oval 15"/>
            <p:cNvSpPr>
              <a:spLocks noChangeArrowheads="1"/>
            </p:cNvSpPr>
            <p:nvPr/>
          </p:nvSpPr>
          <p:spPr bwMode="auto">
            <a:xfrm>
              <a:off x="2244" y="315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8200" name="Text Box 16"/>
            <p:cNvSpPr txBox="1">
              <a:spLocks noChangeArrowheads="1"/>
            </p:cNvSpPr>
            <p:nvPr/>
          </p:nvSpPr>
          <p:spPr bwMode="auto">
            <a:xfrm>
              <a:off x="1112" y="3250"/>
              <a:ext cx="590" cy="398"/>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60V</a:t>
              </a:r>
            </a:p>
          </p:txBody>
        </p:sp>
        <p:sp>
          <p:nvSpPr>
            <p:cNvPr id="48201" name="Text Box 17"/>
            <p:cNvSpPr txBox="1">
              <a:spLocks noChangeArrowheads="1"/>
            </p:cNvSpPr>
            <p:nvPr/>
          </p:nvSpPr>
          <p:spPr bwMode="auto">
            <a:xfrm>
              <a:off x="1927" y="2659"/>
              <a:ext cx="590" cy="398"/>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4</a:t>
              </a:r>
              <a:r>
                <a:rPr kumimoji="1" lang="en-US" altLang="zh-CN" sz="2800">
                  <a:latin typeface="Times New Roman" pitchFamily="18" charset="0"/>
                  <a:ea typeface="宋体" charset="-122"/>
                  <a:sym typeface="Symbol" pitchFamily="18" charset="2"/>
                </a:rPr>
                <a:t></a:t>
              </a:r>
            </a:p>
          </p:txBody>
        </p:sp>
        <p:sp>
          <p:nvSpPr>
            <p:cNvPr id="48202" name="Text Box 18"/>
            <p:cNvSpPr txBox="1">
              <a:spLocks noChangeArrowheads="1"/>
            </p:cNvSpPr>
            <p:nvPr/>
          </p:nvSpPr>
          <p:spPr bwMode="auto">
            <a:xfrm>
              <a:off x="975" y="2523"/>
              <a:ext cx="544" cy="399"/>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10</a:t>
              </a:r>
              <a:r>
                <a:rPr kumimoji="1" lang="en-US" altLang="zh-CN" sz="2800">
                  <a:latin typeface="Times New Roman" pitchFamily="18" charset="0"/>
                  <a:ea typeface="宋体" charset="-122"/>
                  <a:sym typeface="Symbol" pitchFamily="18" charset="2"/>
                </a:rPr>
                <a:t></a:t>
              </a:r>
            </a:p>
          </p:txBody>
        </p:sp>
        <p:sp>
          <p:nvSpPr>
            <p:cNvPr id="48203" name="Text Box 19"/>
            <p:cNvSpPr txBox="1">
              <a:spLocks noChangeArrowheads="1"/>
            </p:cNvSpPr>
            <p:nvPr/>
          </p:nvSpPr>
          <p:spPr bwMode="auto">
            <a:xfrm>
              <a:off x="1927" y="2069"/>
              <a:ext cx="544" cy="398"/>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p>
          </p:txBody>
        </p:sp>
        <p:sp>
          <p:nvSpPr>
            <p:cNvPr id="48204" name="Text Box 20"/>
            <p:cNvSpPr txBox="1">
              <a:spLocks noChangeArrowheads="1"/>
            </p:cNvSpPr>
            <p:nvPr/>
          </p:nvSpPr>
          <p:spPr bwMode="auto">
            <a:xfrm>
              <a:off x="1383" y="2069"/>
              <a:ext cx="499" cy="398"/>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8205" name="Text Box 21"/>
            <p:cNvSpPr txBox="1">
              <a:spLocks noChangeArrowheads="1"/>
            </p:cNvSpPr>
            <p:nvPr/>
          </p:nvSpPr>
          <p:spPr bwMode="auto">
            <a:xfrm>
              <a:off x="1791" y="3203"/>
              <a:ext cx="590" cy="399"/>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30V</a:t>
              </a:r>
              <a:endParaRPr lang="en-US" altLang="zh-CN" sz="2800">
                <a:ea typeface="仿宋_GB2312" pitchFamily="49" charset="-122"/>
              </a:endParaRPr>
            </a:p>
          </p:txBody>
        </p:sp>
        <p:sp>
          <p:nvSpPr>
            <p:cNvPr id="48206" name="Text Box 22"/>
            <p:cNvSpPr txBox="1">
              <a:spLocks noChangeArrowheads="1"/>
            </p:cNvSpPr>
            <p:nvPr/>
          </p:nvSpPr>
          <p:spPr bwMode="auto">
            <a:xfrm>
              <a:off x="2154" y="3430"/>
              <a:ext cx="227" cy="398"/>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8207" name="Text Box 23"/>
            <p:cNvSpPr txBox="1">
              <a:spLocks noChangeArrowheads="1"/>
            </p:cNvSpPr>
            <p:nvPr/>
          </p:nvSpPr>
          <p:spPr bwMode="auto">
            <a:xfrm>
              <a:off x="2154" y="2932"/>
              <a:ext cx="227" cy="398"/>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8208" name="Text Box 24"/>
            <p:cNvSpPr txBox="1">
              <a:spLocks noChangeArrowheads="1"/>
            </p:cNvSpPr>
            <p:nvPr/>
          </p:nvSpPr>
          <p:spPr bwMode="auto">
            <a:xfrm>
              <a:off x="1066" y="2932"/>
              <a:ext cx="227" cy="398"/>
            </a:xfrm>
            <a:prstGeom prst="rect">
              <a:avLst/>
            </a:prstGeom>
            <a:noFill/>
            <a:ln w="2857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48209" name="Text Box 25"/>
            <p:cNvSpPr txBox="1">
              <a:spLocks noChangeArrowheads="1"/>
            </p:cNvSpPr>
            <p:nvPr/>
          </p:nvSpPr>
          <p:spPr bwMode="auto">
            <a:xfrm>
              <a:off x="1066" y="3430"/>
              <a:ext cx="227" cy="398"/>
            </a:xfrm>
            <a:prstGeom prst="rect">
              <a:avLst/>
            </a:prstGeom>
            <a:noFill/>
            <a:ln w="2857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_</a:t>
              </a:r>
              <a:endParaRPr lang="en-US" altLang="zh-CN" sz="2800">
                <a:solidFill>
                  <a:srgbClr val="FFFF00"/>
                </a:solidFill>
                <a:ea typeface="仿宋_GB2312" pitchFamily="49" charset="-122"/>
              </a:endParaRPr>
            </a:p>
          </p:txBody>
        </p:sp>
        <p:sp>
          <p:nvSpPr>
            <p:cNvPr id="48210" name="Rectangle 26"/>
            <p:cNvSpPr>
              <a:spLocks noChangeArrowheads="1"/>
            </p:cNvSpPr>
            <p:nvPr/>
          </p:nvSpPr>
          <p:spPr bwMode="auto">
            <a:xfrm>
              <a:off x="930" y="2432"/>
              <a:ext cx="1496" cy="1406"/>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48211" name="Rectangle 27"/>
            <p:cNvSpPr>
              <a:spLocks noChangeArrowheads="1"/>
            </p:cNvSpPr>
            <p:nvPr/>
          </p:nvSpPr>
          <p:spPr bwMode="auto">
            <a:xfrm>
              <a:off x="2344" y="261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8212" name="Rectangle 28"/>
            <p:cNvSpPr>
              <a:spLocks noChangeArrowheads="1"/>
            </p:cNvSpPr>
            <p:nvPr/>
          </p:nvSpPr>
          <p:spPr bwMode="auto">
            <a:xfrm>
              <a:off x="884" y="2568"/>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8213" name="Rectangle 29"/>
            <p:cNvSpPr>
              <a:spLocks noChangeArrowheads="1"/>
            </p:cNvSpPr>
            <p:nvPr/>
          </p:nvSpPr>
          <p:spPr bwMode="auto">
            <a:xfrm>
              <a:off x="1474" y="238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48214" name="Line 30"/>
            <p:cNvSpPr>
              <a:spLocks noChangeShapeType="1"/>
            </p:cNvSpPr>
            <p:nvPr/>
          </p:nvSpPr>
          <p:spPr bwMode="auto">
            <a:xfrm flipV="1">
              <a:off x="1973" y="2387"/>
              <a:ext cx="272" cy="0"/>
            </a:xfrm>
            <a:prstGeom prst="line">
              <a:avLst/>
            </a:prstGeom>
            <a:noFill/>
            <a:ln w="28575">
              <a:solidFill>
                <a:srgbClr val="00FFFF"/>
              </a:solidFill>
              <a:round/>
              <a:headEnd type="triangle" w="med" len="med"/>
              <a:tailEnd/>
            </a:ln>
          </p:spPr>
          <p:txBody>
            <a:bodyPr/>
            <a:lstStyle/>
            <a:p>
              <a:endParaRPr lang="zh-CN" altLang="en-US"/>
            </a:p>
          </p:txBody>
        </p:sp>
      </p:grpSp>
      <p:grpSp>
        <p:nvGrpSpPr>
          <p:cNvPr id="48138" name="Group 31"/>
          <p:cNvGrpSpPr>
            <a:grpSpLocks/>
          </p:cNvGrpSpPr>
          <p:nvPr/>
        </p:nvGrpSpPr>
        <p:grpSpPr bwMode="auto">
          <a:xfrm>
            <a:off x="6588125" y="6446838"/>
            <a:ext cx="792163" cy="366712"/>
            <a:chOff x="4649" y="4020"/>
            <a:chExt cx="499" cy="231"/>
          </a:xfrm>
        </p:grpSpPr>
        <p:pic>
          <p:nvPicPr>
            <p:cNvPr id="48196" name="Picture 32"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48197" name="Text Box 33">
              <a:hlinkClick r:id="" action="ppaction://hlinkshowjump?jump=first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grpSp>
        <p:nvGrpSpPr>
          <p:cNvPr id="6" name="Group 34"/>
          <p:cNvGrpSpPr>
            <a:grpSpLocks/>
          </p:cNvGrpSpPr>
          <p:nvPr/>
        </p:nvGrpSpPr>
        <p:grpSpPr bwMode="auto">
          <a:xfrm>
            <a:off x="5076825" y="981075"/>
            <a:ext cx="3527425" cy="2808288"/>
            <a:chOff x="3424" y="436"/>
            <a:chExt cx="2222" cy="1769"/>
          </a:xfrm>
        </p:grpSpPr>
        <p:sp>
          <p:nvSpPr>
            <p:cNvPr id="48173" name="Oval 35"/>
            <p:cNvSpPr>
              <a:spLocks noChangeArrowheads="1"/>
            </p:cNvSpPr>
            <p:nvPr/>
          </p:nvSpPr>
          <p:spPr bwMode="auto">
            <a:xfrm>
              <a:off x="5238" y="152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8174" name="Oval 36"/>
            <p:cNvSpPr>
              <a:spLocks noChangeArrowheads="1"/>
            </p:cNvSpPr>
            <p:nvPr/>
          </p:nvSpPr>
          <p:spPr bwMode="auto">
            <a:xfrm>
              <a:off x="4286" y="157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8175" name="Line 37"/>
            <p:cNvSpPr>
              <a:spLocks noChangeShapeType="1"/>
            </p:cNvSpPr>
            <p:nvPr/>
          </p:nvSpPr>
          <p:spPr bwMode="auto">
            <a:xfrm>
              <a:off x="4468" y="799"/>
              <a:ext cx="0" cy="1406"/>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8176" name="Text Box 38"/>
            <p:cNvSpPr txBox="1">
              <a:spLocks noChangeArrowheads="1"/>
            </p:cNvSpPr>
            <p:nvPr/>
          </p:nvSpPr>
          <p:spPr bwMode="auto">
            <a:xfrm>
              <a:off x="3788" y="1616"/>
              <a:ext cx="59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40V</a:t>
              </a:r>
            </a:p>
          </p:txBody>
        </p:sp>
        <p:sp>
          <p:nvSpPr>
            <p:cNvPr id="48177" name="Text Box 39"/>
            <p:cNvSpPr txBox="1">
              <a:spLocks noChangeArrowheads="1"/>
            </p:cNvSpPr>
            <p:nvPr/>
          </p:nvSpPr>
          <p:spPr bwMode="auto">
            <a:xfrm>
              <a:off x="4921" y="1026"/>
              <a:ext cx="59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4</a:t>
              </a:r>
              <a:r>
                <a:rPr kumimoji="1" lang="en-US" altLang="zh-CN" sz="2800">
                  <a:latin typeface="Times New Roman" pitchFamily="18" charset="0"/>
                  <a:ea typeface="宋体" charset="-122"/>
                  <a:sym typeface="Symbol" pitchFamily="18" charset="2"/>
                </a:rPr>
                <a:t></a:t>
              </a:r>
            </a:p>
          </p:txBody>
        </p:sp>
        <p:sp>
          <p:nvSpPr>
            <p:cNvPr id="48178" name="Text Box 40"/>
            <p:cNvSpPr txBox="1">
              <a:spLocks noChangeArrowheads="1"/>
            </p:cNvSpPr>
            <p:nvPr/>
          </p:nvSpPr>
          <p:spPr bwMode="auto">
            <a:xfrm>
              <a:off x="3924" y="981"/>
              <a:ext cx="54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10</a:t>
              </a:r>
              <a:r>
                <a:rPr kumimoji="1" lang="en-US" altLang="zh-CN" sz="2800">
                  <a:latin typeface="Times New Roman" pitchFamily="18" charset="0"/>
                  <a:ea typeface="宋体" charset="-122"/>
                  <a:sym typeface="Symbol" pitchFamily="18" charset="2"/>
                </a:rPr>
                <a:t></a:t>
              </a:r>
            </a:p>
          </p:txBody>
        </p:sp>
        <p:sp>
          <p:nvSpPr>
            <p:cNvPr id="48179" name="Text Box 41"/>
            <p:cNvSpPr txBox="1">
              <a:spLocks noChangeArrowheads="1"/>
            </p:cNvSpPr>
            <p:nvPr/>
          </p:nvSpPr>
          <p:spPr bwMode="auto">
            <a:xfrm>
              <a:off x="3606" y="926"/>
              <a:ext cx="442"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2A</a:t>
              </a:r>
            </a:p>
          </p:txBody>
        </p:sp>
        <p:sp>
          <p:nvSpPr>
            <p:cNvPr id="48180" name="Text Box 42"/>
            <p:cNvSpPr txBox="1">
              <a:spLocks noChangeArrowheads="1"/>
            </p:cNvSpPr>
            <p:nvPr/>
          </p:nvSpPr>
          <p:spPr bwMode="auto">
            <a:xfrm>
              <a:off x="5102" y="436"/>
              <a:ext cx="54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p>
          </p:txBody>
        </p:sp>
        <p:sp>
          <p:nvSpPr>
            <p:cNvPr id="48181" name="Text Box 43"/>
            <p:cNvSpPr txBox="1">
              <a:spLocks noChangeArrowheads="1"/>
            </p:cNvSpPr>
            <p:nvPr/>
          </p:nvSpPr>
          <p:spPr bwMode="auto">
            <a:xfrm>
              <a:off x="4649" y="436"/>
              <a:ext cx="499"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8182" name="Text Box 44"/>
            <p:cNvSpPr txBox="1">
              <a:spLocks noChangeArrowheads="1"/>
            </p:cNvSpPr>
            <p:nvPr/>
          </p:nvSpPr>
          <p:spPr bwMode="auto">
            <a:xfrm>
              <a:off x="4785" y="1570"/>
              <a:ext cx="590"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30V</a:t>
              </a:r>
              <a:endParaRPr lang="en-US" altLang="zh-CN" sz="2800">
                <a:ea typeface="仿宋_GB2312" pitchFamily="49" charset="-122"/>
              </a:endParaRPr>
            </a:p>
          </p:txBody>
        </p:sp>
        <p:sp>
          <p:nvSpPr>
            <p:cNvPr id="48183" name="Text Box 45"/>
            <p:cNvSpPr txBox="1">
              <a:spLocks noChangeArrowheads="1"/>
            </p:cNvSpPr>
            <p:nvPr/>
          </p:nvSpPr>
          <p:spPr bwMode="auto">
            <a:xfrm>
              <a:off x="5148" y="1797"/>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8184" name="Text Box 46"/>
            <p:cNvSpPr txBox="1">
              <a:spLocks noChangeArrowheads="1"/>
            </p:cNvSpPr>
            <p:nvPr/>
          </p:nvSpPr>
          <p:spPr bwMode="auto">
            <a:xfrm>
              <a:off x="5148" y="1298"/>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8185" name="Text Box 47"/>
            <p:cNvSpPr txBox="1">
              <a:spLocks noChangeArrowheads="1"/>
            </p:cNvSpPr>
            <p:nvPr/>
          </p:nvSpPr>
          <p:spPr bwMode="auto">
            <a:xfrm>
              <a:off x="4150" y="1344"/>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8186" name="Text Box 48"/>
            <p:cNvSpPr txBox="1">
              <a:spLocks noChangeArrowheads="1"/>
            </p:cNvSpPr>
            <p:nvPr/>
          </p:nvSpPr>
          <p:spPr bwMode="auto">
            <a:xfrm>
              <a:off x="4150" y="1797"/>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8187" name="Rectangle 49"/>
            <p:cNvSpPr>
              <a:spLocks noChangeArrowheads="1"/>
            </p:cNvSpPr>
            <p:nvPr/>
          </p:nvSpPr>
          <p:spPr bwMode="auto">
            <a:xfrm>
              <a:off x="3606" y="799"/>
              <a:ext cx="1814" cy="1406"/>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48188" name="Rectangle 50"/>
            <p:cNvSpPr>
              <a:spLocks noChangeArrowheads="1"/>
            </p:cNvSpPr>
            <p:nvPr/>
          </p:nvSpPr>
          <p:spPr bwMode="auto">
            <a:xfrm>
              <a:off x="5338" y="98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8189" name="Rectangle 51"/>
            <p:cNvSpPr>
              <a:spLocks noChangeArrowheads="1"/>
            </p:cNvSpPr>
            <p:nvPr/>
          </p:nvSpPr>
          <p:spPr bwMode="auto">
            <a:xfrm>
              <a:off x="4423" y="98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8190" name="Line 52"/>
            <p:cNvSpPr>
              <a:spLocks noChangeShapeType="1"/>
            </p:cNvSpPr>
            <p:nvPr/>
          </p:nvSpPr>
          <p:spPr bwMode="auto">
            <a:xfrm flipV="1">
              <a:off x="3606" y="935"/>
              <a:ext cx="0" cy="363"/>
            </a:xfrm>
            <a:prstGeom prst="line">
              <a:avLst/>
            </a:prstGeom>
            <a:noFill/>
            <a:ln w="28575">
              <a:solidFill>
                <a:srgbClr val="00FFFF"/>
              </a:solidFill>
              <a:round/>
              <a:headEnd/>
              <a:tailEnd type="triangle" w="med" len="med"/>
            </a:ln>
          </p:spPr>
          <p:txBody>
            <a:bodyPr/>
            <a:lstStyle/>
            <a:p>
              <a:endParaRPr lang="zh-CN" altLang="en-US"/>
            </a:p>
          </p:txBody>
        </p:sp>
        <p:sp>
          <p:nvSpPr>
            <p:cNvPr id="48191" name="Rectangle 53"/>
            <p:cNvSpPr>
              <a:spLocks noChangeArrowheads="1"/>
            </p:cNvSpPr>
            <p:nvPr/>
          </p:nvSpPr>
          <p:spPr bwMode="auto">
            <a:xfrm>
              <a:off x="4740" y="75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48192" name="Line 54"/>
            <p:cNvSpPr>
              <a:spLocks noChangeShapeType="1"/>
            </p:cNvSpPr>
            <p:nvPr/>
          </p:nvSpPr>
          <p:spPr bwMode="auto">
            <a:xfrm flipV="1">
              <a:off x="5102" y="754"/>
              <a:ext cx="272" cy="0"/>
            </a:xfrm>
            <a:prstGeom prst="line">
              <a:avLst/>
            </a:prstGeom>
            <a:noFill/>
            <a:ln w="28575">
              <a:solidFill>
                <a:srgbClr val="00FFFF"/>
              </a:solidFill>
              <a:round/>
              <a:headEnd type="triangle" w="med" len="med"/>
              <a:tailEnd/>
            </a:ln>
          </p:spPr>
          <p:txBody>
            <a:bodyPr/>
            <a:lstStyle/>
            <a:p>
              <a:endParaRPr lang="zh-CN" altLang="en-US"/>
            </a:p>
          </p:txBody>
        </p:sp>
        <p:grpSp>
          <p:nvGrpSpPr>
            <p:cNvPr id="48193" name="Group 55"/>
            <p:cNvGrpSpPr>
              <a:grpSpLocks/>
            </p:cNvGrpSpPr>
            <p:nvPr/>
          </p:nvGrpSpPr>
          <p:grpSpPr bwMode="auto">
            <a:xfrm>
              <a:off x="3424" y="1253"/>
              <a:ext cx="363" cy="363"/>
              <a:chOff x="4785" y="709"/>
              <a:chExt cx="363" cy="363"/>
            </a:xfrm>
          </p:grpSpPr>
          <p:sp>
            <p:nvSpPr>
              <p:cNvPr id="48194" name="Oval 5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8195" name="Line 5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8" name="Group 58"/>
          <p:cNvGrpSpPr>
            <a:grpSpLocks/>
          </p:cNvGrpSpPr>
          <p:nvPr/>
        </p:nvGrpSpPr>
        <p:grpSpPr bwMode="auto">
          <a:xfrm>
            <a:off x="0" y="1557338"/>
            <a:ext cx="4608513" cy="2303462"/>
            <a:chOff x="113" y="799"/>
            <a:chExt cx="2903" cy="1451"/>
          </a:xfrm>
        </p:grpSpPr>
        <p:sp>
          <p:nvSpPr>
            <p:cNvPr id="48141" name="Oval 59"/>
            <p:cNvSpPr>
              <a:spLocks noChangeArrowheads="1"/>
            </p:cNvSpPr>
            <p:nvPr/>
          </p:nvSpPr>
          <p:spPr bwMode="auto">
            <a:xfrm>
              <a:off x="2653" y="157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8142" name="Oval 60"/>
            <p:cNvSpPr>
              <a:spLocks noChangeArrowheads="1"/>
            </p:cNvSpPr>
            <p:nvPr/>
          </p:nvSpPr>
          <p:spPr bwMode="auto">
            <a:xfrm>
              <a:off x="1337" y="161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8143" name="Line 61"/>
            <p:cNvSpPr>
              <a:spLocks noChangeShapeType="1"/>
            </p:cNvSpPr>
            <p:nvPr/>
          </p:nvSpPr>
          <p:spPr bwMode="auto">
            <a:xfrm>
              <a:off x="1519" y="844"/>
              <a:ext cx="0" cy="1406"/>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8144" name="Line 62"/>
            <p:cNvSpPr>
              <a:spLocks noChangeShapeType="1"/>
            </p:cNvSpPr>
            <p:nvPr/>
          </p:nvSpPr>
          <p:spPr bwMode="auto">
            <a:xfrm>
              <a:off x="1519" y="1479"/>
              <a:ext cx="635" cy="0"/>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48145" name="Line 63"/>
            <p:cNvSpPr>
              <a:spLocks noChangeShapeType="1"/>
            </p:cNvSpPr>
            <p:nvPr/>
          </p:nvSpPr>
          <p:spPr bwMode="auto">
            <a:xfrm>
              <a:off x="2154" y="1479"/>
              <a:ext cx="0" cy="771"/>
            </a:xfrm>
            <a:prstGeom prst="line">
              <a:avLst/>
            </a:prstGeom>
            <a:noFill/>
            <a:ln w="28575">
              <a:solidFill>
                <a:srgbClr val="FFCC00"/>
              </a:solidFill>
              <a:round/>
              <a:headEnd type="oval" w="med" len="med"/>
              <a:tailEnd type="oval" w="med" len="med"/>
            </a:ln>
          </p:spPr>
          <p:txBody>
            <a:bodyPr/>
            <a:lstStyle/>
            <a:p>
              <a:endParaRPr lang="zh-CN" altLang="en-US"/>
            </a:p>
          </p:txBody>
        </p:sp>
        <p:sp>
          <p:nvSpPr>
            <p:cNvPr id="48146" name="Text Box 64"/>
            <p:cNvSpPr txBox="1">
              <a:spLocks noChangeArrowheads="1"/>
            </p:cNvSpPr>
            <p:nvPr/>
          </p:nvSpPr>
          <p:spPr bwMode="auto">
            <a:xfrm>
              <a:off x="817" y="1661"/>
              <a:ext cx="59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40V</a:t>
              </a:r>
            </a:p>
          </p:txBody>
        </p:sp>
        <p:sp>
          <p:nvSpPr>
            <p:cNvPr id="48147" name="Text Box 65"/>
            <p:cNvSpPr txBox="1">
              <a:spLocks noChangeArrowheads="1"/>
            </p:cNvSpPr>
            <p:nvPr/>
          </p:nvSpPr>
          <p:spPr bwMode="auto">
            <a:xfrm>
              <a:off x="113" y="1661"/>
              <a:ext cx="589"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10</a:t>
              </a:r>
              <a:r>
                <a:rPr kumimoji="1" lang="en-US" altLang="zh-CN" sz="2800">
                  <a:latin typeface="Times New Roman" pitchFamily="18" charset="0"/>
                  <a:ea typeface="宋体" charset="-122"/>
                  <a:sym typeface="Symbol" pitchFamily="18" charset="2"/>
                </a:rPr>
                <a:t></a:t>
              </a:r>
            </a:p>
          </p:txBody>
        </p:sp>
        <p:sp>
          <p:nvSpPr>
            <p:cNvPr id="48148" name="Text Box 66"/>
            <p:cNvSpPr txBox="1">
              <a:spLocks noChangeArrowheads="1"/>
            </p:cNvSpPr>
            <p:nvPr/>
          </p:nvSpPr>
          <p:spPr bwMode="auto">
            <a:xfrm>
              <a:off x="2358" y="1026"/>
              <a:ext cx="59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4</a:t>
              </a:r>
              <a:r>
                <a:rPr kumimoji="1" lang="en-US" altLang="zh-CN" sz="2800">
                  <a:latin typeface="Times New Roman" pitchFamily="18" charset="0"/>
                  <a:ea typeface="宋体" charset="-122"/>
                  <a:sym typeface="Symbol" pitchFamily="18" charset="2"/>
                </a:rPr>
                <a:t></a:t>
              </a:r>
            </a:p>
          </p:txBody>
        </p:sp>
        <p:sp>
          <p:nvSpPr>
            <p:cNvPr id="48149" name="Text Box 67"/>
            <p:cNvSpPr txBox="1">
              <a:spLocks noChangeArrowheads="1"/>
            </p:cNvSpPr>
            <p:nvPr/>
          </p:nvSpPr>
          <p:spPr bwMode="auto">
            <a:xfrm>
              <a:off x="953" y="1026"/>
              <a:ext cx="54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10</a:t>
              </a:r>
              <a:r>
                <a:rPr kumimoji="1" lang="en-US" altLang="zh-CN" sz="2800">
                  <a:latin typeface="Times New Roman" pitchFamily="18" charset="0"/>
                  <a:ea typeface="宋体" charset="-122"/>
                  <a:sym typeface="Symbol" pitchFamily="18" charset="2"/>
                </a:rPr>
                <a:t></a:t>
              </a:r>
            </a:p>
          </p:txBody>
        </p:sp>
        <p:sp>
          <p:nvSpPr>
            <p:cNvPr id="48150" name="Text Box 68"/>
            <p:cNvSpPr txBox="1">
              <a:spLocks noChangeArrowheads="1"/>
            </p:cNvSpPr>
            <p:nvPr/>
          </p:nvSpPr>
          <p:spPr bwMode="auto">
            <a:xfrm>
              <a:off x="203" y="845"/>
              <a:ext cx="442"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2A</a:t>
              </a:r>
            </a:p>
          </p:txBody>
        </p:sp>
        <p:sp>
          <p:nvSpPr>
            <p:cNvPr id="48151" name="Text Box 69"/>
            <p:cNvSpPr txBox="1">
              <a:spLocks noChangeArrowheads="1"/>
            </p:cNvSpPr>
            <p:nvPr/>
          </p:nvSpPr>
          <p:spPr bwMode="auto">
            <a:xfrm>
              <a:off x="2132" y="799"/>
              <a:ext cx="54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p>
          </p:txBody>
        </p:sp>
        <p:sp>
          <p:nvSpPr>
            <p:cNvPr id="48152" name="Text Box 70"/>
            <p:cNvSpPr txBox="1">
              <a:spLocks noChangeArrowheads="1"/>
            </p:cNvSpPr>
            <p:nvPr/>
          </p:nvSpPr>
          <p:spPr bwMode="auto">
            <a:xfrm>
              <a:off x="1791" y="1515"/>
              <a:ext cx="442"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2A</a:t>
              </a:r>
              <a:endParaRPr lang="en-US" altLang="zh-CN" sz="2800">
                <a:ea typeface="仿宋_GB2312" pitchFamily="49" charset="-122"/>
              </a:endParaRPr>
            </a:p>
          </p:txBody>
        </p:sp>
        <p:sp>
          <p:nvSpPr>
            <p:cNvPr id="48153" name="Text Box 71"/>
            <p:cNvSpPr txBox="1">
              <a:spLocks noChangeArrowheads="1"/>
            </p:cNvSpPr>
            <p:nvPr/>
          </p:nvSpPr>
          <p:spPr bwMode="auto">
            <a:xfrm>
              <a:off x="1678" y="890"/>
              <a:ext cx="499"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6</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48154" name="Text Box 72"/>
            <p:cNvSpPr txBox="1">
              <a:spLocks noChangeArrowheads="1"/>
            </p:cNvSpPr>
            <p:nvPr/>
          </p:nvSpPr>
          <p:spPr bwMode="auto">
            <a:xfrm>
              <a:off x="2199" y="1515"/>
              <a:ext cx="590"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30V</a:t>
              </a:r>
              <a:endParaRPr lang="en-US" altLang="zh-CN" sz="2800">
                <a:ea typeface="仿宋_GB2312" pitchFamily="49" charset="-122"/>
              </a:endParaRPr>
            </a:p>
          </p:txBody>
        </p:sp>
        <p:sp>
          <p:nvSpPr>
            <p:cNvPr id="48155" name="Text Box 73"/>
            <p:cNvSpPr txBox="1">
              <a:spLocks noChangeArrowheads="1"/>
            </p:cNvSpPr>
            <p:nvPr/>
          </p:nvSpPr>
          <p:spPr bwMode="auto">
            <a:xfrm>
              <a:off x="2471" y="1752"/>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8156" name="Text Box 74"/>
            <p:cNvSpPr txBox="1">
              <a:spLocks noChangeArrowheads="1"/>
            </p:cNvSpPr>
            <p:nvPr/>
          </p:nvSpPr>
          <p:spPr bwMode="auto">
            <a:xfrm>
              <a:off x="2471" y="1253"/>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8157" name="Text Box 75"/>
            <p:cNvSpPr txBox="1">
              <a:spLocks noChangeArrowheads="1"/>
            </p:cNvSpPr>
            <p:nvPr/>
          </p:nvSpPr>
          <p:spPr bwMode="auto">
            <a:xfrm>
              <a:off x="1179" y="1389"/>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8158" name="Text Box 76"/>
            <p:cNvSpPr txBox="1">
              <a:spLocks noChangeArrowheads="1"/>
            </p:cNvSpPr>
            <p:nvPr/>
          </p:nvSpPr>
          <p:spPr bwMode="auto">
            <a:xfrm>
              <a:off x="1179" y="1842"/>
              <a:ext cx="227"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8159" name="Rectangle 77"/>
            <p:cNvSpPr>
              <a:spLocks noChangeArrowheads="1"/>
            </p:cNvSpPr>
            <p:nvPr/>
          </p:nvSpPr>
          <p:spPr bwMode="auto">
            <a:xfrm>
              <a:off x="612" y="844"/>
              <a:ext cx="2223" cy="1406"/>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48160" name="Rectangle 78"/>
            <p:cNvSpPr>
              <a:spLocks noChangeArrowheads="1"/>
            </p:cNvSpPr>
            <p:nvPr/>
          </p:nvSpPr>
          <p:spPr bwMode="auto">
            <a:xfrm>
              <a:off x="2776" y="102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8161" name="Rectangle 79"/>
            <p:cNvSpPr>
              <a:spLocks noChangeArrowheads="1"/>
            </p:cNvSpPr>
            <p:nvPr/>
          </p:nvSpPr>
          <p:spPr bwMode="auto">
            <a:xfrm>
              <a:off x="1474" y="102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8162" name="Rectangle 80"/>
            <p:cNvSpPr>
              <a:spLocks noChangeArrowheads="1"/>
            </p:cNvSpPr>
            <p:nvPr/>
          </p:nvSpPr>
          <p:spPr bwMode="auto">
            <a:xfrm>
              <a:off x="553" y="170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8163" name="Line 81"/>
            <p:cNvSpPr>
              <a:spLocks noChangeShapeType="1"/>
            </p:cNvSpPr>
            <p:nvPr/>
          </p:nvSpPr>
          <p:spPr bwMode="auto">
            <a:xfrm flipV="1">
              <a:off x="612" y="890"/>
              <a:ext cx="0" cy="317"/>
            </a:xfrm>
            <a:prstGeom prst="line">
              <a:avLst/>
            </a:prstGeom>
            <a:noFill/>
            <a:ln w="28575">
              <a:solidFill>
                <a:srgbClr val="00FFFF"/>
              </a:solidFill>
              <a:round/>
              <a:headEnd/>
              <a:tailEnd type="triangle" w="med" len="med"/>
            </a:ln>
          </p:spPr>
          <p:txBody>
            <a:bodyPr/>
            <a:lstStyle/>
            <a:p>
              <a:endParaRPr lang="zh-CN" altLang="en-US"/>
            </a:p>
          </p:txBody>
        </p:sp>
        <p:sp>
          <p:nvSpPr>
            <p:cNvPr id="48164" name="Line 82"/>
            <p:cNvSpPr>
              <a:spLocks noChangeShapeType="1"/>
            </p:cNvSpPr>
            <p:nvPr/>
          </p:nvSpPr>
          <p:spPr bwMode="auto">
            <a:xfrm flipV="1">
              <a:off x="2154" y="1525"/>
              <a:ext cx="0" cy="272"/>
            </a:xfrm>
            <a:prstGeom prst="line">
              <a:avLst/>
            </a:prstGeom>
            <a:noFill/>
            <a:ln w="28575">
              <a:solidFill>
                <a:srgbClr val="00FFFF"/>
              </a:solidFill>
              <a:round/>
              <a:headEnd/>
              <a:tailEnd type="triangle" w="med" len="med"/>
            </a:ln>
          </p:spPr>
          <p:txBody>
            <a:bodyPr/>
            <a:lstStyle/>
            <a:p>
              <a:endParaRPr lang="zh-CN" altLang="en-US"/>
            </a:p>
          </p:txBody>
        </p:sp>
        <p:sp>
          <p:nvSpPr>
            <p:cNvPr id="48165" name="Rectangle 83"/>
            <p:cNvSpPr>
              <a:spLocks noChangeArrowheads="1"/>
            </p:cNvSpPr>
            <p:nvPr/>
          </p:nvSpPr>
          <p:spPr bwMode="auto">
            <a:xfrm>
              <a:off x="1769" y="79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48166" name="Line 84"/>
            <p:cNvSpPr>
              <a:spLocks noChangeShapeType="1"/>
            </p:cNvSpPr>
            <p:nvPr/>
          </p:nvSpPr>
          <p:spPr bwMode="auto">
            <a:xfrm flipV="1">
              <a:off x="2223" y="799"/>
              <a:ext cx="363" cy="0"/>
            </a:xfrm>
            <a:prstGeom prst="line">
              <a:avLst/>
            </a:prstGeom>
            <a:noFill/>
            <a:ln w="28575">
              <a:solidFill>
                <a:srgbClr val="00FFFF"/>
              </a:solidFill>
              <a:round/>
              <a:headEnd type="triangle" w="med" len="med"/>
              <a:tailEnd/>
            </a:ln>
          </p:spPr>
          <p:txBody>
            <a:bodyPr/>
            <a:lstStyle/>
            <a:p>
              <a:endParaRPr lang="zh-CN" altLang="en-US"/>
            </a:p>
          </p:txBody>
        </p:sp>
        <p:grpSp>
          <p:nvGrpSpPr>
            <p:cNvPr id="48167" name="Group 85"/>
            <p:cNvGrpSpPr>
              <a:grpSpLocks/>
            </p:cNvGrpSpPr>
            <p:nvPr/>
          </p:nvGrpSpPr>
          <p:grpSpPr bwMode="auto">
            <a:xfrm>
              <a:off x="1972" y="1797"/>
              <a:ext cx="363" cy="363"/>
              <a:chOff x="4785" y="709"/>
              <a:chExt cx="363" cy="363"/>
            </a:xfrm>
          </p:grpSpPr>
          <p:sp>
            <p:nvSpPr>
              <p:cNvPr id="48171" name="Oval 8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8172" name="Line 8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nvGrpSpPr>
            <p:cNvPr id="48168" name="Group 88"/>
            <p:cNvGrpSpPr>
              <a:grpSpLocks/>
            </p:cNvGrpSpPr>
            <p:nvPr/>
          </p:nvGrpSpPr>
          <p:grpSpPr bwMode="auto">
            <a:xfrm>
              <a:off x="430" y="1162"/>
              <a:ext cx="363" cy="363"/>
              <a:chOff x="4785" y="709"/>
              <a:chExt cx="363" cy="363"/>
            </a:xfrm>
          </p:grpSpPr>
          <p:sp>
            <p:nvSpPr>
              <p:cNvPr id="48169" name="Oval 89"/>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8170" name="Line 90"/>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89122"/>
                                        </p:tgtEl>
                                        <p:attrNameLst>
                                          <p:attrName>style.visibility</p:attrName>
                                        </p:attrNameLst>
                                      </p:cBhvr>
                                      <p:to>
                                        <p:strVal val="visible"/>
                                      </p:to>
                                    </p:set>
                                    <p:anim calcmode="lin" valueType="num">
                                      <p:cBhvr>
                                        <p:cTn id="7" dur="1000" fill="hold"/>
                                        <p:tgtEl>
                                          <p:spTgt spid="389122"/>
                                        </p:tgtEl>
                                        <p:attrNameLst>
                                          <p:attrName>ppt_w</p:attrName>
                                        </p:attrNameLst>
                                      </p:cBhvr>
                                      <p:tavLst>
                                        <p:tav tm="0">
                                          <p:val>
                                            <p:fltVal val="0"/>
                                          </p:val>
                                        </p:tav>
                                        <p:tav tm="100000">
                                          <p:val>
                                            <p:strVal val="#ppt_w"/>
                                          </p:val>
                                        </p:tav>
                                      </p:tavLst>
                                    </p:anim>
                                    <p:anim calcmode="lin" valueType="num">
                                      <p:cBhvr>
                                        <p:cTn id="8" dur="1000" fill="hold"/>
                                        <p:tgtEl>
                                          <p:spTgt spid="389122"/>
                                        </p:tgtEl>
                                        <p:attrNameLst>
                                          <p:attrName>ppt_h</p:attrName>
                                        </p:attrNameLst>
                                      </p:cBhvr>
                                      <p:tavLst>
                                        <p:tav tm="0">
                                          <p:val>
                                            <p:fltVal val="0"/>
                                          </p:val>
                                        </p:tav>
                                        <p:tav tm="100000">
                                          <p:val>
                                            <p:strVal val="#ppt_h"/>
                                          </p:val>
                                        </p:tav>
                                      </p:tavLst>
                                    </p:anim>
                                    <p:anim calcmode="lin" valueType="num">
                                      <p:cBhvr>
                                        <p:cTn id="9" dur="1000" fill="hold"/>
                                        <p:tgtEl>
                                          <p:spTgt spid="38912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89122"/>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89131"/>
                                        </p:tgtEl>
                                        <p:attrNameLst>
                                          <p:attrName>style.visibility</p:attrName>
                                        </p:attrNameLst>
                                      </p:cBhvr>
                                      <p:to>
                                        <p:strVal val="visible"/>
                                      </p:to>
                                    </p:set>
                                    <p:animEffect transition="in" filter="wipe(left)">
                                      <p:cBhvr>
                                        <p:cTn id="18" dur="2000"/>
                                        <p:tgtEl>
                                          <p:spTgt spid="3891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389123"/>
                                        </p:tgtEl>
                                        <p:attrNameLst>
                                          <p:attrName>style.visibility</p:attrName>
                                        </p:attrNameLst>
                                      </p:cBhvr>
                                      <p:to>
                                        <p:strVal val="visible"/>
                                      </p:to>
                                    </p:set>
                                    <p:animEffect transition="in" filter="slide(fromLeft)">
                                      <p:cBhvr>
                                        <p:cTn id="23" dur="500"/>
                                        <p:tgtEl>
                                          <p:spTgt spid="389123"/>
                                        </p:tgtEl>
                                      </p:cBhvr>
                                    </p:animEffect>
                                  </p:childTnLst>
                                </p:cTn>
                              </p:par>
                            </p:childTnLst>
                          </p:cTn>
                        </p:par>
                        <p:par>
                          <p:cTn id="24" fill="hold" nodeType="afterGroup">
                            <p:stCondLst>
                              <p:cond delay="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9132"/>
                                        </p:tgtEl>
                                        <p:attrNameLst>
                                          <p:attrName>style.visibility</p:attrName>
                                        </p:attrNameLst>
                                      </p:cBhvr>
                                      <p:to>
                                        <p:strVal val="visible"/>
                                      </p:to>
                                    </p:set>
                                    <p:animEffect transition="in" filter="wipe(up)">
                                      <p:cBhvr>
                                        <p:cTn id="32" dur="500"/>
                                        <p:tgtEl>
                                          <p:spTgt spid="389132"/>
                                        </p:tgtEl>
                                      </p:cBhvr>
                                    </p:animEffect>
                                  </p:childTnLst>
                                </p:cTn>
                              </p:par>
                            </p:childTnLst>
                          </p:cTn>
                        </p:par>
                        <p:par>
                          <p:cTn id="33" fill="hold" nodeType="afterGroup">
                            <p:stCondLst>
                              <p:cond delay="500"/>
                            </p:stCondLst>
                            <p:childTnLst>
                              <p:par>
                                <p:cTn id="34" presetID="3" presetClass="entr" presetSubtype="10"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89124"/>
                                        </p:tgtEl>
                                        <p:attrNameLst>
                                          <p:attrName>style.visibility</p:attrName>
                                        </p:attrNameLst>
                                      </p:cBhvr>
                                      <p:to>
                                        <p:strVal val="visible"/>
                                      </p:to>
                                    </p:set>
                                    <p:animEffect transition="in" filter="wipe(left)">
                                      <p:cBhvr>
                                        <p:cTn id="41" dur="500"/>
                                        <p:tgtEl>
                                          <p:spTgt spid="389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p:bldP spid="389123" grpId="0" animBg="1"/>
      <p:bldP spid="389131" grpId="0" autoUpdateAnimBg="0"/>
      <p:bldP spid="3891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0" y="765175"/>
            <a:ext cx="795338" cy="579438"/>
          </a:xfrm>
          <a:prstGeom prst="rect">
            <a:avLst/>
          </a:prstGeom>
          <a:noFill/>
          <a:ln w="9525">
            <a:noFill/>
            <a:miter lim="800000"/>
            <a:headEnd/>
            <a:tailEnd/>
          </a:ln>
        </p:spPr>
        <p:txBody>
          <a:bodyPr wrap="none">
            <a:spAutoFit/>
          </a:bodyPr>
          <a:lstStyle/>
          <a:p>
            <a:pPr eaLnBrk="1" hangingPunct="1">
              <a:spcBef>
                <a:spcPct val="50000"/>
              </a:spcBef>
            </a:pPr>
            <a:r>
              <a:rPr kumimoji="1" lang="zh-CN" altLang="en-US" sz="3200" b="1">
                <a:latin typeface="Times New Roman" pitchFamily="18" charset="0"/>
                <a:ea typeface="宋体" charset="-122"/>
              </a:rPr>
              <a:t>例</a:t>
            </a:r>
            <a:r>
              <a:rPr kumimoji="1" lang="en-US" altLang="zh-CN" sz="3200">
                <a:latin typeface="Times New Roman" pitchFamily="18" charset="0"/>
                <a:ea typeface="宋体" charset="-122"/>
              </a:rPr>
              <a:t>4</a:t>
            </a:r>
          </a:p>
        </p:txBody>
      </p:sp>
      <p:sp>
        <p:nvSpPr>
          <p:cNvPr id="390147" name="AutoShape 3"/>
          <p:cNvSpPr>
            <a:spLocks noChangeArrowheads="1"/>
          </p:cNvSpPr>
          <p:nvPr/>
        </p:nvSpPr>
        <p:spPr bwMode="auto">
          <a:xfrm rot="5400000">
            <a:off x="6353175" y="3448050"/>
            <a:ext cx="685800" cy="215900"/>
          </a:xfrm>
          <a:prstGeom prst="rightArrow">
            <a:avLst>
              <a:gd name="adj1" fmla="val 50000"/>
              <a:gd name="adj2" fmla="val 79412"/>
            </a:avLst>
          </a:prstGeom>
          <a:solidFill>
            <a:srgbClr val="0099FF"/>
          </a:solidFill>
          <a:ln w="9525">
            <a:noFill/>
            <a:miter lim="800000"/>
            <a:headEnd/>
            <a:tailEnd/>
          </a:ln>
        </p:spPr>
        <p:txBody>
          <a:bodyPr wrap="none" anchor="ctr"/>
          <a:lstStyle/>
          <a:p>
            <a:endParaRPr lang="zh-CN" altLang="en-US">
              <a:ea typeface="宋体" charset="-122"/>
            </a:endParaRPr>
          </a:p>
        </p:txBody>
      </p:sp>
      <p:sp>
        <p:nvSpPr>
          <p:cNvPr id="390148" name="Text Box 4"/>
          <p:cNvSpPr txBox="1">
            <a:spLocks noChangeArrowheads="1"/>
          </p:cNvSpPr>
          <p:nvPr/>
        </p:nvSpPr>
        <p:spPr bwMode="auto">
          <a:xfrm>
            <a:off x="395288" y="4005263"/>
            <a:ext cx="3960812" cy="2143125"/>
          </a:xfrm>
          <a:prstGeom prst="rect">
            <a:avLst/>
          </a:prstGeom>
          <a:noFill/>
          <a:ln w="9525">
            <a:noFill/>
            <a:miter lim="800000"/>
            <a:headEnd/>
            <a:tailEnd/>
          </a:ln>
        </p:spPr>
        <p:txBody>
          <a:bodyPr>
            <a:spAutoFit/>
          </a:bodyPr>
          <a:lstStyle/>
          <a:p>
            <a:pPr eaLnBrk="1" hangingPunct="1">
              <a:lnSpc>
                <a:spcPct val="120000"/>
              </a:lnSpc>
              <a:spcBef>
                <a:spcPct val="50000"/>
              </a:spcBef>
            </a:pPr>
            <a:r>
              <a:rPr kumimoji="1" lang="zh-CN" altLang="en-US" sz="2800" b="1">
                <a:latin typeface="Times New Roman" pitchFamily="18" charset="0"/>
                <a:ea typeface="楷体_GB2312" pitchFamily="49" charset="-122"/>
              </a:rPr>
              <a:t>                受控源和独立源一样可以进行电源转换；转换过程中注意不要丢失控制量。</a:t>
            </a:r>
          </a:p>
        </p:txBody>
      </p:sp>
      <p:sp>
        <p:nvSpPr>
          <p:cNvPr id="390149" name="Text Box 5"/>
          <p:cNvSpPr txBox="1">
            <a:spLocks noChangeArrowheads="1"/>
          </p:cNvSpPr>
          <p:nvPr/>
        </p:nvSpPr>
        <p:spPr bwMode="auto">
          <a:xfrm>
            <a:off x="827088" y="836613"/>
            <a:ext cx="2160587" cy="519112"/>
          </a:xfrm>
          <a:prstGeom prst="rect">
            <a:avLst/>
          </a:prstGeom>
          <a:noFill/>
          <a:ln w="28575">
            <a:noFill/>
            <a:miter lim="800000"/>
            <a:headEnd/>
            <a:tailEnd/>
          </a:ln>
        </p:spPr>
        <p:txBody>
          <a:bodyPr anchor="ctr">
            <a:spAutoFit/>
          </a:bodyPr>
          <a:lstStyle/>
          <a:p>
            <a:pPr algn="ctr" eaLnBrk="1" hangingPunct="1"/>
            <a:r>
              <a:rPr lang="zh-CN" altLang="en-US" sz="2800" b="1">
                <a:latin typeface="楷体_GB2312" pitchFamily="49" charset="-122"/>
                <a:ea typeface="楷体_GB2312" pitchFamily="49" charset="-122"/>
              </a:rPr>
              <a:t>求电流 </a:t>
            </a:r>
            <a:r>
              <a:rPr lang="en-US" altLang="zh-CN" sz="2800" b="1" i="1">
                <a:latin typeface="Times New Roman" pitchFamily="18" charset="0"/>
                <a:ea typeface="楷体_GB2312" pitchFamily="49" charset="-122"/>
              </a:rPr>
              <a:t>i</a:t>
            </a:r>
            <a:r>
              <a:rPr lang="en-US" altLang="zh-CN" sz="2800" b="1" baseline="-25000">
                <a:latin typeface="楷体_GB2312" pitchFamily="49" charset="-122"/>
                <a:ea typeface="楷体_GB2312" pitchFamily="49" charset="-122"/>
              </a:rPr>
              <a:t>1</a:t>
            </a:r>
            <a:endParaRPr lang="en-US" altLang="zh-CN" sz="2800" b="1">
              <a:latin typeface="楷体_GB2312" pitchFamily="49" charset="-122"/>
              <a:ea typeface="楷体_GB2312" pitchFamily="49" charset="-122"/>
            </a:endParaRPr>
          </a:p>
        </p:txBody>
      </p:sp>
      <p:graphicFrame>
        <p:nvGraphicFramePr>
          <p:cNvPr id="390150" name="Object 6"/>
          <p:cNvGraphicFramePr>
            <a:graphicFrameLocks noChangeAspect="1"/>
          </p:cNvGraphicFramePr>
          <p:nvPr/>
        </p:nvGraphicFramePr>
        <p:xfrm>
          <a:off x="468313" y="1412875"/>
          <a:ext cx="2520950" cy="1046163"/>
        </p:xfrm>
        <a:graphic>
          <a:graphicData uri="http://schemas.openxmlformats.org/presentationml/2006/ole">
            <p:oleObj spid="_x0000_s49158" name="公式" r:id="rId3" imgW="1180969" imgH="485880" progId="Equation.3">
              <p:embed/>
            </p:oleObj>
          </a:graphicData>
        </a:graphic>
      </p:graphicFrame>
      <p:graphicFrame>
        <p:nvGraphicFramePr>
          <p:cNvPr id="390151" name="Object 7"/>
          <p:cNvGraphicFramePr>
            <a:graphicFrameLocks noChangeAspect="1"/>
          </p:cNvGraphicFramePr>
          <p:nvPr/>
        </p:nvGraphicFramePr>
        <p:xfrm>
          <a:off x="323850" y="2420938"/>
          <a:ext cx="3960813" cy="530225"/>
        </p:xfrm>
        <a:graphic>
          <a:graphicData uri="http://schemas.openxmlformats.org/presentationml/2006/ole">
            <p:oleObj spid="_x0000_s49159" name="公式" r:id="rId4" imgW="1790772" imgH="228634" progId="Equation.3">
              <p:embed/>
            </p:oleObj>
          </a:graphicData>
        </a:graphic>
      </p:graphicFrame>
      <p:graphicFrame>
        <p:nvGraphicFramePr>
          <p:cNvPr id="390152" name="Object 8"/>
          <p:cNvGraphicFramePr>
            <a:graphicFrameLocks noChangeAspect="1"/>
          </p:cNvGraphicFramePr>
          <p:nvPr/>
        </p:nvGraphicFramePr>
        <p:xfrm>
          <a:off x="468313" y="2852738"/>
          <a:ext cx="3313112" cy="1041400"/>
        </p:xfrm>
        <a:graphic>
          <a:graphicData uri="http://schemas.openxmlformats.org/presentationml/2006/ole">
            <p:oleObj spid="_x0000_s49160" name="公式" r:id="rId5" imgW="1562197" imgH="485880" progId="Equation.3">
              <p:embed/>
            </p:oleObj>
          </a:graphicData>
        </a:graphic>
      </p:graphicFrame>
      <p:grpSp>
        <p:nvGrpSpPr>
          <p:cNvPr id="2" name="Group 9"/>
          <p:cNvGrpSpPr>
            <a:grpSpLocks/>
          </p:cNvGrpSpPr>
          <p:nvPr/>
        </p:nvGrpSpPr>
        <p:grpSpPr bwMode="auto">
          <a:xfrm>
            <a:off x="179388" y="3860800"/>
            <a:ext cx="1644650" cy="850900"/>
            <a:chOff x="385" y="3022"/>
            <a:chExt cx="1036" cy="536"/>
          </a:xfrm>
        </p:grpSpPr>
        <p:pic>
          <p:nvPicPr>
            <p:cNvPr id="49222" name="Picture 10" descr="123"/>
            <p:cNvPicPr>
              <a:picLocks noChangeAspect="1" noChangeArrowheads="1"/>
            </p:cNvPicPr>
            <p:nvPr/>
          </p:nvPicPr>
          <p:blipFill>
            <a:blip r:embed="rId6"/>
            <a:srcRect/>
            <a:stretch>
              <a:fillRect/>
            </a:stretch>
          </p:blipFill>
          <p:spPr bwMode="auto">
            <a:xfrm>
              <a:off x="385" y="3022"/>
              <a:ext cx="590" cy="536"/>
            </a:xfrm>
            <a:prstGeom prst="rect">
              <a:avLst/>
            </a:prstGeom>
            <a:noFill/>
            <a:ln w="9525">
              <a:noFill/>
              <a:miter lim="800000"/>
              <a:headEnd/>
              <a:tailEnd/>
            </a:ln>
          </p:spPr>
        </p:pic>
        <p:sp>
          <p:nvSpPr>
            <p:cNvPr id="49223" name="Text Box 11"/>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kumimoji="1" lang="zh-CN" altLang="en-US" sz="3200">
                  <a:solidFill>
                    <a:srgbClr val="FA7748"/>
                  </a:solidFill>
                  <a:latin typeface="Times New Roman" pitchFamily="18" charset="0"/>
                  <a:ea typeface="华文行楷" pitchFamily="2" charset="-122"/>
                </a:rPr>
                <a:t>注意</a:t>
              </a:r>
            </a:p>
          </p:txBody>
        </p:sp>
      </p:grpSp>
      <p:grpSp>
        <p:nvGrpSpPr>
          <p:cNvPr id="3" name="Group 12"/>
          <p:cNvGrpSpPr>
            <a:grpSpLocks/>
          </p:cNvGrpSpPr>
          <p:nvPr/>
        </p:nvGrpSpPr>
        <p:grpSpPr bwMode="auto">
          <a:xfrm>
            <a:off x="4427538" y="836613"/>
            <a:ext cx="3887787" cy="2319337"/>
            <a:chOff x="1837" y="2151"/>
            <a:chExt cx="2449" cy="1461"/>
          </a:xfrm>
        </p:grpSpPr>
        <p:sp>
          <p:nvSpPr>
            <p:cNvPr id="49204" name="AutoShape 13"/>
            <p:cNvSpPr>
              <a:spLocks noChangeArrowheads="1"/>
            </p:cNvSpPr>
            <p:nvPr/>
          </p:nvSpPr>
          <p:spPr bwMode="auto">
            <a:xfrm>
              <a:off x="3833" y="2886"/>
              <a:ext cx="453" cy="363"/>
            </a:xfrm>
            <a:prstGeom prst="diamond">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wrap="none" anchor="ctr"/>
            <a:lstStyle/>
            <a:p>
              <a:endParaRPr lang="zh-CN" altLang="en-US">
                <a:ea typeface="宋体" charset="-122"/>
              </a:endParaRPr>
            </a:p>
          </p:txBody>
        </p:sp>
        <p:sp>
          <p:nvSpPr>
            <p:cNvPr id="49205" name="Oval 14"/>
            <p:cNvSpPr>
              <a:spLocks noChangeArrowheads="1"/>
            </p:cNvSpPr>
            <p:nvPr/>
          </p:nvSpPr>
          <p:spPr bwMode="auto">
            <a:xfrm>
              <a:off x="1837" y="284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9206" name="Text Box 15"/>
            <p:cNvSpPr txBox="1">
              <a:spLocks noChangeArrowheads="1"/>
            </p:cNvSpPr>
            <p:nvPr/>
          </p:nvSpPr>
          <p:spPr bwMode="auto">
            <a:xfrm>
              <a:off x="3742" y="2659"/>
              <a:ext cx="363" cy="327"/>
            </a:xfrm>
            <a:prstGeom prst="rect">
              <a:avLst/>
            </a:prstGeom>
            <a:noFill/>
            <a:ln w="28575">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49207" name="Text Box 16"/>
            <p:cNvSpPr txBox="1">
              <a:spLocks noChangeArrowheads="1"/>
            </p:cNvSpPr>
            <p:nvPr/>
          </p:nvSpPr>
          <p:spPr bwMode="auto">
            <a:xfrm>
              <a:off x="3742" y="3113"/>
              <a:ext cx="272" cy="327"/>
            </a:xfrm>
            <a:prstGeom prst="rect">
              <a:avLst/>
            </a:prstGeom>
            <a:noFill/>
            <a:ln w="28575">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49208" name="Text Box 17"/>
            <p:cNvSpPr txBox="1">
              <a:spLocks noChangeArrowheads="1"/>
            </p:cNvSpPr>
            <p:nvPr/>
          </p:nvSpPr>
          <p:spPr bwMode="auto">
            <a:xfrm>
              <a:off x="2200" y="2840"/>
              <a:ext cx="635" cy="327"/>
            </a:xfrm>
            <a:prstGeom prst="rect">
              <a:avLst/>
            </a:prstGeom>
            <a:noFill/>
            <a:ln w="28575">
              <a:noFill/>
              <a:miter lim="800000"/>
              <a:headEnd/>
              <a:tailEnd/>
            </a:ln>
          </p:spPr>
          <p:txBody>
            <a:bodyPr anchor="ctr">
              <a:spAutoFit/>
            </a:bodyPr>
            <a:lstStyle/>
            <a:p>
              <a:pPr>
                <a:spcBef>
                  <a:spcPct val="50000"/>
                </a:spcBef>
              </a:pPr>
              <a:r>
                <a:rPr kumimoji="1" lang="en-US" altLang="zh-CN" sz="2800" i="1">
                  <a:latin typeface="Times New Roman" pitchFamily="18" charset="0"/>
                  <a:ea typeface="宋体" charset="-122"/>
                  <a:sym typeface="Symbol" pitchFamily="18" charset="2"/>
                </a:rPr>
                <a:t>U</a:t>
              </a:r>
              <a:r>
                <a:rPr kumimoji="1" lang="en-US" altLang="zh-CN" sz="2800" i="1" baseline="-25000">
                  <a:latin typeface="Times New Roman" pitchFamily="18" charset="0"/>
                  <a:ea typeface="宋体" charset="-122"/>
                  <a:sym typeface="Symbol" pitchFamily="18" charset="2"/>
                </a:rPr>
                <a:t>S</a:t>
              </a:r>
            </a:p>
          </p:txBody>
        </p:sp>
        <p:sp>
          <p:nvSpPr>
            <p:cNvPr id="49209" name="Line 18"/>
            <p:cNvSpPr>
              <a:spLocks noChangeShapeType="1"/>
            </p:cNvSpPr>
            <p:nvPr/>
          </p:nvSpPr>
          <p:spPr bwMode="auto">
            <a:xfrm>
              <a:off x="2971" y="2523"/>
              <a:ext cx="0" cy="1089"/>
            </a:xfrm>
            <a:prstGeom prst="line">
              <a:avLst/>
            </a:prstGeom>
            <a:noFill/>
            <a:ln w="28575">
              <a:solidFill>
                <a:schemeClr val="tx1"/>
              </a:solidFill>
              <a:round/>
              <a:headEnd type="oval" w="med" len="med"/>
              <a:tailEnd type="oval" w="med" len="med"/>
            </a:ln>
          </p:spPr>
          <p:txBody>
            <a:bodyPr/>
            <a:lstStyle/>
            <a:p>
              <a:endParaRPr lang="zh-CN" altLang="en-US"/>
            </a:p>
          </p:txBody>
        </p:sp>
        <p:sp>
          <p:nvSpPr>
            <p:cNvPr id="49210" name="Line 19"/>
            <p:cNvSpPr>
              <a:spLocks noChangeShapeType="1"/>
            </p:cNvSpPr>
            <p:nvPr/>
          </p:nvSpPr>
          <p:spPr bwMode="auto">
            <a:xfrm>
              <a:off x="2154" y="2659"/>
              <a:ext cx="499" cy="0"/>
            </a:xfrm>
            <a:prstGeom prst="line">
              <a:avLst/>
            </a:prstGeom>
            <a:noFill/>
            <a:ln w="28575">
              <a:solidFill>
                <a:srgbClr val="66FFFF"/>
              </a:solidFill>
              <a:round/>
              <a:headEnd/>
              <a:tailEnd type="triangle" w="med" len="med"/>
            </a:ln>
          </p:spPr>
          <p:txBody>
            <a:bodyPr/>
            <a:lstStyle/>
            <a:p>
              <a:endParaRPr lang="zh-CN" altLang="en-US"/>
            </a:p>
          </p:txBody>
        </p:sp>
        <p:sp>
          <p:nvSpPr>
            <p:cNvPr id="49211" name="Text Box 20"/>
            <p:cNvSpPr txBox="1">
              <a:spLocks noChangeArrowheads="1"/>
            </p:cNvSpPr>
            <p:nvPr/>
          </p:nvSpPr>
          <p:spPr bwMode="auto">
            <a:xfrm>
              <a:off x="2018" y="2614"/>
              <a:ext cx="408"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a:t>
              </a:r>
              <a:endParaRPr lang="en-US" altLang="zh-CN" sz="2800">
                <a:ea typeface="仿宋_GB2312" pitchFamily="49" charset="-122"/>
              </a:endParaRPr>
            </a:p>
          </p:txBody>
        </p:sp>
        <p:sp>
          <p:nvSpPr>
            <p:cNvPr id="49212" name="Text Box 21"/>
            <p:cNvSpPr txBox="1">
              <a:spLocks noChangeArrowheads="1"/>
            </p:cNvSpPr>
            <p:nvPr/>
          </p:nvSpPr>
          <p:spPr bwMode="auto">
            <a:xfrm>
              <a:off x="2109" y="3067"/>
              <a:ext cx="226" cy="327"/>
            </a:xfrm>
            <a:prstGeom prst="rect">
              <a:avLst/>
            </a:prstGeom>
            <a:noFill/>
            <a:ln w="28575">
              <a:noFill/>
              <a:miter lim="800000"/>
              <a:headEnd/>
              <a:tailEnd/>
            </a:ln>
          </p:spPr>
          <p:txBody>
            <a:bodyPr anchor="ctr">
              <a:spAutoFit/>
            </a:bodyPr>
            <a:lstStyle/>
            <a:p>
              <a:pPr algn="ctr" eaLnBrk="1" hangingPunct="1"/>
              <a:r>
                <a:rPr lang="en-US" altLang="zh-CN" sz="2800">
                  <a:latin typeface="Times New Roman" pitchFamily="18" charset="0"/>
                  <a:ea typeface="宋体" charset="-122"/>
                </a:rPr>
                <a:t>_</a:t>
              </a:r>
              <a:endParaRPr lang="en-US" altLang="zh-CN" sz="2800">
                <a:ea typeface="仿宋_GB2312" pitchFamily="49" charset="-122"/>
              </a:endParaRPr>
            </a:p>
          </p:txBody>
        </p:sp>
        <p:sp>
          <p:nvSpPr>
            <p:cNvPr id="49213" name="Text Box 22"/>
            <p:cNvSpPr txBox="1">
              <a:spLocks noChangeArrowheads="1"/>
            </p:cNvSpPr>
            <p:nvPr/>
          </p:nvSpPr>
          <p:spPr bwMode="auto">
            <a:xfrm>
              <a:off x="3379" y="2160"/>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R</a:t>
              </a:r>
              <a:r>
                <a:rPr lang="en-US" altLang="zh-CN" sz="2800" baseline="-25000">
                  <a:latin typeface="Times New Roman" pitchFamily="18" charset="0"/>
                  <a:ea typeface="宋体" charset="-122"/>
                </a:rPr>
                <a:t>3</a:t>
              </a:r>
              <a:endParaRPr lang="en-US" altLang="zh-CN" sz="2800">
                <a:ea typeface="仿宋_GB2312" pitchFamily="49" charset="-122"/>
              </a:endParaRPr>
            </a:p>
          </p:txBody>
        </p:sp>
        <p:sp>
          <p:nvSpPr>
            <p:cNvPr id="49214" name="Text Box 23"/>
            <p:cNvSpPr txBox="1">
              <a:spLocks noChangeArrowheads="1"/>
            </p:cNvSpPr>
            <p:nvPr/>
          </p:nvSpPr>
          <p:spPr bwMode="auto">
            <a:xfrm>
              <a:off x="3016" y="2840"/>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R</a:t>
              </a:r>
              <a:r>
                <a:rPr lang="en-US" altLang="zh-CN" sz="2800" baseline="-25000">
                  <a:latin typeface="Times New Roman" pitchFamily="18" charset="0"/>
                  <a:ea typeface="宋体" charset="-122"/>
                </a:rPr>
                <a:t>2</a:t>
              </a:r>
              <a:endParaRPr lang="en-US" altLang="zh-CN" sz="2800">
                <a:ea typeface="仿宋_GB2312" pitchFamily="49" charset="-122"/>
              </a:endParaRPr>
            </a:p>
          </p:txBody>
        </p:sp>
        <p:sp>
          <p:nvSpPr>
            <p:cNvPr id="49215" name="Text Box 24"/>
            <p:cNvSpPr txBox="1">
              <a:spLocks noChangeArrowheads="1"/>
            </p:cNvSpPr>
            <p:nvPr/>
          </p:nvSpPr>
          <p:spPr bwMode="auto">
            <a:xfrm>
              <a:off x="2336" y="2151"/>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R</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49216" name="Text Box 25"/>
            <p:cNvSpPr txBox="1">
              <a:spLocks noChangeArrowheads="1"/>
            </p:cNvSpPr>
            <p:nvPr/>
          </p:nvSpPr>
          <p:spPr bwMode="auto">
            <a:xfrm>
              <a:off x="2653" y="2478"/>
              <a:ext cx="335"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i</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49217" name="Text Box 26"/>
            <p:cNvSpPr txBox="1">
              <a:spLocks noChangeArrowheads="1"/>
            </p:cNvSpPr>
            <p:nvPr/>
          </p:nvSpPr>
          <p:spPr bwMode="auto">
            <a:xfrm>
              <a:off x="3470" y="2931"/>
              <a:ext cx="453" cy="327"/>
            </a:xfrm>
            <a:prstGeom prst="rect">
              <a:avLst/>
            </a:prstGeom>
            <a:noFill/>
            <a:ln w="28575">
              <a:noFill/>
              <a:miter lim="800000"/>
              <a:headEnd/>
              <a:tailEnd/>
            </a:ln>
          </p:spPr>
          <p:txBody>
            <a:bodyPr anchor="ctr">
              <a:spAutoFit/>
            </a:bodyPr>
            <a:lstStyle/>
            <a:p>
              <a:pPr algn="ctr" eaLnBrk="1" hangingPunct="1"/>
              <a:r>
                <a:rPr lang="en-US" altLang="zh-CN" sz="2800" i="1">
                  <a:latin typeface="Times New Roman" pitchFamily="18" charset="0"/>
                  <a:ea typeface="宋体" charset="-122"/>
                </a:rPr>
                <a:t>ri</a:t>
              </a:r>
              <a:r>
                <a:rPr lang="en-US" altLang="zh-CN" sz="2800" baseline="-25000">
                  <a:latin typeface="Times New Roman" pitchFamily="18" charset="0"/>
                  <a:ea typeface="宋体" charset="-122"/>
                </a:rPr>
                <a:t>1</a:t>
              </a:r>
              <a:endParaRPr lang="en-US" altLang="zh-CN" sz="2800">
                <a:ea typeface="仿宋_GB2312" pitchFamily="49" charset="-122"/>
              </a:endParaRPr>
            </a:p>
          </p:txBody>
        </p:sp>
        <p:sp>
          <p:nvSpPr>
            <p:cNvPr id="49218" name="Rectangle 27"/>
            <p:cNvSpPr>
              <a:spLocks noChangeArrowheads="1"/>
            </p:cNvSpPr>
            <p:nvPr/>
          </p:nvSpPr>
          <p:spPr bwMode="auto">
            <a:xfrm>
              <a:off x="2018" y="2523"/>
              <a:ext cx="2041" cy="1089"/>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49219" name="Rectangle 28"/>
            <p:cNvSpPr>
              <a:spLocks noChangeArrowheads="1"/>
            </p:cNvSpPr>
            <p:nvPr/>
          </p:nvSpPr>
          <p:spPr bwMode="auto">
            <a:xfrm>
              <a:off x="2889" y="284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9220" name="Rectangle 29"/>
            <p:cNvSpPr>
              <a:spLocks noChangeArrowheads="1"/>
            </p:cNvSpPr>
            <p:nvPr/>
          </p:nvSpPr>
          <p:spPr bwMode="auto">
            <a:xfrm>
              <a:off x="3379" y="2478"/>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49221" name="Rectangle 30"/>
            <p:cNvSpPr>
              <a:spLocks noChangeArrowheads="1"/>
            </p:cNvSpPr>
            <p:nvPr/>
          </p:nvSpPr>
          <p:spPr bwMode="auto">
            <a:xfrm>
              <a:off x="2336" y="2478"/>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4" name="Group 31"/>
          <p:cNvGrpSpPr>
            <a:grpSpLocks/>
          </p:cNvGrpSpPr>
          <p:nvPr/>
        </p:nvGrpSpPr>
        <p:grpSpPr bwMode="auto">
          <a:xfrm>
            <a:off x="4716463" y="4005263"/>
            <a:ext cx="3887787" cy="1843087"/>
            <a:chOff x="2971" y="2523"/>
            <a:chExt cx="2449" cy="1161"/>
          </a:xfrm>
        </p:grpSpPr>
        <p:sp>
          <p:nvSpPr>
            <p:cNvPr id="49189" name="Oval 32"/>
            <p:cNvSpPr>
              <a:spLocks noChangeArrowheads="1"/>
            </p:cNvSpPr>
            <p:nvPr/>
          </p:nvSpPr>
          <p:spPr bwMode="auto">
            <a:xfrm>
              <a:off x="2971" y="291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9190" name="Text Box 33"/>
            <p:cNvSpPr txBox="1">
              <a:spLocks noChangeArrowheads="1"/>
            </p:cNvSpPr>
            <p:nvPr/>
          </p:nvSpPr>
          <p:spPr bwMode="auto">
            <a:xfrm>
              <a:off x="3289" y="2912"/>
              <a:ext cx="635" cy="327"/>
            </a:xfrm>
            <a:prstGeom prst="rect">
              <a:avLst/>
            </a:prstGeom>
            <a:noFill/>
            <a:ln w="28575">
              <a:noFill/>
              <a:miter lim="800000"/>
              <a:headEnd/>
              <a:tailEnd/>
            </a:ln>
          </p:spPr>
          <p:txBody>
            <a:bodyPr anchor="ctr">
              <a:spAutoFit/>
            </a:bodyPr>
            <a:lstStyle/>
            <a:p>
              <a:pPr>
                <a:spcBef>
                  <a:spcPct val="50000"/>
                </a:spcBef>
              </a:pPr>
              <a:r>
                <a:rPr kumimoji="1" lang="en-US" altLang="zh-CN" sz="2800" i="1">
                  <a:solidFill>
                    <a:schemeClr val="bg1"/>
                  </a:solidFill>
                  <a:latin typeface="Times New Roman" pitchFamily="18" charset="0"/>
                  <a:ea typeface="宋体" charset="-122"/>
                  <a:sym typeface="Symbol" pitchFamily="18" charset="2"/>
                </a:rPr>
                <a:t>U</a:t>
              </a:r>
              <a:r>
                <a:rPr kumimoji="1" lang="en-US" altLang="zh-CN" sz="2800" i="1" baseline="-25000">
                  <a:solidFill>
                    <a:schemeClr val="bg1"/>
                  </a:solidFill>
                  <a:latin typeface="Times New Roman" pitchFamily="18" charset="0"/>
                  <a:ea typeface="宋体" charset="-122"/>
                  <a:sym typeface="Symbol" pitchFamily="18" charset="2"/>
                </a:rPr>
                <a:t>S</a:t>
              </a:r>
            </a:p>
          </p:txBody>
        </p:sp>
        <p:sp>
          <p:nvSpPr>
            <p:cNvPr id="49191" name="Line 34"/>
            <p:cNvSpPr>
              <a:spLocks noChangeShapeType="1"/>
            </p:cNvSpPr>
            <p:nvPr/>
          </p:nvSpPr>
          <p:spPr bwMode="auto">
            <a:xfrm>
              <a:off x="4105" y="2595"/>
              <a:ext cx="0" cy="1089"/>
            </a:xfrm>
            <a:prstGeom prst="line">
              <a:avLst/>
            </a:prstGeom>
            <a:noFill/>
            <a:ln w="28575">
              <a:solidFill>
                <a:srgbClr val="FFCC00"/>
              </a:solidFill>
              <a:round/>
              <a:headEnd type="oval" w="med" len="med"/>
              <a:tailEnd type="oval" w="med" len="med"/>
            </a:ln>
          </p:spPr>
          <p:txBody>
            <a:bodyPr/>
            <a:lstStyle/>
            <a:p>
              <a:endParaRPr lang="zh-CN" altLang="en-US"/>
            </a:p>
          </p:txBody>
        </p:sp>
        <p:sp>
          <p:nvSpPr>
            <p:cNvPr id="49192" name="Line 35"/>
            <p:cNvSpPr>
              <a:spLocks noChangeShapeType="1"/>
            </p:cNvSpPr>
            <p:nvPr/>
          </p:nvSpPr>
          <p:spPr bwMode="auto">
            <a:xfrm>
              <a:off x="3788" y="2523"/>
              <a:ext cx="318" cy="0"/>
            </a:xfrm>
            <a:prstGeom prst="line">
              <a:avLst/>
            </a:prstGeom>
            <a:noFill/>
            <a:ln w="38100">
              <a:solidFill>
                <a:srgbClr val="66FFFF"/>
              </a:solidFill>
              <a:round/>
              <a:headEnd/>
              <a:tailEnd type="triangle" w="med" len="med"/>
            </a:ln>
          </p:spPr>
          <p:txBody>
            <a:bodyPr/>
            <a:lstStyle/>
            <a:p>
              <a:endParaRPr lang="zh-CN" altLang="en-US"/>
            </a:p>
          </p:txBody>
        </p:sp>
        <p:sp>
          <p:nvSpPr>
            <p:cNvPr id="49193" name="Text Box 36"/>
            <p:cNvSpPr txBox="1">
              <a:spLocks noChangeArrowheads="1"/>
            </p:cNvSpPr>
            <p:nvPr/>
          </p:nvSpPr>
          <p:spPr bwMode="auto">
            <a:xfrm>
              <a:off x="3108" y="2659"/>
              <a:ext cx="408"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49194" name="Text Box 37"/>
            <p:cNvSpPr txBox="1">
              <a:spLocks noChangeArrowheads="1"/>
            </p:cNvSpPr>
            <p:nvPr/>
          </p:nvSpPr>
          <p:spPr bwMode="auto">
            <a:xfrm>
              <a:off x="3198" y="3139"/>
              <a:ext cx="226"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_</a:t>
              </a:r>
              <a:endParaRPr lang="en-US" altLang="zh-CN" sz="2800">
                <a:solidFill>
                  <a:srgbClr val="FFFF00"/>
                </a:solidFill>
                <a:ea typeface="仿宋_GB2312" pitchFamily="49" charset="-122"/>
              </a:endParaRPr>
            </a:p>
          </p:txBody>
        </p:sp>
        <p:sp>
          <p:nvSpPr>
            <p:cNvPr id="49195" name="Text Box 38"/>
            <p:cNvSpPr txBox="1">
              <a:spLocks noChangeArrowheads="1"/>
            </p:cNvSpPr>
            <p:nvPr/>
          </p:nvSpPr>
          <p:spPr bwMode="auto">
            <a:xfrm>
              <a:off x="3470" y="2650"/>
              <a:ext cx="335" cy="327"/>
            </a:xfrm>
            <a:prstGeom prst="rect">
              <a:avLst/>
            </a:prstGeom>
            <a:noFill/>
            <a:ln w="28575">
              <a:noFill/>
              <a:miter lim="800000"/>
              <a:headEnd/>
              <a:tailEnd/>
            </a:ln>
          </p:spPr>
          <p:txBody>
            <a:bodyPr anchor="ctr">
              <a:spAutoFit/>
            </a:bodyPr>
            <a:lstStyle/>
            <a:p>
              <a:pPr algn="ctr" eaLnBrk="1" hangingPunct="1"/>
              <a:r>
                <a:rPr lang="en-US" altLang="zh-CN" sz="2800" i="1">
                  <a:solidFill>
                    <a:schemeClr val="bg1"/>
                  </a:solidFill>
                  <a:latin typeface="Times New Roman" pitchFamily="18" charset="0"/>
                  <a:ea typeface="宋体" charset="-122"/>
                </a:rPr>
                <a:t>R</a:t>
              </a:r>
              <a:r>
                <a:rPr lang="en-US" altLang="zh-CN" sz="2800" baseline="-25000">
                  <a:solidFill>
                    <a:schemeClr val="bg1"/>
                  </a:solidFill>
                  <a:latin typeface="Times New Roman" pitchFamily="18" charset="0"/>
                  <a:ea typeface="宋体" charset="-122"/>
                </a:rPr>
                <a:t>1</a:t>
              </a:r>
              <a:endParaRPr lang="en-US" altLang="zh-CN" sz="2800">
                <a:solidFill>
                  <a:srgbClr val="FFFF00"/>
                </a:solidFill>
                <a:ea typeface="仿宋_GB2312" pitchFamily="49" charset="-122"/>
              </a:endParaRPr>
            </a:p>
          </p:txBody>
        </p:sp>
        <p:sp>
          <p:nvSpPr>
            <p:cNvPr id="49196" name="Text Box 39"/>
            <p:cNvSpPr txBox="1">
              <a:spLocks noChangeArrowheads="1"/>
            </p:cNvSpPr>
            <p:nvPr/>
          </p:nvSpPr>
          <p:spPr bwMode="auto">
            <a:xfrm>
              <a:off x="3770" y="2523"/>
              <a:ext cx="335" cy="327"/>
            </a:xfrm>
            <a:prstGeom prst="rect">
              <a:avLst/>
            </a:prstGeom>
            <a:noFill/>
            <a:ln w="28575">
              <a:noFill/>
              <a:miter lim="800000"/>
              <a:headEnd/>
              <a:tailEnd/>
            </a:ln>
          </p:spPr>
          <p:txBody>
            <a:bodyPr anchor="ctr">
              <a:spAutoFit/>
            </a:bodyPr>
            <a:lstStyle/>
            <a:p>
              <a:pPr algn="ctr" eaLnBrk="1" hangingPunct="1"/>
              <a:r>
                <a:rPr lang="en-US" altLang="zh-CN" sz="2800" i="1">
                  <a:solidFill>
                    <a:schemeClr val="bg1"/>
                  </a:solidFill>
                  <a:latin typeface="Times New Roman" pitchFamily="18" charset="0"/>
                  <a:ea typeface="宋体" charset="-122"/>
                </a:rPr>
                <a:t>i</a:t>
              </a:r>
              <a:r>
                <a:rPr lang="en-US" altLang="zh-CN" sz="2800" baseline="-25000">
                  <a:solidFill>
                    <a:schemeClr val="bg1"/>
                  </a:solidFill>
                  <a:latin typeface="Times New Roman" pitchFamily="18" charset="0"/>
                  <a:ea typeface="宋体" charset="-122"/>
                </a:rPr>
                <a:t>1</a:t>
              </a:r>
              <a:endParaRPr lang="en-US" altLang="zh-CN" sz="2800">
                <a:solidFill>
                  <a:srgbClr val="FFFF00"/>
                </a:solidFill>
                <a:ea typeface="仿宋_GB2312" pitchFamily="49" charset="-122"/>
              </a:endParaRPr>
            </a:p>
          </p:txBody>
        </p:sp>
        <p:sp>
          <p:nvSpPr>
            <p:cNvPr id="49197" name="Rectangle 40"/>
            <p:cNvSpPr>
              <a:spLocks noChangeArrowheads="1"/>
            </p:cNvSpPr>
            <p:nvPr/>
          </p:nvSpPr>
          <p:spPr bwMode="auto">
            <a:xfrm>
              <a:off x="3152" y="2595"/>
              <a:ext cx="2041" cy="1089"/>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49198" name="Rectangle 41"/>
            <p:cNvSpPr>
              <a:spLocks noChangeArrowheads="1"/>
            </p:cNvSpPr>
            <p:nvPr/>
          </p:nvSpPr>
          <p:spPr bwMode="auto">
            <a:xfrm>
              <a:off x="4023" y="300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49199" name="Rectangle 42"/>
            <p:cNvSpPr>
              <a:spLocks noChangeArrowheads="1"/>
            </p:cNvSpPr>
            <p:nvPr/>
          </p:nvSpPr>
          <p:spPr bwMode="auto">
            <a:xfrm>
              <a:off x="3424" y="2550"/>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49200" name="Text Box 43"/>
            <p:cNvSpPr txBox="1">
              <a:spLocks noChangeArrowheads="1"/>
            </p:cNvSpPr>
            <p:nvPr/>
          </p:nvSpPr>
          <p:spPr bwMode="auto">
            <a:xfrm>
              <a:off x="4150" y="3094"/>
              <a:ext cx="680" cy="327"/>
            </a:xfrm>
            <a:prstGeom prst="rect">
              <a:avLst/>
            </a:prstGeom>
            <a:noFill/>
            <a:ln w="28575">
              <a:noFill/>
              <a:miter lim="800000"/>
              <a:headEnd/>
              <a:tailEnd/>
            </a:ln>
          </p:spPr>
          <p:txBody>
            <a:bodyPr anchor="ctr">
              <a:spAutoFit/>
            </a:bodyPr>
            <a:lstStyle/>
            <a:p>
              <a:pPr algn="ctr" eaLnBrk="1" hangingPunct="1"/>
              <a:r>
                <a:rPr lang="en-US" altLang="zh-CN" sz="2800" i="1">
                  <a:solidFill>
                    <a:schemeClr val="bg1"/>
                  </a:solidFill>
                  <a:latin typeface="Times New Roman" pitchFamily="18" charset="0"/>
                  <a:ea typeface="宋体" charset="-122"/>
                </a:rPr>
                <a:t>R</a:t>
              </a:r>
              <a:r>
                <a:rPr lang="en-US" altLang="zh-CN" sz="2800" baseline="-25000">
                  <a:solidFill>
                    <a:schemeClr val="bg1"/>
                  </a:solidFill>
                  <a:latin typeface="Times New Roman" pitchFamily="18" charset="0"/>
                  <a:ea typeface="宋体" charset="-122"/>
                </a:rPr>
                <a:t>2</a:t>
              </a:r>
              <a:r>
                <a:rPr lang="en-US" altLang="zh-CN" sz="2800">
                  <a:solidFill>
                    <a:schemeClr val="bg1"/>
                  </a:solidFill>
                  <a:latin typeface="Times New Roman" pitchFamily="18" charset="0"/>
                  <a:ea typeface="宋体" charset="-122"/>
                </a:rPr>
                <a:t>//</a:t>
              </a:r>
              <a:r>
                <a:rPr lang="en-US" altLang="zh-CN" sz="2800" i="1">
                  <a:solidFill>
                    <a:schemeClr val="bg1"/>
                  </a:solidFill>
                  <a:latin typeface="Times New Roman" pitchFamily="18" charset="0"/>
                  <a:ea typeface="宋体" charset="-122"/>
                </a:rPr>
                <a:t>R</a:t>
              </a:r>
              <a:r>
                <a:rPr lang="en-US" altLang="zh-CN" sz="2800" baseline="-25000">
                  <a:solidFill>
                    <a:schemeClr val="bg1"/>
                  </a:solidFill>
                  <a:latin typeface="Times New Roman" pitchFamily="18" charset="0"/>
                  <a:ea typeface="宋体" charset="-122"/>
                </a:rPr>
                <a:t>3</a:t>
              </a:r>
              <a:endParaRPr lang="en-US" altLang="zh-CN" sz="2800">
                <a:solidFill>
                  <a:srgbClr val="FFFF00"/>
                </a:solidFill>
                <a:ea typeface="仿宋_GB2312" pitchFamily="49" charset="-122"/>
              </a:endParaRPr>
            </a:p>
          </p:txBody>
        </p:sp>
        <p:sp>
          <p:nvSpPr>
            <p:cNvPr id="49201" name="Text Box 44"/>
            <p:cNvSpPr txBox="1">
              <a:spLocks noChangeArrowheads="1"/>
            </p:cNvSpPr>
            <p:nvPr/>
          </p:nvSpPr>
          <p:spPr bwMode="auto">
            <a:xfrm>
              <a:off x="4422" y="2659"/>
              <a:ext cx="862" cy="327"/>
            </a:xfrm>
            <a:prstGeom prst="rect">
              <a:avLst/>
            </a:prstGeom>
            <a:noFill/>
            <a:ln w="28575">
              <a:noFill/>
              <a:miter lim="800000"/>
              <a:headEnd/>
              <a:tailEnd/>
            </a:ln>
          </p:spPr>
          <p:txBody>
            <a:bodyPr anchor="ctr">
              <a:spAutoFit/>
            </a:bodyPr>
            <a:lstStyle/>
            <a:p>
              <a:pPr algn="ctr" eaLnBrk="1" hangingPunct="1"/>
              <a:r>
                <a:rPr lang="en-US" altLang="zh-CN" sz="2800" i="1">
                  <a:solidFill>
                    <a:schemeClr val="bg1"/>
                  </a:solidFill>
                  <a:latin typeface="Times New Roman" pitchFamily="18" charset="0"/>
                  <a:ea typeface="宋体" charset="-122"/>
                </a:rPr>
                <a:t>ri</a:t>
              </a:r>
              <a:r>
                <a:rPr lang="en-US" altLang="zh-CN" sz="2800" baseline="-25000">
                  <a:solidFill>
                    <a:schemeClr val="bg1"/>
                  </a:solidFill>
                  <a:latin typeface="Times New Roman" pitchFamily="18" charset="0"/>
                  <a:ea typeface="宋体" charset="-122"/>
                </a:rPr>
                <a:t>1</a:t>
              </a:r>
              <a:r>
                <a:rPr lang="en-US" altLang="zh-CN" sz="2800">
                  <a:solidFill>
                    <a:schemeClr val="bg1"/>
                  </a:solidFill>
                  <a:latin typeface="Times New Roman" pitchFamily="18" charset="0"/>
                  <a:ea typeface="宋体" charset="-122"/>
                </a:rPr>
                <a:t>/R</a:t>
              </a:r>
              <a:r>
                <a:rPr lang="en-US" altLang="zh-CN" sz="2800" baseline="-25000">
                  <a:solidFill>
                    <a:schemeClr val="bg1"/>
                  </a:solidFill>
                  <a:latin typeface="Times New Roman" pitchFamily="18" charset="0"/>
                  <a:ea typeface="宋体" charset="-122"/>
                </a:rPr>
                <a:t>3</a:t>
              </a:r>
              <a:endParaRPr lang="en-US" altLang="zh-CN" sz="2800">
                <a:solidFill>
                  <a:srgbClr val="FFFF00"/>
                </a:solidFill>
                <a:ea typeface="仿宋_GB2312" pitchFamily="49" charset="-122"/>
              </a:endParaRPr>
            </a:p>
          </p:txBody>
        </p:sp>
        <p:sp>
          <p:nvSpPr>
            <p:cNvPr id="49202" name="Line 45"/>
            <p:cNvSpPr>
              <a:spLocks noChangeShapeType="1"/>
            </p:cNvSpPr>
            <p:nvPr/>
          </p:nvSpPr>
          <p:spPr bwMode="auto">
            <a:xfrm flipV="1">
              <a:off x="5193" y="2704"/>
              <a:ext cx="0" cy="318"/>
            </a:xfrm>
            <a:prstGeom prst="line">
              <a:avLst/>
            </a:prstGeom>
            <a:noFill/>
            <a:ln w="38100">
              <a:solidFill>
                <a:srgbClr val="66FFFF"/>
              </a:solidFill>
              <a:round/>
              <a:headEnd/>
              <a:tailEnd type="triangle" w="med" len="med"/>
            </a:ln>
          </p:spPr>
          <p:txBody>
            <a:bodyPr/>
            <a:lstStyle/>
            <a:p>
              <a:endParaRPr lang="zh-CN" altLang="en-US"/>
            </a:p>
          </p:txBody>
        </p:sp>
        <p:sp>
          <p:nvSpPr>
            <p:cNvPr id="49203" name="AutoShape 46"/>
            <p:cNvSpPr>
              <a:spLocks noChangeArrowheads="1"/>
            </p:cNvSpPr>
            <p:nvPr/>
          </p:nvSpPr>
          <p:spPr bwMode="auto">
            <a:xfrm rot="10800000">
              <a:off x="4967" y="2976"/>
              <a:ext cx="453" cy="409"/>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grpSp>
      <p:grpSp>
        <p:nvGrpSpPr>
          <p:cNvPr id="5" name="Group 47"/>
          <p:cNvGrpSpPr>
            <a:grpSpLocks/>
          </p:cNvGrpSpPr>
          <p:nvPr/>
        </p:nvGrpSpPr>
        <p:grpSpPr bwMode="auto">
          <a:xfrm>
            <a:off x="4427538" y="3860800"/>
            <a:ext cx="4249737" cy="2089150"/>
            <a:chOff x="2925" y="1842"/>
            <a:chExt cx="2677" cy="1316"/>
          </a:xfrm>
        </p:grpSpPr>
        <p:sp>
          <p:nvSpPr>
            <p:cNvPr id="49174" name="Rectangle 48"/>
            <p:cNvSpPr>
              <a:spLocks noChangeArrowheads="1"/>
            </p:cNvSpPr>
            <p:nvPr/>
          </p:nvSpPr>
          <p:spPr bwMode="auto">
            <a:xfrm>
              <a:off x="2925" y="1842"/>
              <a:ext cx="2677" cy="1316"/>
            </a:xfrm>
            <a:prstGeom prst="rect">
              <a:avLst/>
            </a:prstGeom>
            <a:solidFill>
              <a:schemeClr val="bg2"/>
            </a:solidFill>
            <a:ln w="9525">
              <a:solidFill>
                <a:schemeClr val="tx1"/>
              </a:solidFill>
              <a:miter lim="800000"/>
              <a:headEnd/>
              <a:tailEnd/>
            </a:ln>
          </p:spPr>
          <p:txBody>
            <a:bodyPr wrap="none" anchor="ctr"/>
            <a:lstStyle/>
            <a:p>
              <a:endParaRPr lang="zh-CN" altLang="en-US">
                <a:ea typeface="宋体" charset="-122"/>
              </a:endParaRPr>
            </a:p>
          </p:txBody>
        </p:sp>
        <p:grpSp>
          <p:nvGrpSpPr>
            <p:cNvPr id="49175" name="Group 49"/>
            <p:cNvGrpSpPr>
              <a:grpSpLocks/>
            </p:cNvGrpSpPr>
            <p:nvPr/>
          </p:nvGrpSpPr>
          <p:grpSpPr bwMode="auto">
            <a:xfrm>
              <a:off x="3061" y="1979"/>
              <a:ext cx="2540" cy="1043"/>
              <a:chOff x="1837" y="2478"/>
              <a:chExt cx="2540" cy="1043"/>
            </a:xfrm>
          </p:grpSpPr>
          <p:sp>
            <p:nvSpPr>
              <p:cNvPr id="49176" name="AutoShape 50"/>
              <p:cNvSpPr>
                <a:spLocks noChangeArrowheads="1"/>
              </p:cNvSpPr>
              <p:nvPr/>
            </p:nvSpPr>
            <p:spPr bwMode="auto">
              <a:xfrm>
                <a:off x="3833" y="2840"/>
                <a:ext cx="453" cy="363"/>
              </a:xfrm>
              <a:prstGeom prst="diamond">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wrap="none" anchor="ctr"/>
              <a:lstStyle/>
              <a:p>
                <a:endParaRPr lang="zh-CN" altLang="en-US">
                  <a:ea typeface="宋体" charset="-122"/>
                </a:endParaRPr>
              </a:p>
            </p:txBody>
          </p:sp>
          <p:sp>
            <p:nvSpPr>
              <p:cNvPr id="49177" name="Oval 51"/>
              <p:cNvSpPr>
                <a:spLocks noChangeArrowheads="1"/>
              </p:cNvSpPr>
              <p:nvPr/>
            </p:nvSpPr>
            <p:spPr bwMode="auto">
              <a:xfrm>
                <a:off x="1837" y="284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49178" name="Text Box 52"/>
              <p:cNvSpPr txBox="1">
                <a:spLocks noChangeArrowheads="1"/>
              </p:cNvSpPr>
              <p:nvPr/>
            </p:nvSpPr>
            <p:spPr bwMode="auto">
              <a:xfrm>
                <a:off x="2200" y="2849"/>
                <a:ext cx="635" cy="327"/>
              </a:xfrm>
              <a:prstGeom prst="rect">
                <a:avLst/>
              </a:prstGeom>
              <a:noFill/>
              <a:ln w="28575">
                <a:noFill/>
                <a:miter lim="800000"/>
                <a:headEnd/>
                <a:tailEnd/>
              </a:ln>
            </p:spPr>
            <p:txBody>
              <a:bodyPr anchor="ctr">
                <a:spAutoFit/>
              </a:bodyPr>
              <a:lstStyle/>
              <a:p>
                <a:pPr>
                  <a:spcBef>
                    <a:spcPct val="50000"/>
                  </a:spcBef>
                </a:pPr>
                <a:r>
                  <a:rPr kumimoji="1" lang="en-US" altLang="zh-CN" sz="2800" i="1">
                    <a:solidFill>
                      <a:schemeClr val="bg1"/>
                    </a:solidFill>
                    <a:latin typeface="Times New Roman" pitchFamily="18" charset="0"/>
                    <a:ea typeface="宋体" charset="-122"/>
                    <a:sym typeface="Symbol" pitchFamily="18" charset="2"/>
                  </a:rPr>
                  <a:t>U</a:t>
                </a:r>
                <a:r>
                  <a:rPr kumimoji="1" lang="en-US" altLang="zh-CN" sz="2800" i="1" baseline="-25000">
                    <a:solidFill>
                      <a:schemeClr val="bg1"/>
                    </a:solidFill>
                    <a:latin typeface="Times New Roman" pitchFamily="18" charset="0"/>
                    <a:ea typeface="宋体" charset="-122"/>
                    <a:sym typeface="Symbol" pitchFamily="18" charset="2"/>
                  </a:rPr>
                  <a:t>S</a:t>
                </a:r>
              </a:p>
            </p:txBody>
          </p:sp>
          <p:sp>
            <p:nvSpPr>
              <p:cNvPr id="49179" name="Line 53"/>
              <p:cNvSpPr>
                <a:spLocks noChangeShapeType="1"/>
              </p:cNvSpPr>
              <p:nvPr/>
            </p:nvSpPr>
            <p:spPr bwMode="auto">
              <a:xfrm>
                <a:off x="2154" y="2614"/>
                <a:ext cx="499" cy="0"/>
              </a:xfrm>
              <a:prstGeom prst="line">
                <a:avLst/>
              </a:prstGeom>
              <a:noFill/>
              <a:ln w="28575">
                <a:solidFill>
                  <a:srgbClr val="66FFFF"/>
                </a:solidFill>
                <a:round/>
                <a:headEnd/>
                <a:tailEnd type="triangle" w="med" len="med"/>
              </a:ln>
            </p:spPr>
            <p:txBody>
              <a:bodyPr/>
              <a:lstStyle/>
              <a:p>
                <a:endParaRPr lang="zh-CN" altLang="en-US"/>
              </a:p>
            </p:txBody>
          </p:sp>
          <p:sp>
            <p:nvSpPr>
              <p:cNvPr id="49180" name="Text Box 54"/>
              <p:cNvSpPr txBox="1">
                <a:spLocks noChangeArrowheads="1"/>
              </p:cNvSpPr>
              <p:nvPr/>
            </p:nvSpPr>
            <p:spPr bwMode="auto">
              <a:xfrm>
                <a:off x="2018" y="2623"/>
                <a:ext cx="408"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49181" name="Text Box 55"/>
              <p:cNvSpPr txBox="1">
                <a:spLocks noChangeArrowheads="1"/>
              </p:cNvSpPr>
              <p:nvPr/>
            </p:nvSpPr>
            <p:spPr bwMode="auto">
              <a:xfrm>
                <a:off x="2109" y="3076"/>
                <a:ext cx="226"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_</a:t>
                </a:r>
                <a:endParaRPr lang="en-US" altLang="zh-CN" sz="2800">
                  <a:solidFill>
                    <a:srgbClr val="FFFF00"/>
                  </a:solidFill>
                  <a:ea typeface="仿宋_GB2312" pitchFamily="49" charset="-122"/>
                </a:endParaRPr>
              </a:p>
            </p:txBody>
          </p:sp>
          <p:sp>
            <p:nvSpPr>
              <p:cNvPr id="49182" name="Text Box 56"/>
              <p:cNvSpPr txBox="1">
                <a:spLocks noChangeArrowheads="1"/>
              </p:cNvSpPr>
              <p:nvPr/>
            </p:nvSpPr>
            <p:spPr bwMode="auto">
              <a:xfrm>
                <a:off x="2925" y="2568"/>
                <a:ext cx="335" cy="327"/>
              </a:xfrm>
              <a:prstGeom prst="rect">
                <a:avLst/>
              </a:prstGeom>
              <a:noFill/>
              <a:ln w="28575">
                <a:noFill/>
                <a:miter lim="800000"/>
                <a:headEnd/>
                <a:tailEnd/>
              </a:ln>
            </p:spPr>
            <p:txBody>
              <a:bodyPr anchor="ctr">
                <a:spAutoFit/>
              </a:bodyPr>
              <a:lstStyle/>
              <a:p>
                <a:pPr algn="ctr" eaLnBrk="1" hangingPunct="1"/>
                <a:r>
                  <a:rPr lang="en-US" altLang="zh-CN" sz="2800" i="1">
                    <a:solidFill>
                      <a:schemeClr val="bg1"/>
                    </a:solidFill>
                    <a:latin typeface="Times New Roman" pitchFamily="18" charset="0"/>
                    <a:ea typeface="宋体" charset="-122"/>
                  </a:rPr>
                  <a:t>R</a:t>
                </a:r>
                <a:endParaRPr lang="en-US" altLang="zh-CN" sz="2800">
                  <a:solidFill>
                    <a:srgbClr val="FFFF00"/>
                  </a:solidFill>
                  <a:ea typeface="仿宋_GB2312" pitchFamily="49" charset="-122"/>
                </a:endParaRPr>
              </a:p>
            </p:txBody>
          </p:sp>
          <p:sp>
            <p:nvSpPr>
              <p:cNvPr id="49183" name="Text Box 57"/>
              <p:cNvSpPr txBox="1">
                <a:spLocks noChangeArrowheads="1"/>
              </p:cNvSpPr>
              <p:nvPr/>
            </p:nvSpPr>
            <p:spPr bwMode="auto">
              <a:xfrm>
                <a:off x="2562" y="2478"/>
                <a:ext cx="335" cy="327"/>
              </a:xfrm>
              <a:prstGeom prst="rect">
                <a:avLst/>
              </a:prstGeom>
              <a:noFill/>
              <a:ln w="28575">
                <a:noFill/>
                <a:miter lim="800000"/>
                <a:headEnd/>
                <a:tailEnd/>
              </a:ln>
            </p:spPr>
            <p:txBody>
              <a:bodyPr anchor="ctr">
                <a:spAutoFit/>
              </a:bodyPr>
              <a:lstStyle/>
              <a:p>
                <a:pPr algn="ctr" eaLnBrk="1" hangingPunct="1"/>
                <a:r>
                  <a:rPr lang="en-US" altLang="zh-CN" sz="2800" i="1">
                    <a:solidFill>
                      <a:schemeClr val="bg1"/>
                    </a:solidFill>
                    <a:latin typeface="Times New Roman" pitchFamily="18" charset="0"/>
                    <a:ea typeface="宋体" charset="-122"/>
                  </a:rPr>
                  <a:t>i</a:t>
                </a:r>
                <a:r>
                  <a:rPr lang="en-US" altLang="zh-CN" sz="2800" baseline="-25000">
                    <a:solidFill>
                      <a:schemeClr val="bg1"/>
                    </a:solidFill>
                    <a:latin typeface="Times New Roman" pitchFamily="18" charset="0"/>
                    <a:ea typeface="宋体" charset="-122"/>
                  </a:rPr>
                  <a:t>1</a:t>
                </a:r>
                <a:endParaRPr lang="en-US" altLang="zh-CN" sz="2800">
                  <a:solidFill>
                    <a:srgbClr val="FFFF00"/>
                  </a:solidFill>
                  <a:ea typeface="仿宋_GB2312" pitchFamily="49" charset="-122"/>
                </a:endParaRPr>
              </a:p>
            </p:txBody>
          </p:sp>
          <p:sp>
            <p:nvSpPr>
              <p:cNvPr id="49184" name="Rectangle 58"/>
              <p:cNvSpPr>
                <a:spLocks noChangeArrowheads="1"/>
              </p:cNvSpPr>
              <p:nvPr/>
            </p:nvSpPr>
            <p:spPr bwMode="auto">
              <a:xfrm>
                <a:off x="2018" y="2532"/>
                <a:ext cx="2041" cy="989"/>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49185" name="Rectangle 59"/>
              <p:cNvSpPr>
                <a:spLocks noChangeArrowheads="1"/>
              </p:cNvSpPr>
              <p:nvPr/>
            </p:nvSpPr>
            <p:spPr bwMode="auto">
              <a:xfrm>
                <a:off x="2925" y="2478"/>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49186" name="Text Box 60"/>
              <p:cNvSpPr txBox="1">
                <a:spLocks noChangeArrowheads="1"/>
              </p:cNvSpPr>
              <p:nvPr/>
            </p:nvSpPr>
            <p:spPr bwMode="auto">
              <a:xfrm>
                <a:off x="4014" y="2523"/>
                <a:ext cx="363"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49187" name="Text Box 61"/>
              <p:cNvSpPr txBox="1">
                <a:spLocks noChangeArrowheads="1"/>
              </p:cNvSpPr>
              <p:nvPr/>
            </p:nvSpPr>
            <p:spPr bwMode="auto">
              <a:xfrm>
                <a:off x="4014" y="3158"/>
                <a:ext cx="317"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_</a:t>
                </a:r>
                <a:endParaRPr lang="en-US" altLang="zh-CN" sz="2800">
                  <a:solidFill>
                    <a:srgbClr val="FFFF00"/>
                  </a:solidFill>
                  <a:ea typeface="仿宋_GB2312" pitchFamily="49" charset="-122"/>
                </a:endParaRPr>
              </a:p>
            </p:txBody>
          </p:sp>
          <p:sp>
            <p:nvSpPr>
              <p:cNvPr id="49188" name="Text Box 62"/>
              <p:cNvSpPr txBox="1">
                <a:spLocks noChangeArrowheads="1"/>
              </p:cNvSpPr>
              <p:nvPr/>
            </p:nvSpPr>
            <p:spPr bwMode="auto">
              <a:xfrm>
                <a:off x="2562" y="2976"/>
                <a:ext cx="1451"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a:t>
                </a:r>
                <a:r>
                  <a:rPr lang="en-US" altLang="zh-CN" sz="2800" i="1">
                    <a:solidFill>
                      <a:schemeClr val="bg1"/>
                    </a:solidFill>
                    <a:latin typeface="Times New Roman" pitchFamily="18" charset="0"/>
                    <a:ea typeface="宋体" charset="-122"/>
                  </a:rPr>
                  <a:t>R</a:t>
                </a:r>
                <a:r>
                  <a:rPr lang="en-US" altLang="zh-CN" sz="2800" baseline="-25000">
                    <a:solidFill>
                      <a:schemeClr val="bg1"/>
                    </a:solidFill>
                    <a:latin typeface="Times New Roman" pitchFamily="18" charset="0"/>
                    <a:ea typeface="宋体" charset="-122"/>
                  </a:rPr>
                  <a:t>2</a:t>
                </a:r>
                <a:r>
                  <a:rPr lang="en-US" altLang="zh-CN" sz="2800">
                    <a:solidFill>
                      <a:schemeClr val="bg1"/>
                    </a:solidFill>
                    <a:latin typeface="Times New Roman" pitchFamily="18" charset="0"/>
                    <a:ea typeface="宋体" charset="-122"/>
                  </a:rPr>
                  <a:t>//</a:t>
                </a:r>
                <a:r>
                  <a:rPr lang="en-US" altLang="zh-CN" sz="2800" i="1">
                    <a:solidFill>
                      <a:schemeClr val="bg1"/>
                    </a:solidFill>
                    <a:latin typeface="Times New Roman" pitchFamily="18" charset="0"/>
                    <a:ea typeface="宋体" charset="-122"/>
                  </a:rPr>
                  <a:t>R</a:t>
                </a:r>
                <a:r>
                  <a:rPr lang="en-US" altLang="zh-CN" sz="2800" baseline="-25000">
                    <a:solidFill>
                      <a:schemeClr val="bg1"/>
                    </a:solidFill>
                    <a:latin typeface="Times New Roman" pitchFamily="18" charset="0"/>
                    <a:ea typeface="宋体" charset="-122"/>
                  </a:rPr>
                  <a:t>3</a:t>
                </a:r>
                <a:r>
                  <a:rPr lang="en-US" altLang="zh-CN" sz="2800" i="1">
                    <a:solidFill>
                      <a:schemeClr val="bg1"/>
                    </a:solidFill>
                    <a:latin typeface="Times New Roman" pitchFamily="18" charset="0"/>
                    <a:ea typeface="宋体" charset="-122"/>
                  </a:rPr>
                  <a:t>)ri</a:t>
                </a:r>
                <a:r>
                  <a:rPr lang="en-US" altLang="zh-CN" sz="2800" baseline="-25000">
                    <a:solidFill>
                      <a:schemeClr val="bg1"/>
                    </a:solidFill>
                    <a:latin typeface="Times New Roman" pitchFamily="18" charset="0"/>
                    <a:ea typeface="宋体" charset="-122"/>
                  </a:rPr>
                  <a:t>1</a:t>
                </a:r>
                <a:r>
                  <a:rPr lang="en-US" altLang="zh-CN" sz="2800">
                    <a:solidFill>
                      <a:schemeClr val="bg1"/>
                    </a:solidFill>
                    <a:latin typeface="Times New Roman" pitchFamily="18" charset="0"/>
                    <a:ea typeface="宋体" charset="-122"/>
                  </a:rPr>
                  <a:t>/R</a:t>
                </a:r>
                <a:r>
                  <a:rPr lang="en-US" altLang="zh-CN" sz="2800" baseline="-25000">
                    <a:solidFill>
                      <a:schemeClr val="bg1"/>
                    </a:solidFill>
                    <a:latin typeface="Times New Roman" pitchFamily="18" charset="0"/>
                    <a:ea typeface="宋体" charset="-122"/>
                  </a:rPr>
                  <a:t>3</a:t>
                </a:r>
                <a:endParaRPr lang="en-US" altLang="zh-CN" sz="2800">
                  <a:solidFill>
                    <a:srgbClr val="FFFF00"/>
                  </a:solidFill>
                  <a:ea typeface="仿宋_GB2312" pitchFamily="49" charset="-122"/>
                </a:endParaRPr>
              </a:p>
            </p:txBody>
          </p:sp>
        </p:grpSp>
      </p:grpSp>
      <p:grpSp>
        <p:nvGrpSpPr>
          <p:cNvPr id="49165" name="Group 63"/>
          <p:cNvGrpSpPr>
            <a:grpSpLocks/>
          </p:cNvGrpSpPr>
          <p:nvPr/>
        </p:nvGrpSpPr>
        <p:grpSpPr bwMode="auto">
          <a:xfrm>
            <a:off x="8316913" y="6446838"/>
            <a:ext cx="792162" cy="366712"/>
            <a:chOff x="5193" y="4020"/>
            <a:chExt cx="499" cy="231"/>
          </a:xfrm>
        </p:grpSpPr>
        <p:pic>
          <p:nvPicPr>
            <p:cNvPr id="49172" name="Picture 64"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49173" name="Text Box 6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49166" name="Group 66"/>
          <p:cNvGrpSpPr>
            <a:grpSpLocks/>
          </p:cNvGrpSpPr>
          <p:nvPr/>
        </p:nvGrpSpPr>
        <p:grpSpPr bwMode="auto">
          <a:xfrm>
            <a:off x="7453313" y="6446838"/>
            <a:ext cx="792162" cy="366712"/>
            <a:chOff x="4649" y="4020"/>
            <a:chExt cx="499" cy="231"/>
          </a:xfrm>
        </p:grpSpPr>
        <p:pic>
          <p:nvPicPr>
            <p:cNvPr id="49170" name="Picture 67" descr="78900"/>
            <p:cNvPicPr>
              <a:picLocks noChangeAspect="1" noChangeArrowheads="1"/>
            </p:cNvPicPr>
            <p:nvPr/>
          </p:nvPicPr>
          <p:blipFill>
            <a:blip r:embed="rId7"/>
            <a:srcRect/>
            <a:stretch>
              <a:fillRect/>
            </a:stretch>
          </p:blipFill>
          <p:spPr bwMode="auto">
            <a:xfrm>
              <a:off x="4649" y="4066"/>
              <a:ext cx="499" cy="181"/>
            </a:xfrm>
            <a:prstGeom prst="rect">
              <a:avLst/>
            </a:prstGeom>
            <a:noFill/>
            <a:ln w="9525">
              <a:noFill/>
              <a:miter lim="800000"/>
              <a:headEnd/>
              <a:tailEnd/>
            </a:ln>
          </p:spPr>
        </p:pic>
        <p:sp>
          <p:nvSpPr>
            <p:cNvPr id="49171" name="Text Box 6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9167" name="Group 69"/>
          <p:cNvGrpSpPr>
            <a:grpSpLocks/>
          </p:cNvGrpSpPr>
          <p:nvPr/>
        </p:nvGrpSpPr>
        <p:grpSpPr bwMode="auto">
          <a:xfrm>
            <a:off x="6588125" y="6446838"/>
            <a:ext cx="792163" cy="366712"/>
            <a:chOff x="5193" y="4020"/>
            <a:chExt cx="499" cy="231"/>
          </a:xfrm>
        </p:grpSpPr>
        <p:pic>
          <p:nvPicPr>
            <p:cNvPr id="49168" name="Picture 70"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49169" name="Text Box 7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p:cTn id="7" dur="1000" fill="hold"/>
                                        <p:tgtEl>
                                          <p:spTgt spid="390146"/>
                                        </p:tgtEl>
                                        <p:attrNameLst>
                                          <p:attrName>ppt_w</p:attrName>
                                        </p:attrNameLst>
                                      </p:cBhvr>
                                      <p:tavLst>
                                        <p:tav tm="0">
                                          <p:val>
                                            <p:fltVal val="0"/>
                                          </p:val>
                                        </p:tav>
                                        <p:tav tm="100000">
                                          <p:val>
                                            <p:strVal val="#ppt_w"/>
                                          </p:val>
                                        </p:tav>
                                      </p:tavLst>
                                    </p:anim>
                                    <p:anim calcmode="lin" valueType="num">
                                      <p:cBhvr>
                                        <p:cTn id="8" dur="1000" fill="hold"/>
                                        <p:tgtEl>
                                          <p:spTgt spid="390146"/>
                                        </p:tgtEl>
                                        <p:attrNameLst>
                                          <p:attrName>ppt_h</p:attrName>
                                        </p:attrNameLst>
                                      </p:cBhvr>
                                      <p:tavLst>
                                        <p:tav tm="0">
                                          <p:val>
                                            <p:fltVal val="0"/>
                                          </p:val>
                                        </p:tav>
                                        <p:tav tm="100000">
                                          <p:val>
                                            <p:strVal val="#ppt_h"/>
                                          </p:val>
                                        </p:tav>
                                      </p:tavLst>
                                    </p:anim>
                                    <p:anim calcmode="lin" valueType="num">
                                      <p:cBhvr>
                                        <p:cTn id="9" dur="1000" fill="hold"/>
                                        <p:tgtEl>
                                          <p:spTgt spid="39014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9014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90149"/>
                                        </p:tgtEl>
                                        <p:attrNameLst>
                                          <p:attrName>style.visibility</p:attrName>
                                        </p:attrNameLst>
                                      </p:cBhvr>
                                      <p:to>
                                        <p:strVal val="visible"/>
                                      </p:to>
                                    </p:set>
                                    <p:animEffect transition="in" filter="wipe(left)">
                                      <p:cBhvr>
                                        <p:cTn id="18" dur="500"/>
                                        <p:tgtEl>
                                          <p:spTgt spid="39014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390147"/>
                                        </p:tgtEl>
                                        <p:attrNameLst>
                                          <p:attrName>style.visibility</p:attrName>
                                        </p:attrNameLst>
                                      </p:cBhvr>
                                      <p:to>
                                        <p:strVal val="visible"/>
                                      </p:to>
                                    </p:set>
                                    <p:animEffect transition="in" filter="slide(fromLeft)">
                                      <p:cBhvr>
                                        <p:cTn id="23" dur="500"/>
                                        <p:tgtEl>
                                          <p:spTgt spid="390147"/>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390150"/>
                                        </p:tgtEl>
                                        <p:attrNameLst>
                                          <p:attrName>style.visibility</p:attrName>
                                        </p:attrNameLst>
                                      </p:cBhvr>
                                      <p:to>
                                        <p:strVal val="visible"/>
                                      </p:to>
                                    </p:set>
                                    <p:animEffect transition="in" filter="strips(downRight)">
                                      <p:cBhvr>
                                        <p:cTn id="37" dur="1000"/>
                                        <p:tgtEl>
                                          <p:spTgt spid="3901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90151"/>
                                        </p:tgtEl>
                                        <p:attrNameLst>
                                          <p:attrName>style.visibility</p:attrName>
                                        </p:attrNameLst>
                                      </p:cBhvr>
                                      <p:to>
                                        <p:strVal val="visible"/>
                                      </p:to>
                                    </p:set>
                                    <p:animEffect transition="in" filter="wipe(left)">
                                      <p:cBhvr>
                                        <p:cTn id="42" dur="1000"/>
                                        <p:tgtEl>
                                          <p:spTgt spid="3901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390152"/>
                                        </p:tgtEl>
                                        <p:attrNameLst>
                                          <p:attrName>style.visibility</p:attrName>
                                        </p:attrNameLst>
                                      </p:cBhvr>
                                      <p:to>
                                        <p:strVal val="visible"/>
                                      </p:to>
                                    </p:set>
                                    <p:animEffect transition="in" filter="strips(downRight)">
                                      <p:cBhvr>
                                        <p:cTn id="47" dur="1000"/>
                                        <p:tgtEl>
                                          <p:spTgt spid="3901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par>
                          <p:cTn id="53" fill="hold" nodeType="afterGroup">
                            <p:stCondLst>
                              <p:cond delay="500"/>
                            </p:stCondLst>
                            <p:childTnLst>
                              <p:par>
                                <p:cTn id="54" presetID="2" presetClass="entr" presetSubtype="4" fill="hold" grpId="0" nodeType="afterEffect">
                                  <p:stCondLst>
                                    <p:cond delay="0"/>
                                  </p:stCondLst>
                                  <p:childTnLst>
                                    <p:set>
                                      <p:cBhvr>
                                        <p:cTn id="55" dur="1" fill="hold">
                                          <p:stCondLst>
                                            <p:cond delay="0"/>
                                          </p:stCondLst>
                                        </p:cTn>
                                        <p:tgtEl>
                                          <p:spTgt spid="390148"/>
                                        </p:tgtEl>
                                        <p:attrNameLst>
                                          <p:attrName>style.visibility</p:attrName>
                                        </p:attrNameLst>
                                      </p:cBhvr>
                                      <p:to>
                                        <p:strVal val="visible"/>
                                      </p:to>
                                    </p:set>
                                    <p:anim calcmode="lin" valueType="num">
                                      <p:cBhvr additive="base">
                                        <p:cTn id="56" dur="1000" fill="hold"/>
                                        <p:tgtEl>
                                          <p:spTgt spid="390148"/>
                                        </p:tgtEl>
                                        <p:attrNameLst>
                                          <p:attrName>ppt_x</p:attrName>
                                        </p:attrNameLst>
                                      </p:cBhvr>
                                      <p:tavLst>
                                        <p:tav tm="0">
                                          <p:val>
                                            <p:strVal val="#ppt_x"/>
                                          </p:val>
                                        </p:tav>
                                        <p:tav tm="100000">
                                          <p:val>
                                            <p:strVal val="#ppt_x"/>
                                          </p:val>
                                        </p:tav>
                                      </p:tavLst>
                                    </p:anim>
                                    <p:anim calcmode="lin" valueType="num">
                                      <p:cBhvr additive="base">
                                        <p:cTn id="57" dur="1000" fill="hold"/>
                                        <p:tgtEl>
                                          <p:spTgt spid="390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p:bldP spid="390147" grpId="0" animBg="1"/>
      <p:bldP spid="390148" grpId="0"/>
      <p:bldP spid="390149"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247650" y="836613"/>
            <a:ext cx="795338" cy="579437"/>
          </a:xfrm>
          <a:prstGeom prst="rect">
            <a:avLst/>
          </a:prstGeom>
          <a:noFill/>
          <a:ln w="9525">
            <a:noFill/>
            <a:miter lim="800000"/>
            <a:headEnd/>
            <a:tailEnd/>
          </a:ln>
        </p:spPr>
        <p:txBody>
          <a:bodyPr wrap="none">
            <a:spAutoFit/>
          </a:bodyPr>
          <a:lstStyle/>
          <a:p>
            <a:pPr eaLnBrk="1" hangingPunct="1">
              <a:spcBef>
                <a:spcPct val="50000"/>
              </a:spcBef>
            </a:pPr>
            <a:r>
              <a:rPr kumimoji="1" lang="zh-CN" altLang="en-US" sz="3200" b="1">
                <a:latin typeface="Times New Roman" pitchFamily="18" charset="0"/>
                <a:ea typeface="宋体" charset="-122"/>
              </a:rPr>
              <a:t>例</a:t>
            </a:r>
            <a:r>
              <a:rPr kumimoji="1" lang="en-US" altLang="zh-CN" sz="3200">
                <a:latin typeface="Times New Roman" pitchFamily="18" charset="0"/>
                <a:ea typeface="宋体" charset="-122"/>
              </a:rPr>
              <a:t>5</a:t>
            </a:r>
          </a:p>
        </p:txBody>
      </p:sp>
      <p:sp>
        <p:nvSpPr>
          <p:cNvPr id="391171" name="AutoShape 3"/>
          <p:cNvSpPr>
            <a:spLocks noChangeArrowheads="1"/>
          </p:cNvSpPr>
          <p:nvPr/>
        </p:nvSpPr>
        <p:spPr bwMode="auto">
          <a:xfrm>
            <a:off x="4356100" y="2420938"/>
            <a:ext cx="685800" cy="215900"/>
          </a:xfrm>
          <a:prstGeom prst="rightArrow">
            <a:avLst>
              <a:gd name="adj1" fmla="val 50000"/>
              <a:gd name="adj2" fmla="val 79412"/>
            </a:avLst>
          </a:prstGeom>
          <a:solidFill>
            <a:srgbClr val="0099FF"/>
          </a:solidFill>
          <a:ln w="9525">
            <a:noFill/>
            <a:miter lim="800000"/>
            <a:headEnd/>
            <a:tailEnd/>
          </a:ln>
        </p:spPr>
        <p:txBody>
          <a:bodyPr wrap="none" anchor="ctr"/>
          <a:lstStyle/>
          <a:p>
            <a:endParaRPr lang="zh-CN" altLang="en-US">
              <a:ea typeface="宋体" charset="-122"/>
            </a:endParaRPr>
          </a:p>
        </p:txBody>
      </p:sp>
      <p:sp>
        <p:nvSpPr>
          <p:cNvPr id="391172" name="AutoShape 4"/>
          <p:cNvSpPr>
            <a:spLocks noChangeArrowheads="1"/>
          </p:cNvSpPr>
          <p:nvPr/>
        </p:nvSpPr>
        <p:spPr bwMode="auto">
          <a:xfrm>
            <a:off x="6877050" y="3646488"/>
            <a:ext cx="215900" cy="504825"/>
          </a:xfrm>
          <a:prstGeom prst="downArrow">
            <a:avLst>
              <a:gd name="adj1" fmla="val 50000"/>
              <a:gd name="adj2" fmla="val 58456"/>
            </a:avLst>
          </a:prstGeom>
          <a:solidFill>
            <a:srgbClr val="0099FF"/>
          </a:solidFill>
          <a:ln w="9525">
            <a:noFill/>
            <a:miter lim="800000"/>
            <a:headEnd/>
            <a:tailEnd/>
          </a:ln>
        </p:spPr>
        <p:txBody>
          <a:bodyPr wrap="none" anchor="ctr"/>
          <a:lstStyle/>
          <a:p>
            <a:endParaRPr lang="zh-CN" altLang="en-US">
              <a:ea typeface="宋体" charset="-122"/>
            </a:endParaRPr>
          </a:p>
        </p:txBody>
      </p:sp>
      <p:sp>
        <p:nvSpPr>
          <p:cNvPr id="391173" name="Text Box 5"/>
          <p:cNvSpPr txBox="1">
            <a:spLocks noChangeArrowheads="1"/>
          </p:cNvSpPr>
          <p:nvPr/>
        </p:nvSpPr>
        <p:spPr bwMode="auto">
          <a:xfrm>
            <a:off x="1187450" y="836613"/>
            <a:ext cx="7526338" cy="519112"/>
          </a:xfrm>
          <a:prstGeom prst="rect">
            <a:avLst/>
          </a:prstGeom>
          <a:noFill/>
          <a:ln w="12700">
            <a:noFill/>
            <a:miter lim="800000"/>
            <a:headEnd/>
            <a:tailEnd/>
          </a:ln>
        </p:spPr>
        <p:txBody>
          <a:bodyPr>
            <a:spAutoFit/>
          </a:bodyPr>
          <a:lstStyle/>
          <a:p>
            <a:pPr eaLnBrk="1" hangingPunct="1"/>
            <a:r>
              <a:rPr lang="zh-CN" altLang="en-US" sz="2800" b="1">
                <a:latin typeface="Times New Roman" pitchFamily="18" charset="0"/>
                <a:ea typeface="楷体_GB2312" pitchFamily="49" charset="-122"/>
              </a:rPr>
              <a:t>把电路转换成一个电压源和一个电阻的串连</a:t>
            </a:r>
            <a:endParaRPr lang="zh-CN" altLang="en-US" sz="2800" b="1">
              <a:ea typeface="楷体_GB2312" pitchFamily="49" charset="-122"/>
            </a:endParaRPr>
          </a:p>
        </p:txBody>
      </p:sp>
      <p:graphicFrame>
        <p:nvGraphicFramePr>
          <p:cNvPr id="391174" name="Object 6"/>
          <p:cNvGraphicFramePr>
            <a:graphicFrameLocks noChangeAspect="1"/>
          </p:cNvGraphicFramePr>
          <p:nvPr/>
        </p:nvGraphicFramePr>
        <p:xfrm>
          <a:off x="819150" y="4084638"/>
          <a:ext cx="3509963" cy="928687"/>
        </p:xfrm>
        <a:graphic>
          <a:graphicData uri="http://schemas.openxmlformats.org/presentationml/2006/ole">
            <p:oleObj spid="_x0000_s50182" name="Equation" r:id="rId3" imgW="1524101" imgH="400042" progId="Equation.DSMT4">
              <p:embed/>
            </p:oleObj>
          </a:graphicData>
        </a:graphic>
      </p:graphicFrame>
      <p:grpSp>
        <p:nvGrpSpPr>
          <p:cNvPr id="2" name="Group 7"/>
          <p:cNvGrpSpPr>
            <a:grpSpLocks/>
          </p:cNvGrpSpPr>
          <p:nvPr/>
        </p:nvGrpSpPr>
        <p:grpSpPr bwMode="auto">
          <a:xfrm>
            <a:off x="5148263" y="1341438"/>
            <a:ext cx="3414712" cy="2305050"/>
            <a:chOff x="3335" y="663"/>
            <a:chExt cx="2151" cy="1452"/>
          </a:xfrm>
        </p:grpSpPr>
        <p:sp>
          <p:nvSpPr>
            <p:cNvPr id="50234" name="AutoShape 8"/>
            <p:cNvSpPr>
              <a:spLocks noChangeArrowheads="1"/>
            </p:cNvSpPr>
            <p:nvPr/>
          </p:nvSpPr>
          <p:spPr bwMode="auto">
            <a:xfrm>
              <a:off x="4378" y="981"/>
              <a:ext cx="453" cy="363"/>
            </a:xfrm>
            <a:prstGeom prst="diamond">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wrap="none" anchor="ctr"/>
            <a:lstStyle/>
            <a:p>
              <a:endParaRPr lang="zh-CN" altLang="en-US">
                <a:ea typeface="宋体" charset="-122"/>
              </a:endParaRPr>
            </a:p>
          </p:txBody>
        </p:sp>
        <p:sp>
          <p:nvSpPr>
            <p:cNvPr id="50235" name="Oval 9"/>
            <p:cNvSpPr>
              <a:spLocks noChangeArrowheads="1"/>
            </p:cNvSpPr>
            <p:nvPr/>
          </p:nvSpPr>
          <p:spPr bwMode="auto">
            <a:xfrm>
              <a:off x="3335" y="138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50236" name="Line 10"/>
            <p:cNvSpPr>
              <a:spLocks noChangeShapeType="1"/>
            </p:cNvSpPr>
            <p:nvPr/>
          </p:nvSpPr>
          <p:spPr bwMode="auto">
            <a:xfrm>
              <a:off x="3516" y="1162"/>
              <a:ext cx="0" cy="908"/>
            </a:xfrm>
            <a:prstGeom prst="line">
              <a:avLst/>
            </a:prstGeom>
            <a:noFill/>
            <a:ln w="28575">
              <a:solidFill>
                <a:schemeClr val="tx1"/>
              </a:solidFill>
              <a:round/>
              <a:headEnd/>
              <a:tailEnd/>
            </a:ln>
          </p:spPr>
          <p:txBody>
            <a:bodyPr wrap="none" anchor="ctr"/>
            <a:lstStyle/>
            <a:p>
              <a:endParaRPr lang="zh-CN" altLang="en-US"/>
            </a:p>
          </p:txBody>
        </p:sp>
        <p:sp>
          <p:nvSpPr>
            <p:cNvPr id="50237" name="Line 11"/>
            <p:cNvSpPr>
              <a:spLocks noChangeShapeType="1"/>
            </p:cNvSpPr>
            <p:nvPr/>
          </p:nvSpPr>
          <p:spPr bwMode="auto">
            <a:xfrm>
              <a:off x="3516" y="1162"/>
              <a:ext cx="1769" cy="0"/>
            </a:xfrm>
            <a:prstGeom prst="line">
              <a:avLst/>
            </a:prstGeom>
            <a:noFill/>
            <a:ln w="28575">
              <a:solidFill>
                <a:schemeClr val="tx1"/>
              </a:solidFill>
              <a:round/>
              <a:headEnd/>
              <a:tailEnd/>
            </a:ln>
          </p:spPr>
          <p:txBody>
            <a:bodyPr wrap="none" anchor="ctr"/>
            <a:lstStyle/>
            <a:p>
              <a:endParaRPr lang="zh-CN" altLang="en-US"/>
            </a:p>
          </p:txBody>
        </p:sp>
        <p:sp>
          <p:nvSpPr>
            <p:cNvPr id="50238" name="Line 12"/>
            <p:cNvSpPr>
              <a:spLocks noChangeShapeType="1"/>
            </p:cNvSpPr>
            <p:nvPr/>
          </p:nvSpPr>
          <p:spPr bwMode="auto">
            <a:xfrm>
              <a:off x="3516" y="2069"/>
              <a:ext cx="1814" cy="0"/>
            </a:xfrm>
            <a:prstGeom prst="line">
              <a:avLst/>
            </a:prstGeom>
            <a:noFill/>
            <a:ln w="28575">
              <a:solidFill>
                <a:schemeClr val="tx1"/>
              </a:solidFill>
              <a:round/>
              <a:headEnd/>
              <a:tailEnd/>
            </a:ln>
          </p:spPr>
          <p:txBody>
            <a:bodyPr wrap="none" anchor="ctr"/>
            <a:lstStyle/>
            <a:p>
              <a:endParaRPr lang="zh-CN" altLang="en-US"/>
            </a:p>
          </p:txBody>
        </p:sp>
        <p:sp>
          <p:nvSpPr>
            <p:cNvPr id="50239" name="Text Box 13"/>
            <p:cNvSpPr txBox="1">
              <a:spLocks noChangeArrowheads="1"/>
            </p:cNvSpPr>
            <p:nvPr/>
          </p:nvSpPr>
          <p:spPr bwMode="auto">
            <a:xfrm>
              <a:off x="3651" y="799"/>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2k</a:t>
              </a:r>
              <a:r>
                <a:rPr kumimoji="1" lang="en-US" altLang="zh-CN" sz="2800">
                  <a:latin typeface="Times New Roman" pitchFamily="18" charset="0"/>
                  <a:ea typeface="宋体" charset="-122"/>
                  <a:sym typeface="Symbol" pitchFamily="18" charset="2"/>
                </a:rPr>
                <a:t></a:t>
              </a:r>
            </a:p>
          </p:txBody>
        </p:sp>
        <p:sp>
          <p:nvSpPr>
            <p:cNvPr id="50240" name="Text Box 14"/>
            <p:cNvSpPr txBox="1">
              <a:spLocks noChangeArrowheads="1"/>
            </p:cNvSpPr>
            <p:nvPr/>
          </p:nvSpPr>
          <p:spPr bwMode="auto">
            <a:xfrm>
              <a:off x="3696" y="1434"/>
              <a:ext cx="726"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10V</a:t>
              </a:r>
            </a:p>
          </p:txBody>
        </p:sp>
        <p:sp>
          <p:nvSpPr>
            <p:cNvPr id="50241" name="Text Box 15"/>
            <p:cNvSpPr txBox="1">
              <a:spLocks noChangeArrowheads="1"/>
            </p:cNvSpPr>
            <p:nvPr/>
          </p:nvSpPr>
          <p:spPr bwMode="auto">
            <a:xfrm>
              <a:off x="4332" y="663"/>
              <a:ext cx="63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500</a:t>
              </a:r>
              <a:r>
                <a:rPr kumimoji="1" lang="en-US" altLang="zh-CN" sz="2800" i="1">
                  <a:latin typeface="Times New Roman" pitchFamily="18" charset="0"/>
                  <a:ea typeface="宋体" charset="-122"/>
                </a:rPr>
                <a:t>I</a:t>
              </a:r>
            </a:p>
          </p:txBody>
        </p:sp>
        <p:sp>
          <p:nvSpPr>
            <p:cNvPr id="50242" name="Line 16"/>
            <p:cNvSpPr>
              <a:spLocks noChangeShapeType="1"/>
            </p:cNvSpPr>
            <p:nvPr/>
          </p:nvSpPr>
          <p:spPr bwMode="auto">
            <a:xfrm flipH="1">
              <a:off x="4831" y="1207"/>
              <a:ext cx="358"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50243" name="Text Box 17"/>
            <p:cNvSpPr txBox="1">
              <a:spLocks noChangeArrowheads="1"/>
            </p:cNvSpPr>
            <p:nvPr/>
          </p:nvSpPr>
          <p:spPr bwMode="auto">
            <a:xfrm>
              <a:off x="3560" y="1162"/>
              <a:ext cx="337"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50244" name="Text Box 18"/>
            <p:cNvSpPr txBox="1">
              <a:spLocks noChangeArrowheads="1"/>
            </p:cNvSpPr>
            <p:nvPr/>
          </p:nvSpPr>
          <p:spPr bwMode="auto">
            <a:xfrm>
              <a:off x="3560" y="1570"/>
              <a:ext cx="320"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50245" name="Text Box 19"/>
            <p:cNvSpPr txBox="1">
              <a:spLocks noChangeArrowheads="1"/>
            </p:cNvSpPr>
            <p:nvPr/>
          </p:nvSpPr>
          <p:spPr bwMode="auto">
            <a:xfrm>
              <a:off x="5104" y="1434"/>
              <a:ext cx="345" cy="327"/>
            </a:xfrm>
            <a:prstGeom prst="rect">
              <a:avLst/>
            </a:prstGeom>
            <a:noFill/>
            <a:ln w="12700">
              <a:noFill/>
              <a:miter lim="800000"/>
              <a:headEnd/>
              <a:tailEnd/>
            </a:ln>
          </p:spPr>
          <p:txBody>
            <a:bodyPr anchor="ctr">
              <a:spAutoFit/>
            </a:bodyPr>
            <a:lstStyle/>
            <a:p>
              <a:pPr algn="ctr">
                <a:spcBef>
                  <a:spcPct val="50000"/>
                </a:spcBef>
              </a:pPr>
              <a:r>
                <a:rPr kumimoji="1" lang="en-US" altLang="zh-CN" sz="2800" i="1">
                  <a:latin typeface="Times New Roman" pitchFamily="18" charset="0"/>
                  <a:ea typeface="宋体" charset="-122"/>
                  <a:sym typeface="Symbol" pitchFamily="18" charset="2"/>
                </a:rPr>
                <a:t>U</a:t>
              </a:r>
              <a:endParaRPr kumimoji="1" lang="en-US" altLang="zh-CN" sz="2800">
                <a:latin typeface="Times New Roman" pitchFamily="18" charset="0"/>
                <a:ea typeface="宋体" charset="-122"/>
                <a:sym typeface="Symbol" pitchFamily="18" charset="2"/>
              </a:endParaRPr>
            </a:p>
          </p:txBody>
        </p:sp>
        <p:sp>
          <p:nvSpPr>
            <p:cNvPr id="50246" name="Rectangle 20"/>
            <p:cNvSpPr>
              <a:spLocks noChangeArrowheads="1"/>
            </p:cNvSpPr>
            <p:nvPr/>
          </p:nvSpPr>
          <p:spPr bwMode="auto">
            <a:xfrm>
              <a:off x="3788" y="111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50247" name="Text Box 21"/>
            <p:cNvSpPr txBox="1">
              <a:spLocks noChangeArrowheads="1"/>
            </p:cNvSpPr>
            <p:nvPr/>
          </p:nvSpPr>
          <p:spPr bwMode="auto">
            <a:xfrm>
              <a:off x="5149" y="1162"/>
              <a:ext cx="337"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50248" name="Text Box 22"/>
            <p:cNvSpPr txBox="1">
              <a:spLocks noChangeArrowheads="1"/>
            </p:cNvSpPr>
            <p:nvPr/>
          </p:nvSpPr>
          <p:spPr bwMode="auto">
            <a:xfrm>
              <a:off x="5149" y="1706"/>
              <a:ext cx="320"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50249" name="Oval 23"/>
            <p:cNvSpPr>
              <a:spLocks noChangeArrowheads="1"/>
            </p:cNvSpPr>
            <p:nvPr/>
          </p:nvSpPr>
          <p:spPr bwMode="auto">
            <a:xfrm>
              <a:off x="5330" y="2024"/>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50250" name="Oval 24"/>
            <p:cNvSpPr>
              <a:spLocks noChangeArrowheads="1"/>
            </p:cNvSpPr>
            <p:nvPr/>
          </p:nvSpPr>
          <p:spPr bwMode="auto">
            <a:xfrm>
              <a:off x="5285" y="1117"/>
              <a:ext cx="91" cy="91"/>
            </a:xfrm>
            <a:prstGeom prst="ellipse">
              <a:avLst/>
            </a:prstGeom>
            <a:noFill/>
            <a:ln w="28575">
              <a:solidFill>
                <a:schemeClr val="tx1"/>
              </a:solidFill>
              <a:round/>
              <a:headEnd/>
              <a:tailEnd/>
            </a:ln>
          </p:spPr>
          <p:txBody>
            <a:bodyPr wrap="none" anchor="ctr"/>
            <a:lstStyle/>
            <a:p>
              <a:pPr algn="ctr" eaLnBrk="1" hangingPunct="1"/>
              <a:endParaRPr lang="zh-CN" altLang="en-US" sz="2400">
                <a:latin typeface="Times New Roman" pitchFamily="18" charset="0"/>
                <a:ea typeface="宋体" charset="-122"/>
              </a:endParaRPr>
            </a:p>
          </p:txBody>
        </p:sp>
        <p:sp>
          <p:nvSpPr>
            <p:cNvPr id="50251" name="Text Box 25"/>
            <p:cNvSpPr txBox="1">
              <a:spLocks noChangeArrowheads="1"/>
            </p:cNvSpPr>
            <p:nvPr/>
          </p:nvSpPr>
          <p:spPr bwMode="auto">
            <a:xfrm>
              <a:off x="4195" y="799"/>
              <a:ext cx="281"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50252" name="Text Box 26"/>
            <p:cNvSpPr txBox="1">
              <a:spLocks noChangeArrowheads="1"/>
            </p:cNvSpPr>
            <p:nvPr/>
          </p:nvSpPr>
          <p:spPr bwMode="auto">
            <a:xfrm>
              <a:off x="4740" y="799"/>
              <a:ext cx="317" cy="326"/>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宋体" charset="-122"/>
                  <a:ea typeface="宋体" charset="-122"/>
                </a:rPr>
                <a:t>-</a:t>
              </a:r>
              <a:endParaRPr kumimoji="1" lang="en-US" altLang="zh-CN" sz="2800">
                <a:latin typeface="Times New Roman" pitchFamily="18" charset="0"/>
                <a:ea typeface="宋体" charset="-122"/>
              </a:endParaRPr>
            </a:p>
          </p:txBody>
        </p:sp>
        <p:sp>
          <p:nvSpPr>
            <p:cNvPr id="50253" name="Text Box 27"/>
            <p:cNvSpPr txBox="1">
              <a:spLocks noChangeArrowheads="1"/>
            </p:cNvSpPr>
            <p:nvPr/>
          </p:nvSpPr>
          <p:spPr bwMode="auto">
            <a:xfrm>
              <a:off x="4921" y="799"/>
              <a:ext cx="31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p>
          </p:txBody>
        </p:sp>
      </p:grpSp>
      <p:grpSp>
        <p:nvGrpSpPr>
          <p:cNvPr id="3" name="Group 28"/>
          <p:cNvGrpSpPr>
            <a:grpSpLocks/>
          </p:cNvGrpSpPr>
          <p:nvPr/>
        </p:nvGrpSpPr>
        <p:grpSpPr bwMode="auto">
          <a:xfrm>
            <a:off x="5076825" y="4079875"/>
            <a:ext cx="3414713" cy="2089150"/>
            <a:chOff x="3198" y="663"/>
            <a:chExt cx="2151" cy="1316"/>
          </a:xfrm>
        </p:grpSpPr>
        <p:sp>
          <p:nvSpPr>
            <p:cNvPr id="50218" name="Text Box 29"/>
            <p:cNvSpPr txBox="1">
              <a:spLocks noChangeArrowheads="1"/>
            </p:cNvSpPr>
            <p:nvPr/>
          </p:nvSpPr>
          <p:spPr bwMode="auto">
            <a:xfrm>
              <a:off x="4785" y="709"/>
              <a:ext cx="31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p>
          </p:txBody>
        </p:sp>
        <p:sp>
          <p:nvSpPr>
            <p:cNvPr id="50219" name="Oval 30"/>
            <p:cNvSpPr>
              <a:spLocks noChangeArrowheads="1"/>
            </p:cNvSpPr>
            <p:nvPr/>
          </p:nvSpPr>
          <p:spPr bwMode="auto">
            <a:xfrm>
              <a:off x="3198" y="125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0220" name="Line 31"/>
            <p:cNvSpPr>
              <a:spLocks noChangeShapeType="1"/>
            </p:cNvSpPr>
            <p:nvPr/>
          </p:nvSpPr>
          <p:spPr bwMode="auto">
            <a:xfrm>
              <a:off x="3379" y="1026"/>
              <a:ext cx="0" cy="908"/>
            </a:xfrm>
            <a:prstGeom prst="line">
              <a:avLst/>
            </a:prstGeom>
            <a:noFill/>
            <a:ln w="28575">
              <a:solidFill>
                <a:schemeClr val="tx1"/>
              </a:solidFill>
              <a:round/>
              <a:headEnd/>
              <a:tailEnd/>
            </a:ln>
          </p:spPr>
          <p:txBody>
            <a:bodyPr wrap="none" anchor="ctr"/>
            <a:lstStyle/>
            <a:p>
              <a:endParaRPr lang="zh-CN" altLang="en-US"/>
            </a:p>
          </p:txBody>
        </p:sp>
        <p:sp>
          <p:nvSpPr>
            <p:cNvPr id="50221" name="Line 32"/>
            <p:cNvSpPr>
              <a:spLocks noChangeShapeType="1"/>
            </p:cNvSpPr>
            <p:nvPr/>
          </p:nvSpPr>
          <p:spPr bwMode="auto">
            <a:xfrm>
              <a:off x="3379" y="1026"/>
              <a:ext cx="1769" cy="0"/>
            </a:xfrm>
            <a:prstGeom prst="line">
              <a:avLst/>
            </a:prstGeom>
            <a:noFill/>
            <a:ln w="28575">
              <a:solidFill>
                <a:schemeClr val="tx1"/>
              </a:solidFill>
              <a:round/>
              <a:headEnd/>
              <a:tailEnd/>
            </a:ln>
          </p:spPr>
          <p:txBody>
            <a:bodyPr wrap="none" anchor="ctr"/>
            <a:lstStyle/>
            <a:p>
              <a:endParaRPr lang="zh-CN" altLang="en-US"/>
            </a:p>
          </p:txBody>
        </p:sp>
        <p:sp>
          <p:nvSpPr>
            <p:cNvPr id="50222" name="Line 33"/>
            <p:cNvSpPr>
              <a:spLocks noChangeShapeType="1"/>
            </p:cNvSpPr>
            <p:nvPr/>
          </p:nvSpPr>
          <p:spPr bwMode="auto">
            <a:xfrm>
              <a:off x="3379" y="1933"/>
              <a:ext cx="1814" cy="0"/>
            </a:xfrm>
            <a:prstGeom prst="line">
              <a:avLst/>
            </a:prstGeom>
            <a:noFill/>
            <a:ln w="28575">
              <a:solidFill>
                <a:schemeClr val="tx1"/>
              </a:solidFill>
              <a:round/>
              <a:headEnd/>
              <a:tailEnd/>
            </a:ln>
          </p:spPr>
          <p:txBody>
            <a:bodyPr wrap="none" anchor="ctr"/>
            <a:lstStyle/>
            <a:p>
              <a:endParaRPr lang="zh-CN" altLang="en-US"/>
            </a:p>
          </p:txBody>
        </p:sp>
        <p:sp>
          <p:nvSpPr>
            <p:cNvPr id="50223" name="Text Box 34"/>
            <p:cNvSpPr txBox="1">
              <a:spLocks noChangeArrowheads="1"/>
            </p:cNvSpPr>
            <p:nvPr/>
          </p:nvSpPr>
          <p:spPr bwMode="auto">
            <a:xfrm>
              <a:off x="3787" y="663"/>
              <a:ext cx="771"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1.5k</a:t>
              </a:r>
              <a:r>
                <a:rPr kumimoji="1" lang="en-US" altLang="zh-CN" sz="2800">
                  <a:latin typeface="Times New Roman" pitchFamily="18" charset="0"/>
                  <a:ea typeface="宋体" charset="-122"/>
                  <a:sym typeface="Symbol" pitchFamily="18" charset="2"/>
                </a:rPr>
                <a:t></a:t>
              </a:r>
            </a:p>
          </p:txBody>
        </p:sp>
        <p:sp>
          <p:nvSpPr>
            <p:cNvPr id="50224" name="Text Box 35"/>
            <p:cNvSpPr txBox="1">
              <a:spLocks noChangeArrowheads="1"/>
            </p:cNvSpPr>
            <p:nvPr/>
          </p:nvSpPr>
          <p:spPr bwMode="auto">
            <a:xfrm>
              <a:off x="3560" y="1298"/>
              <a:ext cx="726"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10V</a:t>
              </a:r>
            </a:p>
          </p:txBody>
        </p:sp>
        <p:sp>
          <p:nvSpPr>
            <p:cNvPr id="50225" name="Line 36"/>
            <p:cNvSpPr>
              <a:spLocks noChangeShapeType="1"/>
            </p:cNvSpPr>
            <p:nvPr/>
          </p:nvSpPr>
          <p:spPr bwMode="auto">
            <a:xfrm flipH="1">
              <a:off x="4694" y="1071"/>
              <a:ext cx="358"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50226" name="Text Box 37"/>
            <p:cNvSpPr txBox="1">
              <a:spLocks noChangeArrowheads="1"/>
            </p:cNvSpPr>
            <p:nvPr/>
          </p:nvSpPr>
          <p:spPr bwMode="auto">
            <a:xfrm>
              <a:off x="3424" y="981"/>
              <a:ext cx="337"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50227" name="Text Box 38"/>
            <p:cNvSpPr txBox="1">
              <a:spLocks noChangeArrowheads="1"/>
            </p:cNvSpPr>
            <p:nvPr/>
          </p:nvSpPr>
          <p:spPr bwMode="auto">
            <a:xfrm>
              <a:off x="3379" y="1570"/>
              <a:ext cx="320"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50228" name="Text Box 39"/>
            <p:cNvSpPr txBox="1">
              <a:spLocks noChangeArrowheads="1"/>
            </p:cNvSpPr>
            <p:nvPr/>
          </p:nvSpPr>
          <p:spPr bwMode="auto">
            <a:xfrm>
              <a:off x="4967" y="1298"/>
              <a:ext cx="345" cy="327"/>
            </a:xfrm>
            <a:prstGeom prst="rect">
              <a:avLst/>
            </a:prstGeom>
            <a:noFill/>
            <a:ln w="12700">
              <a:noFill/>
              <a:miter lim="800000"/>
              <a:headEnd/>
              <a:tailEnd/>
            </a:ln>
          </p:spPr>
          <p:txBody>
            <a:bodyPr anchor="ctr">
              <a:spAutoFit/>
            </a:bodyPr>
            <a:lstStyle/>
            <a:p>
              <a:pPr algn="ctr">
                <a:spcBef>
                  <a:spcPct val="50000"/>
                </a:spcBef>
              </a:pPr>
              <a:r>
                <a:rPr kumimoji="1" lang="en-US" altLang="zh-CN" sz="2800" i="1">
                  <a:solidFill>
                    <a:schemeClr val="bg1"/>
                  </a:solidFill>
                  <a:latin typeface="Times New Roman" pitchFamily="18" charset="0"/>
                  <a:ea typeface="宋体" charset="-122"/>
                  <a:sym typeface="Symbol" pitchFamily="18" charset="2"/>
                </a:rPr>
                <a:t>U</a:t>
              </a:r>
              <a:endParaRPr kumimoji="1" lang="en-US" altLang="zh-CN" sz="2800">
                <a:solidFill>
                  <a:schemeClr val="bg1"/>
                </a:solidFill>
                <a:latin typeface="Times New Roman" pitchFamily="18" charset="0"/>
                <a:ea typeface="宋体" charset="-122"/>
                <a:sym typeface="Symbol" pitchFamily="18" charset="2"/>
              </a:endParaRPr>
            </a:p>
          </p:txBody>
        </p:sp>
        <p:sp>
          <p:nvSpPr>
            <p:cNvPr id="50229" name="Rectangle 40"/>
            <p:cNvSpPr>
              <a:spLocks noChangeArrowheads="1"/>
            </p:cNvSpPr>
            <p:nvPr/>
          </p:nvSpPr>
          <p:spPr bwMode="auto">
            <a:xfrm>
              <a:off x="3969" y="981"/>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50230" name="Text Box 41"/>
            <p:cNvSpPr txBox="1">
              <a:spLocks noChangeArrowheads="1"/>
            </p:cNvSpPr>
            <p:nvPr/>
          </p:nvSpPr>
          <p:spPr bwMode="auto">
            <a:xfrm>
              <a:off x="5012" y="1026"/>
              <a:ext cx="337"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50231" name="Text Box 42"/>
            <p:cNvSpPr txBox="1">
              <a:spLocks noChangeArrowheads="1"/>
            </p:cNvSpPr>
            <p:nvPr/>
          </p:nvSpPr>
          <p:spPr bwMode="auto">
            <a:xfrm>
              <a:off x="5012" y="1570"/>
              <a:ext cx="320"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50232" name="Oval 43"/>
            <p:cNvSpPr>
              <a:spLocks noChangeArrowheads="1"/>
            </p:cNvSpPr>
            <p:nvPr/>
          </p:nvSpPr>
          <p:spPr bwMode="auto">
            <a:xfrm>
              <a:off x="5193" y="1888"/>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50233" name="Oval 44"/>
            <p:cNvSpPr>
              <a:spLocks noChangeArrowheads="1"/>
            </p:cNvSpPr>
            <p:nvPr/>
          </p:nvSpPr>
          <p:spPr bwMode="auto">
            <a:xfrm>
              <a:off x="5148" y="981"/>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grpSp>
      <p:grpSp>
        <p:nvGrpSpPr>
          <p:cNvPr id="4" name="Group 45"/>
          <p:cNvGrpSpPr>
            <a:grpSpLocks/>
          </p:cNvGrpSpPr>
          <p:nvPr/>
        </p:nvGrpSpPr>
        <p:grpSpPr bwMode="auto">
          <a:xfrm>
            <a:off x="539750" y="1555750"/>
            <a:ext cx="3671888" cy="2089150"/>
            <a:chOff x="340" y="799"/>
            <a:chExt cx="2313" cy="1316"/>
          </a:xfrm>
        </p:grpSpPr>
        <p:sp>
          <p:nvSpPr>
            <p:cNvPr id="50195" name="Oval 46"/>
            <p:cNvSpPr>
              <a:spLocks noChangeArrowheads="1"/>
            </p:cNvSpPr>
            <p:nvPr/>
          </p:nvSpPr>
          <p:spPr bwMode="auto">
            <a:xfrm>
              <a:off x="340" y="138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0196" name="Line 47"/>
            <p:cNvSpPr>
              <a:spLocks noChangeShapeType="1"/>
            </p:cNvSpPr>
            <p:nvPr/>
          </p:nvSpPr>
          <p:spPr bwMode="auto">
            <a:xfrm>
              <a:off x="521" y="1162"/>
              <a:ext cx="0" cy="908"/>
            </a:xfrm>
            <a:prstGeom prst="line">
              <a:avLst/>
            </a:prstGeom>
            <a:noFill/>
            <a:ln w="28575">
              <a:solidFill>
                <a:schemeClr val="tx1"/>
              </a:solidFill>
              <a:round/>
              <a:headEnd/>
              <a:tailEnd/>
            </a:ln>
          </p:spPr>
          <p:txBody>
            <a:bodyPr wrap="none" anchor="ctr"/>
            <a:lstStyle/>
            <a:p>
              <a:endParaRPr lang="zh-CN" altLang="en-US"/>
            </a:p>
          </p:txBody>
        </p:sp>
        <p:sp>
          <p:nvSpPr>
            <p:cNvPr id="50197" name="Line 48"/>
            <p:cNvSpPr>
              <a:spLocks noChangeShapeType="1"/>
            </p:cNvSpPr>
            <p:nvPr/>
          </p:nvSpPr>
          <p:spPr bwMode="auto">
            <a:xfrm>
              <a:off x="521" y="1162"/>
              <a:ext cx="817" cy="0"/>
            </a:xfrm>
            <a:prstGeom prst="line">
              <a:avLst/>
            </a:prstGeom>
            <a:noFill/>
            <a:ln w="28575">
              <a:solidFill>
                <a:schemeClr val="tx1"/>
              </a:solidFill>
              <a:round/>
              <a:headEnd/>
              <a:tailEnd type="oval" w="med" len="med"/>
            </a:ln>
          </p:spPr>
          <p:txBody>
            <a:bodyPr wrap="none" anchor="ctr"/>
            <a:lstStyle/>
            <a:p>
              <a:endParaRPr lang="zh-CN" altLang="en-US"/>
            </a:p>
          </p:txBody>
        </p:sp>
        <p:sp>
          <p:nvSpPr>
            <p:cNvPr id="50198" name="Line 49"/>
            <p:cNvSpPr>
              <a:spLocks noChangeShapeType="1"/>
            </p:cNvSpPr>
            <p:nvPr/>
          </p:nvSpPr>
          <p:spPr bwMode="auto">
            <a:xfrm>
              <a:off x="521" y="2069"/>
              <a:ext cx="1992" cy="0"/>
            </a:xfrm>
            <a:prstGeom prst="line">
              <a:avLst/>
            </a:prstGeom>
            <a:noFill/>
            <a:ln w="28575">
              <a:solidFill>
                <a:schemeClr val="tx1"/>
              </a:solidFill>
              <a:round/>
              <a:headEnd/>
              <a:tailEnd/>
            </a:ln>
          </p:spPr>
          <p:txBody>
            <a:bodyPr wrap="none" anchor="ctr"/>
            <a:lstStyle/>
            <a:p>
              <a:endParaRPr lang="zh-CN" altLang="en-US"/>
            </a:p>
          </p:txBody>
        </p:sp>
        <p:sp>
          <p:nvSpPr>
            <p:cNvPr id="50199" name="Text Box 50"/>
            <p:cNvSpPr txBox="1">
              <a:spLocks noChangeArrowheads="1"/>
            </p:cNvSpPr>
            <p:nvPr/>
          </p:nvSpPr>
          <p:spPr bwMode="auto">
            <a:xfrm>
              <a:off x="1383" y="935"/>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1k</a:t>
              </a:r>
              <a:r>
                <a:rPr kumimoji="1" lang="en-US" altLang="zh-CN" sz="2800">
                  <a:latin typeface="Times New Roman" pitchFamily="18" charset="0"/>
                  <a:ea typeface="宋体" charset="-122"/>
                  <a:sym typeface="Symbol" pitchFamily="18" charset="2"/>
                </a:rPr>
                <a:t></a:t>
              </a:r>
            </a:p>
          </p:txBody>
        </p:sp>
        <p:sp>
          <p:nvSpPr>
            <p:cNvPr id="50200" name="Text Box 51"/>
            <p:cNvSpPr txBox="1">
              <a:spLocks noChangeArrowheads="1"/>
            </p:cNvSpPr>
            <p:nvPr/>
          </p:nvSpPr>
          <p:spPr bwMode="auto">
            <a:xfrm>
              <a:off x="679" y="799"/>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1k</a:t>
              </a:r>
              <a:r>
                <a:rPr kumimoji="1" lang="en-US" altLang="zh-CN" sz="2800">
                  <a:latin typeface="Times New Roman" pitchFamily="18" charset="0"/>
                  <a:ea typeface="宋体" charset="-122"/>
                  <a:sym typeface="Symbol" pitchFamily="18" charset="2"/>
                </a:rPr>
                <a:t></a:t>
              </a:r>
            </a:p>
          </p:txBody>
        </p:sp>
        <p:sp>
          <p:nvSpPr>
            <p:cNvPr id="50201" name="Text Box 52"/>
            <p:cNvSpPr txBox="1">
              <a:spLocks noChangeArrowheads="1"/>
            </p:cNvSpPr>
            <p:nvPr/>
          </p:nvSpPr>
          <p:spPr bwMode="auto">
            <a:xfrm>
              <a:off x="679" y="1434"/>
              <a:ext cx="726"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10V</a:t>
              </a:r>
            </a:p>
          </p:txBody>
        </p:sp>
        <p:sp>
          <p:nvSpPr>
            <p:cNvPr id="50202" name="Line 53"/>
            <p:cNvSpPr>
              <a:spLocks noChangeShapeType="1"/>
            </p:cNvSpPr>
            <p:nvPr/>
          </p:nvSpPr>
          <p:spPr bwMode="auto">
            <a:xfrm>
              <a:off x="2063" y="1162"/>
              <a:ext cx="499" cy="0"/>
            </a:xfrm>
            <a:prstGeom prst="line">
              <a:avLst/>
            </a:prstGeom>
            <a:noFill/>
            <a:ln w="28575">
              <a:solidFill>
                <a:srgbClr val="FFCC00"/>
              </a:solidFill>
              <a:round/>
              <a:headEnd type="oval" w="med" len="med"/>
              <a:tailEnd/>
            </a:ln>
          </p:spPr>
          <p:txBody>
            <a:bodyPr wrap="none" anchor="ctr"/>
            <a:lstStyle/>
            <a:p>
              <a:endParaRPr lang="zh-CN" altLang="en-US"/>
            </a:p>
          </p:txBody>
        </p:sp>
        <p:sp>
          <p:nvSpPr>
            <p:cNvPr id="50203" name="Text Box 54"/>
            <p:cNvSpPr txBox="1">
              <a:spLocks noChangeArrowheads="1"/>
            </p:cNvSpPr>
            <p:nvPr/>
          </p:nvSpPr>
          <p:spPr bwMode="auto">
            <a:xfrm>
              <a:off x="1156" y="1389"/>
              <a:ext cx="52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0.5</a:t>
              </a:r>
              <a:r>
                <a:rPr kumimoji="1" lang="en-US" altLang="zh-CN" sz="2800" i="1">
                  <a:latin typeface="Times New Roman" pitchFamily="18" charset="0"/>
                  <a:ea typeface="宋体" charset="-122"/>
                </a:rPr>
                <a:t>I</a:t>
              </a:r>
            </a:p>
          </p:txBody>
        </p:sp>
        <p:sp>
          <p:nvSpPr>
            <p:cNvPr id="50204" name="Line 55"/>
            <p:cNvSpPr>
              <a:spLocks noChangeShapeType="1"/>
            </p:cNvSpPr>
            <p:nvPr/>
          </p:nvSpPr>
          <p:spPr bwMode="auto">
            <a:xfrm flipH="1">
              <a:off x="2109" y="1207"/>
              <a:ext cx="358" cy="0"/>
            </a:xfrm>
            <a:prstGeom prst="line">
              <a:avLst/>
            </a:prstGeom>
            <a:noFill/>
            <a:ln w="38100">
              <a:solidFill>
                <a:srgbClr val="66FFFF"/>
              </a:solidFill>
              <a:round/>
              <a:headEnd/>
              <a:tailEnd type="triangle" w="med" len="med"/>
            </a:ln>
          </p:spPr>
          <p:txBody>
            <a:bodyPr wrap="none" anchor="ctr"/>
            <a:lstStyle/>
            <a:p>
              <a:endParaRPr lang="zh-CN" altLang="en-US"/>
            </a:p>
          </p:txBody>
        </p:sp>
        <p:sp>
          <p:nvSpPr>
            <p:cNvPr id="50205" name="Text Box 56"/>
            <p:cNvSpPr txBox="1">
              <a:spLocks noChangeArrowheads="1"/>
            </p:cNvSpPr>
            <p:nvPr/>
          </p:nvSpPr>
          <p:spPr bwMode="auto">
            <a:xfrm>
              <a:off x="497" y="1117"/>
              <a:ext cx="337"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50206" name="Text Box 57"/>
            <p:cNvSpPr txBox="1">
              <a:spLocks noChangeArrowheads="1"/>
            </p:cNvSpPr>
            <p:nvPr/>
          </p:nvSpPr>
          <p:spPr bwMode="auto">
            <a:xfrm>
              <a:off x="543" y="1661"/>
              <a:ext cx="320"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50207" name="Text Box 58"/>
            <p:cNvSpPr txBox="1">
              <a:spLocks noChangeArrowheads="1"/>
            </p:cNvSpPr>
            <p:nvPr/>
          </p:nvSpPr>
          <p:spPr bwMode="auto">
            <a:xfrm>
              <a:off x="2245" y="1434"/>
              <a:ext cx="345" cy="327"/>
            </a:xfrm>
            <a:prstGeom prst="rect">
              <a:avLst/>
            </a:prstGeom>
            <a:noFill/>
            <a:ln w="12700">
              <a:noFill/>
              <a:miter lim="800000"/>
              <a:headEnd/>
              <a:tailEnd/>
            </a:ln>
          </p:spPr>
          <p:txBody>
            <a:bodyPr anchor="ctr">
              <a:spAutoFit/>
            </a:bodyPr>
            <a:lstStyle/>
            <a:p>
              <a:pPr algn="ctr">
                <a:spcBef>
                  <a:spcPct val="50000"/>
                </a:spcBef>
              </a:pPr>
              <a:r>
                <a:rPr kumimoji="1" lang="en-US" altLang="zh-CN" sz="2800" i="1">
                  <a:latin typeface="Times New Roman" pitchFamily="18" charset="0"/>
                  <a:ea typeface="宋体" charset="-122"/>
                  <a:sym typeface="Symbol" pitchFamily="18" charset="2"/>
                </a:rPr>
                <a:t>U</a:t>
              </a:r>
              <a:endParaRPr kumimoji="1" lang="en-US" altLang="zh-CN" sz="2800">
                <a:latin typeface="Times New Roman" pitchFamily="18" charset="0"/>
                <a:ea typeface="宋体" charset="-122"/>
                <a:sym typeface="Symbol" pitchFamily="18" charset="2"/>
              </a:endParaRPr>
            </a:p>
          </p:txBody>
        </p:sp>
        <p:sp>
          <p:nvSpPr>
            <p:cNvPr id="50208" name="Text Box 59"/>
            <p:cNvSpPr txBox="1">
              <a:spLocks noChangeArrowheads="1"/>
            </p:cNvSpPr>
            <p:nvPr/>
          </p:nvSpPr>
          <p:spPr bwMode="auto">
            <a:xfrm>
              <a:off x="2154" y="890"/>
              <a:ext cx="22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p>
          </p:txBody>
        </p:sp>
        <p:sp>
          <p:nvSpPr>
            <p:cNvPr id="50209" name="Rectangle 60"/>
            <p:cNvSpPr>
              <a:spLocks noChangeArrowheads="1"/>
            </p:cNvSpPr>
            <p:nvPr/>
          </p:nvSpPr>
          <p:spPr bwMode="auto">
            <a:xfrm>
              <a:off x="1337" y="935"/>
              <a:ext cx="726" cy="499"/>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50210" name="Rectangle 61"/>
            <p:cNvSpPr>
              <a:spLocks noChangeArrowheads="1"/>
            </p:cNvSpPr>
            <p:nvPr/>
          </p:nvSpPr>
          <p:spPr bwMode="auto">
            <a:xfrm>
              <a:off x="793" y="111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50211" name="Rectangle 62"/>
            <p:cNvSpPr>
              <a:spLocks noChangeArrowheads="1"/>
            </p:cNvSpPr>
            <p:nvPr/>
          </p:nvSpPr>
          <p:spPr bwMode="auto">
            <a:xfrm>
              <a:off x="1519" y="890"/>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50212" name="Text Box 63"/>
            <p:cNvSpPr txBox="1">
              <a:spLocks noChangeArrowheads="1"/>
            </p:cNvSpPr>
            <p:nvPr/>
          </p:nvSpPr>
          <p:spPr bwMode="auto">
            <a:xfrm>
              <a:off x="2290" y="1162"/>
              <a:ext cx="337"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a:t>
              </a:r>
            </a:p>
          </p:txBody>
        </p:sp>
        <p:sp>
          <p:nvSpPr>
            <p:cNvPr id="50213" name="Text Box 64"/>
            <p:cNvSpPr txBox="1">
              <a:spLocks noChangeArrowheads="1"/>
            </p:cNvSpPr>
            <p:nvPr/>
          </p:nvSpPr>
          <p:spPr bwMode="auto">
            <a:xfrm>
              <a:off x="2245" y="1706"/>
              <a:ext cx="320" cy="327"/>
            </a:xfrm>
            <a:prstGeom prst="rect">
              <a:avLst/>
            </a:prstGeom>
            <a:noFill/>
            <a:ln w="12700">
              <a:noFill/>
              <a:miter lim="800000"/>
              <a:headEnd/>
              <a:tailEnd/>
            </a:ln>
          </p:spPr>
          <p:txBody>
            <a:bodyPr anchor="ctr">
              <a:spAutoFit/>
            </a:bodyPr>
            <a:lstStyle/>
            <a:p>
              <a:pPr algn="ctr">
                <a:spcBef>
                  <a:spcPct val="50000"/>
                </a:spcBef>
              </a:pPr>
              <a:r>
                <a:rPr kumimoji="1" lang="en-US" altLang="zh-CN" sz="2800">
                  <a:latin typeface="Times New Roman" pitchFamily="18" charset="0"/>
                  <a:ea typeface="宋体" charset="-122"/>
                  <a:sym typeface="Symbol" pitchFamily="18" charset="2"/>
                </a:rPr>
                <a:t>_</a:t>
              </a:r>
            </a:p>
          </p:txBody>
        </p:sp>
        <p:sp>
          <p:nvSpPr>
            <p:cNvPr id="50214" name="Oval 65"/>
            <p:cNvSpPr>
              <a:spLocks noChangeArrowheads="1"/>
            </p:cNvSpPr>
            <p:nvPr/>
          </p:nvSpPr>
          <p:spPr bwMode="auto">
            <a:xfrm>
              <a:off x="2516" y="2024"/>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50215" name="Oval 66"/>
            <p:cNvSpPr>
              <a:spLocks noChangeArrowheads="1"/>
            </p:cNvSpPr>
            <p:nvPr/>
          </p:nvSpPr>
          <p:spPr bwMode="auto">
            <a:xfrm>
              <a:off x="2562" y="1117"/>
              <a:ext cx="91" cy="91"/>
            </a:xfrm>
            <a:prstGeom prst="ellipse">
              <a:avLst/>
            </a:prstGeom>
            <a:noFill/>
            <a:ln w="28575">
              <a:solidFill>
                <a:schemeClr val="tx1"/>
              </a:solidFill>
              <a:round/>
              <a:headEnd/>
              <a:tailEnd/>
            </a:ln>
          </p:spPr>
          <p:txBody>
            <a:bodyPr wrap="none" anchor="ctr"/>
            <a:lstStyle/>
            <a:p>
              <a:endParaRPr lang="zh-CN" altLang="en-US">
                <a:ea typeface="宋体" charset="-122"/>
              </a:endParaRPr>
            </a:p>
          </p:txBody>
        </p:sp>
        <p:sp>
          <p:nvSpPr>
            <p:cNvPr id="50216" name="Line 67"/>
            <p:cNvSpPr>
              <a:spLocks noChangeShapeType="1"/>
            </p:cNvSpPr>
            <p:nvPr/>
          </p:nvSpPr>
          <p:spPr bwMode="auto">
            <a:xfrm>
              <a:off x="1361" y="1434"/>
              <a:ext cx="249" cy="0"/>
            </a:xfrm>
            <a:prstGeom prst="line">
              <a:avLst/>
            </a:prstGeom>
            <a:noFill/>
            <a:ln w="28575">
              <a:solidFill>
                <a:srgbClr val="66FFFF"/>
              </a:solidFill>
              <a:round/>
              <a:headEnd type="triangle" w="med" len="med"/>
              <a:tailEnd/>
            </a:ln>
          </p:spPr>
          <p:txBody>
            <a:bodyPr wrap="none" anchor="ctr"/>
            <a:lstStyle/>
            <a:p>
              <a:endParaRPr lang="zh-CN" altLang="en-US"/>
            </a:p>
          </p:txBody>
        </p:sp>
        <p:sp>
          <p:nvSpPr>
            <p:cNvPr id="50217" name="AutoShape 68"/>
            <p:cNvSpPr>
              <a:spLocks noChangeArrowheads="1"/>
            </p:cNvSpPr>
            <p:nvPr/>
          </p:nvSpPr>
          <p:spPr bwMode="auto">
            <a:xfrm rot="5400000">
              <a:off x="1632" y="1231"/>
              <a:ext cx="363" cy="408"/>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grpSp>
      <p:grpSp>
        <p:nvGrpSpPr>
          <p:cNvPr id="50186" name="Group 69"/>
          <p:cNvGrpSpPr>
            <a:grpSpLocks/>
          </p:cNvGrpSpPr>
          <p:nvPr/>
        </p:nvGrpSpPr>
        <p:grpSpPr bwMode="auto">
          <a:xfrm>
            <a:off x="8316913" y="6446838"/>
            <a:ext cx="792162" cy="366712"/>
            <a:chOff x="5193" y="4020"/>
            <a:chExt cx="499" cy="231"/>
          </a:xfrm>
        </p:grpSpPr>
        <p:pic>
          <p:nvPicPr>
            <p:cNvPr id="50193" name="Picture 70"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50194" name="Text Box 71">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50187" name="Group 72"/>
          <p:cNvGrpSpPr>
            <a:grpSpLocks/>
          </p:cNvGrpSpPr>
          <p:nvPr/>
        </p:nvGrpSpPr>
        <p:grpSpPr bwMode="auto">
          <a:xfrm>
            <a:off x="7453313" y="6446838"/>
            <a:ext cx="792162" cy="366712"/>
            <a:chOff x="4649" y="4020"/>
            <a:chExt cx="499" cy="231"/>
          </a:xfrm>
        </p:grpSpPr>
        <p:pic>
          <p:nvPicPr>
            <p:cNvPr id="50191" name="Picture 73"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50192" name="Text Box 74">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50188" name="Group 75"/>
          <p:cNvGrpSpPr>
            <a:grpSpLocks/>
          </p:cNvGrpSpPr>
          <p:nvPr/>
        </p:nvGrpSpPr>
        <p:grpSpPr bwMode="auto">
          <a:xfrm>
            <a:off x="6588125" y="6446838"/>
            <a:ext cx="792163" cy="366712"/>
            <a:chOff x="5193" y="4020"/>
            <a:chExt cx="499" cy="231"/>
          </a:xfrm>
        </p:grpSpPr>
        <p:pic>
          <p:nvPicPr>
            <p:cNvPr id="50189" name="Picture 76"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50190" name="Text Box 77">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91170"/>
                                        </p:tgtEl>
                                        <p:attrNameLst>
                                          <p:attrName>style.visibility</p:attrName>
                                        </p:attrNameLst>
                                      </p:cBhvr>
                                      <p:to>
                                        <p:strVal val="visible"/>
                                      </p:to>
                                    </p:set>
                                    <p:anim calcmode="lin" valueType="num">
                                      <p:cBhvr>
                                        <p:cTn id="7" dur="1000" fill="hold"/>
                                        <p:tgtEl>
                                          <p:spTgt spid="391170"/>
                                        </p:tgtEl>
                                        <p:attrNameLst>
                                          <p:attrName>ppt_w</p:attrName>
                                        </p:attrNameLst>
                                      </p:cBhvr>
                                      <p:tavLst>
                                        <p:tav tm="0">
                                          <p:val>
                                            <p:fltVal val="0"/>
                                          </p:val>
                                        </p:tav>
                                        <p:tav tm="100000">
                                          <p:val>
                                            <p:strVal val="#ppt_w"/>
                                          </p:val>
                                        </p:tav>
                                      </p:tavLst>
                                    </p:anim>
                                    <p:anim calcmode="lin" valueType="num">
                                      <p:cBhvr>
                                        <p:cTn id="8" dur="1000" fill="hold"/>
                                        <p:tgtEl>
                                          <p:spTgt spid="391170"/>
                                        </p:tgtEl>
                                        <p:attrNameLst>
                                          <p:attrName>ppt_h</p:attrName>
                                        </p:attrNameLst>
                                      </p:cBhvr>
                                      <p:tavLst>
                                        <p:tav tm="0">
                                          <p:val>
                                            <p:fltVal val="0"/>
                                          </p:val>
                                        </p:tav>
                                        <p:tav tm="100000">
                                          <p:val>
                                            <p:strVal val="#ppt_h"/>
                                          </p:val>
                                        </p:tav>
                                      </p:tavLst>
                                    </p:anim>
                                    <p:anim calcmode="lin" valueType="num">
                                      <p:cBhvr>
                                        <p:cTn id="9" dur="1000" fill="hold"/>
                                        <p:tgtEl>
                                          <p:spTgt spid="3911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91170"/>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91173"/>
                                        </p:tgtEl>
                                        <p:attrNameLst>
                                          <p:attrName>style.visibility</p:attrName>
                                        </p:attrNameLst>
                                      </p:cBhvr>
                                      <p:to>
                                        <p:strVal val="visible"/>
                                      </p:to>
                                    </p:set>
                                    <p:animEffect transition="in" filter="wipe(left)">
                                      <p:cBhvr>
                                        <p:cTn id="18" dur="3000"/>
                                        <p:tgtEl>
                                          <p:spTgt spid="3911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391171"/>
                                        </p:tgtEl>
                                        <p:attrNameLst>
                                          <p:attrName>style.visibility</p:attrName>
                                        </p:attrNameLst>
                                      </p:cBhvr>
                                      <p:to>
                                        <p:strVal val="visible"/>
                                      </p:to>
                                    </p:set>
                                    <p:animEffect transition="in" filter="slide(fromLeft)">
                                      <p:cBhvr>
                                        <p:cTn id="23" dur="500"/>
                                        <p:tgtEl>
                                          <p:spTgt spid="391171"/>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391174"/>
                                        </p:tgtEl>
                                        <p:attrNameLst>
                                          <p:attrName>style.visibility</p:attrName>
                                        </p:attrNameLst>
                                      </p:cBhvr>
                                      <p:to>
                                        <p:strVal val="visible"/>
                                      </p:to>
                                    </p:set>
                                    <p:animEffect transition="in" filter="strips(downRight)">
                                      <p:cBhvr>
                                        <p:cTn id="32" dur="3000"/>
                                        <p:tgtEl>
                                          <p:spTgt spid="3911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391172"/>
                                        </p:tgtEl>
                                        <p:attrNameLst>
                                          <p:attrName>style.visibility</p:attrName>
                                        </p:attrNameLst>
                                      </p:cBhvr>
                                      <p:to>
                                        <p:strVal val="visible"/>
                                      </p:to>
                                    </p:set>
                                    <p:animEffect transition="in" filter="slide(fromTop)">
                                      <p:cBhvr>
                                        <p:cTn id="37" dur="500"/>
                                        <p:tgtEl>
                                          <p:spTgt spid="391172"/>
                                        </p:tgtEl>
                                      </p:cBhvr>
                                    </p:animEffect>
                                  </p:childTnLst>
                                </p:cTn>
                              </p:par>
                            </p:childTnLst>
                          </p:cTn>
                        </p:par>
                        <p:par>
                          <p:cTn id="38" fill="hold" nodeType="afterGroup">
                            <p:stCondLst>
                              <p:cond delay="500"/>
                            </p:stCondLst>
                            <p:childTnLst>
                              <p:par>
                                <p:cTn id="39" presetID="3" presetClass="entr" presetSubtype="10"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linds(horizontal)">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p:bldP spid="391171" grpId="0" animBg="1"/>
      <p:bldP spid="391172" grpId="0" animBg="1"/>
      <p:bldP spid="39117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Text Box 2" descr="新闻纸"/>
          <p:cNvSpPr txBox="1">
            <a:spLocks noChangeArrowheads="1"/>
          </p:cNvSpPr>
          <p:nvPr/>
        </p:nvSpPr>
        <p:spPr bwMode="auto">
          <a:xfrm>
            <a:off x="684213" y="620713"/>
            <a:ext cx="7885112" cy="823912"/>
          </a:xfrm>
          <a:prstGeom prst="rect">
            <a:avLst/>
          </a:prstGeom>
          <a:noFill/>
          <a:ln w="9525">
            <a:noFill/>
            <a:miter lim="800000"/>
            <a:headEnd/>
            <a:tailEnd/>
          </a:ln>
          <a:effectLst>
            <a:prstShdw prst="shdw17" dist="17961" dir="2700000">
              <a:srgbClr val="959595"/>
            </a:prstShdw>
          </a:effectLst>
        </p:spPr>
        <p:txBody>
          <a:bodyPr lIns="90000" tIns="46800" rIns="90000" bIns="46800">
            <a:spAutoFit/>
          </a:bodyPr>
          <a:lstStyle/>
          <a:p>
            <a:pPr eaLnBrk="1" hangingPunct="1">
              <a:spcBef>
                <a:spcPct val="50000"/>
              </a:spcBef>
            </a:pPr>
            <a:r>
              <a:rPr kumimoji="1" lang="en-US" altLang="zh-CN" sz="4800" b="1">
                <a:solidFill>
                  <a:schemeClr val="bg1"/>
                </a:solidFill>
                <a:latin typeface="楷体_GB2312" pitchFamily="49" charset="-122"/>
                <a:ea typeface="楷体_GB2312" pitchFamily="49" charset="-122"/>
              </a:rPr>
              <a:t>4.6 </a:t>
            </a:r>
            <a:r>
              <a:rPr kumimoji="1" lang="zh-CN" altLang="en-US" sz="4800" b="1">
                <a:solidFill>
                  <a:schemeClr val="bg1"/>
                </a:solidFill>
                <a:latin typeface="楷体_GB2312" pitchFamily="49" charset="-122"/>
                <a:ea typeface="楷体_GB2312" pitchFamily="49" charset="-122"/>
              </a:rPr>
              <a:t>戴维宁定理和诺顿定理</a:t>
            </a:r>
            <a:endParaRPr kumimoji="1" lang="zh-CN" altLang="en-US" sz="3200">
              <a:solidFill>
                <a:schemeClr val="bg1"/>
              </a:solidFill>
              <a:latin typeface="Times New Roman" pitchFamily="18" charset="0"/>
              <a:ea typeface="仿宋_GB2312" pitchFamily="49" charset="-122"/>
            </a:endParaRPr>
          </a:p>
        </p:txBody>
      </p:sp>
      <p:sp>
        <p:nvSpPr>
          <p:cNvPr id="392195" name="Text Box 3"/>
          <p:cNvSpPr txBox="1">
            <a:spLocks noChangeArrowheads="1"/>
          </p:cNvSpPr>
          <p:nvPr/>
        </p:nvSpPr>
        <p:spPr bwMode="auto">
          <a:xfrm>
            <a:off x="539750" y="1412875"/>
            <a:ext cx="8135938" cy="3981450"/>
          </a:xfrm>
          <a:prstGeom prst="rect">
            <a:avLst/>
          </a:prstGeom>
          <a:noFill/>
          <a:ln w="9525">
            <a:noFill/>
            <a:miter lim="800000"/>
            <a:headEnd/>
            <a:tailEnd/>
          </a:ln>
        </p:spPr>
        <p:txBody>
          <a:bodyPr>
            <a:spAutoFit/>
          </a:bodyPr>
          <a:lstStyle/>
          <a:p>
            <a:pPr indent="571500" algn="just" eaLnBrk="1" hangingPunct="1">
              <a:lnSpc>
                <a:spcPct val="130000"/>
              </a:lnSpc>
              <a:spcBef>
                <a:spcPct val="50000"/>
              </a:spcBef>
            </a:pPr>
            <a:r>
              <a:rPr kumimoji="1" lang="zh-CN" altLang="en-US" sz="2800" b="1">
                <a:solidFill>
                  <a:srgbClr val="FFFF00"/>
                </a:solidFill>
                <a:latin typeface="楷体_GB2312" pitchFamily="49" charset="-122"/>
                <a:ea typeface="楷体_GB2312" pitchFamily="49" charset="-122"/>
              </a:rPr>
              <a:t>工程实际中，常常碰到只需研究某一支路的电压、电流或功率的问题。对所研究的支路来说，电路的其余部分就成为一个有源二端网络，可等效变换为较简单的含源支路</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电压源与电阻串联或电流源与电阻并联支路</a:t>
            </a:r>
            <a:r>
              <a:rPr kumimoji="1" lang="en-US" altLang="zh-CN" sz="2800" b="1">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使分析和计算简化。戴维宁定理和诺顿定理正是给出了等效含源支路及其计算方法。</a:t>
            </a:r>
          </a:p>
        </p:txBody>
      </p:sp>
      <p:grpSp>
        <p:nvGrpSpPr>
          <p:cNvPr id="51204" name="Group 4"/>
          <p:cNvGrpSpPr>
            <a:grpSpLocks/>
          </p:cNvGrpSpPr>
          <p:nvPr/>
        </p:nvGrpSpPr>
        <p:grpSpPr bwMode="auto">
          <a:xfrm>
            <a:off x="8316913" y="6446838"/>
            <a:ext cx="792162" cy="366712"/>
            <a:chOff x="5193" y="4020"/>
            <a:chExt cx="499" cy="231"/>
          </a:xfrm>
        </p:grpSpPr>
        <p:pic>
          <p:nvPicPr>
            <p:cNvPr id="51211" name="Picture 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51212" name="Text Box 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51205" name="Group 7"/>
          <p:cNvGrpSpPr>
            <a:grpSpLocks/>
          </p:cNvGrpSpPr>
          <p:nvPr/>
        </p:nvGrpSpPr>
        <p:grpSpPr bwMode="auto">
          <a:xfrm>
            <a:off x="7453313" y="6446838"/>
            <a:ext cx="792162" cy="366712"/>
            <a:chOff x="4649" y="4020"/>
            <a:chExt cx="499" cy="231"/>
          </a:xfrm>
        </p:grpSpPr>
        <p:pic>
          <p:nvPicPr>
            <p:cNvPr id="51209" name="Picture 8"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51210" name="Text Box 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51206" name="Group 10"/>
          <p:cNvGrpSpPr>
            <a:grpSpLocks/>
          </p:cNvGrpSpPr>
          <p:nvPr/>
        </p:nvGrpSpPr>
        <p:grpSpPr bwMode="auto">
          <a:xfrm>
            <a:off x="6588125" y="6446838"/>
            <a:ext cx="792163" cy="366712"/>
            <a:chOff x="5193" y="4020"/>
            <a:chExt cx="499" cy="231"/>
          </a:xfrm>
        </p:grpSpPr>
        <p:pic>
          <p:nvPicPr>
            <p:cNvPr id="51207" name="Picture 11"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51208" name="Text Box 1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0-#ppt_w/2"/>
                                          </p:val>
                                        </p:tav>
                                        <p:tav tm="100000">
                                          <p:val>
                                            <p:strVal val="#ppt_x"/>
                                          </p:val>
                                        </p:tav>
                                      </p:tavLst>
                                    </p:anim>
                                    <p:anim calcmode="lin" valueType="num">
                                      <p:cBhvr additive="base">
                                        <p:cTn id="8" dur="500" fill="hold"/>
                                        <p:tgtEl>
                                          <p:spTgt spid="39219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iterate type="lt">
                                    <p:tmPct val="100000"/>
                                  </p:iterate>
                                  <p:childTnLst>
                                    <p:set>
                                      <p:cBhvr>
                                        <p:cTn id="12" dur="1" fill="hold">
                                          <p:stCondLst>
                                            <p:cond delay="0"/>
                                          </p:stCondLst>
                                        </p:cTn>
                                        <p:tgtEl>
                                          <p:spTgt spid="392195"/>
                                        </p:tgtEl>
                                        <p:attrNameLst>
                                          <p:attrName>style.visibility</p:attrName>
                                        </p:attrNameLst>
                                      </p:cBhvr>
                                      <p:to>
                                        <p:strVal val="visible"/>
                                      </p:to>
                                    </p:set>
                                    <p:animEffect transition="in" filter="blinds(horizontal)">
                                      <p:cBhvr>
                                        <p:cTn id="13" dur="100"/>
                                        <p:tgtEl>
                                          <p:spTgt spid="392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p:bldP spid="39219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4"/>
          <p:cNvGrpSpPr>
            <a:grpSpLocks/>
          </p:cNvGrpSpPr>
          <p:nvPr/>
        </p:nvGrpSpPr>
        <p:grpSpPr bwMode="auto">
          <a:xfrm>
            <a:off x="8316913" y="6446838"/>
            <a:ext cx="792162" cy="366712"/>
            <a:chOff x="5193" y="4020"/>
            <a:chExt cx="499" cy="231"/>
          </a:xfrm>
        </p:grpSpPr>
        <p:pic>
          <p:nvPicPr>
            <p:cNvPr id="6190" name="Picture 5"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6191" name="Text Box 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6147" name="Group 7"/>
          <p:cNvGrpSpPr>
            <a:grpSpLocks/>
          </p:cNvGrpSpPr>
          <p:nvPr/>
        </p:nvGrpSpPr>
        <p:grpSpPr bwMode="auto">
          <a:xfrm>
            <a:off x="7453313" y="6446838"/>
            <a:ext cx="792162" cy="366712"/>
            <a:chOff x="4649" y="4020"/>
            <a:chExt cx="499" cy="231"/>
          </a:xfrm>
        </p:grpSpPr>
        <p:pic>
          <p:nvPicPr>
            <p:cNvPr id="6188" name="Picture 8"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6189" name="Text Box 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6148" name="Group 10"/>
          <p:cNvGrpSpPr>
            <a:grpSpLocks/>
          </p:cNvGrpSpPr>
          <p:nvPr/>
        </p:nvGrpSpPr>
        <p:grpSpPr bwMode="auto">
          <a:xfrm>
            <a:off x="6588125" y="6446838"/>
            <a:ext cx="792163" cy="366712"/>
            <a:chOff x="5193" y="4020"/>
            <a:chExt cx="499" cy="231"/>
          </a:xfrm>
        </p:grpSpPr>
        <p:pic>
          <p:nvPicPr>
            <p:cNvPr id="6186" name="Picture 11"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6187" name="Text Box 1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
        <p:nvSpPr>
          <p:cNvPr id="279590" name="Text Box 38"/>
          <p:cNvSpPr txBox="1">
            <a:spLocks noChangeArrowheads="1"/>
          </p:cNvSpPr>
          <p:nvPr/>
        </p:nvSpPr>
        <p:spPr bwMode="auto">
          <a:xfrm>
            <a:off x="539750" y="549275"/>
            <a:ext cx="720725" cy="579438"/>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Times New Roman" pitchFamily="18" charset="0"/>
                <a:ea typeface="宋体" charset="-122"/>
              </a:rPr>
              <a:t>例</a:t>
            </a:r>
          </a:p>
        </p:txBody>
      </p:sp>
      <p:sp>
        <p:nvSpPr>
          <p:cNvPr id="279591" name="Text Box 39"/>
          <p:cNvSpPr txBox="1">
            <a:spLocks noChangeArrowheads="1"/>
          </p:cNvSpPr>
          <p:nvPr/>
        </p:nvSpPr>
        <p:spPr bwMode="auto">
          <a:xfrm>
            <a:off x="395288" y="1125538"/>
            <a:ext cx="4895850" cy="1117600"/>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Wingdings" pitchFamily="2" charset="2"/>
              <a:buNone/>
            </a:pPr>
            <a:r>
              <a:rPr kumimoji="1" lang="zh-CN" altLang="en-US" sz="2800" b="1">
                <a:solidFill>
                  <a:srgbClr val="FFFF00"/>
                </a:solidFill>
                <a:latin typeface="Times New Roman" pitchFamily="18" charset="0"/>
                <a:ea typeface="楷体_GB2312" pitchFamily="49" charset="-122"/>
              </a:rPr>
              <a:t>（</a:t>
            </a:r>
            <a:r>
              <a:rPr kumimoji="1" lang="en-US" altLang="zh-CN" sz="2800" b="1">
                <a:solidFill>
                  <a:srgbClr val="FFFF00"/>
                </a:solidFill>
                <a:latin typeface="Times New Roman" pitchFamily="18" charset="0"/>
                <a:ea typeface="楷体_GB2312" pitchFamily="49" charset="-122"/>
              </a:rPr>
              <a:t>1</a:t>
            </a:r>
            <a:r>
              <a:rPr kumimoji="1" lang="zh-CN" altLang="en-US" sz="2800" b="1">
                <a:solidFill>
                  <a:srgbClr val="FFFF00"/>
                </a:solidFill>
                <a:latin typeface="Times New Roman" pitchFamily="18" charset="0"/>
                <a:ea typeface="楷体_GB2312" pitchFamily="49" charset="-122"/>
              </a:rPr>
              <a:t>）电压源和电阻串联电路看成两个单口网络</a:t>
            </a:r>
            <a:r>
              <a:rPr kumimoji="1" lang="en-US" altLang="zh-CN" sz="2800" b="1">
                <a:solidFill>
                  <a:srgbClr val="FFFF00"/>
                </a:solidFill>
                <a:latin typeface="Times New Roman" pitchFamily="18" charset="0"/>
                <a:ea typeface="楷体_GB2312" pitchFamily="49" charset="-122"/>
              </a:rPr>
              <a:t>N</a:t>
            </a:r>
            <a:r>
              <a:rPr kumimoji="1" lang="en-US" altLang="zh-CN" sz="2800" b="1" baseline="-25000">
                <a:solidFill>
                  <a:srgbClr val="FFFF00"/>
                </a:solidFill>
                <a:latin typeface="Times New Roman" pitchFamily="18" charset="0"/>
                <a:ea typeface="楷体_GB2312" pitchFamily="49" charset="-122"/>
              </a:rPr>
              <a:t>1</a:t>
            </a:r>
            <a:r>
              <a:rPr kumimoji="1" lang="zh-CN" altLang="en-US" sz="2800" b="1">
                <a:solidFill>
                  <a:srgbClr val="FFFF00"/>
                </a:solidFill>
                <a:latin typeface="Times New Roman" pitchFamily="18" charset="0"/>
                <a:ea typeface="楷体_GB2312" pitchFamily="49" charset="-122"/>
              </a:rPr>
              <a:t>和</a:t>
            </a:r>
            <a:r>
              <a:rPr kumimoji="1" lang="en-US" altLang="zh-CN" sz="2800" b="1">
                <a:solidFill>
                  <a:srgbClr val="FFFF00"/>
                </a:solidFill>
                <a:latin typeface="Times New Roman" pitchFamily="18" charset="0"/>
                <a:ea typeface="楷体_GB2312" pitchFamily="49" charset="-122"/>
              </a:rPr>
              <a:t>N</a:t>
            </a:r>
            <a:r>
              <a:rPr kumimoji="1" lang="en-US" altLang="zh-CN" sz="2800" b="1" baseline="-25000">
                <a:solidFill>
                  <a:srgbClr val="FFFF00"/>
                </a:solidFill>
                <a:latin typeface="Times New Roman" pitchFamily="18" charset="0"/>
                <a:ea typeface="楷体_GB2312" pitchFamily="49" charset="-122"/>
              </a:rPr>
              <a:t>2</a:t>
            </a:r>
            <a:endParaRPr kumimoji="1" lang="zh-CN" altLang="en-US" sz="2800" b="1">
              <a:solidFill>
                <a:srgbClr val="FFFF00"/>
              </a:solidFill>
              <a:latin typeface="Times New Roman" pitchFamily="18" charset="0"/>
              <a:ea typeface="楷体_GB2312" pitchFamily="49" charset="-122"/>
            </a:endParaRPr>
          </a:p>
        </p:txBody>
      </p:sp>
      <p:sp>
        <p:nvSpPr>
          <p:cNvPr id="279592" name="Text Box 40"/>
          <p:cNvSpPr txBox="1">
            <a:spLocks noChangeArrowheads="1"/>
          </p:cNvSpPr>
          <p:nvPr/>
        </p:nvSpPr>
        <p:spPr bwMode="auto">
          <a:xfrm>
            <a:off x="395288" y="2349500"/>
            <a:ext cx="3097212" cy="625475"/>
          </a:xfrm>
          <a:prstGeom prst="rect">
            <a:avLst/>
          </a:prstGeom>
          <a:noFill/>
          <a:ln w="12700" cap="sq">
            <a:noFill/>
            <a:miter lim="800000"/>
            <a:headEnd type="none" w="sm" len="sm"/>
            <a:tailEnd type="none" w="sm" len="sm"/>
          </a:ln>
        </p:spPr>
        <p:txBody>
          <a:bodyPr lIns="0" tIns="46038" rIns="0" bIns="46038" anchor="ctr">
            <a:spAutoFit/>
          </a:bodyPr>
          <a:lstStyle/>
          <a:p>
            <a:pPr indent="666750" algn="just" eaLnBrk="1" hangingPunct="1">
              <a:lnSpc>
                <a:spcPct val="125000"/>
              </a:lnSpc>
              <a:buClr>
                <a:srgbClr val="CC6600"/>
              </a:buClr>
              <a:buSzPct val="75000"/>
              <a:buFont typeface="Wingdings" pitchFamily="2" charset="2"/>
              <a:buNone/>
            </a:pPr>
            <a:r>
              <a:rPr kumimoji="1" lang="zh-CN" altLang="en-US" sz="2800" b="1">
                <a:solidFill>
                  <a:srgbClr val="FFFF00"/>
                </a:solidFill>
                <a:latin typeface="Times New Roman" pitchFamily="18" charset="0"/>
                <a:ea typeface="楷体_GB2312" pitchFamily="49" charset="-122"/>
              </a:rPr>
              <a:t>由</a:t>
            </a:r>
            <a:r>
              <a:rPr kumimoji="1" lang="en-US" altLang="zh-CN" sz="2800" b="1">
                <a:solidFill>
                  <a:srgbClr val="FFFF00"/>
                </a:solidFill>
                <a:latin typeface="Times New Roman" pitchFamily="18" charset="0"/>
                <a:ea typeface="楷体_GB2312" pitchFamily="49" charset="-122"/>
              </a:rPr>
              <a:t>VCR</a:t>
            </a:r>
            <a:r>
              <a:rPr kumimoji="1" lang="zh-CN" altLang="en-US" sz="2800" b="1">
                <a:solidFill>
                  <a:srgbClr val="FFFF00"/>
                </a:solidFill>
                <a:latin typeface="Times New Roman" pitchFamily="18" charset="0"/>
                <a:ea typeface="楷体_GB2312" pitchFamily="49" charset="-122"/>
              </a:rPr>
              <a:t>可得：</a:t>
            </a:r>
          </a:p>
        </p:txBody>
      </p:sp>
      <p:graphicFrame>
        <p:nvGraphicFramePr>
          <p:cNvPr id="279593" name="Object 41"/>
          <p:cNvGraphicFramePr>
            <a:graphicFrameLocks noChangeAspect="1"/>
          </p:cNvGraphicFramePr>
          <p:nvPr>
            <p:ph sz="half" idx="1"/>
          </p:nvPr>
        </p:nvGraphicFramePr>
        <p:xfrm>
          <a:off x="3522663" y="3068638"/>
          <a:ext cx="904875" cy="454025"/>
        </p:xfrm>
        <a:graphic>
          <a:graphicData uri="http://schemas.openxmlformats.org/presentationml/2006/ole">
            <p:oleObj spid="_x0000_s6152" name="Equation" r:id="rId4" imgW="342862" imgH="171408" progId="Equation.DSMT4">
              <p:embed/>
            </p:oleObj>
          </a:graphicData>
        </a:graphic>
      </p:graphicFrame>
      <p:graphicFrame>
        <p:nvGraphicFramePr>
          <p:cNvPr id="279595" name="Object 43"/>
          <p:cNvGraphicFramePr>
            <a:graphicFrameLocks noChangeAspect="1"/>
          </p:cNvGraphicFramePr>
          <p:nvPr>
            <p:ph sz="half" idx="2"/>
          </p:nvPr>
        </p:nvGraphicFramePr>
        <p:xfrm>
          <a:off x="3492500" y="2400300"/>
          <a:ext cx="935038" cy="623888"/>
        </p:xfrm>
        <a:graphic>
          <a:graphicData uri="http://schemas.openxmlformats.org/presentationml/2006/ole">
            <p:oleObj spid="_x0000_s6153" name="Equation" r:id="rId5" imgW="333406" imgH="219186" progId="Equation.DSMT4">
              <p:embed/>
            </p:oleObj>
          </a:graphicData>
        </a:graphic>
      </p:graphicFrame>
      <p:grpSp>
        <p:nvGrpSpPr>
          <p:cNvPr id="5" name="Group 71"/>
          <p:cNvGrpSpPr>
            <a:grpSpLocks/>
          </p:cNvGrpSpPr>
          <p:nvPr/>
        </p:nvGrpSpPr>
        <p:grpSpPr bwMode="auto">
          <a:xfrm>
            <a:off x="5508625" y="1038225"/>
            <a:ext cx="3216275" cy="2174875"/>
            <a:chOff x="703" y="1116"/>
            <a:chExt cx="2026" cy="1370"/>
          </a:xfrm>
        </p:grpSpPr>
        <p:sp>
          <p:nvSpPr>
            <p:cNvPr id="6159" name="Text Box 72"/>
            <p:cNvSpPr txBox="1">
              <a:spLocks noChangeArrowheads="1"/>
            </p:cNvSpPr>
            <p:nvPr/>
          </p:nvSpPr>
          <p:spPr bwMode="auto">
            <a:xfrm>
              <a:off x="1474" y="1116"/>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6160" name="Text Box 73"/>
            <p:cNvSpPr txBox="1">
              <a:spLocks noChangeArrowheads="1"/>
            </p:cNvSpPr>
            <p:nvPr/>
          </p:nvSpPr>
          <p:spPr bwMode="auto">
            <a:xfrm>
              <a:off x="1655" y="1153"/>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grpSp>
          <p:nvGrpSpPr>
            <p:cNvPr id="6161" name="Group 74"/>
            <p:cNvGrpSpPr>
              <a:grpSpLocks/>
            </p:cNvGrpSpPr>
            <p:nvPr/>
          </p:nvGrpSpPr>
          <p:grpSpPr bwMode="auto">
            <a:xfrm>
              <a:off x="703" y="1298"/>
              <a:ext cx="2026" cy="1188"/>
              <a:chOff x="703" y="1298"/>
              <a:chExt cx="2026" cy="1188"/>
            </a:xfrm>
          </p:grpSpPr>
          <p:sp>
            <p:nvSpPr>
              <p:cNvPr id="6162" name="Rectangle 75"/>
              <p:cNvSpPr>
                <a:spLocks noChangeArrowheads="1"/>
              </p:cNvSpPr>
              <p:nvPr/>
            </p:nvSpPr>
            <p:spPr bwMode="auto">
              <a:xfrm>
                <a:off x="2154" y="1389"/>
                <a:ext cx="499" cy="907"/>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wrap="none" anchor="ctr"/>
              <a:lstStyle/>
              <a:p>
                <a:pPr algn="ctr" eaLnBrk="1" hangingPunct="1"/>
                <a:endParaRPr lang="zh-CN" altLang="en-US" sz="4400">
                  <a:solidFill>
                    <a:schemeClr val="bg1"/>
                  </a:solidFill>
                  <a:latin typeface="Times New Roman" pitchFamily="18" charset="0"/>
                  <a:ea typeface="仿宋_GB2312" pitchFamily="49" charset="-122"/>
                </a:endParaRPr>
              </a:p>
            </p:txBody>
          </p:sp>
          <p:sp>
            <p:nvSpPr>
              <p:cNvPr id="6163" name="Oval 76"/>
              <p:cNvSpPr>
                <a:spLocks noChangeArrowheads="1"/>
              </p:cNvSpPr>
              <p:nvPr/>
            </p:nvSpPr>
            <p:spPr bwMode="auto">
              <a:xfrm>
                <a:off x="2200" y="161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164" name="Text Box 77"/>
              <p:cNvSpPr txBox="1">
                <a:spLocks noChangeArrowheads="1"/>
              </p:cNvSpPr>
              <p:nvPr/>
            </p:nvSpPr>
            <p:spPr bwMode="auto">
              <a:xfrm>
                <a:off x="1557" y="1653"/>
                <a:ext cx="416" cy="326"/>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u</a:t>
                </a:r>
                <a:endParaRPr lang="en-US" altLang="zh-CN" sz="2800">
                  <a:solidFill>
                    <a:srgbClr val="FFFF00"/>
                  </a:solidFill>
                  <a:ea typeface="仿宋_GB2312" pitchFamily="49" charset="-122"/>
                </a:endParaRPr>
              </a:p>
            </p:txBody>
          </p:sp>
          <p:sp>
            <p:nvSpPr>
              <p:cNvPr id="6165" name="Text Box 78"/>
              <p:cNvSpPr txBox="1">
                <a:spLocks noChangeArrowheads="1"/>
              </p:cNvSpPr>
              <p:nvPr/>
            </p:nvSpPr>
            <p:spPr bwMode="auto">
              <a:xfrm>
                <a:off x="1474" y="2159"/>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6166" name="Line 79"/>
              <p:cNvSpPr>
                <a:spLocks noChangeShapeType="1"/>
              </p:cNvSpPr>
              <p:nvPr/>
            </p:nvSpPr>
            <p:spPr bwMode="auto">
              <a:xfrm>
                <a:off x="1156" y="1479"/>
                <a:ext cx="1224" cy="0"/>
              </a:xfrm>
              <a:prstGeom prst="line">
                <a:avLst/>
              </a:prstGeom>
              <a:noFill/>
              <a:ln w="28575">
                <a:solidFill>
                  <a:srgbClr val="FFCC00"/>
                </a:solidFill>
                <a:round/>
                <a:headEnd/>
                <a:tailEnd/>
              </a:ln>
            </p:spPr>
            <p:txBody>
              <a:bodyPr wrap="none" anchor="ctr"/>
              <a:lstStyle/>
              <a:p>
                <a:endParaRPr lang="zh-CN" altLang="en-US"/>
              </a:p>
            </p:txBody>
          </p:sp>
          <p:sp>
            <p:nvSpPr>
              <p:cNvPr id="6167" name="Line 80"/>
              <p:cNvSpPr>
                <a:spLocks noChangeShapeType="1"/>
              </p:cNvSpPr>
              <p:nvPr/>
            </p:nvSpPr>
            <p:spPr bwMode="auto">
              <a:xfrm>
                <a:off x="1156" y="2159"/>
                <a:ext cx="1224" cy="0"/>
              </a:xfrm>
              <a:prstGeom prst="line">
                <a:avLst/>
              </a:prstGeom>
              <a:noFill/>
              <a:ln w="28575">
                <a:solidFill>
                  <a:srgbClr val="FFCC00"/>
                </a:solidFill>
                <a:round/>
                <a:headEnd/>
                <a:tailEnd/>
              </a:ln>
            </p:spPr>
            <p:txBody>
              <a:bodyPr wrap="none" anchor="ctr"/>
              <a:lstStyle/>
              <a:p>
                <a:endParaRPr lang="zh-CN" altLang="en-US"/>
              </a:p>
            </p:txBody>
          </p:sp>
          <p:sp>
            <p:nvSpPr>
              <p:cNvPr id="6168" name="Line 81"/>
              <p:cNvSpPr>
                <a:spLocks noChangeShapeType="1"/>
              </p:cNvSpPr>
              <p:nvPr/>
            </p:nvSpPr>
            <p:spPr bwMode="auto">
              <a:xfrm>
                <a:off x="1655" y="1433"/>
                <a:ext cx="240" cy="0"/>
              </a:xfrm>
              <a:prstGeom prst="line">
                <a:avLst/>
              </a:prstGeom>
              <a:noFill/>
              <a:ln w="28575">
                <a:solidFill>
                  <a:srgbClr val="66FFFF"/>
                </a:solidFill>
                <a:round/>
                <a:headEnd type="triangle" w="med" len="med"/>
                <a:tailEnd/>
              </a:ln>
            </p:spPr>
            <p:txBody>
              <a:bodyPr wrap="none" anchor="ctr"/>
              <a:lstStyle/>
              <a:p>
                <a:endParaRPr lang="zh-CN" altLang="en-US"/>
              </a:p>
            </p:txBody>
          </p:sp>
          <p:sp>
            <p:nvSpPr>
              <p:cNvPr id="6169" name="Text Box 82"/>
              <p:cNvSpPr txBox="1">
                <a:spLocks noChangeArrowheads="1"/>
              </p:cNvSpPr>
              <p:nvPr/>
            </p:nvSpPr>
            <p:spPr bwMode="auto">
              <a:xfrm>
                <a:off x="1551" y="1479"/>
                <a:ext cx="22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70" name="Text Box 83"/>
              <p:cNvSpPr txBox="1">
                <a:spLocks noChangeArrowheads="1"/>
              </p:cNvSpPr>
              <p:nvPr/>
            </p:nvSpPr>
            <p:spPr bwMode="auto">
              <a:xfrm>
                <a:off x="1551" y="1842"/>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71" name="Rectangle 84"/>
              <p:cNvSpPr>
                <a:spLocks noChangeArrowheads="1"/>
              </p:cNvSpPr>
              <p:nvPr/>
            </p:nvSpPr>
            <p:spPr bwMode="auto">
              <a:xfrm>
                <a:off x="748" y="1388"/>
                <a:ext cx="499" cy="907"/>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wrap="none" anchor="ctr"/>
              <a:lstStyle/>
              <a:p>
                <a:pPr algn="ctr" eaLnBrk="1" hangingPunct="1"/>
                <a:endParaRPr lang="zh-CN" altLang="en-US" sz="4400">
                  <a:solidFill>
                    <a:schemeClr val="bg1"/>
                  </a:solidFill>
                  <a:latin typeface="Times New Roman" pitchFamily="18" charset="0"/>
                  <a:ea typeface="仿宋_GB2312" pitchFamily="49" charset="-122"/>
                </a:endParaRPr>
              </a:p>
            </p:txBody>
          </p:sp>
          <p:sp>
            <p:nvSpPr>
              <p:cNvPr id="6172" name="Oval 85"/>
              <p:cNvSpPr>
                <a:spLocks noChangeArrowheads="1"/>
              </p:cNvSpPr>
              <p:nvPr/>
            </p:nvSpPr>
            <p:spPr bwMode="auto">
              <a:xfrm>
                <a:off x="1519" y="1434"/>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6173" name="Oval 86"/>
              <p:cNvSpPr>
                <a:spLocks noChangeArrowheads="1"/>
              </p:cNvSpPr>
              <p:nvPr/>
            </p:nvSpPr>
            <p:spPr bwMode="auto">
              <a:xfrm>
                <a:off x="1519" y="2114"/>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6174" name="Line 87"/>
              <p:cNvSpPr>
                <a:spLocks noChangeShapeType="1"/>
              </p:cNvSpPr>
              <p:nvPr/>
            </p:nvSpPr>
            <p:spPr bwMode="auto">
              <a:xfrm>
                <a:off x="2382" y="1479"/>
                <a:ext cx="0" cy="680"/>
              </a:xfrm>
              <a:prstGeom prst="line">
                <a:avLst/>
              </a:prstGeom>
              <a:noFill/>
              <a:ln w="28575">
                <a:solidFill>
                  <a:srgbClr val="FFCC00"/>
                </a:solidFill>
                <a:round/>
                <a:headEnd/>
                <a:tailEnd/>
              </a:ln>
            </p:spPr>
            <p:txBody>
              <a:bodyPr/>
              <a:lstStyle/>
              <a:p>
                <a:endParaRPr lang="zh-CN" altLang="en-US"/>
              </a:p>
            </p:txBody>
          </p:sp>
          <p:sp>
            <p:nvSpPr>
              <p:cNvPr id="6175" name="Text Box 88"/>
              <p:cNvSpPr txBox="1">
                <a:spLocks noChangeArrowheads="1"/>
              </p:cNvSpPr>
              <p:nvPr/>
            </p:nvSpPr>
            <p:spPr bwMode="auto">
              <a:xfrm>
                <a:off x="703" y="1298"/>
                <a:ext cx="37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N</a:t>
                </a:r>
                <a:r>
                  <a:rPr kumimoji="1" lang="en-US" altLang="zh-CN" sz="2800" baseline="-25000">
                    <a:solidFill>
                      <a:schemeClr val="bg1"/>
                    </a:solidFill>
                    <a:latin typeface="Times New Roman" pitchFamily="18" charset="0"/>
                    <a:ea typeface="宋体" charset="-122"/>
                  </a:rPr>
                  <a:t>1</a:t>
                </a:r>
              </a:p>
            </p:txBody>
          </p:sp>
          <p:grpSp>
            <p:nvGrpSpPr>
              <p:cNvPr id="6176" name="Group 89"/>
              <p:cNvGrpSpPr>
                <a:grpSpLocks/>
              </p:cNvGrpSpPr>
              <p:nvPr/>
            </p:nvGrpSpPr>
            <p:grpSpPr bwMode="auto">
              <a:xfrm>
                <a:off x="929" y="1479"/>
                <a:ext cx="532" cy="680"/>
                <a:chOff x="3016" y="2387"/>
                <a:chExt cx="532" cy="680"/>
              </a:xfrm>
            </p:grpSpPr>
            <p:sp>
              <p:nvSpPr>
                <p:cNvPr id="6181" name="Line 90"/>
                <p:cNvSpPr>
                  <a:spLocks noChangeShapeType="1"/>
                </p:cNvSpPr>
                <p:nvPr/>
              </p:nvSpPr>
              <p:spPr bwMode="auto">
                <a:xfrm>
                  <a:off x="3107" y="2387"/>
                  <a:ext cx="0" cy="680"/>
                </a:xfrm>
                <a:prstGeom prst="line">
                  <a:avLst/>
                </a:prstGeom>
                <a:noFill/>
                <a:ln w="28575">
                  <a:solidFill>
                    <a:srgbClr val="FFCC00"/>
                  </a:solidFill>
                  <a:round/>
                  <a:headEnd/>
                  <a:tailEnd/>
                </a:ln>
              </p:spPr>
              <p:txBody>
                <a:bodyPr/>
                <a:lstStyle/>
                <a:p>
                  <a:endParaRPr lang="zh-CN" altLang="en-US"/>
                </a:p>
              </p:txBody>
            </p:sp>
            <p:sp>
              <p:nvSpPr>
                <p:cNvPr id="6182" name="Text Box 91"/>
                <p:cNvSpPr txBox="1">
                  <a:spLocks noChangeArrowheads="1"/>
                </p:cNvSpPr>
                <p:nvPr/>
              </p:nvSpPr>
              <p:spPr bwMode="auto">
                <a:xfrm>
                  <a:off x="3152" y="2568"/>
                  <a:ext cx="396"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6183" name="Line 92"/>
                <p:cNvSpPr>
                  <a:spLocks noChangeShapeType="1"/>
                </p:cNvSpPr>
                <p:nvPr/>
              </p:nvSpPr>
              <p:spPr bwMode="auto">
                <a:xfrm>
                  <a:off x="3107" y="3067"/>
                  <a:ext cx="272" cy="0"/>
                </a:xfrm>
                <a:prstGeom prst="line">
                  <a:avLst/>
                </a:prstGeom>
                <a:noFill/>
                <a:ln w="28575">
                  <a:solidFill>
                    <a:srgbClr val="FFCC00"/>
                  </a:solidFill>
                  <a:round/>
                  <a:headEnd/>
                  <a:tailEnd/>
                </a:ln>
              </p:spPr>
              <p:txBody>
                <a:bodyPr/>
                <a:lstStyle/>
                <a:p>
                  <a:endParaRPr lang="zh-CN" altLang="en-US"/>
                </a:p>
              </p:txBody>
            </p:sp>
            <p:sp>
              <p:nvSpPr>
                <p:cNvPr id="6184" name="Line 93"/>
                <p:cNvSpPr>
                  <a:spLocks noChangeShapeType="1"/>
                </p:cNvSpPr>
                <p:nvPr/>
              </p:nvSpPr>
              <p:spPr bwMode="auto">
                <a:xfrm>
                  <a:off x="3107" y="2387"/>
                  <a:ext cx="272" cy="0"/>
                </a:xfrm>
                <a:prstGeom prst="line">
                  <a:avLst/>
                </a:prstGeom>
                <a:noFill/>
                <a:ln w="28575">
                  <a:solidFill>
                    <a:srgbClr val="FFCC00"/>
                  </a:solidFill>
                  <a:round/>
                  <a:headEnd/>
                  <a:tailEnd/>
                </a:ln>
              </p:spPr>
              <p:txBody>
                <a:bodyPr/>
                <a:lstStyle/>
                <a:p>
                  <a:endParaRPr lang="zh-CN" altLang="en-US"/>
                </a:p>
              </p:txBody>
            </p:sp>
            <p:sp>
              <p:nvSpPr>
                <p:cNvPr id="279646" name="Rectangle 94"/>
                <p:cNvSpPr>
                  <a:spLocks noChangeArrowheads="1"/>
                </p:cNvSpPr>
                <p:nvPr/>
              </p:nvSpPr>
              <p:spPr bwMode="auto">
                <a:xfrm>
                  <a:off x="3016" y="2568"/>
                  <a:ext cx="181" cy="363"/>
                </a:xfrm>
                <a:prstGeom prst="rect">
                  <a:avLst/>
                </a:prstGeom>
                <a:gradFill rotWithShape="1">
                  <a:gsLst>
                    <a:gs pos="0">
                      <a:schemeClr val="bg2">
                        <a:gamma/>
                        <a:shade val="46275"/>
                        <a:invGamma/>
                      </a:schemeClr>
                    </a:gs>
                    <a:gs pos="50000">
                      <a:schemeClr val="bg2"/>
                    </a:gs>
                    <a:gs pos="100000">
                      <a:schemeClr val="bg2">
                        <a:gamma/>
                        <a:shade val="46275"/>
                        <a:invGamma/>
                      </a:schemeClr>
                    </a:gs>
                  </a:gsLst>
                  <a:lin ang="0" scaled="1"/>
                </a:gradFill>
                <a:ln w="28575">
                  <a:noFill/>
                  <a:miter lim="800000"/>
                  <a:headEnd/>
                  <a:tailEnd/>
                </a:ln>
                <a:effectLst/>
              </p:spPr>
              <p:txBody>
                <a:bodyPr wrap="none" anchor="ctr"/>
                <a:lstStyle/>
                <a:p>
                  <a:pPr>
                    <a:defRPr/>
                  </a:pPr>
                  <a:endParaRPr lang="zh-CN" altLang="en-US">
                    <a:ea typeface="宋体" pitchFamily="2" charset="-122"/>
                  </a:endParaRPr>
                </a:p>
              </p:txBody>
            </p:sp>
          </p:grpSp>
          <p:sp>
            <p:nvSpPr>
              <p:cNvPr id="6177" name="Text Box 95"/>
              <p:cNvSpPr txBox="1">
                <a:spLocks noChangeArrowheads="1"/>
              </p:cNvSpPr>
              <p:nvPr/>
            </p:nvSpPr>
            <p:spPr bwMode="auto">
              <a:xfrm>
                <a:off x="2357" y="1305"/>
                <a:ext cx="37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N</a:t>
                </a:r>
                <a:r>
                  <a:rPr kumimoji="1" lang="en-US" altLang="zh-CN" sz="2800" baseline="-25000">
                    <a:solidFill>
                      <a:schemeClr val="bg1"/>
                    </a:solidFill>
                    <a:latin typeface="Times New Roman" pitchFamily="18" charset="0"/>
                    <a:ea typeface="宋体" charset="-122"/>
                  </a:rPr>
                  <a:t>2</a:t>
                </a:r>
              </a:p>
            </p:txBody>
          </p:sp>
          <p:sp>
            <p:nvSpPr>
              <p:cNvPr id="6178" name="Text Box 96"/>
              <p:cNvSpPr txBox="1">
                <a:spLocks noChangeArrowheads="1"/>
              </p:cNvSpPr>
              <p:nvPr/>
            </p:nvSpPr>
            <p:spPr bwMode="auto">
              <a:xfrm>
                <a:off x="1920" y="1570"/>
                <a:ext cx="416" cy="326"/>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u</a:t>
                </a:r>
                <a:r>
                  <a:rPr lang="en-US" altLang="zh-CN" sz="2800" i="1" baseline="-25000">
                    <a:solidFill>
                      <a:schemeClr val="bg1"/>
                    </a:solidFill>
                    <a:latin typeface="Times New Roman" pitchFamily="18" charset="0"/>
                    <a:ea typeface="宋体" charset="-122"/>
                  </a:rPr>
                  <a:t>S</a:t>
                </a:r>
                <a:endParaRPr lang="en-US" altLang="zh-CN" sz="2800">
                  <a:solidFill>
                    <a:srgbClr val="FFFF00"/>
                  </a:solidFill>
                  <a:ea typeface="仿宋_GB2312" pitchFamily="49" charset="-122"/>
                </a:endParaRPr>
              </a:p>
            </p:txBody>
          </p:sp>
          <p:sp>
            <p:nvSpPr>
              <p:cNvPr id="6179" name="Text Box 97"/>
              <p:cNvSpPr txBox="1">
                <a:spLocks noChangeArrowheads="1"/>
              </p:cNvSpPr>
              <p:nvPr/>
            </p:nvSpPr>
            <p:spPr bwMode="auto">
              <a:xfrm>
                <a:off x="2064" y="1434"/>
                <a:ext cx="22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80" name="Text Box 98"/>
              <p:cNvSpPr txBox="1">
                <a:spLocks noChangeArrowheads="1"/>
              </p:cNvSpPr>
              <p:nvPr/>
            </p:nvSpPr>
            <p:spPr bwMode="auto">
              <a:xfrm>
                <a:off x="2064" y="179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grpSp>
      </p:grpSp>
      <p:sp>
        <p:nvSpPr>
          <p:cNvPr id="279651" name="Text Box 99"/>
          <p:cNvSpPr txBox="1">
            <a:spLocks noChangeArrowheads="1"/>
          </p:cNvSpPr>
          <p:nvPr/>
        </p:nvSpPr>
        <p:spPr bwMode="auto">
          <a:xfrm>
            <a:off x="468313" y="3559175"/>
            <a:ext cx="8064500" cy="1171575"/>
          </a:xfrm>
          <a:prstGeom prst="rect">
            <a:avLst/>
          </a:prstGeom>
          <a:noFill/>
          <a:ln w="12700" cap="sq">
            <a:noFill/>
            <a:miter lim="800000"/>
            <a:headEnd type="none" w="sm" len="sm"/>
            <a:tailEnd type="none" w="sm" len="sm"/>
          </a:ln>
        </p:spPr>
        <p:txBody>
          <a:bodyPr lIns="0" tIns="46038" rIns="0" bIns="46038" anchor="ctr">
            <a:spAutoFit/>
          </a:bodyPr>
          <a:lstStyle/>
          <a:p>
            <a:pPr indent="666750" algn="just" eaLnBrk="1" hangingPunct="1">
              <a:lnSpc>
                <a:spcPct val="125000"/>
              </a:lnSpc>
              <a:buClr>
                <a:srgbClr val="CC6600"/>
              </a:buClr>
              <a:buSzPct val="75000"/>
              <a:buFont typeface="Wingdings" pitchFamily="2" charset="2"/>
              <a:buNone/>
            </a:pPr>
            <a:r>
              <a:rPr kumimoji="1" lang="zh-CN" altLang="en-US" sz="2800" b="1">
                <a:solidFill>
                  <a:srgbClr val="FFFF00"/>
                </a:solidFill>
                <a:latin typeface="Times New Roman" pitchFamily="18" charset="0"/>
                <a:ea typeface="楷体_GB2312" pitchFamily="49" charset="-122"/>
              </a:rPr>
              <a:t>由于同一个端口（</a:t>
            </a:r>
            <a:r>
              <a:rPr kumimoji="1" lang="en-US" altLang="zh-CN" sz="2800" b="1">
                <a:solidFill>
                  <a:srgbClr val="FFFF00"/>
                </a:solidFill>
                <a:latin typeface="Times New Roman" pitchFamily="18" charset="0"/>
                <a:ea typeface="楷体_GB2312" pitchFamily="49" charset="-122"/>
              </a:rPr>
              <a:t>ab</a:t>
            </a:r>
            <a:r>
              <a:rPr kumimoji="1" lang="zh-CN" altLang="en-US" sz="2800" b="1">
                <a:solidFill>
                  <a:srgbClr val="FFFF00"/>
                </a:solidFill>
                <a:latin typeface="Times New Roman" pitchFamily="18" charset="0"/>
                <a:ea typeface="楷体_GB2312" pitchFamily="49" charset="-122"/>
              </a:rPr>
              <a:t>端）流的电流是同一个，所以电压</a:t>
            </a:r>
            <a:r>
              <a:rPr kumimoji="1" lang="en-US" altLang="zh-CN" sz="2800" b="1" i="1">
                <a:solidFill>
                  <a:srgbClr val="FFFF00"/>
                </a:solidFill>
                <a:latin typeface="Times New Roman" pitchFamily="18" charset="0"/>
                <a:ea typeface="楷体_GB2312" pitchFamily="49" charset="-122"/>
              </a:rPr>
              <a:t>u</a:t>
            </a:r>
            <a:r>
              <a:rPr kumimoji="1" lang="zh-CN" altLang="en-US" sz="2800" b="1">
                <a:solidFill>
                  <a:srgbClr val="FFFF00"/>
                </a:solidFill>
                <a:latin typeface="Times New Roman" pitchFamily="18" charset="0"/>
                <a:ea typeface="楷体_GB2312" pitchFamily="49" charset="-122"/>
              </a:rPr>
              <a:t>和电流 </a:t>
            </a:r>
            <a:r>
              <a:rPr kumimoji="1" lang="en-US" altLang="zh-CN" sz="2800" b="1" i="1">
                <a:solidFill>
                  <a:srgbClr val="FFFF00"/>
                </a:solidFill>
                <a:latin typeface="Times New Roman" pitchFamily="18" charset="0"/>
                <a:ea typeface="楷体_GB2312" pitchFamily="49" charset="-122"/>
              </a:rPr>
              <a:t>i </a:t>
            </a:r>
            <a:r>
              <a:rPr kumimoji="1" lang="zh-CN" altLang="en-US" sz="2800" b="1">
                <a:solidFill>
                  <a:srgbClr val="FFFF00"/>
                </a:solidFill>
                <a:latin typeface="Times New Roman" pitchFamily="18" charset="0"/>
                <a:ea typeface="楷体_GB2312" pitchFamily="49" charset="-122"/>
              </a:rPr>
              <a:t>要满足两个方程，解得：</a:t>
            </a:r>
          </a:p>
        </p:txBody>
      </p:sp>
      <p:graphicFrame>
        <p:nvGraphicFramePr>
          <p:cNvPr id="279652" name="Object 100"/>
          <p:cNvGraphicFramePr>
            <a:graphicFrameLocks noChangeAspect="1"/>
          </p:cNvGraphicFramePr>
          <p:nvPr/>
        </p:nvGraphicFramePr>
        <p:xfrm>
          <a:off x="3419475" y="5307013"/>
          <a:ext cx="1081088" cy="985837"/>
        </p:xfrm>
        <a:graphic>
          <a:graphicData uri="http://schemas.openxmlformats.org/presentationml/2006/ole">
            <p:oleObj spid="_x0000_s6156" name="Equation" r:id="rId6" imgW="438237" imgH="400042" progId="Equation.DSMT4">
              <p:embed/>
            </p:oleObj>
          </a:graphicData>
        </a:graphic>
      </p:graphicFrame>
      <p:graphicFrame>
        <p:nvGraphicFramePr>
          <p:cNvPr id="279653" name="Object 101"/>
          <p:cNvGraphicFramePr>
            <a:graphicFrameLocks noChangeAspect="1"/>
          </p:cNvGraphicFramePr>
          <p:nvPr/>
        </p:nvGraphicFramePr>
        <p:xfrm>
          <a:off x="3419475" y="4762500"/>
          <a:ext cx="1008063" cy="627063"/>
        </p:xfrm>
        <a:graphic>
          <a:graphicData uri="http://schemas.openxmlformats.org/presentationml/2006/ole">
            <p:oleObj spid="_x0000_s6157" name="Equation" r:id="rId7" imgW="362045" imgH="219186" progId="Equation.DSMT4">
              <p:embed/>
            </p:oleObj>
          </a:graphicData>
        </a:graphic>
      </p:graphicFrame>
      <p:sp>
        <p:nvSpPr>
          <p:cNvPr id="279655" name="AutoShape 103"/>
          <p:cNvSpPr>
            <a:spLocks noChangeArrowheads="1"/>
          </p:cNvSpPr>
          <p:nvPr/>
        </p:nvSpPr>
        <p:spPr bwMode="auto">
          <a:xfrm>
            <a:off x="4932363" y="4941888"/>
            <a:ext cx="3313112" cy="865187"/>
          </a:xfrm>
          <a:prstGeom prst="wedgeEllipseCallout">
            <a:avLst>
              <a:gd name="adj1" fmla="val -62412"/>
              <a:gd name="adj2" fmla="val 30736"/>
            </a:avLst>
          </a:prstGeom>
          <a:solidFill>
            <a:schemeClr val="accent1"/>
          </a:solidFill>
          <a:ln w="9525">
            <a:solidFill>
              <a:schemeClr val="tx1"/>
            </a:solidFill>
            <a:miter lim="800000"/>
            <a:headEnd/>
            <a:tailEnd/>
          </a:ln>
        </p:spPr>
        <p:txBody>
          <a:bodyPr/>
          <a:lstStyle/>
          <a:p>
            <a:pPr algn="ctr"/>
            <a:r>
              <a:rPr kumimoji="1" lang="zh-CN" altLang="en-US" sz="2800" b="1">
                <a:ea typeface="楷体_GB2312" pitchFamily="49" charset="-122"/>
              </a:rPr>
              <a:t>也可用图解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79590"/>
                                        </p:tgtEl>
                                        <p:attrNameLst>
                                          <p:attrName>style.visibility</p:attrName>
                                        </p:attrNameLst>
                                      </p:cBhvr>
                                      <p:to>
                                        <p:strVal val="visible"/>
                                      </p:to>
                                    </p:set>
                                    <p:anim calcmode="lin" valueType="num">
                                      <p:cBhvr>
                                        <p:cTn id="7" dur="1000" fill="hold"/>
                                        <p:tgtEl>
                                          <p:spTgt spid="279590"/>
                                        </p:tgtEl>
                                        <p:attrNameLst>
                                          <p:attrName>ppt_w</p:attrName>
                                        </p:attrNameLst>
                                      </p:cBhvr>
                                      <p:tavLst>
                                        <p:tav tm="0">
                                          <p:val>
                                            <p:fltVal val="0"/>
                                          </p:val>
                                        </p:tav>
                                        <p:tav tm="100000">
                                          <p:val>
                                            <p:strVal val="#ppt_w"/>
                                          </p:val>
                                        </p:tav>
                                      </p:tavLst>
                                    </p:anim>
                                    <p:anim calcmode="lin" valueType="num">
                                      <p:cBhvr>
                                        <p:cTn id="8" dur="1000" fill="hold"/>
                                        <p:tgtEl>
                                          <p:spTgt spid="279590"/>
                                        </p:tgtEl>
                                        <p:attrNameLst>
                                          <p:attrName>ppt_h</p:attrName>
                                        </p:attrNameLst>
                                      </p:cBhvr>
                                      <p:tavLst>
                                        <p:tav tm="0">
                                          <p:val>
                                            <p:fltVal val="0"/>
                                          </p:val>
                                        </p:tav>
                                        <p:tav tm="100000">
                                          <p:val>
                                            <p:strVal val="#ppt_h"/>
                                          </p:val>
                                        </p:tav>
                                      </p:tavLst>
                                    </p:anim>
                                    <p:anim calcmode="lin" valueType="num">
                                      <p:cBhvr>
                                        <p:cTn id="9" dur="1000" fill="hold"/>
                                        <p:tgtEl>
                                          <p:spTgt spid="27959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95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279591"/>
                                        </p:tgtEl>
                                        <p:attrNameLst>
                                          <p:attrName>style.visibility</p:attrName>
                                        </p:attrNameLst>
                                      </p:cBhvr>
                                      <p:to>
                                        <p:strVal val="visible"/>
                                      </p:to>
                                    </p:set>
                                    <p:animEffect transition="in" filter="wipe(left)">
                                      <p:cBhvr>
                                        <p:cTn id="20" dur="100"/>
                                        <p:tgtEl>
                                          <p:spTgt spid="2795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279592"/>
                                        </p:tgtEl>
                                        <p:attrNameLst>
                                          <p:attrName>style.visibility</p:attrName>
                                        </p:attrNameLst>
                                      </p:cBhvr>
                                      <p:to>
                                        <p:strVal val="visible"/>
                                      </p:to>
                                    </p:set>
                                    <p:animEffect transition="in" filter="wipe(left)">
                                      <p:cBhvr>
                                        <p:cTn id="25" dur="100"/>
                                        <p:tgtEl>
                                          <p:spTgt spid="2795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279595"/>
                                        </p:tgtEl>
                                        <p:attrNameLst>
                                          <p:attrName>style.visibility</p:attrName>
                                        </p:attrNameLst>
                                      </p:cBhvr>
                                      <p:to>
                                        <p:strVal val="visible"/>
                                      </p:to>
                                    </p:set>
                                    <p:animEffect transition="in" filter="strips(downRight)">
                                      <p:cBhvr>
                                        <p:cTn id="30" dur="500"/>
                                        <p:tgtEl>
                                          <p:spTgt spid="27959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279593"/>
                                        </p:tgtEl>
                                        <p:attrNameLst>
                                          <p:attrName>style.visibility</p:attrName>
                                        </p:attrNameLst>
                                      </p:cBhvr>
                                      <p:to>
                                        <p:strVal val="visible"/>
                                      </p:to>
                                    </p:set>
                                    <p:animEffect transition="in" filter="strips(downRight)">
                                      <p:cBhvr>
                                        <p:cTn id="35" dur="500"/>
                                        <p:tgtEl>
                                          <p:spTgt spid="27959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iterate type="lt">
                                    <p:tmPct val="100000"/>
                                  </p:iterate>
                                  <p:childTnLst>
                                    <p:set>
                                      <p:cBhvr>
                                        <p:cTn id="39" dur="1" fill="hold">
                                          <p:stCondLst>
                                            <p:cond delay="0"/>
                                          </p:stCondLst>
                                        </p:cTn>
                                        <p:tgtEl>
                                          <p:spTgt spid="279651"/>
                                        </p:tgtEl>
                                        <p:attrNameLst>
                                          <p:attrName>style.visibility</p:attrName>
                                        </p:attrNameLst>
                                      </p:cBhvr>
                                      <p:to>
                                        <p:strVal val="visible"/>
                                      </p:to>
                                    </p:set>
                                    <p:animEffect transition="in" filter="wipe(left)">
                                      <p:cBhvr>
                                        <p:cTn id="40" dur="100"/>
                                        <p:tgtEl>
                                          <p:spTgt spid="2796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nodeType="clickEffect">
                                  <p:stCondLst>
                                    <p:cond delay="0"/>
                                  </p:stCondLst>
                                  <p:childTnLst>
                                    <p:set>
                                      <p:cBhvr>
                                        <p:cTn id="44" dur="1" fill="hold">
                                          <p:stCondLst>
                                            <p:cond delay="0"/>
                                          </p:stCondLst>
                                        </p:cTn>
                                        <p:tgtEl>
                                          <p:spTgt spid="279653"/>
                                        </p:tgtEl>
                                        <p:attrNameLst>
                                          <p:attrName>style.visibility</p:attrName>
                                        </p:attrNameLst>
                                      </p:cBhvr>
                                      <p:to>
                                        <p:strVal val="visible"/>
                                      </p:to>
                                    </p:set>
                                    <p:animEffect transition="in" filter="strips(downRight)">
                                      <p:cBhvr>
                                        <p:cTn id="45" dur="500"/>
                                        <p:tgtEl>
                                          <p:spTgt spid="27965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279652"/>
                                        </p:tgtEl>
                                        <p:attrNameLst>
                                          <p:attrName>style.visibility</p:attrName>
                                        </p:attrNameLst>
                                      </p:cBhvr>
                                      <p:to>
                                        <p:strVal val="visible"/>
                                      </p:to>
                                    </p:set>
                                    <p:animEffect transition="in" filter="strips(downRight)">
                                      <p:cBhvr>
                                        <p:cTn id="50" dur="500"/>
                                        <p:tgtEl>
                                          <p:spTgt spid="27965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79655"/>
                                        </p:tgtEl>
                                        <p:attrNameLst>
                                          <p:attrName>style.visibility</p:attrName>
                                        </p:attrNameLst>
                                      </p:cBhvr>
                                      <p:to>
                                        <p:strVal val="visible"/>
                                      </p:to>
                                    </p:set>
                                    <p:anim calcmode="lin" valueType="num">
                                      <p:cBhvr additive="base">
                                        <p:cTn id="55" dur="500" fill="hold"/>
                                        <p:tgtEl>
                                          <p:spTgt spid="279655"/>
                                        </p:tgtEl>
                                        <p:attrNameLst>
                                          <p:attrName>ppt_x</p:attrName>
                                        </p:attrNameLst>
                                      </p:cBhvr>
                                      <p:tavLst>
                                        <p:tav tm="0">
                                          <p:val>
                                            <p:strVal val="#ppt_x"/>
                                          </p:val>
                                        </p:tav>
                                        <p:tav tm="100000">
                                          <p:val>
                                            <p:strVal val="#ppt_x"/>
                                          </p:val>
                                        </p:tav>
                                      </p:tavLst>
                                    </p:anim>
                                    <p:anim calcmode="lin" valueType="num">
                                      <p:cBhvr additive="base">
                                        <p:cTn id="56" dur="500" fill="hold"/>
                                        <p:tgtEl>
                                          <p:spTgt spid="2796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90" grpId="0"/>
      <p:bldP spid="279591" grpId="0" autoUpdateAnimBg="0"/>
      <p:bldP spid="279592" grpId="0" autoUpdateAnimBg="0"/>
      <p:bldP spid="279651" grpId="0" autoUpdateAnimBg="0"/>
      <p:bldP spid="27965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Text Box 4"/>
          <p:cNvSpPr txBox="1">
            <a:spLocks noChangeArrowheads="1"/>
          </p:cNvSpPr>
          <p:nvPr/>
        </p:nvSpPr>
        <p:spPr bwMode="auto">
          <a:xfrm>
            <a:off x="684213" y="476250"/>
            <a:ext cx="3382962" cy="579438"/>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3200" b="1">
                <a:solidFill>
                  <a:schemeClr val="bg1"/>
                </a:solidFill>
                <a:latin typeface="楷体_GB2312" pitchFamily="49" charset="-122"/>
                <a:ea typeface="楷体_GB2312" pitchFamily="49" charset="-122"/>
              </a:rPr>
              <a:t>1. </a:t>
            </a:r>
            <a:r>
              <a:rPr kumimoji="1" lang="zh-CN" altLang="en-US" sz="3200" b="1">
                <a:solidFill>
                  <a:schemeClr val="bg1"/>
                </a:solidFill>
                <a:latin typeface="楷体_GB2312" pitchFamily="49" charset="-122"/>
                <a:ea typeface="楷体_GB2312" pitchFamily="49" charset="-122"/>
              </a:rPr>
              <a:t>戴维南定理</a:t>
            </a:r>
          </a:p>
        </p:txBody>
      </p:sp>
      <p:sp>
        <p:nvSpPr>
          <p:cNvPr id="393221" name="Text Box 5"/>
          <p:cNvSpPr txBox="1">
            <a:spLocks noChangeArrowheads="1"/>
          </p:cNvSpPr>
          <p:nvPr/>
        </p:nvSpPr>
        <p:spPr bwMode="auto">
          <a:xfrm>
            <a:off x="539750" y="1052513"/>
            <a:ext cx="8135938" cy="2870200"/>
          </a:xfrm>
          <a:prstGeom prst="rect">
            <a:avLst/>
          </a:prstGeom>
          <a:noFill/>
          <a:ln w="9525">
            <a:noFill/>
            <a:miter lim="800000"/>
            <a:headEnd/>
            <a:tailEnd/>
          </a:ln>
        </p:spPr>
        <p:txBody>
          <a:bodyPr>
            <a:spAutoFit/>
          </a:bodyPr>
          <a:lstStyle/>
          <a:p>
            <a:pPr indent="571500" algn="just" eaLnBrk="1" hangingPunct="1">
              <a:lnSpc>
                <a:spcPct val="130000"/>
              </a:lnSpc>
              <a:spcBef>
                <a:spcPct val="50000"/>
              </a:spcBef>
            </a:pPr>
            <a:r>
              <a:rPr kumimoji="1" lang="zh-CN" altLang="en-US" sz="2800" b="1">
                <a:solidFill>
                  <a:srgbClr val="FFFF00"/>
                </a:solidFill>
                <a:latin typeface="楷体_GB2312" pitchFamily="49" charset="-122"/>
                <a:ea typeface="楷体_GB2312" pitchFamily="49" charset="-122"/>
              </a:rPr>
              <a:t>对于含源线性一端口网络，不论其结构如何复杂，就其端口来说，可等效为一个理想电压源和电阻的串联。其中，电压源的电压时该网络的开路电压</a:t>
            </a:r>
            <a:r>
              <a:rPr kumimoji="1" lang="en-US" altLang="zh-CN" sz="2800" b="1" i="1">
                <a:solidFill>
                  <a:schemeClr val="bg1"/>
                </a:solidFill>
                <a:latin typeface="Times New Roman" pitchFamily="18" charset="0"/>
                <a:ea typeface="宋体" charset="-122"/>
              </a:rPr>
              <a:t>u</a:t>
            </a:r>
            <a:r>
              <a:rPr kumimoji="1" lang="en-US" altLang="zh-CN" sz="2800" b="1" baseline="-25000">
                <a:solidFill>
                  <a:schemeClr val="bg1"/>
                </a:solidFill>
                <a:latin typeface="Times New Roman" pitchFamily="18" charset="0"/>
                <a:ea typeface="宋体" charset="-122"/>
              </a:rPr>
              <a:t>oc</a:t>
            </a:r>
            <a:r>
              <a:rPr kumimoji="1" lang="zh-CN" altLang="en-US" sz="2800" b="1">
                <a:solidFill>
                  <a:srgbClr val="FFFF00"/>
                </a:solidFill>
                <a:latin typeface="楷体_GB2312" pitchFamily="49" charset="-122"/>
                <a:ea typeface="楷体_GB2312" pitchFamily="49" charset="-122"/>
              </a:rPr>
              <a:t>；电阻为该网络所有独立源为</a:t>
            </a:r>
            <a:r>
              <a:rPr kumimoji="1" lang="en-US" altLang="zh-CN" sz="2800" b="1">
                <a:solidFill>
                  <a:srgbClr val="FFFF00"/>
                </a:solidFill>
                <a:latin typeface="楷体_GB2312" pitchFamily="49" charset="-122"/>
                <a:ea typeface="楷体_GB2312" pitchFamily="49" charset="-122"/>
              </a:rPr>
              <a:t>0</a:t>
            </a:r>
            <a:r>
              <a:rPr kumimoji="1" lang="zh-CN" altLang="en-US" sz="2800" b="1">
                <a:solidFill>
                  <a:srgbClr val="FFFF00"/>
                </a:solidFill>
                <a:latin typeface="楷体_GB2312" pitchFamily="49" charset="-122"/>
                <a:ea typeface="楷体_GB2312" pitchFamily="49" charset="-122"/>
              </a:rPr>
              <a:t>是网络的等效电阻</a:t>
            </a:r>
            <a:r>
              <a:rPr kumimoji="1" lang="en-US" altLang="zh-CN" sz="2800" b="1" i="1">
                <a:solidFill>
                  <a:schemeClr val="bg1"/>
                </a:solidFill>
                <a:latin typeface="Times New Roman" pitchFamily="18" charset="0"/>
                <a:ea typeface="宋体" charset="-122"/>
              </a:rPr>
              <a:t>R</a:t>
            </a:r>
            <a:r>
              <a:rPr kumimoji="1" lang="en-US" altLang="zh-CN" sz="2800" b="1" baseline="-25000">
                <a:solidFill>
                  <a:schemeClr val="bg1"/>
                </a:solidFill>
                <a:latin typeface="Times New Roman" pitchFamily="18" charset="0"/>
                <a:ea typeface="宋体" charset="-122"/>
              </a:rPr>
              <a:t>eq</a:t>
            </a:r>
            <a:r>
              <a:rPr kumimoji="1" lang="zh-CN" altLang="en-US">
                <a:ea typeface="宋体" charset="-122"/>
              </a:rPr>
              <a:t> </a:t>
            </a:r>
            <a:r>
              <a:rPr kumimoji="1" lang="zh-CN" altLang="en-US" sz="2800" b="1">
                <a:solidFill>
                  <a:srgbClr val="FFFF00"/>
                </a:solidFill>
                <a:latin typeface="楷体_GB2312" pitchFamily="49" charset="-122"/>
                <a:ea typeface="楷体_GB2312" pitchFamily="49" charset="-122"/>
              </a:rPr>
              <a:t>。</a:t>
            </a:r>
          </a:p>
        </p:txBody>
      </p:sp>
      <p:grpSp>
        <p:nvGrpSpPr>
          <p:cNvPr id="2" name="Group 6"/>
          <p:cNvGrpSpPr>
            <a:grpSpLocks/>
          </p:cNvGrpSpPr>
          <p:nvPr/>
        </p:nvGrpSpPr>
        <p:grpSpPr bwMode="auto">
          <a:xfrm>
            <a:off x="1431925" y="3702050"/>
            <a:ext cx="2635250" cy="2174875"/>
            <a:chOff x="2154" y="1797"/>
            <a:chExt cx="1660" cy="1370"/>
          </a:xfrm>
        </p:grpSpPr>
        <p:sp>
          <p:nvSpPr>
            <p:cNvPr id="52260" name="Text Box 7"/>
            <p:cNvSpPr txBox="1">
              <a:spLocks noChangeArrowheads="1"/>
            </p:cNvSpPr>
            <p:nvPr/>
          </p:nvSpPr>
          <p:spPr bwMode="auto">
            <a:xfrm>
              <a:off x="2880" y="179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2261" name="Text Box 8"/>
            <p:cNvSpPr txBox="1">
              <a:spLocks noChangeArrowheads="1"/>
            </p:cNvSpPr>
            <p:nvPr/>
          </p:nvSpPr>
          <p:spPr bwMode="auto">
            <a:xfrm>
              <a:off x="2880" y="284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2262" name="Line 9"/>
            <p:cNvSpPr>
              <a:spLocks noChangeShapeType="1"/>
            </p:cNvSpPr>
            <p:nvPr/>
          </p:nvSpPr>
          <p:spPr bwMode="auto">
            <a:xfrm>
              <a:off x="2562" y="2160"/>
              <a:ext cx="768" cy="0"/>
            </a:xfrm>
            <a:prstGeom prst="line">
              <a:avLst/>
            </a:prstGeom>
            <a:noFill/>
            <a:ln w="28575">
              <a:solidFill>
                <a:srgbClr val="FFCC00"/>
              </a:solidFill>
              <a:round/>
              <a:headEnd/>
              <a:tailEnd/>
            </a:ln>
          </p:spPr>
          <p:txBody>
            <a:bodyPr wrap="none" anchor="ctr"/>
            <a:lstStyle/>
            <a:p>
              <a:endParaRPr lang="zh-CN" altLang="en-US"/>
            </a:p>
          </p:txBody>
        </p:sp>
        <p:sp>
          <p:nvSpPr>
            <p:cNvPr id="52263" name="Line 10"/>
            <p:cNvSpPr>
              <a:spLocks noChangeShapeType="1"/>
            </p:cNvSpPr>
            <p:nvPr/>
          </p:nvSpPr>
          <p:spPr bwMode="auto">
            <a:xfrm>
              <a:off x="2562" y="2840"/>
              <a:ext cx="768" cy="0"/>
            </a:xfrm>
            <a:prstGeom prst="line">
              <a:avLst/>
            </a:prstGeom>
            <a:noFill/>
            <a:ln w="28575">
              <a:solidFill>
                <a:srgbClr val="FFCC00"/>
              </a:solidFill>
              <a:round/>
              <a:headEnd/>
              <a:tailEnd/>
            </a:ln>
          </p:spPr>
          <p:txBody>
            <a:bodyPr wrap="none" anchor="ctr"/>
            <a:lstStyle/>
            <a:p>
              <a:endParaRPr lang="zh-CN" altLang="en-US"/>
            </a:p>
          </p:txBody>
        </p:sp>
        <p:sp>
          <p:nvSpPr>
            <p:cNvPr id="52264" name="Line 11"/>
            <p:cNvSpPr>
              <a:spLocks noChangeShapeType="1"/>
            </p:cNvSpPr>
            <p:nvPr/>
          </p:nvSpPr>
          <p:spPr bwMode="auto">
            <a:xfrm>
              <a:off x="3061" y="2115"/>
              <a:ext cx="240"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52265" name="Text Box 12"/>
            <p:cNvSpPr txBox="1">
              <a:spLocks noChangeArrowheads="1"/>
            </p:cNvSpPr>
            <p:nvPr/>
          </p:nvSpPr>
          <p:spPr bwMode="auto">
            <a:xfrm>
              <a:off x="3107" y="179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52266" name="Text Box 13"/>
            <p:cNvSpPr txBox="1">
              <a:spLocks noChangeArrowheads="1"/>
            </p:cNvSpPr>
            <p:nvPr/>
          </p:nvSpPr>
          <p:spPr bwMode="auto">
            <a:xfrm>
              <a:off x="2835" y="2160"/>
              <a:ext cx="22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2267" name="Text Box 14"/>
            <p:cNvSpPr txBox="1">
              <a:spLocks noChangeArrowheads="1"/>
            </p:cNvSpPr>
            <p:nvPr/>
          </p:nvSpPr>
          <p:spPr bwMode="auto">
            <a:xfrm>
              <a:off x="2835" y="2523"/>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2268" name="Text Box 15"/>
            <p:cNvSpPr txBox="1">
              <a:spLocks noChangeArrowheads="1"/>
            </p:cNvSpPr>
            <p:nvPr/>
          </p:nvSpPr>
          <p:spPr bwMode="auto">
            <a:xfrm>
              <a:off x="2835" y="2341"/>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52269" name="Rectangle 16" descr="再生纸"/>
            <p:cNvSpPr>
              <a:spLocks noChangeArrowheads="1"/>
            </p:cNvSpPr>
            <p:nvPr/>
          </p:nvSpPr>
          <p:spPr bwMode="auto">
            <a:xfrm>
              <a:off x="3334" y="2069"/>
              <a:ext cx="480" cy="953"/>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eaLnBrk="1" hangingPunct="1"/>
              <a:r>
                <a:rPr lang="en-US" altLang="zh-CN" sz="4400">
                  <a:latin typeface="Times New Roman" pitchFamily="18" charset="0"/>
                  <a:ea typeface="仿宋_GB2312" pitchFamily="49" charset="-122"/>
                </a:rPr>
                <a:t>N</a:t>
              </a:r>
            </a:p>
          </p:txBody>
        </p:sp>
        <p:sp>
          <p:nvSpPr>
            <p:cNvPr id="52270" name="Rectangle 17"/>
            <p:cNvSpPr>
              <a:spLocks noChangeArrowheads="1"/>
            </p:cNvSpPr>
            <p:nvPr/>
          </p:nvSpPr>
          <p:spPr bwMode="auto">
            <a:xfrm>
              <a:off x="2154" y="2069"/>
              <a:ext cx="499" cy="907"/>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wrap="none" anchor="ctr"/>
            <a:lstStyle/>
            <a:p>
              <a:pPr algn="ctr" eaLnBrk="1" hangingPunct="1"/>
              <a:r>
                <a:rPr lang="en-US" altLang="zh-CN" sz="4400">
                  <a:solidFill>
                    <a:schemeClr val="bg1"/>
                  </a:solidFill>
                  <a:latin typeface="Times New Roman" pitchFamily="18" charset="0"/>
                  <a:ea typeface="仿宋_GB2312" pitchFamily="49" charset="-122"/>
                </a:rPr>
                <a:t>A</a:t>
              </a:r>
            </a:p>
          </p:txBody>
        </p:sp>
        <p:sp>
          <p:nvSpPr>
            <p:cNvPr id="52271" name="Oval 18"/>
            <p:cNvSpPr>
              <a:spLocks noChangeArrowheads="1"/>
            </p:cNvSpPr>
            <p:nvPr/>
          </p:nvSpPr>
          <p:spPr bwMode="auto">
            <a:xfrm>
              <a:off x="2925" y="2115"/>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2272" name="Oval 19"/>
            <p:cNvSpPr>
              <a:spLocks noChangeArrowheads="1"/>
            </p:cNvSpPr>
            <p:nvPr/>
          </p:nvSpPr>
          <p:spPr bwMode="auto">
            <a:xfrm>
              <a:off x="2925" y="2795"/>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grpSp>
      <p:sp>
        <p:nvSpPr>
          <p:cNvPr id="393236" name="AutoShape 20"/>
          <p:cNvSpPr>
            <a:spLocks noChangeArrowheads="1"/>
          </p:cNvSpPr>
          <p:nvPr/>
        </p:nvSpPr>
        <p:spPr bwMode="auto">
          <a:xfrm>
            <a:off x="4283075" y="4581525"/>
            <a:ext cx="720725" cy="215900"/>
          </a:xfrm>
          <a:prstGeom prst="rightArrow">
            <a:avLst>
              <a:gd name="adj1" fmla="val 50000"/>
              <a:gd name="adj2" fmla="val 83456"/>
            </a:avLst>
          </a:prstGeom>
          <a:solidFill>
            <a:srgbClr val="00CCFF"/>
          </a:solidFill>
          <a:ln w="9525">
            <a:noFill/>
            <a:miter lim="800000"/>
            <a:headEnd/>
            <a:tailEnd/>
          </a:ln>
        </p:spPr>
        <p:txBody>
          <a:bodyPr wrap="none" anchor="ctr"/>
          <a:lstStyle/>
          <a:p>
            <a:endParaRPr lang="zh-CN" altLang="en-US">
              <a:ea typeface="宋体" charset="-122"/>
            </a:endParaRPr>
          </a:p>
        </p:txBody>
      </p:sp>
      <p:grpSp>
        <p:nvGrpSpPr>
          <p:cNvPr id="3" name="Group 21"/>
          <p:cNvGrpSpPr>
            <a:grpSpLocks/>
          </p:cNvGrpSpPr>
          <p:nvPr/>
        </p:nvGrpSpPr>
        <p:grpSpPr bwMode="auto">
          <a:xfrm>
            <a:off x="4924425" y="3213100"/>
            <a:ext cx="3032125" cy="3113088"/>
            <a:chOff x="340" y="1933"/>
            <a:chExt cx="1910" cy="1961"/>
          </a:xfrm>
        </p:grpSpPr>
        <p:sp>
          <p:nvSpPr>
            <p:cNvPr id="52241" name="Text Box 22"/>
            <p:cNvSpPr txBox="1">
              <a:spLocks noChangeArrowheads="1"/>
            </p:cNvSpPr>
            <p:nvPr/>
          </p:nvSpPr>
          <p:spPr bwMode="auto">
            <a:xfrm>
              <a:off x="975" y="1933"/>
              <a:ext cx="29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52242" name="Line 23"/>
            <p:cNvSpPr>
              <a:spLocks noChangeShapeType="1"/>
            </p:cNvSpPr>
            <p:nvPr/>
          </p:nvSpPr>
          <p:spPr bwMode="auto">
            <a:xfrm>
              <a:off x="975" y="2296"/>
              <a:ext cx="317"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52243" name="Text Box 24"/>
            <p:cNvSpPr txBox="1">
              <a:spLocks noChangeArrowheads="1"/>
            </p:cNvSpPr>
            <p:nvPr/>
          </p:nvSpPr>
          <p:spPr bwMode="auto">
            <a:xfrm>
              <a:off x="1338" y="2387"/>
              <a:ext cx="23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2244" name="Text Box 25"/>
            <p:cNvSpPr txBox="1">
              <a:spLocks noChangeArrowheads="1"/>
            </p:cNvSpPr>
            <p:nvPr/>
          </p:nvSpPr>
          <p:spPr bwMode="auto">
            <a:xfrm>
              <a:off x="1292" y="3203"/>
              <a:ext cx="29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2245" name="Text Box 26"/>
            <p:cNvSpPr txBox="1">
              <a:spLocks noChangeArrowheads="1"/>
            </p:cNvSpPr>
            <p:nvPr/>
          </p:nvSpPr>
          <p:spPr bwMode="auto">
            <a:xfrm>
              <a:off x="1247" y="2750"/>
              <a:ext cx="35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52246" name="Rectangle 27" descr="再生纸"/>
            <p:cNvSpPr>
              <a:spLocks noChangeArrowheads="1"/>
            </p:cNvSpPr>
            <p:nvPr/>
          </p:nvSpPr>
          <p:spPr bwMode="auto">
            <a:xfrm>
              <a:off x="1655" y="2205"/>
              <a:ext cx="595" cy="1497"/>
            </a:xfrm>
            <a:prstGeom prst="rect">
              <a:avLst/>
            </a:prstGeom>
            <a:blipFill dpi="0" rotWithShape="1">
              <a:blip r:embed="rId3"/>
              <a:srcRect/>
              <a:tile tx="0" ty="0" sx="100000" sy="100000" flip="none" algn="tl"/>
            </a:blipFill>
            <a:ln w="28575">
              <a:noFill/>
              <a:miter lim="800000"/>
              <a:headEnd/>
              <a:tailEnd/>
            </a:ln>
          </p:spPr>
          <p:txBody>
            <a:bodyPr wrap="none" anchor="ctr"/>
            <a:lstStyle/>
            <a:p>
              <a:pPr algn="ctr" eaLnBrk="1" hangingPunct="1"/>
              <a:r>
                <a:rPr lang="en-US" altLang="zh-CN" sz="4400">
                  <a:latin typeface="Times New Roman" pitchFamily="18" charset="0"/>
                  <a:ea typeface="仿宋_GB2312" pitchFamily="49" charset="-122"/>
                </a:rPr>
                <a:t>N</a:t>
              </a:r>
            </a:p>
          </p:txBody>
        </p:sp>
        <p:sp>
          <p:nvSpPr>
            <p:cNvPr id="52247" name="Oval 28"/>
            <p:cNvSpPr>
              <a:spLocks noChangeArrowheads="1"/>
            </p:cNvSpPr>
            <p:nvPr/>
          </p:nvSpPr>
          <p:spPr bwMode="auto">
            <a:xfrm>
              <a:off x="748" y="302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2248" name="Line 29"/>
            <p:cNvSpPr>
              <a:spLocks noChangeShapeType="1"/>
            </p:cNvSpPr>
            <p:nvPr/>
          </p:nvSpPr>
          <p:spPr bwMode="auto">
            <a:xfrm>
              <a:off x="930" y="3567"/>
              <a:ext cx="726" cy="0"/>
            </a:xfrm>
            <a:prstGeom prst="line">
              <a:avLst/>
            </a:prstGeom>
            <a:noFill/>
            <a:ln w="28575">
              <a:solidFill>
                <a:srgbClr val="FFCC00"/>
              </a:solidFill>
              <a:round/>
              <a:headEnd/>
              <a:tailEnd/>
            </a:ln>
          </p:spPr>
          <p:txBody>
            <a:bodyPr wrap="none" anchor="ctr"/>
            <a:lstStyle/>
            <a:p>
              <a:endParaRPr lang="zh-CN" altLang="en-US"/>
            </a:p>
          </p:txBody>
        </p:sp>
        <p:sp>
          <p:nvSpPr>
            <p:cNvPr id="52249" name="Line 30"/>
            <p:cNvSpPr>
              <a:spLocks noChangeShapeType="1"/>
            </p:cNvSpPr>
            <p:nvPr/>
          </p:nvSpPr>
          <p:spPr bwMode="auto">
            <a:xfrm>
              <a:off x="930" y="2342"/>
              <a:ext cx="0" cy="1225"/>
            </a:xfrm>
            <a:prstGeom prst="line">
              <a:avLst/>
            </a:prstGeom>
            <a:noFill/>
            <a:ln w="28575">
              <a:solidFill>
                <a:srgbClr val="FFCC00"/>
              </a:solidFill>
              <a:round/>
              <a:headEnd/>
              <a:tailEnd/>
            </a:ln>
          </p:spPr>
          <p:txBody>
            <a:bodyPr wrap="none" anchor="ctr"/>
            <a:lstStyle/>
            <a:p>
              <a:endParaRPr lang="zh-CN" altLang="en-US"/>
            </a:p>
          </p:txBody>
        </p:sp>
        <p:sp>
          <p:nvSpPr>
            <p:cNvPr id="52250" name="Line 31"/>
            <p:cNvSpPr>
              <a:spLocks noChangeShapeType="1"/>
            </p:cNvSpPr>
            <p:nvPr/>
          </p:nvSpPr>
          <p:spPr bwMode="auto">
            <a:xfrm>
              <a:off x="930" y="2342"/>
              <a:ext cx="726" cy="0"/>
            </a:xfrm>
            <a:prstGeom prst="line">
              <a:avLst/>
            </a:prstGeom>
            <a:noFill/>
            <a:ln w="28575">
              <a:solidFill>
                <a:srgbClr val="FFCC00"/>
              </a:solidFill>
              <a:round/>
              <a:headEnd/>
              <a:tailEnd/>
            </a:ln>
          </p:spPr>
          <p:txBody>
            <a:bodyPr wrap="none" anchor="ctr"/>
            <a:lstStyle/>
            <a:p>
              <a:endParaRPr lang="zh-CN" altLang="en-US"/>
            </a:p>
          </p:txBody>
        </p:sp>
        <p:sp>
          <p:nvSpPr>
            <p:cNvPr id="52251" name="Text Box 32"/>
            <p:cNvSpPr txBox="1">
              <a:spLocks noChangeArrowheads="1"/>
            </p:cNvSpPr>
            <p:nvPr/>
          </p:nvSpPr>
          <p:spPr bwMode="auto">
            <a:xfrm>
              <a:off x="1338" y="1979"/>
              <a:ext cx="44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2252" name="Text Box 33"/>
            <p:cNvSpPr txBox="1">
              <a:spLocks noChangeArrowheads="1"/>
            </p:cNvSpPr>
            <p:nvPr/>
          </p:nvSpPr>
          <p:spPr bwMode="auto">
            <a:xfrm>
              <a:off x="1292" y="3566"/>
              <a:ext cx="321" cy="328"/>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2253" name="Text Box 34"/>
            <p:cNvSpPr txBox="1">
              <a:spLocks noChangeArrowheads="1"/>
            </p:cNvSpPr>
            <p:nvPr/>
          </p:nvSpPr>
          <p:spPr bwMode="auto">
            <a:xfrm>
              <a:off x="476" y="2433"/>
              <a:ext cx="44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52254" name="Text Box 35"/>
            <p:cNvSpPr txBox="1">
              <a:spLocks noChangeArrowheads="1"/>
            </p:cNvSpPr>
            <p:nvPr/>
          </p:nvSpPr>
          <p:spPr bwMode="auto">
            <a:xfrm>
              <a:off x="340" y="3068"/>
              <a:ext cx="577" cy="326"/>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sp>
          <p:nvSpPr>
            <p:cNvPr id="52255" name="Text Box 36"/>
            <p:cNvSpPr txBox="1">
              <a:spLocks noChangeArrowheads="1"/>
            </p:cNvSpPr>
            <p:nvPr/>
          </p:nvSpPr>
          <p:spPr bwMode="auto">
            <a:xfrm>
              <a:off x="658" y="2750"/>
              <a:ext cx="303"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2256" name="Text Box 37"/>
            <p:cNvSpPr txBox="1">
              <a:spLocks noChangeArrowheads="1"/>
            </p:cNvSpPr>
            <p:nvPr/>
          </p:nvSpPr>
          <p:spPr bwMode="auto">
            <a:xfrm>
              <a:off x="658" y="3340"/>
              <a:ext cx="228" cy="328"/>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宋体" charset="-122"/>
                  <a:ea typeface="宋体" charset="-122"/>
                </a:rPr>
                <a:t>-</a:t>
              </a:r>
              <a:endParaRPr kumimoji="1" lang="en-US" altLang="zh-CN" sz="2800">
                <a:solidFill>
                  <a:schemeClr val="bg1"/>
                </a:solidFill>
                <a:latin typeface="Times New Roman" pitchFamily="18" charset="0"/>
                <a:ea typeface="宋体" charset="-122"/>
              </a:endParaRPr>
            </a:p>
          </p:txBody>
        </p:sp>
        <p:sp>
          <p:nvSpPr>
            <p:cNvPr id="52257" name="Rectangle 38"/>
            <p:cNvSpPr>
              <a:spLocks noChangeArrowheads="1"/>
            </p:cNvSpPr>
            <p:nvPr/>
          </p:nvSpPr>
          <p:spPr bwMode="auto">
            <a:xfrm>
              <a:off x="848" y="243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52258" name="Oval 39"/>
            <p:cNvSpPr>
              <a:spLocks noChangeArrowheads="1"/>
            </p:cNvSpPr>
            <p:nvPr/>
          </p:nvSpPr>
          <p:spPr bwMode="auto">
            <a:xfrm>
              <a:off x="1383" y="3521"/>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2259" name="Oval 40"/>
            <p:cNvSpPr>
              <a:spLocks noChangeArrowheads="1"/>
            </p:cNvSpPr>
            <p:nvPr/>
          </p:nvSpPr>
          <p:spPr bwMode="auto">
            <a:xfrm>
              <a:off x="1383" y="2296"/>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grpSp>
      <p:graphicFrame>
        <p:nvGraphicFramePr>
          <p:cNvPr id="393257" name="Object 41"/>
          <p:cNvGraphicFramePr>
            <a:graphicFrameLocks noChangeAspect="1"/>
          </p:cNvGraphicFramePr>
          <p:nvPr>
            <p:ph/>
          </p:nvPr>
        </p:nvGraphicFramePr>
        <p:xfrm>
          <a:off x="1271588" y="5876925"/>
          <a:ext cx="3300412" cy="835025"/>
        </p:xfrm>
        <a:graphic>
          <a:graphicData uri="http://schemas.openxmlformats.org/presentationml/2006/ole">
            <p:oleObj spid="_x0000_s52231" name="Equation" r:id="rId4" imgW="942938" imgH="228634" progId="Equation.DSMT4">
              <p:embed/>
            </p:oleObj>
          </a:graphicData>
        </a:graphic>
      </p:graphicFrame>
      <p:grpSp>
        <p:nvGrpSpPr>
          <p:cNvPr id="52232" name="Group 43"/>
          <p:cNvGrpSpPr>
            <a:grpSpLocks/>
          </p:cNvGrpSpPr>
          <p:nvPr/>
        </p:nvGrpSpPr>
        <p:grpSpPr bwMode="auto">
          <a:xfrm>
            <a:off x="8316913" y="6446838"/>
            <a:ext cx="792162" cy="366712"/>
            <a:chOff x="5193" y="4020"/>
            <a:chExt cx="499" cy="231"/>
          </a:xfrm>
        </p:grpSpPr>
        <p:pic>
          <p:nvPicPr>
            <p:cNvPr id="52239" name="Picture 44" descr="78900"/>
            <p:cNvPicPr>
              <a:picLocks noChangeAspect="1" noChangeArrowheads="1"/>
            </p:cNvPicPr>
            <p:nvPr/>
          </p:nvPicPr>
          <p:blipFill>
            <a:blip r:embed="rId5"/>
            <a:srcRect/>
            <a:stretch>
              <a:fillRect/>
            </a:stretch>
          </p:blipFill>
          <p:spPr bwMode="auto">
            <a:xfrm>
              <a:off x="5193" y="4066"/>
              <a:ext cx="499" cy="181"/>
            </a:xfrm>
            <a:prstGeom prst="rect">
              <a:avLst/>
            </a:prstGeom>
            <a:noFill/>
            <a:ln w="9525">
              <a:noFill/>
              <a:miter lim="800000"/>
              <a:headEnd/>
              <a:tailEnd/>
            </a:ln>
          </p:spPr>
        </p:pic>
        <p:sp>
          <p:nvSpPr>
            <p:cNvPr id="52240" name="Text Box 4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52233" name="Group 46"/>
          <p:cNvGrpSpPr>
            <a:grpSpLocks/>
          </p:cNvGrpSpPr>
          <p:nvPr/>
        </p:nvGrpSpPr>
        <p:grpSpPr bwMode="auto">
          <a:xfrm>
            <a:off x="7453313" y="6446838"/>
            <a:ext cx="792162" cy="366712"/>
            <a:chOff x="4649" y="4020"/>
            <a:chExt cx="499" cy="231"/>
          </a:xfrm>
        </p:grpSpPr>
        <p:pic>
          <p:nvPicPr>
            <p:cNvPr id="52237" name="Picture 47" descr="78900"/>
            <p:cNvPicPr>
              <a:picLocks noChangeAspect="1" noChangeArrowheads="1"/>
            </p:cNvPicPr>
            <p:nvPr/>
          </p:nvPicPr>
          <p:blipFill>
            <a:blip r:embed="rId5"/>
            <a:srcRect/>
            <a:stretch>
              <a:fillRect/>
            </a:stretch>
          </p:blipFill>
          <p:spPr bwMode="auto">
            <a:xfrm>
              <a:off x="4649" y="4066"/>
              <a:ext cx="499" cy="181"/>
            </a:xfrm>
            <a:prstGeom prst="rect">
              <a:avLst/>
            </a:prstGeom>
            <a:noFill/>
            <a:ln w="9525">
              <a:noFill/>
              <a:miter lim="800000"/>
              <a:headEnd/>
              <a:tailEnd/>
            </a:ln>
          </p:spPr>
        </p:pic>
        <p:sp>
          <p:nvSpPr>
            <p:cNvPr id="52238" name="Text Box 4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52234" name="Group 49"/>
          <p:cNvGrpSpPr>
            <a:grpSpLocks/>
          </p:cNvGrpSpPr>
          <p:nvPr/>
        </p:nvGrpSpPr>
        <p:grpSpPr bwMode="auto">
          <a:xfrm>
            <a:off x="6588125" y="6446838"/>
            <a:ext cx="792163" cy="366712"/>
            <a:chOff x="5193" y="4020"/>
            <a:chExt cx="499" cy="231"/>
          </a:xfrm>
        </p:grpSpPr>
        <p:pic>
          <p:nvPicPr>
            <p:cNvPr id="52235" name="Picture 50" descr="78900"/>
            <p:cNvPicPr>
              <a:picLocks noChangeAspect="1" noChangeArrowheads="1"/>
            </p:cNvPicPr>
            <p:nvPr/>
          </p:nvPicPr>
          <p:blipFill>
            <a:blip r:embed="rId5"/>
            <a:srcRect/>
            <a:stretch>
              <a:fillRect/>
            </a:stretch>
          </p:blipFill>
          <p:spPr bwMode="auto">
            <a:xfrm>
              <a:off x="5193" y="4066"/>
              <a:ext cx="499" cy="181"/>
            </a:xfrm>
            <a:prstGeom prst="rect">
              <a:avLst/>
            </a:prstGeom>
            <a:noFill/>
            <a:ln w="9525">
              <a:noFill/>
              <a:miter lim="800000"/>
              <a:headEnd/>
              <a:tailEnd/>
            </a:ln>
          </p:spPr>
        </p:pic>
        <p:sp>
          <p:nvSpPr>
            <p:cNvPr id="52236" name="Text Box 5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93220"/>
                                        </p:tgtEl>
                                        <p:attrNameLst>
                                          <p:attrName>style.visibility</p:attrName>
                                        </p:attrNameLst>
                                      </p:cBhvr>
                                      <p:to>
                                        <p:strVal val="visible"/>
                                      </p:to>
                                    </p:set>
                                    <p:anim calcmode="lin" valueType="num">
                                      <p:cBhvr additive="base">
                                        <p:cTn id="7" dur="500" fill="hold"/>
                                        <p:tgtEl>
                                          <p:spTgt spid="393220"/>
                                        </p:tgtEl>
                                        <p:attrNameLst>
                                          <p:attrName>ppt_x</p:attrName>
                                        </p:attrNameLst>
                                      </p:cBhvr>
                                      <p:tavLst>
                                        <p:tav tm="0">
                                          <p:val>
                                            <p:strVal val="0-#ppt_w/2"/>
                                          </p:val>
                                        </p:tav>
                                        <p:tav tm="100000">
                                          <p:val>
                                            <p:strVal val="#ppt_x"/>
                                          </p:val>
                                        </p:tav>
                                      </p:tavLst>
                                    </p:anim>
                                    <p:anim calcmode="lin" valueType="num">
                                      <p:cBhvr additive="base">
                                        <p:cTn id="8" dur="500" fill="hold"/>
                                        <p:tgtEl>
                                          <p:spTgt spid="3932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3221"/>
                                        </p:tgtEl>
                                        <p:attrNameLst>
                                          <p:attrName>style.visibility</p:attrName>
                                        </p:attrNameLst>
                                      </p:cBhvr>
                                      <p:to>
                                        <p:strVal val="visible"/>
                                      </p:to>
                                    </p:set>
                                    <p:anim calcmode="lin" valueType="num">
                                      <p:cBhvr additive="base">
                                        <p:cTn id="13" dur="500" fill="hold"/>
                                        <p:tgtEl>
                                          <p:spTgt spid="393221"/>
                                        </p:tgtEl>
                                        <p:attrNameLst>
                                          <p:attrName>ppt_x</p:attrName>
                                        </p:attrNameLst>
                                      </p:cBhvr>
                                      <p:tavLst>
                                        <p:tav tm="0">
                                          <p:val>
                                            <p:strVal val="#ppt_x"/>
                                          </p:val>
                                        </p:tav>
                                        <p:tav tm="100000">
                                          <p:val>
                                            <p:strVal val="#ppt_x"/>
                                          </p:val>
                                        </p:tav>
                                      </p:tavLst>
                                    </p:anim>
                                    <p:anim calcmode="lin" valueType="num">
                                      <p:cBhvr additive="base">
                                        <p:cTn id="14" dur="500" fill="hold"/>
                                        <p:tgtEl>
                                          <p:spTgt spid="3932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393236"/>
                                        </p:tgtEl>
                                        <p:attrNameLst>
                                          <p:attrName>style.visibility</p:attrName>
                                        </p:attrNameLst>
                                      </p:cBhvr>
                                      <p:to>
                                        <p:strVal val="visible"/>
                                      </p:to>
                                    </p:set>
                                    <p:animEffect transition="in" filter="slide(fromLeft)">
                                      <p:cBhvr>
                                        <p:cTn id="24" dur="500"/>
                                        <p:tgtEl>
                                          <p:spTgt spid="393236"/>
                                        </p:tgtEl>
                                      </p:cBhvr>
                                    </p:animEffect>
                                  </p:childTnLst>
                                </p:cTn>
                              </p:par>
                            </p:childTnLst>
                          </p:cTn>
                        </p:par>
                        <p:par>
                          <p:cTn id="25" fill="hold" nodeType="afterGroup">
                            <p:stCondLst>
                              <p:cond delay="500"/>
                            </p:stCondLst>
                            <p:childTnLst>
                              <p:par>
                                <p:cTn id="26" presetID="3" presetClass="entr" presetSubtype="1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par>
                                <p:cTn id="29" presetID="2" presetClass="entr" presetSubtype="2" fill="hold" nodeType="withEffect">
                                  <p:stCondLst>
                                    <p:cond delay="0"/>
                                  </p:stCondLst>
                                  <p:childTnLst>
                                    <p:set>
                                      <p:cBhvr>
                                        <p:cTn id="30" dur="1" fill="hold">
                                          <p:stCondLst>
                                            <p:cond delay="0"/>
                                          </p:stCondLst>
                                        </p:cTn>
                                        <p:tgtEl>
                                          <p:spTgt spid="393257"/>
                                        </p:tgtEl>
                                        <p:attrNameLst>
                                          <p:attrName>style.visibility</p:attrName>
                                        </p:attrNameLst>
                                      </p:cBhvr>
                                      <p:to>
                                        <p:strVal val="visible"/>
                                      </p:to>
                                    </p:set>
                                    <p:anim calcmode="lin" valueType="num">
                                      <p:cBhvr additive="base">
                                        <p:cTn id="31" dur="500" fill="hold"/>
                                        <p:tgtEl>
                                          <p:spTgt spid="393257"/>
                                        </p:tgtEl>
                                        <p:attrNameLst>
                                          <p:attrName>ppt_x</p:attrName>
                                        </p:attrNameLst>
                                      </p:cBhvr>
                                      <p:tavLst>
                                        <p:tav tm="0">
                                          <p:val>
                                            <p:strVal val="1+#ppt_w/2"/>
                                          </p:val>
                                        </p:tav>
                                        <p:tav tm="100000">
                                          <p:val>
                                            <p:strVal val="#ppt_x"/>
                                          </p:val>
                                        </p:tav>
                                      </p:tavLst>
                                    </p:anim>
                                    <p:anim calcmode="lin" valueType="num">
                                      <p:cBhvr additive="base">
                                        <p:cTn id="32" dur="500" fill="hold"/>
                                        <p:tgtEl>
                                          <p:spTgt spid="393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p:bldP spid="393221" grpId="0" autoUpdateAnimBg="0"/>
      <p:bldP spid="39323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ext Box 2"/>
          <p:cNvSpPr txBox="1">
            <a:spLocks noChangeArrowheads="1"/>
          </p:cNvSpPr>
          <p:nvPr/>
        </p:nvSpPr>
        <p:spPr bwMode="auto">
          <a:xfrm>
            <a:off x="539750" y="549275"/>
            <a:ext cx="720725" cy="579438"/>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Times New Roman" pitchFamily="18" charset="0"/>
                <a:ea typeface="宋体" charset="-122"/>
              </a:rPr>
              <a:t>例</a:t>
            </a:r>
          </a:p>
        </p:txBody>
      </p:sp>
      <p:sp>
        <p:nvSpPr>
          <p:cNvPr id="394243" name="AutoShape 3"/>
          <p:cNvSpPr>
            <a:spLocks noChangeArrowheads="1"/>
          </p:cNvSpPr>
          <p:nvPr/>
        </p:nvSpPr>
        <p:spPr bwMode="auto">
          <a:xfrm rot="5400000">
            <a:off x="1466056" y="3223419"/>
            <a:ext cx="595313" cy="142875"/>
          </a:xfrm>
          <a:prstGeom prst="rightArrow">
            <a:avLst>
              <a:gd name="adj1" fmla="val 50000"/>
              <a:gd name="adj2" fmla="val 104167"/>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grpSp>
        <p:nvGrpSpPr>
          <p:cNvPr id="53252" name="Group 4"/>
          <p:cNvGrpSpPr>
            <a:grpSpLocks/>
          </p:cNvGrpSpPr>
          <p:nvPr/>
        </p:nvGrpSpPr>
        <p:grpSpPr bwMode="auto">
          <a:xfrm>
            <a:off x="8316913" y="6446838"/>
            <a:ext cx="792162" cy="366712"/>
            <a:chOff x="5193" y="4020"/>
            <a:chExt cx="499" cy="231"/>
          </a:xfrm>
        </p:grpSpPr>
        <p:pic>
          <p:nvPicPr>
            <p:cNvPr id="53326" name="Picture 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53327" name="Text Box 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53253" name="Group 7"/>
          <p:cNvGrpSpPr>
            <a:grpSpLocks/>
          </p:cNvGrpSpPr>
          <p:nvPr/>
        </p:nvGrpSpPr>
        <p:grpSpPr bwMode="auto">
          <a:xfrm>
            <a:off x="7453313" y="6446838"/>
            <a:ext cx="792162" cy="366712"/>
            <a:chOff x="4649" y="4020"/>
            <a:chExt cx="499" cy="231"/>
          </a:xfrm>
        </p:grpSpPr>
        <p:pic>
          <p:nvPicPr>
            <p:cNvPr id="53324" name="Picture 8"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53325" name="Text Box 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0"/>
          <p:cNvGrpSpPr>
            <a:grpSpLocks/>
          </p:cNvGrpSpPr>
          <p:nvPr/>
        </p:nvGrpSpPr>
        <p:grpSpPr bwMode="auto">
          <a:xfrm>
            <a:off x="1187450" y="549275"/>
            <a:ext cx="3455988" cy="2463800"/>
            <a:chOff x="2336" y="1207"/>
            <a:chExt cx="2177" cy="1552"/>
          </a:xfrm>
        </p:grpSpPr>
        <p:sp>
          <p:nvSpPr>
            <p:cNvPr id="53301" name="Oval 11"/>
            <p:cNvSpPr>
              <a:spLocks noChangeArrowheads="1"/>
            </p:cNvSpPr>
            <p:nvPr/>
          </p:nvSpPr>
          <p:spPr bwMode="auto">
            <a:xfrm>
              <a:off x="2336" y="202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3302" name="Oval 12"/>
            <p:cNvSpPr>
              <a:spLocks noChangeArrowheads="1"/>
            </p:cNvSpPr>
            <p:nvPr/>
          </p:nvSpPr>
          <p:spPr bwMode="auto">
            <a:xfrm>
              <a:off x="3152" y="206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3303" name="Text Box 13"/>
            <p:cNvSpPr txBox="1">
              <a:spLocks noChangeArrowheads="1"/>
            </p:cNvSpPr>
            <p:nvPr/>
          </p:nvSpPr>
          <p:spPr bwMode="auto">
            <a:xfrm>
              <a:off x="2563" y="1524"/>
              <a:ext cx="54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a:t>
              </a:r>
              <a:r>
                <a:rPr kumimoji="1" lang="en-US" altLang="zh-CN" sz="2800">
                  <a:solidFill>
                    <a:schemeClr val="bg1"/>
                  </a:solidFill>
                  <a:latin typeface="Times New Roman" pitchFamily="18" charset="0"/>
                  <a:ea typeface="宋体" charset="-122"/>
                  <a:sym typeface="Symbol" pitchFamily="18" charset="2"/>
                </a:rPr>
                <a:t></a:t>
              </a:r>
            </a:p>
          </p:txBody>
        </p:sp>
        <p:sp>
          <p:nvSpPr>
            <p:cNvPr id="53304" name="Text Box 14"/>
            <p:cNvSpPr txBox="1">
              <a:spLocks noChangeArrowheads="1"/>
            </p:cNvSpPr>
            <p:nvPr/>
          </p:nvSpPr>
          <p:spPr bwMode="auto">
            <a:xfrm>
              <a:off x="3380" y="1569"/>
              <a:ext cx="51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a:t>
              </a:r>
              <a:r>
                <a:rPr kumimoji="1" lang="en-US" altLang="zh-CN" sz="2800">
                  <a:solidFill>
                    <a:schemeClr val="bg1"/>
                  </a:solidFill>
                  <a:latin typeface="Times New Roman" pitchFamily="18" charset="0"/>
                  <a:ea typeface="宋体" charset="-122"/>
                  <a:sym typeface="Symbol" pitchFamily="18" charset="2"/>
                </a:rPr>
                <a:t></a:t>
              </a:r>
            </a:p>
          </p:txBody>
        </p:sp>
        <p:sp>
          <p:nvSpPr>
            <p:cNvPr id="53305" name="Text Box 15"/>
            <p:cNvSpPr txBox="1">
              <a:spLocks noChangeArrowheads="1"/>
            </p:cNvSpPr>
            <p:nvPr/>
          </p:nvSpPr>
          <p:spPr bwMode="auto">
            <a:xfrm>
              <a:off x="2525" y="1751"/>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3306" name="Text Box 16"/>
            <p:cNvSpPr txBox="1">
              <a:spLocks noChangeArrowheads="1"/>
            </p:cNvSpPr>
            <p:nvPr/>
          </p:nvSpPr>
          <p:spPr bwMode="auto">
            <a:xfrm>
              <a:off x="2525" y="2279"/>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3307" name="Text Box 17"/>
            <p:cNvSpPr txBox="1">
              <a:spLocks noChangeArrowheads="1"/>
            </p:cNvSpPr>
            <p:nvPr/>
          </p:nvSpPr>
          <p:spPr bwMode="auto">
            <a:xfrm>
              <a:off x="2669" y="2039"/>
              <a:ext cx="52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20V</a:t>
              </a:r>
            </a:p>
          </p:txBody>
        </p:sp>
        <p:sp>
          <p:nvSpPr>
            <p:cNvPr id="53308" name="Text Box 18"/>
            <p:cNvSpPr txBox="1">
              <a:spLocks noChangeArrowheads="1"/>
            </p:cNvSpPr>
            <p:nvPr/>
          </p:nvSpPr>
          <p:spPr bwMode="auto">
            <a:xfrm>
              <a:off x="4059" y="1434"/>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3309" name="Text Box 19"/>
            <p:cNvSpPr txBox="1">
              <a:spLocks noChangeArrowheads="1"/>
            </p:cNvSpPr>
            <p:nvPr/>
          </p:nvSpPr>
          <p:spPr bwMode="auto">
            <a:xfrm>
              <a:off x="4014" y="2205"/>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3310" name="Text Box 20"/>
            <p:cNvSpPr txBox="1">
              <a:spLocks noChangeArrowheads="1"/>
            </p:cNvSpPr>
            <p:nvPr/>
          </p:nvSpPr>
          <p:spPr bwMode="auto">
            <a:xfrm>
              <a:off x="4014" y="1797"/>
              <a:ext cx="49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sp>
          <p:nvSpPr>
            <p:cNvPr id="53311" name="Text Box 21"/>
            <p:cNvSpPr txBox="1">
              <a:spLocks noChangeArrowheads="1"/>
            </p:cNvSpPr>
            <p:nvPr/>
          </p:nvSpPr>
          <p:spPr bwMode="auto">
            <a:xfrm>
              <a:off x="4150" y="1207"/>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3312" name="Text Box 22"/>
            <p:cNvSpPr txBox="1">
              <a:spLocks noChangeArrowheads="1"/>
            </p:cNvSpPr>
            <p:nvPr/>
          </p:nvSpPr>
          <p:spPr bwMode="auto">
            <a:xfrm>
              <a:off x="4195" y="2432"/>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3313" name="Line 23"/>
            <p:cNvSpPr>
              <a:spLocks noChangeShapeType="1"/>
            </p:cNvSpPr>
            <p:nvPr/>
          </p:nvSpPr>
          <p:spPr bwMode="auto">
            <a:xfrm>
              <a:off x="2517" y="2614"/>
              <a:ext cx="1588" cy="0"/>
            </a:xfrm>
            <a:prstGeom prst="line">
              <a:avLst/>
            </a:prstGeom>
            <a:noFill/>
            <a:ln w="28575">
              <a:solidFill>
                <a:srgbClr val="FFCC00"/>
              </a:solidFill>
              <a:round/>
              <a:headEnd/>
              <a:tailEnd/>
            </a:ln>
          </p:spPr>
          <p:txBody>
            <a:bodyPr wrap="none" anchor="ctr"/>
            <a:lstStyle/>
            <a:p>
              <a:endParaRPr lang="zh-CN" altLang="en-US"/>
            </a:p>
          </p:txBody>
        </p:sp>
        <p:sp>
          <p:nvSpPr>
            <p:cNvPr id="53314" name="Line 24"/>
            <p:cNvSpPr>
              <a:spLocks noChangeShapeType="1"/>
            </p:cNvSpPr>
            <p:nvPr/>
          </p:nvSpPr>
          <p:spPr bwMode="auto">
            <a:xfrm flipV="1">
              <a:off x="2518" y="1406"/>
              <a:ext cx="7" cy="1207"/>
            </a:xfrm>
            <a:prstGeom prst="line">
              <a:avLst/>
            </a:prstGeom>
            <a:noFill/>
            <a:ln w="28575">
              <a:solidFill>
                <a:srgbClr val="FFCC00"/>
              </a:solidFill>
              <a:round/>
              <a:headEnd/>
              <a:tailEnd/>
            </a:ln>
          </p:spPr>
          <p:txBody>
            <a:bodyPr wrap="none" anchor="ctr"/>
            <a:lstStyle/>
            <a:p>
              <a:endParaRPr lang="zh-CN" altLang="en-US"/>
            </a:p>
          </p:txBody>
        </p:sp>
        <p:sp>
          <p:nvSpPr>
            <p:cNvPr id="53315" name="Text Box 25"/>
            <p:cNvSpPr txBox="1">
              <a:spLocks noChangeArrowheads="1"/>
            </p:cNvSpPr>
            <p:nvPr/>
          </p:nvSpPr>
          <p:spPr bwMode="auto">
            <a:xfrm>
              <a:off x="3380" y="1842"/>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3316" name="Text Box 26"/>
            <p:cNvSpPr txBox="1">
              <a:spLocks noChangeArrowheads="1"/>
            </p:cNvSpPr>
            <p:nvPr/>
          </p:nvSpPr>
          <p:spPr bwMode="auto">
            <a:xfrm>
              <a:off x="3379" y="2341"/>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3317" name="Oval 27"/>
            <p:cNvSpPr>
              <a:spLocks noChangeArrowheads="1"/>
            </p:cNvSpPr>
            <p:nvPr/>
          </p:nvSpPr>
          <p:spPr bwMode="auto">
            <a:xfrm>
              <a:off x="4105" y="2568"/>
              <a:ext cx="91" cy="91"/>
            </a:xfrm>
            <a:prstGeom prst="ellipse">
              <a:avLst/>
            </a:prstGeom>
            <a:noFill/>
            <a:ln w="38100">
              <a:solidFill>
                <a:srgbClr val="FFCC00"/>
              </a:solidFill>
              <a:round/>
              <a:headEnd/>
              <a:tailEnd/>
            </a:ln>
          </p:spPr>
          <p:txBody>
            <a:bodyPr wrap="none" anchor="ctr"/>
            <a:lstStyle/>
            <a:p>
              <a:pPr algn="ctr" eaLnBrk="1" hangingPunct="1"/>
              <a:endParaRPr lang="zh-CN" altLang="en-US" sz="2800">
                <a:solidFill>
                  <a:srgbClr val="FFCC00"/>
                </a:solidFill>
                <a:ea typeface="仿宋_GB2312" pitchFamily="49" charset="-122"/>
              </a:endParaRPr>
            </a:p>
          </p:txBody>
        </p:sp>
        <p:sp>
          <p:nvSpPr>
            <p:cNvPr id="53318" name="Oval 28"/>
            <p:cNvSpPr>
              <a:spLocks noChangeArrowheads="1"/>
            </p:cNvSpPr>
            <p:nvPr/>
          </p:nvSpPr>
          <p:spPr bwMode="auto">
            <a:xfrm>
              <a:off x="4059" y="1344"/>
              <a:ext cx="91" cy="91"/>
            </a:xfrm>
            <a:prstGeom prst="ellipse">
              <a:avLst/>
            </a:prstGeom>
            <a:noFill/>
            <a:ln w="38100">
              <a:solidFill>
                <a:srgbClr val="FFCC00"/>
              </a:solidFill>
              <a:round/>
              <a:headEnd/>
              <a:tailEnd/>
            </a:ln>
          </p:spPr>
          <p:txBody>
            <a:bodyPr wrap="none" anchor="ctr"/>
            <a:lstStyle/>
            <a:p>
              <a:endParaRPr lang="zh-CN" altLang="en-US">
                <a:ea typeface="宋体" charset="-122"/>
              </a:endParaRPr>
            </a:p>
          </p:txBody>
        </p:sp>
        <p:sp>
          <p:nvSpPr>
            <p:cNvPr id="53319" name="Line 29"/>
            <p:cNvSpPr>
              <a:spLocks noChangeShapeType="1"/>
            </p:cNvSpPr>
            <p:nvPr/>
          </p:nvSpPr>
          <p:spPr bwMode="auto">
            <a:xfrm>
              <a:off x="3334" y="1388"/>
              <a:ext cx="0" cy="1226"/>
            </a:xfrm>
            <a:prstGeom prst="line">
              <a:avLst/>
            </a:prstGeom>
            <a:noFill/>
            <a:ln w="28575">
              <a:solidFill>
                <a:srgbClr val="FFCC00"/>
              </a:solidFill>
              <a:round/>
              <a:headEnd type="oval" w="med" len="med"/>
              <a:tailEnd type="oval" w="med" len="med"/>
            </a:ln>
          </p:spPr>
          <p:txBody>
            <a:bodyPr/>
            <a:lstStyle/>
            <a:p>
              <a:endParaRPr lang="zh-CN" altLang="en-US"/>
            </a:p>
          </p:txBody>
        </p:sp>
        <p:sp>
          <p:nvSpPr>
            <p:cNvPr id="53320" name="Line 30"/>
            <p:cNvSpPr>
              <a:spLocks noChangeShapeType="1"/>
            </p:cNvSpPr>
            <p:nvPr/>
          </p:nvSpPr>
          <p:spPr bwMode="auto">
            <a:xfrm>
              <a:off x="2518" y="1388"/>
              <a:ext cx="1541" cy="1"/>
            </a:xfrm>
            <a:prstGeom prst="line">
              <a:avLst/>
            </a:prstGeom>
            <a:noFill/>
            <a:ln w="28575">
              <a:solidFill>
                <a:srgbClr val="FFCC00"/>
              </a:solidFill>
              <a:round/>
              <a:headEnd/>
              <a:tailEnd/>
            </a:ln>
          </p:spPr>
          <p:txBody>
            <a:bodyPr/>
            <a:lstStyle/>
            <a:p>
              <a:endParaRPr lang="zh-CN" altLang="en-US"/>
            </a:p>
          </p:txBody>
        </p:sp>
        <p:sp>
          <p:nvSpPr>
            <p:cNvPr id="53321" name="Text Box 31"/>
            <p:cNvSpPr txBox="1">
              <a:spLocks noChangeArrowheads="1"/>
            </p:cNvSpPr>
            <p:nvPr/>
          </p:nvSpPr>
          <p:spPr bwMode="auto">
            <a:xfrm>
              <a:off x="3516" y="2068"/>
              <a:ext cx="52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10V</a:t>
              </a:r>
            </a:p>
          </p:txBody>
        </p:sp>
        <p:sp>
          <p:nvSpPr>
            <p:cNvPr id="53322" name="Rectangle 32"/>
            <p:cNvSpPr>
              <a:spLocks noChangeArrowheads="1"/>
            </p:cNvSpPr>
            <p:nvPr/>
          </p:nvSpPr>
          <p:spPr bwMode="auto">
            <a:xfrm>
              <a:off x="3288" y="157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53323" name="Rectangle 33"/>
            <p:cNvSpPr>
              <a:spLocks noChangeArrowheads="1"/>
            </p:cNvSpPr>
            <p:nvPr/>
          </p:nvSpPr>
          <p:spPr bwMode="auto">
            <a:xfrm>
              <a:off x="2472" y="157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5" name="Group 34"/>
          <p:cNvGrpSpPr>
            <a:grpSpLocks/>
          </p:cNvGrpSpPr>
          <p:nvPr/>
        </p:nvGrpSpPr>
        <p:grpSpPr bwMode="auto">
          <a:xfrm>
            <a:off x="1116013" y="3573463"/>
            <a:ext cx="3554412" cy="2462212"/>
            <a:chOff x="703" y="2251"/>
            <a:chExt cx="2239" cy="1551"/>
          </a:xfrm>
        </p:grpSpPr>
        <p:sp>
          <p:nvSpPr>
            <p:cNvPr id="53277" name="Text Box 35"/>
            <p:cNvSpPr txBox="1">
              <a:spLocks noChangeArrowheads="1"/>
            </p:cNvSpPr>
            <p:nvPr/>
          </p:nvSpPr>
          <p:spPr bwMode="auto">
            <a:xfrm>
              <a:off x="1474" y="2568"/>
              <a:ext cx="49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1A</a:t>
              </a:r>
              <a:endParaRPr kumimoji="1" lang="en-US" altLang="zh-CN" sz="2800">
                <a:solidFill>
                  <a:schemeClr val="bg1"/>
                </a:solidFill>
                <a:latin typeface="Times New Roman" pitchFamily="18" charset="0"/>
                <a:ea typeface="宋体" charset="-122"/>
                <a:sym typeface="Symbol" pitchFamily="18" charset="2"/>
              </a:endParaRPr>
            </a:p>
          </p:txBody>
        </p:sp>
        <p:sp>
          <p:nvSpPr>
            <p:cNvPr id="53278" name="Text Box 36"/>
            <p:cNvSpPr txBox="1">
              <a:spLocks noChangeArrowheads="1"/>
            </p:cNvSpPr>
            <p:nvPr/>
          </p:nvSpPr>
          <p:spPr bwMode="auto">
            <a:xfrm>
              <a:off x="1973" y="2840"/>
              <a:ext cx="51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5</a:t>
              </a:r>
              <a:r>
                <a:rPr kumimoji="1" lang="en-US" altLang="zh-CN" sz="2800">
                  <a:solidFill>
                    <a:schemeClr val="bg1"/>
                  </a:solidFill>
                  <a:latin typeface="Times New Roman" pitchFamily="18" charset="0"/>
                  <a:ea typeface="宋体" charset="-122"/>
                  <a:sym typeface="Symbol" pitchFamily="18" charset="2"/>
                </a:rPr>
                <a:t></a:t>
              </a:r>
            </a:p>
          </p:txBody>
        </p:sp>
        <p:sp>
          <p:nvSpPr>
            <p:cNvPr id="53279" name="Text Box 37"/>
            <p:cNvSpPr txBox="1">
              <a:spLocks noChangeArrowheads="1"/>
            </p:cNvSpPr>
            <p:nvPr/>
          </p:nvSpPr>
          <p:spPr bwMode="auto">
            <a:xfrm>
              <a:off x="884" y="2568"/>
              <a:ext cx="393"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2A</a:t>
              </a:r>
            </a:p>
          </p:txBody>
        </p:sp>
        <p:sp>
          <p:nvSpPr>
            <p:cNvPr id="53280" name="Text Box 38"/>
            <p:cNvSpPr txBox="1">
              <a:spLocks noChangeArrowheads="1"/>
            </p:cNvSpPr>
            <p:nvPr/>
          </p:nvSpPr>
          <p:spPr bwMode="auto">
            <a:xfrm>
              <a:off x="2472" y="2478"/>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3281" name="Text Box 39"/>
            <p:cNvSpPr txBox="1">
              <a:spLocks noChangeArrowheads="1"/>
            </p:cNvSpPr>
            <p:nvPr/>
          </p:nvSpPr>
          <p:spPr bwMode="auto">
            <a:xfrm>
              <a:off x="2473" y="3248"/>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3282" name="Text Box 40"/>
            <p:cNvSpPr txBox="1">
              <a:spLocks noChangeArrowheads="1"/>
            </p:cNvSpPr>
            <p:nvPr/>
          </p:nvSpPr>
          <p:spPr bwMode="auto">
            <a:xfrm>
              <a:off x="2427" y="2840"/>
              <a:ext cx="49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sp>
          <p:nvSpPr>
            <p:cNvPr id="53283" name="Text Box 41"/>
            <p:cNvSpPr txBox="1">
              <a:spLocks noChangeArrowheads="1"/>
            </p:cNvSpPr>
            <p:nvPr/>
          </p:nvSpPr>
          <p:spPr bwMode="auto">
            <a:xfrm>
              <a:off x="2654" y="2251"/>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3284" name="Text Box 42"/>
            <p:cNvSpPr txBox="1">
              <a:spLocks noChangeArrowheads="1"/>
            </p:cNvSpPr>
            <p:nvPr/>
          </p:nvSpPr>
          <p:spPr bwMode="auto">
            <a:xfrm>
              <a:off x="2608" y="3475"/>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3285" name="Line 43"/>
            <p:cNvSpPr>
              <a:spLocks noChangeShapeType="1"/>
            </p:cNvSpPr>
            <p:nvPr/>
          </p:nvSpPr>
          <p:spPr bwMode="auto">
            <a:xfrm>
              <a:off x="893" y="3611"/>
              <a:ext cx="1625" cy="0"/>
            </a:xfrm>
            <a:prstGeom prst="line">
              <a:avLst/>
            </a:prstGeom>
            <a:noFill/>
            <a:ln w="28575">
              <a:solidFill>
                <a:srgbClr val="FFCC00"/>
              </a:solidFill>
              <a:round/>
              <a:headEnd/>
              <a:tailEnd/>
            </a:ln>
          </p:spPr>
          <p:txBody>
            <a:bodyPr wrap="none" anchor="ctr"/>
            <a:lstStyle/>
            <a:p>
              <a:endParaRPr lang="zh-CN" altLang="en-US"/>
            </a:p>
          </p:txBody>
        </p:sp>
        <p:sp>
          <p:nvSpPr>
            <p:cNvPr id="53286" name="Line 44"/>
            <p:cNvSpPr>
              <a:spLocks noChangeShapeType="1"/>
            </p:cNvSpPr>
            <p:nvPr/>
          </p:nvSpPr>
          <p:spPr bwMode="auto">
            <a:xfrm flipV="1">
              <a:off x="885" y="2450"/>
              <a:ext cx="8" cy="1162"/>
            </a:xfrm>
            <a:prstGeom prst="line">
              <a:avLst/>
            </a:prstGeom>
            <a:noFill/>
            <a:ln w="28575">
              <a:solidFill>
                <a:srgbClr val="FFCC00"/>
              </a:solidFill>
              <a:round/>
              <a:headEnd/>
              <a:tailEnd/>
            </a:ln>
          </p:spPr>
          <p:txBody>
            <a:bodyPr wrap="none" anchor="ctr"/>
            <a:lstStyle/>
            <a:p>
              <a:endParaRPr lang="zh-CN" altLang="en-US"/>
            </a:p>
          </p:txBody>
        </p:sp>
        <p:sp>
          <p:nvSpPr>
            <p:cNvPr id="53287" name="Oval 45"/>
            <p:cNvSpPr>
              <a:spLocks noChangeArrowheads="1"/>
            </p:cNvSpPr>
            <p:nvPr/>
          </p:nvSpPr>
          <p:spPr bwMode="auto">
            <a:xfrm>
              <a:off x="2518" y="3566"/>
              <a:ext cx="91" cy="91"/>
            </a:xfrm>
            <a:prstGeom prst="ellipse">
              <a:avLst/>
            </a:prstGeom>
            <a:noFill/>
            <a:ln w="38100">
              <a:solidFill>
                <a:srgbClr val="FFCC00"/>
              </a:solidFill>
              <a:round/>
              <a:headEnd/>
              <a:tailEnd/>
            </a:ln>
          </p:spPr>
          <p:txBody>
            <a:bodyPr wrap="none" anchor="ctr"/>
            <a:lstStyle/>
            <a:p>
              <a:pPr algn="ctr" eaLnBrk="1" hangingPunct="1"/>
              <a:endParaRPr lang="zh-CN" altLang="en-US" sz="2800">
                <a:solidFill>
                  <a:srgbClr val="FFCC00"/>
                </a:solidFill>
                <a:ea typeface="仿宋_GB2312" pitchFamily="49" charset="-122"/>
              </a:endParaRPr>
            </a:p>
          </p:txBody>
        </p:sp>
        <p:sp>
          <p:nvSpPr>
            <p:cNvPr id="53288" name="Oval 46"/>
            <p:cNvSpPr>
              <a:spLocks noChangeArrowheads="1"/>
            </p:cNvSpPr>
            <p:nvPr/>
          </p:nvSpPr>
          <p:spPr bwMode="auto">
            <a:xfrm>
              <a:off x="2563" y="2387"/>
              <a:ext cx="91" cy="91"/>
            </a:xfrm>
            <a:prstGeom prst="ellipse">
              <a:avLst/>
            </a:prstGeom>
            <a:noFill/>
            <a:ln w="38100">
              <a:solidFill>
                <a:srgbClr val="FFCC00"/>
              </a:solidFill>
              <a:round/>
              <a:headEnd/>
              <a:tailEnd/>
            </a:ln>
          </p:spPr>
          <p:txBody>
            <a:bodyPr wrap="none" anchor="ctr"/>
            <a:lstStyle/>
            <a:p>
              <a:endParaRPr lang="zh-CN" altLang="en-US">
                <a:ea typeface="宋体" charset="-122"/>
              </a:endParaRPr>
            </a:p>
          </p:txBody>
        </p:sp>
        <p:sp>
          <p:nvSpPr>
            <p:cNvPr id="53289" name="Line 47"/>
            <p:cNvSpPr>
              <a:spLocks noChangeShapeType="1"/>
            </p:cNvSpPr>
            <p:nvPr/>
          </p:nvSpPr>
          <p:spPr bwMode="auto">
            <a:xfrm>
              <a:off x="1974" y="2432"/>
              <a:ext cx="0" cy="1179"/>
            </a:xfrm>
            <a:prstGeom prst="line">
              <a:avLst/>
            </a:prstGeom>
            <a:noFill/>
            <a:ln w="28575">
              <a:solidFill>
                <a:srgbClr val="FFCC00"/>
              </a:solidFill>
              <a:round/>
              <a:headEnd type="oval" w="med" len="med"/>
              <a:tailEnd type="oval" w="med" len="med"/>
            </a:ln>
          </p:spPr>
          <p:txBody>
            <a:bodyPr/>
            <a:lstStyle/>
            <a:p>
              <a:endParaRPr lang="zh-CN" altLang="en-US"/>
            </a:p>
          </p:txBody>
        </p:sp>
        <p:sp>
          <p:nvSpPr>
            <p:cNvPr id="53290" name="Line 48"/>
            <p:cNvSpPr>
              <a:spLocks noChangeShapeType="1"/>
            </p:cNvSpPr>
            <p:nvPr/>
          </p:nvSpPr>
          <p:spPr bwMode="auto">
            <a:xfrm>
              <a:off x="886" y="2432"/>
              <a:ext cx="1677" cy="0"/>
            </a:xfrm>
            <a:prstGeom prst="line">
              <a:avLst/>
            </a:prstGeom>
            <a:noFill/>
            <a:ln w="28575">
              <a:solidFill>
                <a:srgbClr val="FFCC00"/>
              </a:solidFill>
              <a:round/>
              <a:headEnd/>
              <a:tailEnd/>
            </a:ln>
          </p:spPr>
          <p:txBody>
            <a:bodyPr/>
            <a:lstStyle/>
            <a:p>
              <a:endParaRPr lang="zh-CN" altLang="en-US"/>
            </a:p>
          </p:txBody>
        </p:sp>
        <p:sp>
          <p:nvSpPr>
            <p:cNvPr id="53291" name="Line 49"/>
            <p:cNvSpPr>
              <a:spLocks noChangeShapeType="1"/>
            </p:cNvSpPr>
            <p:nvPr/>
          </p:nvSpPr>
          <p:spPr bwMode="auto">
            <a:xfrm>
              <a:off x="1475" y="2432"/>
              <a:ext cx="0" cy="1179"/>
            </a:xfrm>
            <a:prstGeom prst="line">
              <a:avLst/>
            </a:prstGeom>
            <a:noFill/>
            <a:ln w="28575">
              <a:solidFill>
                <a:srgbClr val="FFCC00"/>
              </a:solidFill>
              <a:round/>
              <a:headEnd type="oval" w="med" len="med"/>
              <a:tailEnd type="oval" w="med" len="med"/>
            </a:ln>
          </p:spPr>
          <p:txBody>
            <a:bodyPr/>
            <a:lstStyle/>
            <a:p>
              <a:endParaRPr lang="zh-CN" altLang="en-US"/>
            </a:p>
          </p:txBody>
        </p:sp>
        <p:sp>
          <p:nvSpPr>
            <p:cNvPr id="53292" name="Line 50"/>
            <p:cNvSpPr>
              <a:spLocks noChangeShapeType="1"/>
            </p:cNvSpPr>
            <p:nvPr/>
          </p:nvSpPr>
          <p:spPr bwMode="auto">
            <a:xfrm flipV="1">
              <a:off x="884" y="2568"/>
              <a:ext cx="0" cy="363"/>
            </a:xfrm>
            <a:prstGeom prst="line">
              <a:avLst/>
            </a:prstGeom>
            <a:noFill/>
            <a:ln w="38100">
              <a:solidFill>
                <a:srgbClr val="00FFFF"/>
              </a:solidFill>
              <a:round/>
              <a:headEnd/>
              <a:tailEnd type="triangle" w="med" len="med"/>
            </a:ln>
          </p:spPr>
          <p:txBody>
            <a:bodyPr/>
            <a:lstStyle/>
            <a:p>
              <a:endParaRPr lang="zh-CN" altLang="en-US"/>
            </a:p>
          </p:txBody>
        </p:sp>
        <p:sp>
          <p:nvSpPr>
            <p:cNvPr id="53293" name="Line 51"/>
            <p:cNvSpPr>
              <a:spLocks noChangeShapeType="1"/>
            </p:cNvSpPr>
            <p:nvPr/>
          </p:nvSpPr>
          <p:spPr bwMode="auto">
            <a:xfrm flipV="1">
              <a:off x="1474" y="2568"/>
              <a:ext cx="0" cy="363"/>
            </a:xfrm>
            <a:prstGeom prst="line">
              <a:avLst/>
            </a:prstGeom>
            <a:noFill/>
            <a:ln w="38100">
              <a:solidFill>
                <a:srgbClr val="00FFFF"/>
              </a:solidFill>
              <a:round/>
              <a:headEnd/>
              <a:tailEnd type="triangle" w="med" len="med"/>
            </a:ln>
          </p:spPr>
          <p:txBody>
            <a:bodyPr/>
            <a:lstStyle/>
            <a:p>
              <a:endParaRPr lang="zh-CN" altLang="en-US"/>
            </a:p>
          </p:txBody>
        </p:sp>
        <p:grpSp>
          <p:nvGrpSpPr>
            <p:cNvPr id="53294" name="Group 52"/>
            <p:cNvGrpSpPr>
              <a:grpSpLocks/>
            </p:cNvGrpSpPr>
            <p:nvPr/>
          </p:nvGrpSpPr>
          <p:grpSpPr bwMode="auto">
            <a:xfrm>
              <a:off x="703" y="2931"/>
              <a:ext cx="363" cy="363"/>
              <a:chOff x="4785" y="709"/>
              <a:chExt cx="363" cy="363"/>
            </a:xfrm>
          </p:grpSpPr>
          <p:sp>
            <p:nvSpPr>
              <p:cNvPr id="53299" name="Oval 53"/>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3300" name="Line 54"/>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nvGrpSpPr>
            <p:cNvPr id="53295" name="Group 55"/>
            <p:cNvGrpSpPr>
              <a:grpSpLocks/>
            </p:cNvGrpSpPr>
            <p:nvPr/>
          </p:nvGrpSpPr>
          <p:grpSpPr bwMode="auto">
            <a:xfrm>
              <a:off x="1293" y="2931"/>
              <a:ext cx="363" cy="363"/>
              <a:chOff x="4785" y="709"/>
              <a:chExt cx="363" cy="363"/>
            </a:xfrm>
          </p:grpSpPr>
          <p:sp>
            <p:nvSpPr>
              <p:cNvPr id="53297" name="Oval 5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3298" name="Line 5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53296" name="Rectangle 58"/>
            <p:cNvSpPr>
              <a:spLocks noChangeArrowheads="1"/>
            </p:cNvSpPr>
            <p:nvPr/>
          </p:nvSpPr>
          <p:spPr bwMode="auto">
            <a:xfrm>
              <a:off x="1883" y="288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8" name="Group 59"/>
          <p:cNvGrpSpPr>
            <a:grpSpLocks/>
          </p:cNvGrpSpPr>
          <p:nvPr/>
        </p:nvGrpSpPr>
        <p:grpSpPr bwMode="auto">
          <a:xfrm>
            <a:off x="5580063" y="3573463"/>
            <a:ext cx="2944812" cy="2536825"/>
            <a:chOff x="3016" y="2251"/>
            <a:chExt cx="1855" cy="1598"/>
          </a:xfrm>
        </p:grpSpPr>
        <p:sp>
          <p:nvSpPr>
            <p:cNvPr id="53262" name="Text Box 60"/>
            <p:cNvSpPr txBox="1">
              <a:spLocks noChangeArrowheads="1"/>
            </p:cNvSpPr>
            <p:nvPr/>
          </p:nvSpPr>
          <p:spPr bwMode="auto">
            <a:xfrm>
              <a:off x="3515" y="2568"/>
              <a:ext cx="635"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5</a:t>
              </a:r>
              <a:r>
                <a:rPr kumimoji="1" lang="en-US" altLang="zh-CN" sz="2800">
                  <a:solidFill>
                    <a:schemeClr val="bg1"/>
                  </a:solidFill>
                  <a:latin typeface="Times New Roman" pitchFamily="18" charset="0"/>
                  <a:ea typeface="宋体" charset="-122"/>
                  <a:sym typeface="Symbol" pitchFamily="18" charset="2"/>
                </a:rPr>
                <a:t></a:t>
              </a:r>
            </a:p>
          </p:txBody>
        </p:sp>
        <p:sp>
          <p:nvSpPr>
            <p:cNvPr id="53263" name="Text Box 61"/>
            <p:cNvSpPr txBox="1">
              <a:spLocks noChangeArrowheads="1"/>
            </p:cNvSpPr>
            <p:nvPr/>
          </p:nvSpPr>
          <p:spPr bwMode="auto">
            <a:xfrm>
              <a:off x="3742" y="3203"/>
              <a:ext cx="508"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15V</a:t>
              </a:r>
              <a:endParaRPr kumimoji="1" lang="en-US" altLang="zh-CN" sz="2800" baseline="-25000">
                <a:solidFill>
                  <a:schemeClr val="bg1"/>
                </a:solidFill>
                <a:latin typeface="Times New Roman" pitchFamily="18" charset="0"/>
                <a:ea typeface="宋体" charset="-122"/>
              </a:endParaRPr>
            </a:p>
          </p:txBody>
        </p:sp>
        <p:sp>
          <p:nvSpPr>
            <p:cNvPr id="53264" name="Oval 62"/>
            <p:cNvSpPr>
              <a:spLocks noChangeArrowheads="1"/>
            </p:cNvSpPr>
            <p:nvPr/>
          </p:nvSpPr>
          <p:spPr bwMode="auto">
            <a:xfrm>
              <a:off x="3424" y="315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3265" name="Line 63"/>
            <p:cNvSpPr>
              <a:spLocks noChangeShapeType="1"/>
            </p:cNvSpPr>
            <p:nvPr/>
          </p:nvSpPr>
          <p:spPr bwMode="auto">
            <a:xfrm>
              <a:off x="3606" y="3703"/>
              <a:ext cx="726" cy="0"/>
            </a:xfrm>
            <a:prstGeom prst="line">
              <a:avLst/>
            </a:prstGeom>
            <a:noFill/>
            <a:ln w="28575">
              <a:solidFill>
                <a:srgbClr val="FFCC00"/>
              </a:solidFill>
              <a:round/>
              <a:headEnd/>
              <a:tailEnd/>
            </a:ln>
          </p:spPr>
          <p:txBody>
            <a:bodyPr wrap="none" anchor="ctr"/>
            <a:lstStyle/>
            <a:p>
              <a:endParaRPr lang="zh-CN" altLang="en-US"/>
            </a:p>
          </p:txBody>
        </p:sp>
        <p:sp>
          <p:nvSpPr>
            <p:cNvPr id="53266" name="Line 64"/>
            <p:cNvSpPr>
              <a:spLocks noChangeShapeType="1"/>
            </p:cNvSpPr>
            <p:nvPr/>
          </p:nvSpPr>
          <p:spPr bwMode="auto">
            <a:xfrm>
              <a:off x="3606" y="2478"/>
              <a:ext cx="0" cy="1225"/>
            </a:xfrm>
            <a:prstGeom prst="line">
              <a:avLst/>
            </a:prstGeom>
            <a:noFill/>
            <a:ln w="28575">
              <a:solidFill>
                <a:srgbClr val="FFCC00"/>
              </a:solidFill>
              <a:round/>
              <a:headEnd/>
              <a:tailEnd/>
            </a:ln>
          </p:spPr>
          <p:txBody>
            <a:bodyPr wrap="none" anchor="ctr"/>
            <a:lstStyle/>
            <a:p>
              <a:endParaRPr lang="zh-CN" altLang="en-US"/>
            </a:p>
          </p:txBody>
        </p:sp>
        <p:sp>
          <p:nvSpPr>
            <p:cNvPr id="53267" name="Line 65"/>
            <p:cNvSpPr>
              <a:spLocks noChangeShapeType="1"/>
            </p:cNvSpPr>
            <p:nvPr/>
          </p:nvSpPr>
          <p:spPr bwMode="auto">
            <a:xfrm>
              <a:off x="3606" y="2478"/>
              <a:ext cx="726" cy="0"/>
            </a:xfrm>
            <a:prstGeom prst="line">
              <a:avLst/>
            </a:prstGeom>
            <a:noFill/>
            <a:ln w="28575">
              <a:solidFill>
                <a:srgbClr val="FFCC00"/>
              </a:solidFill>
              <a:round/>
              <a:headEnd/>
              <a:tailEnd/>
            </a:ln>
          </p:spPr>
          <p:txBody>
            <a:bodyPr wrap="none" anchor="ctr"/>
            <a:lstStyle/>
            <a:p>
              <a:endParaRPr lang="zh-CN" altLang="en-US"/>
            </a:p>
          </p:txBody>
        </p:sp>
        <p:sp>
          <p:nvSpPr>
            <p:cNvPr id="53268" name="Text Box 66"/>
            <p:cNvSpPr txBox="1">
              <a:spLocks noChangeArrowheads="1"/>
            </p:cNvSpPr>
            <p:nvPr/>
          </p:nvSpPr>
          <p:spPr bwMode="auto">
            <a:xfrm>
              <a:off x="4422" y="2251"/>
              <a:ext cx="44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3269" name="Text Box 67"/>
            <p:cNvSpPr txBox="1">
              <a:spLocks noChangeArrowheads="1"/>
            </p:cNvSpPr>
            <p:nvPr/>
          </p:nvSpPr>
          <p:spPr bwMode="auto">
            <a:xfrm>
              <a:off x="4422" y="3521"/>
              <a:ext cx="321" cy="328"/>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3270" name="Text Box 68"/>
            <p:cNvSpPr txBox="1">
              <a:spLocks noChangeArrowheads="1"/>
            </p:cNvSpPr>
            <p:nvPr/>
          </p:nvSpPr>
          <p:spPr bwMode="auto">
            <a:xfrm>
              <a:off x="3152" y="2569"/>
              <a:ext cx="44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53271" name="Text Box 69"/>
            <p:cNvSpPr txBox="1">
              <a:spLocks noChangeArrowheads="1"/>
            </p:cNvSpPr>
            <p:nvPr/>
          </p:nvSpPr>
          <p:spPr bwMode="auto">
            <a:xfrm>
              <a:off x="3016" y="3204"/>
              <a:ext cx="577" cy="326"/>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sp>
          <p:nvSpPr>
            <p:cNvPr id="53272" name="Text Box 70"/>
            <p:cNvSpPr txBox="1">
              <a:spLocks noChangeArrowheads="1"/>
            </p:cNvSpPr>
            <p:nvPr/>
          </p:nvSpPr>
          <p:spPr bwMode="auto">
            <a:xfrm>
              <a:off x="3334" y="2886"/>
              <a:ext cx="303"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3273" name="Text Box 71"/>
            <p:cNvSpPr txBox="1">
              <a:spLocks noChangeArrowheads="1"/>
            </p:cNvSpPr>
            <p:nvPr/>
          </p:nvSpPr>
          <p:spPr bwMode="auto">
            <a:xfrm>
              <a:off x="3334" y="3476"/>
              <a:ext cx="228" cy="328"/>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宋体" charset="-122"/>
                  <a:ea typeface="宋体" charset="-122"/>
                </a:rPr>
                <a:t>-</a:t>
              </a:r>
              <a:endParaRPr kumimoji="1" lang="en-US" altLang="zh-CN" sz="2800">
                <a:solidFill>
                  <a:schemeClr val="bg1"/>
                </a:solidFill>
                <a:latin typeface="Times New Roman" pitchFamily="18" charset="0"/>
                <a:ea typeface="宋体" charset="-122"/>
              </a:endParaRPr>
            </a:p>
          </p:txBody>
        </p:sp>
        <p:sp>
          <p:nvSpPr>
            <p:cNvPr id="53274" name="Rectangle 72"/>
            <p:cNvSpPr>
              <a:spLocks noChangeArrowheads="1"/>
            </p:cNvSpPr>
            <p:nvPr/>
          </p:nvSpPr>
          <p:spPr bwMode="auto">
            <a:xfrm>
              <a:off x="3524" y="256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53275" name="Oval 73"/>
            <p:cNvSpPr>
              <a:spLocks noChangeArrowheads="1"/>
            </p:cNvSpPr>
            <p:nvPr/>
          </p:nvSpPr>
          <p:spPr bwMode="auto">
            <a:xfrm>
              <a:off x="4331" y="3657"/>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53276" name="Oval 74"/>
            <p:cNvSpPr>
              <a:spLocks noChangeArrowheads="1"/>
            </p:cNvSpPr>
            <p:nvPr/>
          </p:nvSpPr>
          <p:spPr bwMode="auto">
            <a:xfrm>
              <a:off x="4331" y="2433"/>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grpSp>
      <p:sp>
        <p:nvSpPr>
          <p:cNvPr id="394315" name="AutoShape 75"/>
          <p:cNvSpPr>
            <a:spLocks noChangeArrowheads="1"/>
          </p:cNvSpPr>
          <p:nvPr/>
        </p:nvSpPr>
        <p:spPr bwMode="auto">
          <a:xfrm>
            <a:off x="4776788" y="4808538"/>
            <a:ext cx="595312" cy="142875"/>
          </a:xfrm>
          <a:prstGeom prst="rightArrow">
            <a:avLst>
              <a:gd name="adj1" fmla="val 50000"/>
              <a:gd name="adj2" fmla="val 104167"/>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sp>
        <p:nvSpPr>
          <p:cNvPr id="394316" name="Text Box 76"/>
          <p:cNvSpPr txBox="1">
            <a:spLocks noChangeArrowheads="1"/>
          </p:cNvSpPr>
          <p:nvPr/>
        </p:nvSpPr>
        <p:spPr bwMode="auto">
          <a:xfrm>
            <a:off x="4932363" y="1341438"/>
            <a:ext cx="3276600"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应用电源等效变换</a:t>
            </a:r>
            <a:endParaRPr kumimoji="1" lang="zh-CN" altLang="en-US" sz="2800" b="1" baseline="-25000">
              <a:solidFill>
                <a:schemeClr val="bg1"/>
              </a:solidFill>
              <a:latin typeface="Times New Roman" pitchFamily="18" charset="0"/>
              <a:ea typeface="宋体" charset="-122"/>
            </a:endParaRPr>
          </a:p>
        </p:txBody>
      </p:sp>
      <p:grpSp>
        <p:nvGrpSpPr>
          <p:cNvPr id="53259" name="Group 77"/>
          <p:cNvGrpSpPr>
            <a:grpSpLocks/>
          </p:cNvGrpSpPr>
          <p:nvPr/>
        </p:nvGrpSpPr>
        <p:grpSpPr bwMode="auto">
          <a:xfrm>
            <a:off x="6588125" y="6446838"/>
            <a:ext cx="792163" cy="366712"/>
            <a:chOff x="5193" y="4020"/>
            <a:chExt cx="499" cy="231"/>
          </a:xfrm>
        </p:grpSpPr>
        <p:pic>
          <p:nvPicPr>
            <p:cNvPr id="53260" name="Picture 78"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53261" name="Text Box 79">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94242"/>
                                        </p:tgtEl>
                                        <p:attrNameLst>
                                          <p:attrName>style.visibility</p:attrName>
                                        </p:attrNameLst>
                                      </p:cBhvr>
                                      <p:to>
                                        <p:strVal val="visible"/>
                                      </p:to>
                                    </p:set>
                                    <p:anim calcmode="lin" valueType="num">
                                      <p:cBhvr>
                                        <p:cTn id="7" dur="1000" fill="hold"/>
                                        <p:tgtEl>
                                          <p:spTgt spid="394242"/>
                                        </p:tgtEl>
                                        <p:attrNameLst>
                                          <p:attrName>ppt_w</p:attrName>
                                        </p:attrNameLst>
                                      </p:cBhvr>
                                      <p:tavLst>
                                        <p:tav tm="0">
                                          <p:val>
                                            <p:fltVal val="0"/>
                                          </p:val>
                                        </p:tav>
                                        <p:tav tm="100000">
                                          <p:val>
                                            <p:strVal val="#ppt_w"/>
                                          </p:val>
                                        </p:tav>
                                      </p:tavLst>
                                    </p:anim>
                                    <p:anim calcmode="lin" valueType="num">
                                      <p:cBhvr>
                                        <p:cTn id="8" dur="1000" fill="hold"/>
                                        <p:tgtEl>
                                          <p:spTgt spid="394242"/>
                                        </p:tgtEl>
                                        <p:attrNameLst>
                                          <p:attrName>ppt_h</p:attrName>
                                        </p:attrNameLst>
                                      </p:cBhvr>
                                      <p:tavLst>
                                        <p:tav tm="0">
                                          <p:val>
                                            <p:fltVal val="0"/>
                                          </p:val>
                                        </p:tav>
                                        <p:tav tm="100000">
                                          <p:val>
                                            <p:strVal val="#ppt_h"/>
                                          </p:val>
                                        </p:tav>
                                      </p:tavLst>
                                    </p:anim>
                                    <p:anim calcmode="lin" valueType="num">
                                      <p:cBhvr>
                                        <p:cTn id="9" dur="1000" fill="hold"/>
                                        <p:tgtEl>
                                          <p:spTgt spid="39424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94242"/>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grpId="0" nodeType="clickEffect">
                                  <p:stCondLst>
                                    <p:cond delay="0"/>
                                  </p:stCondLst>
                                  <p:childTnLst>
                                    <p:set>
                                      <p:cBhvr>
                                        <p:cTn id="18" dur="1" fill="hold">
                                          <p:stCondLst>
                                            <p:cond delay="0"/>
                                          </p:stCondLst>
                                        </p:cTn>
                                        <p:tgtEl>
                                          <p:spTgt spid="394316"/>
                                        </p:tgtEl>
                                        <p:attrNameLst>
                                          <p:attrName>style.visibility</p:attrName>
                                        </p:attrNameLst>
                                      </p:cBhvr>
                                      <p:to>
                                        <p:strVal val="visible"/>
                                      </p:to>
                                    </p:set>
                                    <p:animEffect transition="in" filter="barn(inHorizontal)">
                                      <p:cBhvr>
                                        <p:cTn id="19" dur="500"/>
                                        <p:tgtEl>
                                          <p:spTgt spid="3943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394243"/>
                                        </p:tgtEl>
                                        <p:attrNameLst>
                                          <p:attrName>style.visibility</p:attrName>
                                        </p:attrNameLst>
                                      </p:cBhvr>
                                      <p:to>
                                        <p:strVal val="visible"/>
                                      </p:to>
                                    </p:set>
                                    <p:animEffect transition="in" filter="slide(fromTop)">
                                      <p:cBhvr>
                                        <p:cTn id="24" dur="500"/>
                                        <p:tgtEl>
                                          <p:spTgt spid="394243"/>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394315"/>
                                        </p:tgtEl>
                                        <p:attrNameLst>
                                          <p:attrName>style.visibility</p:attrName>
                                        </p:attrNameLst>
                                      </p:cBhvr>
                                      <p:to>
                                        <p:strVal val="visible"/>
                                      </p:to>
                                    </p:set>
                                    <p:animEffect transition="in" filter="slide(fromTop)">
                                      <p:cBhvr>
                                        <p:cTn id="33" dur="500"/>
                                        <p:tgtEl>
                                          <p:spTgt spid="394315"/>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p:bldP spid="394243" grpId="0" animBg="1"/>
      <p:bldP spid="394315" grpId="0" animBg="1"/>
      <p:bldP spid="39431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79613" y="765175"/>
            <a:ext cx="576262" cy="519113"/>
            <a:chOff x="1247" y="482"/>
            <a:chExt cx="363" cy="327"/>
          </a:xfrm>
        </p:grpSpPr>
        <p:sp>
          <p:nvSpPr>
            <p:cNvPr id="54336" name="Line 3"/>
            <p:cNvSpPr>
              <a:spLocks noChangeShapeType="1"/>
            </p:cNvSpPr>
            <p:nvPr/>
          </p:nvSpPr>
          <p:spPr bwMode="auto">
            <a:xfrm>
              <a:off x="1247" y="482"/>
              <a:ext cx="363"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54337" name="Text Box 4"/>
            <p:cNvSpPr txBox="1">
              <a:spLocks noChangeArrowheads="1"/>
            </p:cNvSpPr>
            <p:nvPr/>
          </p:nvSpPr>
          <p:spPr bwMode="auto">
            <a:xfrm>
              <a:off x="1292" y="482"/>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grpSp>
      <p:sp>
        <p:nvSpPr>
          <p:cNvPr id="395269" name="Text Box 5"/>
          <p:cNvSpPr txBox="1">
            <a:spLocks noChangeArrowheads="1"/>
          </p:cNvSpPr>
          <p:nvPr/>
        </p:nvSpPr>
        <p:spPr bwMode="auto">
          <a:xfrm>
            <a:off x="539750" y="549275"/>
            <a:ext cx="720725" cy="579438"/>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Times New Roman" pitchFamily="18" charset="0"/>
                <a:ea typeface="宋体" charset="-122"/>
              </a:rPr>
              <a:t>例</a:t>
            </a:r>
          </a:p>
        </p:txBody>
      </p:sp>
      <p:sp>
        <p:nvSpPr>
          <p:cNvPr id="395270" name="AutoShape 6"/>
          <p:cNvSpPr>
            <a:spLocks noChangeArrowheads="1"/>
          </p:cNvSpPr>
          <p:nvPr/>
        </p:nvSpPr>
        <p:spPr bwMode="auto">
          <a:xfrm rot="5400000">
            <a:off x="1789907" y="3042444"/>
            <a:ext cx="595312" cy="215900"/>
          </a:xfrm>
          <a:prstGeom prst="rightArrow">
            <a:avLst>
              <a:gd name="adj1" fmla="val 50000"/>
              <a:gd name="adj2" fmla="val 68934"/>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sp>
        <p:nvSpPr>
          <p:cNvPr id="395271" name="Text Box 7"/>
          <p:cNvSpPr txBox="1">
            <a:spLocks noChangeArrowheads="1"/>
          </p:cNvSpPr>
          <p:nvPr/>
        </p:nvSpPr>
        <p:spPr bwMode="auto">
          <a:xfrm>
            <a:off x="4643438" y="1628775"/>
            <a:ext cx="3455987" cy="519113"/>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rgbClr val="FFFF00"/>
                </a:solidFill>
                <a:latin typeface="楷体_GB2312" pitchFamily="49" charset="-122"/>
                <a:ea typeface="楷体_GB2312" pitchFamily="49" charset="-122"/>
              </a:rPr>
              <a:t>(1)</a:t>
            </a:r>
            <a:r>
              <a:rPr kumimoji="1" lang="en-US" altLang="zh-CN" sz="2800" b="1">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求开路电压</a:t>
            </a:r>
            <a:r>
              <a:rPr kumimoji="1" lang="en-US" altLang="zh-CN" sz="2800" b="1" i="1">
                <a:solidFill>
                  <a:schemeClr val="bg1"/>
                </a:solidFill>
                <a:latin typeface="Times New Roman" pitchFamily="18" charset="0"/>
                <a:ea typeface="楷体_GB2312" pitchFamily="49" charset="-122"/>
              </a:rPr>
              <a:t>U</a:t>
            </a:r>
            <a:r>
              <a:rPr kumimoji="1" lang="en-US" altLang="zh-CN" sz="2800" b="1" baseline="-25000">
                <a:solidFill>
                  <a:schemeClr val="bg1"/>
                </a:solidFill>
                <a:latin typeface="Times New Roman" pitchFamily="18" charset="0"/>
                <a:ea typeface="楷体_GB2312" pitchFamily="49" charset="-122"/>
              </a:rPr>
              <a:t>oc</a:t>
            </a:r>
          </a:p>
        </p:txBody>
      </p:sp>
      <p:sp>
        <p:nvSpPr>
          <p:cNvPr id="395272" name="Text Box 8"/>
          <p:cNvSpPr txBox="1">
            <a:spLocks noChangeArrowheads="1"/>
          </p:cNvSpPr>
          <p:nvPr/>
        </p:nvSpPr>
        <p:spPr bwMode="auto">
          <a:xfrm>
            <a:off x="4643438" y="3789363"/>
            <a:ext cx="3276600" cy="519112"/>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rgbClr val="FFFF00"/>
                </a:solidFill>
                <a:latin typeface="楷体_GB2312" pitchFamily="49" charset="-122"/>
                <a:ea typeface="楷体_GB2312" pitchFamily="49" charset="-122"/>
              </a:rPr>
              <a:t>(2)</a:t>
            </a:r>
            <a:r>
              <a:rPr kumimoji="1" lang="en-US" altLang="zh-CN" sz="2800" b="1">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求输入电阻</a:t>
            </a: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p>
        </p:txBody>
      </p:sp>
      <p:graphicFrame>
        <p:nvGraphicFramePr>
          <p:cNvPr id="395273" name="Object 9"/>
          <p:cNvGraphicFramePr>
            <a:graphicFrameLocks noChangeAspect="1"/>
          </p:cNvGraphicFramePr>
          <p:nvPr/>
        </p:nvGraphicFramePr>
        <p:xfrm>
          <a:off x="5148263" y="2276475"/>
          <a:ext cx="2879725" cy="939800"/>
        </p:xfrm>
        <a:graphic>
          <a:graphicData uri="http://schemas.openxmlformats.org/presentationml/2006/ole">
            <p:oleObj spid="_x0000_s54279" name="公式" r:id="rId3" imgW="1390631" imgH="447550" progId="Equation.3">
              <p:embed/>
            </p:oleObj>
          </a:graphicData>
        </a:graphic>
      </p:graphicFrame>
      <p:graphicFrame>
        <p:nvGraphicFramePr>
          <p:cNvPr id="395274" name="Object 10"/>
          <p:cNvGraphicFramePr>
            <a:graphicFrameLocks noChangeAspect="1"/>
          </p:cNvGraphicFramePr>
          <p:nvPr/>
        </p:nvGraphicFramePr>
        <p:xfrm>
          <a:off x="4716463" y="4437063"/>
          <a:ext cx="2952750" cy="587375"/>
        </p:xfrm>
        <a:graphic>
          <a:graphicData uri="http://schemas.openxmlformats.org/presentationml/2006/ole">
            <p:oleObj spid="_x0000_s54280" name="公式" r:id="rId4" imgW="1323896" imgH="257247" progId="Equation.3">
              <p:embed/>
            </p:oleObj>
          </a:graphicData>
        </a:graphic>
      </p:graphicFrame>
      <p:graphicFrame>
        <p:nvGraphicFramePr>
          <p:cNvPr id="395275" name="Object 11"/>
          <p:cNvGraphicFramePr>
            <a:graphicFrameLocks noChangeAspect="1"/>
          </p:cNvGraphicFramePr>
          <p:nvPr/>
        </p:nvGraphicFramePr>
        <p:xfrm>
          <a:off x="4787900" y="3213100"/>
          <a:ext cx="3960813" cy="525463"/>
        </p:xfrm>
        <a:graphic>
          <a:graphicData uri="http://schemas.openxmlformats.org/presentationml/2006/ole">
            <p:oleObj spid="_x0000_s54281" name="公式" r:id="rId5" imgW="1790772" imgH="228634" progId="Equation.3">
              <p:embed/>
            </p:oleObj>
          </a:graphicData>
        </a:graphic>
      </p:graphicFrame>
      <p:grpSp>
        <p:nvGrpSpPr>
          <p:cNvPr id="54282" name="Group 12"/>
          <p:cNvGrpSpPr>
            <a:grpSpLocks/>
          </p:cNvGrpSpPr>
          <p:nvPr/>
        </p:nvGrpSpPr>
        <p:grpSpPr bwMode="auto">
          <a:xfrm>
            <a:off x="8316913" y="6446838"/>
            <a:ext cx="792162" cy="366712"/>
            <a:chOff x="5193" y="4020"/>
            <a:chExt cx="499" cy="231"/>
          </a:xfrm>
        </p:grpSpPr>
        <p:pic>
          <p:nvPicPr>
            <p:cNvPr id="54334" name="Picture 13"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54335" name="Text Box 14">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54283" name="Group 15"/>
          <p:cNvGrpSpPr>
            <a:grpSpLocks/>
          </p:cNvGrpSpPr>
          <p:nvPr/>
        </p:nvGrpSpPr>
        <p:grpSpPr bwMode="auto">
          <a:xfrm>
            <a:off x="7453313" y="6446838"/>
            <a:ext cx="792162" cy="366712"/>
            <a:chOff x="4649" y="4020"/>
            <a:chExt cx="499" cy="231"/>
          </a:xfrm>
        </p:grpSpPr>
        <p:pic>
          <p:nvPicPr>
            <p:cNvPr id="54332" name="Picture 16" descr="78900"/>
            <p:cNvPicPr>
              <a:picLocks noChangeAspect="1" noChangeArrowheads="1"/>
            </p:cNvPicPr>
            <p:nvPr/>
          </p:nvPicPr>
          <p:blipFill>
            <a:blip r:embed="rId6"/>
            <a:srcRect/>
            <a:stretch>
              <a:fillRect/>
            </a:stretch>
          </p:blipFill>
          <p:spPr bwMode="auto">
            <a:xfrm>
              <a:off x="4649" y="4066"/>
              <a:ext cx="499" cy="181"/>
            </a:xfrm>
            <a:prstGeom prst="rect">
              <a:avLst/>
            </a:prstGeom>
            <a:noFill/>
            <a:ln w="9525">
              <a:noFill/>
              <a:miter lim="800000"/>
              <a:headEnd/>
              <a:tailEnd/>
            </a:ln>
          </p:spPr>
        </p:pic>
        <p:sp>
          <p:nvSpPr>
            <p:cNvPr id="54333" name="Text Box 17">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5" name="Group 18"/>
          <p:cNvGrpSpPr>
            <a:grpSpLocks/>
          </p:cNvGrpSpPr>
          <p:nvPr/>
        </p:nvGrpSpPr>
        <p:grpSpPr bwMode="auto">
          <a:xfrm>
            <a:off x="1042988" y="549275"/>
            <a:ext cx="3455987" cy="2463800"/>
            <a:chOff x="2336" y="1207"/>
            <a:chExt cx="2177" cy="1552"/>
          </a:xfrm>
        </p:grpSpPr>
        <p:sp>
          <p:nvSpPr>
            <p:cNvPr id="54309" name="Oval 19"/>
            <p:cNvSpPr>
              <a:spLocks noChangeArrowheads="1"/>
            </p:cNvSpPr>
            <p:nvPr/>
          </p:nvSpPr>
          <p:spPr bwMode="auto">
            <a:xfrm>
              <a:off x="2336" y="202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4310" name="Oval 20"/>
            <p:cNvSpPr>
              <a:spLocks noChangeArrowheads="1"/>
            </p:cNvSpPr>
            <p:nvPr/>
          </p:nvSpPr>
          <p:spPr bwMode="auto">
            <a:xfrm>
              <a:off x="3152" y="206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4311" name="Text Box 21"/>
            <p:cNvSpPr txBox="1">
              <a:spLocks noChangeArrowheads="1"/>
            </p:cNvSpPr>
            <p:nvPr/>
          </p:nvSpPr>
          <p:spPr bwMode="auto">
            <a:xfrm>
              <a:off x="2563" y="1524"/>
              <a:ext cx="54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a:t>
              </a:r>
              <a:r>
                <a:rPr kumimoji="1" lang="en-US" altLang="zh-CN" sz="2800">
                  <a:solidFill>
                    <a:schemeClr val="bg1"/>
                  </a:solidFill>
                  <a:latin typeface="Times New Roman" pitchFamily="18" charset="0"/>
                  <a:ea typeface="宋体" charset="-122"/>
                  <a:sym typeface="Symbol" pitchFamily="18" charset="2"/>
                </a:rPr>
                <a:t></a:t>
              </a:r>
            </a:p>
          </p:txBody>
        </p:sp>
        <p:sp>
          <p:nvSpPr>
            <p:cNvPr id="54312" name="Text Box 22"/>
            <p:cNvSpPr txBox="1">
              <a:spLocks noChangeArrowheads="1"/>
            </p:cNvSpPr>
            <p:nvPr/>
          </p:nvSpPr>
          <p:spPr bwMode="auto">
            <a:xfrm>
              <a:off x="3380" y="1569"/>
              <a:ext cx="51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a:t>
              </a:r>
              <a:r>
                <a:rPr kumimoji="1" lang="en-US" altLang="zh-CN" sz="2800">
                  <a:solidFill>
                    <a:schemeClr val="bg1"/>
                  </a:solidFill>
                  <a:latin typeface="Times New Roman" pitchFamily="18" charset="0"/>
                  <a:ea typeface="宋体" charset="-122"/>
                  <a:sym typeface="Symbol" pitchFamily="18" charset="2"/>
                </a:rPr>
                <a:t></a:t>
              </a:r>
            </a:p>
          </p:txBody>
        </p:sp>
        <p:sp>
          <p:nvSpPr>
            <p:cNvPr id="54313" name="Text Box 23"/>
            <p:cNvSpPr txBox="1">
              <a:spLocks noChangeArrowheads="1"/>
            </p:cNvSpPr>
            <p:nvPr/>
          </p:nvSpPr>
          <p:spPr bwMode="auto">
            <a:xfrm>
              <a:off x="2525" y="1751"/>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4314" name="Text Box 24"/>
            <p:cNvSpPr txBox="1">
              <a:spLocks noChangeArrowheads="1"/>
            </p:cNvSpPr>
            <p:nvPr/>
          </p:nvSpPr>
          <p:spPr bwMode="auto">
            <a:xfrm>
              <a:off x="2525" y="2279"/>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4315" name="Text Box 25"/>
            <p:cNvSpPr txBox="1">
              <a:spLocks noChangeArrowheads="1"/>
            </p:cNvSpPr>
            <p:nvPr/>
          </p:nvSpPr>
          <p:spPr bwMode="auto">
            <a:xfrm>
              <a:off x="2669" y="2039"/>
              <a:ext cx="52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20V</a:t>
              </a:r>
            </a:p>
          </p:txBody>
        </p:sp>
        <p:sp>
          <p:nvSpPr>
            <p:cNvPr id="54316" name="Text Box 26"/>
            <p:cNvSpPr txBox="1">
              <a:spLocks noChangeArrowheads="1"/>
            </p:cNvSpPr>
            <p:nvPr/>
          </p:nvSpPr>
          <p:spPr bwMode="auto">
            <a:xfrm>
              <a:off x="4059" y="1434"/>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4317" name="Text Box 27"/>
            <p:cNvSpPr txBox="1">
              <a:spLocks noChangeArrowheads="1"/>
            </p:cNvSpPr>
            <p:nvPr/>
          </p:nvSpPr>
          <p:spPr bwMode="auto">
            <a:xfrm>
              <a:off x="4014" y="2205"/>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4318" name="Text Box 28"/>
            <p:cNvSpPr txBox="1">
              <a:spLocks noChangeArrowheads="1"/>
            </p:cNvSpPr>
            <p:nvPr/>
          </p:nvSpPr>
          <p:spPr bwMode="auto">
            <a:xfrm>
              <a:off x="4014" y="1797"/>
              <a:ext cx="49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sp>
          <p:nvSpPr>
            <p:cNvPr id="54319" name="Text Box 29"/>
            <p:cNvSpPr txBox="1">
              <a:spLocks noChangeArrowheads="1"/>
            </p:cNvSpPr>
            <p:nvPr/>
          </p:nvSpPr>
          <p:spPr bwMode="auto">
            <a:xfrm>
              <a:off x="4150" y="1207"/>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4320" name="Text Box 30"/>
            <p:cNvSpPr txBox="1">
              <a:spLocks noChangeArrowheads="1"/>
            </p:cNvSpPr>
            <p:nvPr/>
          </p:nvSpPr>
          <p:spPr bwMode="auto">
            <a:xfrm>
              <a:off x="4195" y="2432"/>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4321" name="Line 31"/>
            <p:cNvSpPr>
              <a:spLocks noChangeShapeType="1"/>
            </p:cNvSpPr>
            <p:nvPr/>
          </p:nvSpPr>
          <p:spPr bwMode="auto">
            <a:xfrm>
              <a:off x="2517" y="2614"/>
              <a:ext cx="1588" cy="0"/>
            </a:xfrm>
            <a:prstGeom prst="line">
              <a:avLst/>
            </a:prstGeom>
            <a:noFill/>
            <a:ln w="28575">
              <a:solidFill>
                <a:srgbClr val="FFCC00"/>
              </a:solidFill>
              <a:round/>
              <a:headEnd/>
              <a:tailEnd/>
            </a:ln>
          </p:spPr>
          <p:txBody>
            <a:bodyPr wrap="none" anchor="ctr"/>
            <a:lstStyle/>
            <a:p>
              <a:endParaRPr lang="zh-CN" altLang="en-US"/>
            </a:p>
          </p:txBody>
        </p:sp>
        <p:sp>
          <p:nvSpPr>
            <p:cNvPr id="54322" name="Line 32"/>
            <p:cNvSpPr>
              <a:spLocks noChangeShapeType="1"/>
            </p:cNvSpPr>
            <p:nvPr/>
          </p:nvSpPr>
          <p:spPr bwMode="auto">
            <a:xfrm flipV="1">
              <a:off x="2518" y="1406"/>
              <a:ext cx="7" cy="1207"/>
            </a:xfrm>
            <a:prstGeom prst="line">
              <a:avLst/>
            </a:prstGeom>
            <a:noFill/>
            <a:ln w="28575">
              <a:solidFill>
                <a:srgbClr val="FFCC00"/>
              </a:solidFill>
              <a:round/>
              <a:headEnd/>
              <a:tailEnd/>
            </a:ln>
          </p:spPr>
          <p:txBody>
            <a:bodyPr wrap="none" anchor="ctr"/>
            <a:lstStyle/>
            <a:p>
              <a:endParaRPr lang="zh-CN" altLang="en-US"/>
            </a:p>
          </p:txBody>
        </p:sp>
        <p:sp>
          <p:nvSpPr>
            <p:cNvPr id="54323" name="Text Box 33"/>
            <p:cNvSpPr txBox="1">
              <a:spLocks noChangeArrowheads="1"/>
            </p:cNvSpPr>
            <p:nvPr/>
          </p:nvSpPr>
          <p:spPr bwMode="auto">
            <a:xfrm>
              <a:off x="3380" y="1842"/>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4324" name="Text Box 34"/>
            <p:cNvSpPr txBox="1">
              <a:spLocks noChangeArrowheads="1"/>
            </p:cNvSpPr>
            <p:nvPr/>
          </p:nvSpPr>
          <p:spPr bwMode="auto">
            <a:xfrm>
              <a:off x="3379" y="2341"/>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4325" name="Oval 35"/>
            <p:cNvSpPr>
              <a:spLocks noChangeArrowheads="1"/>
            </p:cNvSpPr>
            <p:nvPr/>
          </p:nvSpPr>
          <p:spPr bwMode="auto">
            <a:xfrm>
              <a:off x="4105" y="2568"/>
              <a:ext cx="91" cy="91"/>
            </a:xfrm>
            <a:prstGeom prst="ellipse">
              <a:avLst/>
            </a:prstGeom>
            <a:noFill/>
            <a:ln w="38100">
              <a:solidFill>
                <a:srgbClr val="FFCC00"/>
              </a:solidFill>
              <a:round/>
              <a:headEnd/>
              <a:tailEnd/>
            </a:ln>
          </p:spPr>
          <p:txBody>
            <a:bodyPr wrap="none" anchor="ctr"/>
            <a:lstStyle/>
            <a:p>
              <a:pPr algn="ctr" eaLnBrk="1" hangingPunct="1"/>
              <a:endParaRPr lang="zh-CN" altLang="en-US" sz="2800">
                <a:solidFill>
                  <a:srgbClr val="FFCC00"/>
                </a:solidFill>
                <a:ea typeface="仿宋_GB2312" pitchFamily="49" charset="-122"/>
              </a:endParaRPr>
            </a:p>
          </p:txBody>
        </p:sp>
        <p:sp>
          <p:nvSpPr>
            <p:cNvPr id="54326" name="Oval 36"/>
            <p:cNvSpPr>
              <a:spLocks noChangeArrowheads="1"/>
            </p:cNvSpPr>
            <p:nvPr/>
          </p:nvSpPr>
          <p:spPr bwMode="auto">
            <a:xfrm>
              <a:off x="4059" y="1344"/>
              <a:ext cx="91" cy="91"/>
            </a:xfrm>
            <a:prstGeom prst="ellipse">
              <a:avLst/>
            </a:prstGeom>
            <a:noFill/>
            <a:ln w="38100">
              <a:solidFill>
                <a:srgbClr val="FFCC00"/>
              </a:solidFill>
              <a:round/>
              <a:headEnd/>
              <a:tailEnd/>
            </a:ln>
          </p:spPr>
          <p:txBody>
            <a:bodyPr wrap="none" anchor="ctr"/>
            <a:lstStyle/>
            <a:p>
              <a:endParaRPr lang="zh-CN" altLang="en-US">
                <a:ea typeface="宋体" charset="-122"/>
              </a:endParaRPr>
            </a:p>
          </p:txBody>
        </p:sp>
        <p:sp>
          <p:nvSpPr>
            <p:cNvPr id="54327" name="Line 37"/>
            <p:cNvSpPr>
              <a:spLocks noChangeShapeType="1"/>
            </p:cNvSpPr>
            <p:nvPr/>
          </p:nvSpPr>
          <p:spPr bwMode="auto">
            <a:xfrm>
              <a:off x="3334" y="1388"/>
              <a:ext cx="0" cy="1226"/>
            </a:xfrm>
            <a:prstGeom prst="line">
              <a:avLst/>
            </a:prstGeom>
            <a:noFill/>
            <a:ln w="28575">
              <a:solidFill>
                <a:srgbClr val="FFCC00"/>
              </a:solidFill>
              <a:round/>
              <a:headEnd type="oval" w="med" len="med"/>
              <a:tailEnd type="oval" w="med" len="med"/>
            </a:ln>
          </p:spPr>
          <p:txBody>
            <a:bodyPr/>
            <a:lstStyle/>
            <a:p>
              <a:endParaRPr lang="zh-CN" altLang="en-US"/>
            </a:p>
          </p:txBody>
        </p:sp>
        <p:sp>
          <p:nvSpPr>
            <p:cNvPr id="54328" name="Line 38"/>
            <p:cNvSpPr>
              <a:spLocks noChangeShapeType="1"/>
            </p:cNvSpPr>
            <p:nvPr/>
          </p:nvSpPr>
          <p:spPr bwMode="auto">
            <a:xfrm>
              <a:off x="2518" y="1388"/>
              <a:ext cx="1541" cy="1"/>
            </a:xfrm>
            <a:prstGeom prst="line">
              <a:avLst/>
            </a:prstGeom>
            <a:noFill/>
            <a:ln w="28575">
              <a:solidFill>
                <a:srgbClr val="FFCC00"/>
              </a:solidFill>
              <a:round/>
              <a:headEnd/>
              <a:tailEnd/>
            </a:ln>
          </p:spPr>
          <p:txBody>
            <a:bodyPr/>
            <a:lstStyle/>
            <a:p>
              <a:endParaRPr lang="zh-CN" altLang="en-US"/>
            </a:p>
          </p:txBody>
        </p:sp>
        <p:sp>
          <p:nvSpPr>
            <p:cNvPr id="54329" name="Text Box 39"/>
            <p:cNvSpPr txBox="1">
              <a:spLocks noChangeArrowheads="1"/>
            </p:cNvSpPr>
            <p:nvPr/>
          </p:nvSpPr>
          <p:spPr bwMode="auto">
            <a:xfrm>
              <a:off x="3516" y="2068"/>
              <a:ext cx="52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10V</a:t>
              </a:r>
            </a:p>
          </p:txBody>
        </p:sp>
        <p:sp>
          <p:nvSpPr>
            <p:cNvPr id="54330" name="Rectangle 40"/>
            <p:cNvSpPr>
              <a:spLocks noChangeArrowheads="1"/>
            </p:cNvSpPr>
            <p:nvPr/>
          </p:nvSpPr>
          <p:spPr bwMode="auto">
            <a:xfrm>
              <a:off x="3288" y="157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54331" name="Rectangle 41"/>
            <p:cNvSpPr>
              <a:spLocks noChangeArrowheads="1"/>
            </p:cNvSpPr>
            <p:nvPr/>
          </p:nvSpPr>
          <p:spPr bwMode="auto">
            <a:xfrm>
              <a:off x="2472" y="157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6" name="Group 42"/>
          <p:cNvGrpSpPr>
            <a:grpSpLocks/>
          </p:cNvGrpSpPr>
          <p:nvPr/>
        </p:nvGrpSpPr>
        <p:grpSpPr bwMode="auto">
          <a:xfrm>
            <a:off x="539750" y="3357563"/>
            <a:ext cx="2944813" cy="2536825"/>
            <a:chOff x="3016" y="2251"/>
            <a:chExt cx="1855" cy="1598"/>
          </a:xfrm>
        </p:grpSpPr>
        <p:sp>
          <p:nvSpPr>
            <p:cNvPr id="54294" name="Text Box 43"/>
            <p:cNvSpPr txBox="1">
              <a:spLocks noChangeArrowheads="1"/>
            </p:cNvSpPr>
            <p:nvPr/>
          </p:nvSpPr>
          <p:spPr bwMode="auto">
            <a:xfrm>
              <a:off x="3515" y="2568"/>
              <a:ext cx="635"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5</a:t>
              </a:r>
              <a:r>
                <a:rPr kumimoji="1" lang="en-US" altLang="zh-CN" sz="2800">
                  <a:solidFill>
                    <a:schemeClr val="bg1"/>
                  </a:solidFill>
                  <a:latin typeface="Times New Roman" pitchFamily="18" charset="0"/>
                  <a:ea typeface="宋体" charset="-122"/>
                  <a:sym typeface="Symbol" pitchFamily="18" charset="2"/>
                </a:rPr>
                <a:t></a:t>
              </a:r>
            </a:p>
          </p:txBody>
        </p:sp>
        <p:sp>
          <p:nvSpPr>
            <p:cNvPr id="54295" name="Text Box 44"/>
            <p:cNvSpPr txBox="1">
              <a:spLocks noChangeArrowheads="1"/>
            </p:cNvSpPr>
            <p:nvPr/>
          </p:nvSpPr>
          <p:spPr bwMode="auto">
            <a:xfrm>
              <a:off x="3742" y="3203"/>
              <a:ext cx="508"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15V</a:t>
              </a:r>
              <a:endParaRPr kumimoji="1" lang="en-US" altLang="zh-CN" sz="2800" baseline="-25000">
                <a:solidFill>
                  <a:schemeClr val="bg1"/>
                </a:solidFill>
                <a:latin typeface="Times New Roman" pitchFamily="18" charset="0"/>
                <a:ea typeface="宋体" charset="-122"/>
              </a:endParaRPr>
            </a:p>
          </p:txBody>
        </p:sp>
        <p:sp>
          <p:nvSpPr>
            <p:cNvPr id="54296" name="Oval 45"/>
            <p:cNvSpPr>
              <a:spLocks noChangeArrowheads="1"/>
            </p:cNvSpPr>
            <p:nvPr/>
          </p:nvSpPr>
          <p:spPr bwMode="auto">
            <a:xfrm>
              <a:off x="3424" y="315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4297" name="Line 46"/>
            <p:cNvSpPr>
              <a:spLocks noChangeShapeType="1"/>
            </p:cNvSpPr>
            <p:nvPr/>
          </p:nvSpPr>
          <p:spPr bwMode="auto">
            <a:xfrm>
              <a:off x="3606" y="3703"/>
              <a:ext cx="726" cy="0"/>
            </a:xfrm>
            <a:prstGeom prst="line">
              <a:avLst/>
            </a:prstGeom>
            <a:noFill/>
            <a:ln w="28575">
              <a:solidFill>
                <a:srgbClr val="FFCC00"/>
              </a:solidFill>
              <a:round/>
              <a:headEnd/>
              <a:tailEnd/>
            </a:ln>
          </p:spPr>
          <p:txBody>
            <a:bodyPr wrap="none" anchor="ctr"/>
            <a:lstStyle/>
            <a:p>
              <a:endParaRPr lang="zh-CN" altLang="en-US"/>
            </a:p>
          </p:txBody>
        </p:sp>
        <p:sp>
          <p:nvSpPr>
            <p:cNvPr id="54298" name="Line 47"/>
            <p:cNvSpPr>
              <a:spLocks noChangeShapeType="1"/>
            </p:cNvSpPr>
            <p:nvPr/>
          </p:nvSpPr>
          <p:spPr bwMode="auto">
            <a:xfrm>
              <a:off x="3606" y="2478"/>
              <a:ext cx="0" cy="1225"/>
            </a:xfrm>
            <a:prstGeom prst="line">
              <a:avLst/>
            </a:prstGeom>
            <a:noFill/>
            <a:ln w="28575">
              <a:solidFill>
                <a:srgbClr val="FFCC00"/>
              </a:solidFill>
              <a:round/>
              <a:headEnd/>
              <a:tailEnd/>
            </a:ln>
          </p:spPr>
          <p:txBody>
            <a:bodyPr wrap="none" anchor="ctr"/>
            <a:lstStyle/>
            <a:p>
              <a:endParaRPr lang="zh-CN" altLang="en-US"/>
            </a:p>
          </p:txBody>
        </p:sp>
        <p:sp>
          <p:nvSpPr>
            <p:cNvPr id="54299" name="Line 48"/>
            <p:cNvSpPr>
              <a:spLocks noChangeShapeType="1"/>
            </p:cNvSpPr>
            <p:nvPr/>
          </p:nvSpPr>
          <p:spPr bwMode="auto">
            <a:xfrm>
              <a:off x="3606" y="2478"/>
              <a:ext cx="726" cy="0"/>
            </a:xfrm>
            <a:prstGeom prst="line">
              <a:avLst/>
            </a:prstGeom>
            <a:noFill/>
            <a:ln w="28575">
              <a:solidFill>
                <a:srgbClr val="FFCC00"/>
              </a:solidFill>
              <a:round/>
              <a:headEnd/>
              <a:tailEnd/>
            </a:ln>
          </p:spPr>
          <p:txBody>
            <a:bodyPr wrap="none" anchor="ctr"/>
            <a:lstStyle/>
            <a:p>
              <a:endParaRPr lang="zh-CN" altLang="en-US"/>
            </a:p>
          </p:txBody>
        </p:sp>
        <p:sp>
          <p:nvSpPr>
            <p:cNvPr id="54300" name="Text Box 49"/>
            <p:cNvSpPr txBox="1">
              <a:spLocks noChangeArrowheads="1"/>
            </p:cNvSpPr>
            <p:nvPr/>
          </p:nvSpPr>
          <p:spPr bwMode="auto">
            <a:xfrm>
              <a:off x="4422" y="2251"/>
              <a:ext cx="44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4301" name="Text Box 50"/>
            <p:cNvSpPr txBox="1">
              <a:spLocks noChangeArrowheads="1"/>
            </p:cNvSpPr>
            <p:nvPr/>
          </p:nvSpPr>
          <p:spPr bwMode="auto">
            <a:xfrm>
              <a:off x="4422" y="3521"/>
              <a:ext cx="321" cy="328"/>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4302" name="Text Box 51"/>
            <p:cNvSpPr txBox="1">
              <a:spLocks noChangeArrowheads="1"/>
            </p:cNvSpPr>
            <p:nvPr/>
          </p:nvSpPr>
          <p:spPr bwMode="auto">
            <a:xfrm>
              <a:off x="3152" y="2569"/>
              <a:ext cx="44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54303" name="Text Box 52"/>
            <p:cNvSpPr txBox="1">
              <a:spLocks noChangeArrowheads="1"/>
            </p:cNvSpPr>
            <p:nvPr/>
          </p:nvSpPr>
          <p:spPr bwMode="auto">
            <a:xfrm>
              <a:off x="3016" y="3204"/>
              <a:ext cx="577" cy="326"/>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sp>
          <p:nvSpPr>
            <p:cNvPr id="54304" name="Text Box 53"/>
            <p:cNvSpPr txBox="1">
              <a:spLocks noChangeArrowheads="1"/>
            </p:cNvSpPr>
            <p:nvPr/>
          </p:nvSpPr>
          <p:spPr bwMode="auto">
            <a:xfrm>
              <a:off x="3334" y="2886"/>
              <a:ext cx="303"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4305" name="Text Box 54"/>
            <p:cNvSpPr txBox="1">
              <a:spLocks noChangeArrowheads="1"/>
            </p:cNvSpPr>
            <p:nvPr/>
          </p:nvSpPr>
          <p:spPr bwMode="auto">
            <a:xfrm>
              <a:off x="3334" y="3476"/>
              <a:ext cx="228" cy="328"/>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宋体" charset="-122"/>
                  <a:ea typeface="宋体" charset="-122"/>
                </a:rPr>
                <a:t>-</a:t>
              </a:r>
              <a:endParaRPr kumimoji="1" lang="en-US" altLang="zh-CN" sz="2800">
                <a:solidFill>
                  <a:schemeClr val="bg1"/>
                </a:solidFill>
                <a:latin typeface="Times New Roman" pitchFamily="18" charset="0"/>
                <a:ea typeface="宋体" charset="-122"/>
              </a:endParaRPr>
            </a:p>
          </p:txBody>
        </p:sp>
        <p:sp>
          <p:nvSpPr>
            <p:cNvPr id="54306" name="Rectangle 55"/>
            <p:cNvSpPr>
              <a:spLocks noChangeArrowheads="1"/>
            </p:cNvSpPr>
            <p:nvPr/>
          </p:nvSpPr>
          <p:spPr bwMode="auto">
            <a:xfrm>
              <a:off x="3524" y="256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54307" name="Oval 56"/>
            <p:cNvSpPr>
              <a:spLocks noChangeArrowheads="1"/>
            </p:cNvSpPr>
            <p:nvPr/>
          </p:nvSpPr>
          <p:spPr bwMode="auto">
            <a:xfrm>
              <a:off x="4331" y="3657"/>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54308" name="Oval 57"/>
            <p:cNvSpPr>
              <a:spLocks noChangeArrowheads="1"/>
            </p:cNvSpPr>
            <p:nvPr/>
          </p:nvSpPr>
          <p:spPr bwMode="auto">
            <a:xfrm>
              <a:off x="4331" y="2433"/>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grpSp>
      <p:sp>
        <p:nvSpPr>
          <p:cNvPr id="395322" name="Text Box 58"/>
          <p:cNvSpPr txBox="1">
            <a:spLocks noChangeArrowheads="1"/>
          </p:cNvSpPr>
          <p:nvPr/>
        </p:nvSpPr>
        <p:spPr bwMode="auto">
          <a:xfrm>
            <a:off x="4787900" y="908050"/>
            <a:ext cx="3673475"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应用电戴维宁定理</a:t>
            </a:r>
            <a:endParaRPr kumimoji="1" lang="zh-CN" altLang="en-US" sz="2800" b="1" baseline="-25000">
              <a:solidFill>
                <a:schemeClr val="bg1"/>
              </a:solidFill>
              <a:latin typeface="Times New Roman" pitchFamily="18" charset="0"/>
              <a:ea typeface="宋体" charset="-122"/>
            </a:endParaRPr>
          </a:p>
        </p:txBody>
      </p:sp>
      <p:sp>
        <p:nvSpPr>
          <p:cNvPr id="395323" name="Text Box 59"/>
          <p:cNvSpPr txBox="1">
            <a:spLocks noChangeArrowheads="1"/>
          </p:cNvSpPr>
          <p:nvPr/>
        </p:nvSpPr>
        <p:spPr bwMode="auto">
          <a:xfrm>
            <a:off x="3708400" y="5013325"/>
            <a:ext cx="4968875" cy="1117600"/>
          </a:xfrm>
          <a:prstGeom prst="rect">
            <a:avLst/>
          </a:prstGeom>
          <a:noFill/>
          <a:ln w="9525">
            <a:noFill/>
            <a:miter lim="800000"/>
            <a:headEnd/>
            <a:tailEnd/>
          </a:ln>
        </p:spPr>
        <p:txBody>
          <a:bodyPr>
            <a:spAutoFit/>
          </a:bodyPr>
          <a:lstStyle/>
          <a:p>
            <a:pPr eaLnBrk="1" hangingPunct="1">
              <a:lnSpc>
                <a:spcPct val="120000"/>
              </a:lnSpc>
              <a:spcBef>
                <a:spcPct val="50000"/>
              </a:spcBef>
            </a:pPr>
            <a:r>
              <a:rPr kumimoji="1" lang="zh-CN" altLang="en-US" sz="2800" b="1">
                <a:solidFill>
                  <a:srgbClr val="FFFF00"/>
                </a:solidFill>
                <a:latin typeface="楷体_GB2312" pitchFamily="49" charset="-122"/>
                <a:ea typeface="楷体_GB2312" pitchFamily="49" charset="-122"/>
              </a:rPr>
              <a:t>      两种解法结果一致，戴维宁定理更具普遍性。</a:t>
            </a:r>
            <a:endParaRPr kumimoji="1" lang="zh-CN" altLang="en-US" sz="2800" b="1" baseline="-25000">
              <a:solidFill>
                <a:schemeClr val="bg1"/>
              </a:solidFill>
              <a:latin typeface="Times New Roman" pitchFamily="18" charset="0"/>
              <a:ea typeface="宋体" charset="-122"/>
            </a:endParaRPr>
          </a:p>
        </p:txBody>
      </p:sp>
      <p:grpSp>
        <p:nvGrpSpPr>
          <p:cNvPr id="7" name="Group 60"/>
          <p:cNvGrpSpPr>
            <a:grpSpLocks/>
          </p:cNvGrpSpPr>
          <p:nvPr/>
        </p:nvGrpSpPr>
        <p:grpSpPr bwMode="auto">
          <a:xfrm>
            <a:off x="3059113" y="4868863"/>
            <a:ext cx="1644650" cy="850900"/>
            <a:chOff x="385" y="3022"/>
            <a:chExt cx="1036" cy="536"/>
          </a:xfrm>
        </p:grpSpPr>
        <p:pic>
          <p:nvPicPr>
            <p:cNvPr id="54292" name="Picture 61" descr="123"/>
            <p:cNvPicPr>
              <a:picLocks noChangeAspect="1" noChangeArrowheads="1"/>
            </p:cNvPicPr>
            <p:nvPr/>
          </p:nvPicPr>
          <p:blipFill>
            <a:blip r:embed="rId7"/>
            <a:srcRect/>
            <a:stretch>
              <a:fillRect/>
            </a:stretch>
          </p:blipFill>
          <p:spPr bwMode="auto">
            <a:xfrm>
              <a:off x="385" y="3022"/>
              <a:ext cx="590" cy="536"/>
            </a:xfrm>
            <a:prstGeom prst="rect">
              <a:avLst/>
            </a:prstGeom>
            <a:noFill/>
            <a:ln w="9525">
              <a:noFill/>
              <a:miter lim="800000"/>
              <a:headEnd/>
              <a:tailEnd/>
            </a:ln>
          </p:spPr>
        </p:pic>
        <p:sp>
          <p:nvSpPr>
            <p:cNvPr id="54293" name="Text Box 62"/>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kumimoji="1" lang="zh-CN" altLang="en-US" sz="3200">
                  <a:solidFill>
                    <a:srgbClr val="FA7748"/>
                  </a:solidFill>
                  <a:latin typeface="Times New Roman" pitchFamily="18" charset="0"/>
                  <a:ea typeface="华文行楷" pitchFamily="2" charset="-122"/>
                </a:rPr>
                <a:t>注意</a:t>
              </a:r>
            </a:p>
          </p:txBody>
        </p:sp>
      </p:grpSp>
      <p:grpSp>
        <p:nvGrpSpPr>
          <p:cNvPr id="54289" name="Group 63"/>
          <p:cNvGrpSpPr>
            <a:grpSpLocks/>
          </p:cNvGrpSpPr>
          <p:nvPr/>
        </p:nvGrpSpPr>
        <p:grpSpPr bwMode="auto">
          <a:xfrm>
            <a:off x="6588125" y="6446838"/>
            <a:ext cx="792163" cy="366712"/>
            <a:chOff x="5193" y="4020"/>
            <a:chExt cx="499" cy="231"/>
          </a:xfrm>
        </p:grpSpPr>
        <p:pic>
          <p:nvPicPr>
            <p:cNvPr id="54290" name="Picture 64"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54291" name="Text Box 65">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95269"/>
                                        </p:tgtEl>
                                        <p:attrNameLst>
                                          <p:attrName>style.visibility</p:attrName>
                                        </p:attrNameLst>
                                      </p:cBhvr>
                                      <p:to>
                                        <p:strVal val="visible"/>
                                      </p:to>
                                    </p:set>
                                    <p:anim calcmode="lin" valueType="num">
                                      <p:cBhvr>
                                        <p:cTn id="7" dur="1000" fill="hold"/>
                                        <p:tgtEl>
                                          <p:spTgt spid="395269"/>
                                        </p:tgtEl>
                                        <p:attrNameLst>
                                          <p:attrName>ppt_w</p:attrName>
                                        </p:attrNameLst>
                                      </p:cBhvr>
                                      <p:tavLst>
                                        <p:tav tm="0">
                                          <p:val>
                                            <p:fltVal val="0"/>
                                          </p:val>
                                        </p:tav>
                                        <p:tav tm="100000">
                                          <p:val>
                                            <p:strVal val="#ppt_w"/>
                                          </p:val>
                                        </p:tav>
                                      </p:tavLst>
                                    </p:anim>
                                    <p:anim calcmode="lin" valueType="num">
                                      <p:cBhvr>
                                        <p:cTn id="8" dur="1000" fill="hold"/>
                                        <p:tgtEl>
                                          <p:spTgt spid="395269"/>
                                        </p:tgtEl>
                                        <p:attrNameLst>
                                          <p:attrName>ppt_h</p:attrName>
                                        </p:attrNameLst>
                                      </p:cBhvr>
                                      <p:tavLst>
                                        <p:tav tm="0">
                                          <p:val>
                                            <p:fltVal val="0"/>
                                          </p:val>
                                        </p:tav>
                                        <p:tav tm="100000">
                                          <p:val>
                                            <p:strVal val="#ppt_h"/>
                                          </p:val>
                                        </p:tav>
                                      </p:tavLst>
                                    </p:anim>
                                    <p:anim calcmode="lin" valueType="num">
                                      <p:cBhvr>
                                        <p:cTn id="9" dur="1000" fill="hold"/>
                                        <p:tgtEl>
                                          <p:spTgt spid="39526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95269"/>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grpId="0" nodeType="clickEffect">
                                  <p:stCondLst>
                                    <p:cond delay="0"/>
                                  </p:stCondLst>
                                  <p:childTnLst>
                                    <p:set>
                                      <p:cBhvr>
                                        <p:cTn id="18" dur="1" fill="hold">
                                          <p:stCondLst>
                                            <p:cond delay="0"/>
                                          </p:stCondLst>
                                        </p:cTn>
                                        <p:tgtEl>
                                          <p:spTgt spid="395322"/>
                                        </p:tgtEl>
                                        <p:attrNameLst>
                                          <p:attrName>style.visibility</p:attrName>
                                        </p:attrNameLst>
                                      </p:cBhvr>
                                      <p:to>
                                        <p:strVal val="visible"/>
                                      </p:to>
                                    </p:set>
                                    <p:animEffect transition="in" filter="barn(inHorizontal)">
                                      <p:cBhvr>
                                        <p:cTn id="19" dur="500"/>
                                        <p:tgtEl>
                                          <p:spTgt spid="39532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395271"/>
                                        </p:tgtEl>
                                        <p:attrNameLst>
                                          <p:attrName>style.visibility</p:attrName>
                                        </p:attrNameLst>
                                      </p:cBhvr>
                                      <p:to>
                                        <p:strVal val="visible"/>
                                      </p:to>
                                    </p:set>
                                    <p:anim calcmode="lin" valueType="num">
                                      <p:cBhvr>
                                        <p:cTn id="24" dur="500" fill="hold"/>
                                        <p:tgtEl>
                                          <p:spTgt spid="395271"/>
                                        </p:tgtEl>
                                        <p:attrNameLst>
                                          <p:attrName>ppt_x</p:attrName>
                                        </p:attrNameLst>
                                      </p:cBhvr>
                                      <p:tavLst>
                                        <p:tav tm="0">
                                          <p:val>
                                            <p:strVal val="#ppt_x-#ppt_w/2"/>
                                          </p:val>
                                        </p:tav>
                                        <p:tav tm="100000">
                                          <p:val>
                                            <p:strVal val="#ppt_x"/>
                                          </p:val>
                                        </p:tav>
                                      </p:tavLst>
                                    </p:anim>
                                    <p:anim calcmode="lin" valueType="num">
                                      <p:cBhvr>
                                        <p:cTn id="25" dur="500" fill="hold"/>
                                        <p:tgtEl>
                                          <p:spTgt spid="395271"/>
                                        </p:tgtEl>
                                        <p:attrNameLst>
                                          <p:attrName>ppt_y</p:attrName>
                                        </p:attrNameLst>
                                      </p:cBhvr>
                                      <p:tavLst>
                                        <p:tav tm="0">
                                          <p:val>
                                            <p:strVal val="#ppt_y"/>
                                          </p:val>
                                        </p:tav>
                                        <p:tav tm="100000">
                                          <p:val>
                                            <p:strVal val="#ppt_y"/>
                                          </p:val>
                                        </p:tav>
                                      </p:tavLst>
                                    </p:anim>
                                    <p:anim calcmode="lin" valueType="num">
                                      <p:cBhvr>
                                        <p:cTn id="26" dur="500" fill="hold"/>
                                        <p:tgtEl>
                                          <p:spTgt spid="395271"/>
                                        </p:tgtEl>
                                        <p:attrNameLst>
                                          <p:attrName>ppt_w</p:attrName>
                                        </p:attrNameLst>
                                      </p:cBhvr>
                                      <p:tavLst>
                                        <p:tav tm="0">
                                          <p:val>
                                            <p:fltVal val="0"/>
                                          </p:val>
                                        </p:tav>
                                        <p:tav tm="100000">
                                          <p:val>
                                            <p:strVal val="#ppt_w"/>
                                          </p:val>
                                        </p:tav>
                                      </p:tavLst>
                                    </p:anim>
                                    <p:anim calcmode="lin" valueType="num">
                                      <p:cBhvr>
                                        <p:cTn id="27" dur="500" fill="hold"/>
                                        <p:tgtEl>
                                          <p:spTgt spid="395271"/>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95273"/>
                                        </p:tgtEl>
                                        <p:attrNameLst>
                                          <p:attrName>style.visibility</p:attrName>
                                        </p:attrNameLst>
                                      </p:cBhvr>
                                      <p:to>
                                        <p:strVal val="visible"/>
                                      </p:to>
                                    </p:set>
                                    <p:animEffect transition="in" filter="wipe(left)">
                                      <p:cBhvr>
                                        <p:cTn id="38" dur="1000"/>
                                        <p:tgtEl>
                                          <p:spTgt spid="39527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95275"/>
                                        </p:tgtEl>
                                        <p:attrNameLst>
                                          <p:attrName>style.visibility</p:attrName>
                                        </p:attrNameLst>
                                      </p:cBhvr>
                                      <p:to>
                                        <p:strVal val="visible"/>
                                      </p:to>
                                    </p:set>
                                    <p:animEffect transition="in" filter="wipe(left)">
                                      <p:cBhvr>
                                        <p:cTn id="43" dur="1000"/>
                                        <p:tgtEl>
                                          <p:spTgt spid="39527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395272"/>
                                        </p:tgtEl>
                                        <p:attrNameLst>
                                          <p:attrName>style.visibility</p:attrName>
                                        </p:attrNameLst>
                                      </p:cBhvr>
                                      <p:to>
                                        <p:strVal val="visible"/>
                                      </p:to>
                                    </p:set>
                                    <p:animEffect transition="in" filter="barn(inHorizontal)">
                                      <p:cBhvr>
                                        <p:cTn id="48" dur="500"/>
                                        <p:tgtEl>
                                          <p:spTgt spid="39527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95274"/>
                                        </p:tgtEl>
                                        <p:attrNameLst>
                                          <p:attrName>style.visibility</p:attrName>
                                        </p:attrNameLst>
                                      </p:cBhvr>
                                      <p:to>
                                        <p:strVal val="visible"/>
                                      </p:to>
                                    </p:set>
                                    <p:animEffect transition="in" filter="wipe(left)">
                                      <p:cBhvr>
                                        <p:cTn id="53" dur="1000"/>
                                        <p:tgtEl>
                                          <p:spTgt spid="39527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1" fill="hold" grpId="0" nodeType="clickEffect">
                                  <p:stCondLst>
                                    <p:cond delay="0"/>
                                  </p:stCondLst>
                                  <p:childTnLst>
                                    <p:set>
                                      <p:cBhvr>
                                        <p:cTn id="57" dur="1" fill="hold">
                                          <p:stCondLst>
                                            <p:cond delay="0"/>
                                          </p:stCondLst>
                                        </p:cTn>
                                        <p:tgtEl>
                                          <p:spTgt spid="395270"/>
                                        </p:tgtEl>
                                        <p:attrNameLst>
                                          <p:attrName>style.visibility</p:attrName>
                                        </p:attrNameLst>
                                      </p:cBhvr>
                                      <p:to>
                                        <p:strVal val="visible"/>
                                      </p:to>
                                    </p:set>
                                    <p:animEffect transition="in" filter="slide(fromTop)">
                                      <p:cBhvr>
                                        <p:cTn id="58" dur="500"/>
                                        <p:tgtEl>
                                          <p:spTgt spid="395270"/>
                                        </p:tgtEl>
                                      </p:cBhvr>
                                    </p:animEffect>
                                  </p:childTnLst>
                                </p:cTn>
                              </p:par>
                            </p:childTnLst>
                          </p:cTn>
                        </p:par>
                        <p:par>
                          <p:cTn id="59" fill="hold" nodeType="afterGroup">
                            <p:stCondLst>
                              <p:cond delay="500"/>
                            </p:stCondLst>
                            <p:childTnLst>
                              <p:par>
                                <p:cTn id="60" presetID="3" presetClass="entr" presetSubtype="10"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par>
                          <p:cTn id="68" fill="hold" nodeType="afterGroup">
                            <p:stCondLst>
                              <p:cond delay="500"/>
                            </p:stCondLst>
                            <p:childTnLst>
                              <p:par>
                                <p:cTn id="69" presetID="16" presetClass="entr" presetSubtype="26" fill="hold" grpId="0" nodeType="afterEffect">
                                  <p:stCondLst>
                                    <p:cond delay="0"/>
                                  </p:stCondLst>
                                  <p:childTnLst>
                                    <p:set>
                                      <p:cBhvr>
                                        <p:cTn id="70" dur="1" fill="hold">
                                          <p:stCondLst>
                                            <p:cond delay="0"/>
                                          </p:stCondLst>
                                        </p:cTn>
                                        <p:tgtEl>
                                          <p:spTgt spid="395323"/>
                                        </p:tgtEl>
                                        <p:attrNameLst>
                                          <p:attrName>style.visibility</p:attrName>
                                        </p:attrNameLst>
                                      </p:cBhvr>
                                      <p:to>
                                        <p:strVal val="visible"/>
                                      </p:to>
                                    </p:set>
                                    <p:animEffect transition="in" filter="barn(inHorizontal)">
                                      <p:cBhvr>
                                        <p:cTn id="71" dur="500"/>
                                        <p:tgtEl>
                                          <p:spTgt spid="395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9" grpId="0"/>
      <p:bldP spid="395270" grpId="0" animBg="1"/>
      <p:bldP spid="395271" grpId="0" autoUpdateAnimBg="0"/>
      <p:bldP spid="395272" grpId="0" autoUpdateAnimBg="0"/>
      <p:bldP spid="395322" grpId="0" autoUpdateAnimBg="0"/>
      <p:bldP spid="39532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ext Box 2"/>
          <p:cNvSpPr txBox="1">
            <a:spLocks noChangeArrowheads="1"/>
          </p:cNvSpPr>
          <p:nvPr/>
        </p:nvSpPr>
        <p:spPr bwMode="auto">
          <a:xfrm>
            <a:off x="395288" y="549275"/>
            <a:ext cx="2665412"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b="1">
                <a:solidFill>
                  <a:schemeClr val="bg1"/>
                </a:solidFill>
                <a:latin typeface="楷体_GB2312" pitchFamily="49" charset="-122"/>
                <a:ea typeface="楷体_GB2312" pitchFamily="49" charset="-122"/>
              </a:rPr>
              <a:t>2.</a:t>
            </a:r>
            <a:r>
              <a:rPr kumimoji="1" lang="zh-CN" altLang="en-US" sz="3200" b="1">
                <a:solidFill>
                  <a:schemeClr val="bg1"/>
                </a:solidFill>
                <a:latin typeface="楷体_GB2312" pitchFamily="49" charset="-122"/>
                <a:ea typeface="楷体_GB2312" pitchFamily="49" charset="-122"/>
              </a:rPr>
              <a:t>定理的证明</a:t>
            </a:r>
          </a:p>
        </p:txBody>
      </p:sp>
      <p:sp>
        <p:nvSpPr>
          <p:cNvPr id="396291" name="Text Box 3"/>
          <p:cNvSpPr txBox="1">
            <a:spLocks noChangeArrowheads="1"/>
          </p:cNvSpPr>
          <p:nvPr/>
        </p:nvSpPr>
        <p:spPr bwMode="auto">
          <a:xfrm>
            <a:off x="3995738" y="3860800"/>
            <a:ext cx="457200" cy="641350"/>
          </a:xfrm>
          <a:prstGeom prst="rect">
            <a:avLst/>
          </a:prstGeom>
          <a:noFill/>
          <a:ln w="9525">
            <a:noFill/>
            <a:miter lim="800000"/>
            <a:headEnd/>
            <a:tailEnd/>
          </a:ln>
        </p:spPr>
        <p:txBody>
          <a:bodyPr>
            <a:spAutoFit/>
          </a:bodyPr>
          <a:lstStyle/>
          <a:p>
            <a:pPr eaLnBrk="1" hangingPunct="1">
              <a:spcBef>
                <a:spcPct val="50000"/>
              </a:spcBef>
            </a:pPr>
            <a:r>
              <a:rPr kumimoji="1" lang="en-US" altLang="zh-CN" sz="3600" b="1">
                <a:solidFill>
                  <a:srgbClr val="CC0000"/>
                </a:solidFill>
                <a:latin typeface="Times New Roman" pitchFamily="18" charset="0"/>
                <a:ea typeface="宋体" charset="-122"/>
              </a:rPr>
              <a:t>+</a:t>
            </a:r>
          </a:p>
        </p:txBody>
      </p:sp>
      <p:grpSp>
        <p:nvGrpSpPr>
          <p:cNvPr id="2" name="Group 4"/>
          <p:cNvGrpSpPr>
            <a:grpSpLocks/>
          </p:cNvGrpSpPr>
          <p:nvPr/>
        </p:nvGrpSpPr>
        <p:grpSpPr bwMode="auto">
          <a:xfrm>
            <a:off x="3851275" y="1700213"/>
            <a:ext cx="1008063" cy="719137"/>
            <a:chOff x="2336" y="709"/>
            <a:chExt cx="635" cy="453"/>
          </a:xfrm>
        </p:grpSpPr>
        <p:sp>
          <p:nvSpPr>
            <p:cNvPr id="55385" name="AutoShape 5"/>
            <p:cNvSpPr>
              <a:spLocks noChangeArrowheads="1"/>
            </p:cNvSpPr>
            <p:nvPr/>
          </p:nvSpPr>
          <p:spPr bwMode="auto">
            <a:xfrm>
              <a:off x="2426" y="981"/>
              <a:ext cx="545" cy="181"/>
            </a:xfrm>
            <a:prstGeom prst="rightArrow">
              <a:avLst>
                <a:gd name="adj1" fmla="val 50000"/>
                <a:gd name="adj2" fmla="val 75276"/>
              </a:avLst>
            </a:prstGeom>
            <a:solidFill>
              <a:srgbClr val="00CCFF"/>
            </a:solidFill>
            <a:ln w="9525">
              <a:noFill/>
              <a:miter lim="800000"/>
              <a:headEnd/>
              <a:tailEnd/>
            </a:ln>
          </p:spPr>
          <p:txBody>
            <a:bodyPr wrap="none" anchor="ctr"/>
            <a:lstStyle/>
            <a:p>
              <a:endParaRPr lang="zh-CN" altLang="en-US">
                <a:ea typeface="宋体" charset="-122"/>
              </a:endParaRPr>
            </a:p>
          </p:txBody>
        </p:sp>
        <p:sp>
          <p:nvSpPr>
            <p:cNvPr id="55386" name="Text Box 6"/>
            <p:cNvSpPr txBox="1">
              <a:spLocks noChangeArrowheads="1"/>
            </p:cNvSpPr>
            <p:nvPr/>
          </p:nvSpPr>
          <p:spPr bwMode="auto">
            <a:xfrm>
              <a:off x="2336" y="709"/>
              <a:ext cx="590" cy="327"/>
            </a:xfrm>
            <a:prstGeom prst="rect">
              <a:avLst/>
            </a:prstGeom>
            <a:noFill/>
            <a:ln w="9525">
              <a:noFill/>
              <a:miter lim="800000"/>
              <a:headEnd/>
              <a:tailEnd/>
            </a:ln>
          </p:spPr>
          <p:txBody>
            <a:bodyPr>
              <a:spAutoFit/>
            </a:bodyPr>
            <a:lstStyle/>
            <a:p>
              <a:pPr eaLnBrk="1" hangingPunct="1">
                <a:spcBef>
                  <a:spcPct val="50000"/>
                </a:spcBef>
              </a:pPr>
              <a:r>
                <a:rPr lang="zh-CN" altLang="en-US" sz="2800" b="1">
                  <a:solidFill>
                    <a:srgbClr val="FFFF00"/>
                  </a:solidFill>
                  <a:ea typeface="楷体_GB2312" pitchFamily="49" charset="-122"/>
                </a:rPr>
                <a:t>替代</a:t>
              </a:r>
            </a:p>
          </p:txBody>
        </p:sp>
      </p:grpSp>
      <p:grpSp>
        <p:nvGrpSpPr>
          <p:cNvPr id="3" name="Group 7"/>
          <p:cNvGrpSpPr>
            <a:grpSpLocks/>
          </p:cNvGrpSpPr>
          <p:nvPr/>
        </p:nvGrpSpPr>
        <p:grpSpPr bwMode="auto">
          <a:xfrm>
            <a:off x="539750" y="3573463"/>
            <a:ext cx="1152525" cy="720725"/>
            <a:chOff x="385" y="2432"/>
            <a:chExt cx="726" cy="454"/>
          </a:xfrm>
        </p:grpSpPr>
        <p:grpSp>
          <p:nvGrpSpPr>
            <p:cNvPr id="55381" name="Group 8"/>
            <p:cNvGrpSpPr>
              <a:grpSpLocks/>
            </p:cNvGrpSpPr>
            <p:nvPr/>
          </p:nvGrpSpPr>
          <p:grpSpPr bwMode="auto">
            <a:xfrm>
              <a:off x="385" y="2750"/>
              <a:ext cx="590" cy="136"/>
              <a:chOff x="295" y="2432"/>
              <a:chExt cx="590" cy="136"/>
            </a:xfrm>
          </p:grpSpPr>
          <p:sp>
            <p:nvSpPr>
              <p:cNvPr id="55383" name="Line 9"/>
              <p:cNvSpPr>
                <a:spLocks noChangeShapeType="1"/>
              </p:cNvSpPr>
              <p:nvPr/>
            </p:nvSpPr>
            <p:spPr bwMode="auto">
              <a:xfrm>
                <a:off x="295" y="2432"/>
                <a:ext cx="590" cy="0"/>
              </a:xfrm>
              <a:prstGeom prst="line">
                <a:avLst/>
              </a:prstGeom>
              <a:noFill/>
              <a:ln w="57150">
                <a:solidFill>
                  <a:srgbClr val="CC0000"/>
                </a:solidFill>
                <a:round/>
                <a:headEnd/>
                <a:tailEnd/>
              </a:ln>
            </p:spPr>
            <p:txBody>
              <a:bodyPr/>
              <a:lstStyle/>
              <a:p>
                <a:endParaRPr lang="zh-CN" altLang="en-US"/>
              </a:p>
            </p:txBody>
          </p:sp>
          <p:sp>
            <p:nvSpPr>
              <p:cNvPr id="55384" name="Line 10"/>
              <p:cNvSpPr>
                <a:spLocks noChangeShapeType="1"/>
              </p:cNvSpPr>
              <p:nvPr/>
            </p:nvSpPr>
            <p:spPr bwMode="auto">
              <a:xfrm>
                <a:off x="295" y="2568"/>
                <a:ext cx="590" cy="0"/>
              </a:xfrm>
              <a:prstGeom prst="line">
                <a:avLst/>
              </a:prstGeom>
              <a:noFill/>
              <a:ln w="57150">
                <a:solidFill>
                  <a:srgbClr val="CC0000"/>
                </a:solidFill>
                <a:round/>
                <a:headEnd/>
                <a:tailEnd/>
              </a:ln>
            </p:spPr>
            <p:txBody>
              <a:bodyPr/>
              <a:lstStyle/>
              <a:p>
                <a:endParaRPr lang="zh-CN" altLang="en-US"/>
              </a:p>
            </p:txBody>
          </p:sp>
        </p:grpSp>
        <p:sp>
          <p:nvSpPr>
            <p:cNvPr id="55382" name="Text Box 11"/>
            <p:cNvSpPr txBox="1">
              <a:spLocks noChangeArrowheads="1"/>
            </p:cNvSpPr>
            <p:nvPr/>
          </p:nvSpPr>
          <p:spPr bwMode="auto">
            <a:xfrm>
              <a:off x="385" y="2432"/>
              <a:ext cx="726" cy="327"/>
            </a:xfrm>
            <a:prstGeom prst="rect">
              <a:avLst/>
            </a:prstGeom>
            <a:noFill/>
            <a:ln w="9525">
              <a:noFill/>
              <a:miter lim="800000"/>
              <a:headEnd/>
              <a:tailEnd/>
            </a:ln>
          </p:spPr>
          <p:txBody>
            <a:bodyPr>
              <a:spAutoFit/>
            </a:bodyPr>
            <a:lstStyle/>
            <a:p>
              <a:pPr eaLnBrk="1" hangingPunct="1">
                <a:spcBef>
                  <a:spcPct val="50000"/>
                </a:spcBef>
              </a:pPr>
              <a:r>
                <a:rPr lang="zh-CN" altLang="en-US" sz="2800" b="1">
                  <a:solidFill>
                    <a:srgbClr val="FFFF00"/>
                  </a:solidFill>
                  <a:ea typeface="楷体_GB2312" pitchFamily="49" charset="-122"/>
                </a:rPr>
                <a:t>叠加</a:t>
              </a:r>
            </a:p>
          </p:txBody>
        </p:sp>
      </p:grpSp>
      <p:sp>
        <p:nvSpPr>
          <p:cNvPr id="396300" name="AutoShape 12" descr="羊皮纸"/>
          <p:cNvSpPr>
            <a:spLocks noChangeArrowheads="1"/>
          </p:cNvSpPr>
          <p:nvPr/>
        </p:nvSpPr>
        <p:spPr bwMode="auto">
          <a:xfrm>
            <a:off x="7740650" y="2781300"/>
            <a:ext cx="863600" cy="1657350"/>
          </a:xfrm>
          <a:prstGeom prst="wedgeRoundRectCallout">
            <a:avLst>
              <a:gd name="adj1" fmla="val -182722"/>
              <a:gd name="adj2" fmla="val -47796"/>
              <a:gd name="adj3" fmla="val 16667"/>
            </a:avLst>
          </a:prstGeom>
          <a:blipFill dpi="0" rotWithShape="1">
            <a:blip r:embed="rId3"/>
            <a:srcRect/>
            <a:tile tx="0" ty="0" sx="100000" sy="100000" flip="none" algn="tl"/>
          </a:blipFill>
          <a:ln w="9525">
            <a:noFill/>
            <a:miter lim="800000"/>
            <a:headEnd/>
            <a:tailEnd/>
          </a:ln>
        </p:spPr>
        <p:txBody>
          <a:bodyPr/>
          <a:lstStyle/>
          <a:p>
            <a:pPr algn="ctr" eaLnBrk="1" hangingPunct="1"/>
            <a:r>
              <a:rPr kumimoji="1" lang="en-US" altLang="zh-CN" sz="2400">
                <a:latin typeface="Times New Roman" pitchFamily="18" charset="0"/>
                <a:ea typeface="仿宋_GB2312" pitchFamily="49" charset="-122"/>
              </a:rPr>
              <a:t>A</a:t>
            </a:r>
            <a:r>
              <a:rPr kumimoji="1" lang="zh-CN" altLang="en-US" sz="2400" b="1">
                <a:ea typeface="楷体_GB2312" pitchFamily="49" charset="-122"/>
              </a:rPr>
              <a:t>中独立源置零</a:t>
            </a:r>
          </a:p>
        </p:txBody>
      </p:sp>
      <p:grpSp>
        <p:nvGrpSpPr>
          <p:cNvPr id="55303" name="Group 13"/>
          <p:cNvGrpSpPr>
            <a:grpSpLocks/>
          </p:cNvGrpSpPr>
          <p:nvPr/>
        </p:nvGrpSpPr>
        <p:grpSpPr bwMode="auto">
          <a:xfrm>
            <a:off x="8316913" y="6446838"/>
            <a:ext cx="792162" cy="366712"/>
            <a:chOff x="5193" y="4020"/>
            <a:chExt cx="499" cy="231"/>
          </a:xfrm>
        </p:grpSpPr>
        <p:pic>
          <p:nvPicPr>
            <p:cNvPr id="55379" name="Picture 14"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55380" name="Text Box 1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55304" name="Group 16"/>
          <p:cNvGrpSpPr>
            <a:grpSpLocks/>
          </p:cNvGrpSpPr>
          <p:nvPr/>
        </p:nvGrpSpPr>
        <p:grpSpPr bwMode="auto">
          <a:xfrm>
            <a:off x="7453313" y="6446838"/>
            <a:ext cx="792162" cy="366712"/>
            <a:chOff x="4649" y="4020"/>
            <a:chExt cx="499" cy="231"/>
          </a:xfrm>
        </p:grpSpPr>
        <p:pic>
          <p:nvPicPr>
            <p:cNvPr id="55377" name="Picture 17"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55378" name="Text Box 1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7" name="Group 19"/>
          <p:cNvGrpSpPr>
            <a:grpSpLocks/>
          </p:cNvGrpSpPr>
          <p:nvPr/>
        </p:nvGrpSpPr>
        <p:grpSpPr bwMode="auto">
          <a:xfrm>
            <a:off x="900113" y="981075"/>
            <a:ext cx="2635250" cy="2174875"/>
            <a:chOff x="2154" y="1797"/>
            <a:chExt cx="1660" cy="1370"/>
          </a:xfrm>
        </p:grpSpPr>
        <p:sp>
          <p:nvSpPr>
            <p:cNvPr id="55364" name="Text Box 20"/>
            <p:cNvSpPr txBox="1">
              <a:spLocks noChangeArrowheads="1"/>
            </p:cNvSpPr>
            <p:nvPr/>
          </p:nvSpPr>
          <p:spPr bwMode="auto">
            <a:xfrm>
              <a:off x="2880" y="179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5365" name="Text Box 21"/>
            <p:cNvSpPr txBox="1">
              <a:spLocks noChangeArrowheads="1"/>
            </p:cNvSpPr>
            <p:nvPr/>
          </p:nvSpPr>
          <p:spPr bwMode="auto">
            <a:xfrm>
              <a:off x="2880" y="284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5366" name="Line 22"/>
            <p:cNvSpPr>
              <a:spLocks noChangeShapeType="1"/>
            </p:cNvSpPr>
            <p:nvPr/>
          </p:nvSpPr>
          <p:spPr bwMode="auto">
            <a:xfrm>
              <a:off x="2562" y="2160"/>
              <a:ext cx="768" cy="0"/>
            </a:xfrm>
            <a:prstGeom prst="line">
              <a:avLst/>
            </a:prstGeom>
            <a:noFill/>
            <a:ln w="28575">
              <a:solidFill>
                <a:srgbClr val="FFCC00"/>
              </a:solidFill>
              <a:round/>
              <a:headEnd/>
              <a:tailEnd/>
            </a:ln>
          </p:spPr>
          <p:txBody>
            <a:bodyPr wrap="none" anchor="ctr"/>
            <a:lstStyle/>
            <a:p>
              <a:endParaRPr lang="zh-CN" altLang="en-US"/>
            </a:p>
          </p:txBody>
        </p:sp>
        <p:sp>
          <p:nvSpPr>
            <p:cNvPr id="55367" name="Line 23"/>
            <p:cNvSpPr>
              <a:spLocks noChangeShapeType="1"/>
            </p:cNvSpPr>
            <p:nvPr/>
          </p:nvSpPr>
          <p:spPr bwMode="auto">
            <a:xfrm>
              <a:off x="2562" y="2840"/>
              <a:ext cx="768" cy="0"/>
            </a:xfrm>
            <a:prstGeom prst="line">
              <a:avLst/>
            </a:prstGeom>
            <a:noFill/>
            <a:ln w="28575">
              <a:solidFill>
                <a:srgbClr val="FFCC00"/>
              </a:solidFill>
              <a:round/>
              <a:headEnd/>
              <a:tailEnd/>
            </a:ln>
          </p:spPr>
          <p:txBody>
            <a:bodyPr wrap="none" anchor="ctr"/>
            <a:lstStyle/>
            <a:p>
              <a:endParaRPr lang="zh-CN" altLang="en-US"/>
            </a:p>
          </p:txBody>
        </p:sp>
        <p:sp>
          <p:nvSpPr>
            <p:cNvPr id="55368" name="Line 24"/>
            <p:cNvSpPr>
              <a:spLocks noChangeShapeType="1"/>
            </p:cNvSpPr>
            <p:nvPr/>
          </p:nvSpPr>
          <p:spPr bwMode="auto">
            <a:xfrm>
              <a:off x="3061" y="2115"/>
              <a:ext cx="240"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55369" name="Text Box 25"/>
            <p:cNvSpPr txBox="1">
              <a:spLocks noChangeArrowheads="1"/>
            </p:cNvSpPr>
            <p:nvPr/>
          </p:nvSpPr>
          <p:spPr bwMode="auto">
            <a:xfrm>
              <a:off x="3107" y="179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55370" name="Text Box 26"/>
            <p:cNvSpPr txBox="1">
              <a:spLocks noChangeArrowheads="1"/>
            </p:cNvSpPr>
            <p:nvPr/>
          </p:nvSpPr>
          <p:spPr bwMode="auto">
            <a:xfrm>
              <a:off x="2835" y="2160"/>
              <a:ext cx="22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5371" name="Text Box 27"/>
            <p:cNvSpPr txBox="1">
              <a:spLocks noChangeArrowheads="1"/>
            </p:cNvSpPr>
            <p:nvPr/>
          </p:nvSpPr>
          <p:spPr bwMode="auto">
            <a:xfrm>
              <a:off x="2835" y="2523"/>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5372" name="Text Box 28"/>
            <p:cNvSpPr txBox="1">
              <a:spLocks noChangeArrowheads="1"/>
            </p:cNvSpPr>
            <p:nvPr/>
          </p:nvSpPr>
          <p:spPr bwMode="auto">
            <a:xfrm>
              <a:off x="2835" y="2341"/>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55373" name="Rectangle 29" descr="再生纸"/>
            <p:cNvSpPr>
              <a:spLocks noChangeArrowheads="1"/>
            </p:cNvSpPr>
            <p:nvPr/>
          </p:nvSpPr>
          <p:spPr bwMode="auto">
            <a:xfrm>
              <a:off x="3334" y="2069"/>
              <a:ext cx="480" cy="953"/>
            </a:xfrm>
            <a:prstGeom prst="rect">
              <a:avLst/>
            </a:prstGeom>
            <a:blipFill dpi="0" rotWithShape="1">
              <a:blip r:embed="rId5"/>
              <a:srcRect/>
              <a:tile tx="0" ty="0" sx="100000" sy="100000" flip="none" algn="tl"/>
            </a:blipFill>
            <a:ln w="9525">
              <a:solidFill>
                <a:schemeClr val="tx1"/>
              </a:solidFill>
              <a:miter lim="800000"/>
              <a:headEnd/>
              <a:tailEnd/>
            </a:ln>
          </p:spPr>
          <p:txBody>
            <a:bodyPr wrap="none" anchor="ctr"/>
            <a:lstStyle/>
            <a:p>
              <a:pPr algn="ctr" eaLnBrk="1" hangingPunct="1"/>
              <a:r>
                <a:rPr lang="en-US" altLang="zh-CN" sz="4400">
                  <a:latin typeface="Times New Roman" pitchFamily="18" charset="0"/>
                  <a:ea typeface="仿宋_GB2312" pitchFamily="49" charset="-122"/>
                </a:rPr>
                <a:t>N</a:t>
              </a:r>
            </a:p>
          </p:txBody>
        </p:sp>
        <p:sp>
          <p:nvSpPr>
            <p:cNvPr id="55374" name="Rectangle 30"/>
            <p:cNvSpPr>
              <a:spLocks noChangeArrowheads="1"/>
            </p:cNvSpPr>
            <p:nvPr/>
          </p:nvSpPr>
          <p:spPr bwMode="auto">
            <a:xfrm>
              <a:off x="2154" y="2069"/>
              <a:ext cx="499" cy="907"/>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wrap="none" anchor="ctr"/>
            <a:lstStyle/>
            <a:p>
              <a:pPr algn="ctr" eaLnBrk="1" hangingPunct="1"/>
              <a:r>
                <a:rPr lang="en-US" altLang="zh-CN" sz="4400">
                  <a:solidFill>
                    <a:schemeClr val="bg1"/>
                  </a:solidFill>
                  <a:latin typeface="Times New Roman" pitchFamily="18" charset="0"/>
                  <a:ea typeface="仿宋_GB2312" pitchFamily="49" charset="-122"/>
                </a:rPr>
                <a:t>A</a:t>
              </a:r>
            </a:p>
          </p:txBody>
        </p:sp>
        <p:sp>
          <p:nvSpPr>
            <p:cNvPr id="55375" name="Oval 31"/>
            <p:cNvSpPr>
              <a:spLocks noChangeArrowheads="1"/>
            </p:cNvSpPr>
            <p:nvPr/>
          </p:nvSpPr>
          <p:spPr bwMode="auto">
            <a:xfrm>
              <a:off x="2925" y="2115"/>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5376" name="Oval 32"/>
            <p:cNvSpPr>
              <a:spLocks noChangeArrowheads="1"/>
            </p:cNvSpPr>
            <p:nvPr/>
          </p:nvSpPr>
          <p:spPr bwMode="auto">
            <a:xfrm>
              <a:off x="2925" y="2795"/>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grpSp>
      <p:grpSp>
        <p:nvGrpSpPr>
          <p:cNvPr id="8" name="Group 33"/>
          <p:cNvGrpSpPr>
            <a:grpSpLocks/>
          </p:cNvGrpSpPr>
          <p:nvPr/>
        </p:nvGrpSpPr>
        <p:grpSpPr bwMode="auto">
          <a:xfrm>
            <a:off x="1692275" y="3141663"/>
            <a:ext cx="2322513" cy="2174875"/>
            <a:chOff x="3379" y="754"/>
            <a:chExt cx="1463" cy="1370"/>
          </a:xfrm>
        </p:grpSpPr>
        <p:sp>
          <p:nvSpPr>
            <p:cNvPr id="55354" name="Text Box 34"/>
            <p:cNvSpPr txBox="1">
              <a:spLocks noChangeArrowheads="1"/>
            </p:cNvSpPr>
            <p:nvPr/>
          </p:nvSpPr>
          <p:spPr bwMode="auto">
            <a:xfrm>
              <a:off x="4468" y="1298"/>
              <a:ext cx="37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55355" name="Text Box 35"/>
            <p:cNvSpPr txBox="1">
              <a:spLocks noChangeArrowheads="1"/>
            </p:cNvSpPr>
            <p:nvPr/>
          </p:nvSpPr>
          <p:spPr bwMode="auto">
            <a:xfrm>
              <a:off x="4468" y="754"/>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5356" name="Text Box 36"/>
            <p:cNvSpPr txBox="1">
              <a:spLocks noChangeArrowheads="1"/>
            </p:cNvSpPr>
            <p:nvPr/>
          </p:nvSpPr>
          <p:spPr bwMode="auto">
            <a:xfrm>
              <a:off x="4513" y="179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5357" name="Line 37"/>
            <p:cNvSpPr>
              <a:spLocks noChangeShapeType="1"/>
            </p:cNvSpPr>
            <p:nvPr/>
          </p:nvSpPr>
          <p:spPr bwMode="auto">
            <a:xfrm>
              <a:off x="3787" y="1117"/>
              <a:ext cx="768" cy="0"/>
            </a:xfrm>
            <a:prstGeom prst="line">
              <a:avLst/>
            </a:prstGeom>
            <a:noFill/>
            <a:ln w="28575">
              <a:solidFill>
                <a:srgbClr val="FFCC00"/>
              </a:solidFill>
              <a:round/>
              <a:headEnd/>
              <a:tailEnd/>
            </a:ln>
          </p:spPr>
          <p:txBody>
            <a:bodyPr wrap="none" anchor="ctr"/>
            <a:lstStyle/>
            <a:p>
              <a:endParaRPr lang="zh-CN" altLang="en-US"/>
            </a:p>
          </p:txBody>
        </p:sp>
        <p:sp>
          <p:nvSpPr>
            <p:cNvPr id="55358" name="Line 38"/>
            <p:cNvSpPr>
              <a:spLocks noChangeShapeType="1"/>
            </p:cNvSpPr>
            <p:nvPr/>
          </p:nvSpPr>
          <p:spPr bwMode="auto">
            <a:xfrm>
              <a:off x="3787" y="1797"/>
              <a:ext cx="768" cy="0"/>
            </a:xfrm>
            <a:prstGeom prst="line">
              <a:avLst/>
            </a:prstGeom>
            <a:noFill/>
            <a:ln w="28575">
              <a:solidFill>
                <a:srgbClr val="FFCC00"/>
              </a:solidFill>
              <a:round/>
              <a:headEnd/>
              <a:tailEnd/>
            </a:ln>
          </p:spPr>
          <p:txBody>
            <a:bodyPr wrap="none" anchor="ctr"/>
            <a:lstStyle/>
            <a:p>
              <a:endParaRPr lang="zh-CN" altLang="en-US"/>
            </a:p>
          </p:txBody>
        </p:sp>
        <p:sp>
          <p:nvSpPr>
            <p:cNvPr id="55359" name="Text Box 39"/>
            <p:cNvSpPr txBox="1">
              <a:spLocks noChangeArrowheads="1"/>
            </p:cNvSpPr>
            <p:nvPr/>
          </p:nvSpPr>
          <p:spPr bwMode="auto">
            <a:xfrm>
              <a:off x="4513" y="1117"/>
              <a:ext cx="22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5360" name="Text Box 40"/>
            <p:cNvSpPr txBox="1">
              <a:spLocks noChangeArrowheads="1"/>
            </p:cNvSpPr>
            <p:nvPr/>
          </p:nvSpPr>
          <p:spPr bwMode="auto">
            <a:xfrm>
              <a:off x="4468" y="148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5361" name="Rectangle 41"/>
            <p:cNvSpPr>
              <a:spLocks noChangeArrowheads="1"/>
            </p:cNvSpPr>
            <p:nvPr/>
          </p:nvSpPr>
          <p:spPr bwMode="auto">
            <a:xfrm>
              <a:off x="3379" y="1026"/>
              <a:ext cx="499" cy="907"/>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wrap="none" anchor="ctr"/>
            <a:lstStyle/>
            <a:p>
              <a:pPr algn="ctr" eaLnBrk="1" hangingPunct="1"/>
              <a:r>
                <a:rPr lang="en-US" altLang="zh-CN" sz="4400">
                  <a:solidFill>
                    <a:schemeClr val="bg1"/>
                  </a:solidFill>
                  <a:latin typeface="Times New Roman" pitchFamily="18" charset="0"/>
                  <a:ea typeface="仿宋_GB2312" pitchFamily="49" charset="-122"/>
                </a:rPr>
                <a:t>A</a:t>
              </a:r>
            </a:p>
          </p:txBody>
        </p:sp>
        <p:sp>
          <p:nvSpPr>
            <p:cNvPr id="55362" name="Oval 42"/>
            <p:cNvSpPr>
              <a:spLocks noChangeArrowheads="1"/>
            </p:cNvSpPr>
            <p:nvPr/>
          </p:nvSpPr>
          <p:spPr bwMode="auto">
            <a:xfrm>
              <a:off x="4558" y="1071"/>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5363" name="Oval 43"/>
            <p:cNvSpPr>
              <a:spLocks noChangeArrowheads="1"/>
            </p:cNvSpPr>
            <p:nvPr/>
          </p:nvSpPr>
          <p:spPr bwMode="auto">
            <a:xfrm>
              <a:off x="4558" y="1752"/>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grpSp>
      <p:graphicFrame>
        <p:nvGraphicFramePr>
          <p:cNvPr id="396332" name="Object 44"/>
          <p:cNvGraphicFramePr>
            <a:graphicFrameLocks noChangeAspect="1"/>
          </p:cNvGraphicFramePr>
          <p:nvPr/>
        </p:nvGraphicFramePr>
        <p:xfrm>
          <a:off x="1763713" y="5300663"/>
          <a:ext cx="1476375" cy="654050"/>
        </p:xfrm>
        <a:graphic>
          <a:graphicData uri="http://schemas.openxmlformats.org/presentationml/2006/ole">
            <p:oleObj spid="_x0000_s55307" name="公式" r:id="rId6" imgW="561980" imgH="247529" progId="Equation.3">
              <p:embed/>
            </p:oleObj>
          </a:graphicData>
        </a:graphic>
      </p:graphicFrame>
      <p:graphicFrame>
        <p:nvGraphicFramePr>
          <p:cNvPr id="396333" name="Object 45"/>
          <p:cNvGraphicFramePr>
            <a:graphicFrameLocks noChangeAspect="1"/>
          </p:cNvGraphicFramePr>
          <p:nvPr/>
        </p:nvGraphicFramePr>
        <p:xfrm>
          <a:off x="4140200" y="5373688"/>
          <a:ext cx="1908175" cy="696912"/>
        </p:xfrm>
        <a:graphic>
          <a:graphicData uri="http://schemas.openxmlformats.org/presentationml/2006/ole">
            <p:oleObj spid="_x0000_s55308" name="公式" r:id="rId7" imgW="752459" imgH="266694" progId="Equation.3">
              <p:embed/>
            </p:oleObj>
          </a:graphicData>
        </a:graphic>
      </p:graphicFrame>
      <p:grpSp>
        <p:nvGrpSpPr>
          <p:cNvPr id="9" name="Group 46"/>
          <p:cNvGrpSpPr>
            <a:grpSpLocks/>
          </p:cNvGrpSpPr>
          <p:nvPr/>
        </p:nvGrpSpPr>
        <p:grpSpPr bwMode="auto">
          <a:xfrm>
            <a:off x="5651500" y="1125538"/>
            <a:ext cx="2016125" cy="2174875"/>
            <a:chOff x="3560" y="709"/>
            <a:chExt cx="1270" cy="1370"/>
          </a:xfrm>
        </p:grpSpPr>
        <p:sp>
          <p:nvSpPr>
            <p:cNvPr id="55339" name="Text Box 47"/>
            <p:cNvSpPr txBox="1">
              <a:spLocks noChangeArrowheads="1"/>
            </p:cNvSpPr>
            <p:nvPr/>
          </p:nvSpPr>
          <p:spPr bwMode="auto">
            <a:xfrm>
              <a:off x="3878" y="709"/>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5340" name="Text Box 48"/>
            <p:cNvSpPr txBox="1">
              <a:spLocks noChangeArrowheads="1"/>
            </p:cNvSpPr>
            <p:nvPr/>
          </p:nvSpPr>
          <p:spPr bwMode="auto">
            <a:xfrm>
              <a:off x="3878" y="1752"/>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5341" name="Line 49"/>
            <p:cNvSpPr>
              <a:spLocks noChangeShapeType="1"/>
            </p:cNvSpPr>
            <p:nvPr/>
          </p:nvSpPr>
          <p:spPr bwMode="auto">
            <a:xfrm>
              <a:off x="3560" y="1072"/>
              <a:ext cx="998" cy="0"/>
            </a:xfrm>
            <a:prstGeom prst="line">
              <a:avLst/>
            </a:prstGeom>
            <a:noFill/>
            <a:ln w="28575">
              <a:solidFill>
                <a:srgbClr val="FFCC00"/>
              </a:solidFill>
              <a:round/>
              <a:headEnd/>
              <a:tailEnd/>
            </a:ln>
          </p:spPr>
          <p:txBody>
            <a:bodyPr wrap="none" anchor="ctr"/>
            <a:lstStyle/>
            <a:p>
              <a:endParaRPr lang="zh-CN" altLang="en-US"/>
            </a:p>
          </p:txBody>
        </p:sp>
        <p:sp>
          <p:nvSpPr>
            <p:cNvPr id="55342" name="Line 50"/>
            <p:cNvSpPr>
              <a:spLocks noChangeShapeType="1"/>
            </p:cNvSpPr>
            <p:nvPr/>
          </p:nvSpPr>
          <p:spPr bwMode="auto">
            <a:xfrm>
              <a:off x="3560" y="1752"/>
              <a:ext cx="998" cy="0"/>
            </a:xfrm>
            <a:prstGeom prst="line">
              <a:avLst/>
            </a:prstGeom>
            <a:noFill/>
            <a:ln w="28575">
              <a:solidFill>
                <a:srgbClr val="FFCC00"/>
              </a:solidFill>
              <a:round/>
              <a:headEnd/>
              <a:tailEnd/>
            </a:ln>
          </p:spPr>
          <p:txBody>
            <a:bodyPr wrap="none" anchor="ctr"/>
            <a:lstStyle/>
            <a:p>
              <a:endParaRPr lang="zh-CN" altLang="en-US"/>
            </a:p>
          </p:txBody>
        </p:sp>
        <p:sp>
          <p:nvSpPr>
            <p:cNvPr id="55343" name="Text Box 51"/>
            <p:cNvSpPr txBox="1">
              <a:spLocks noChangeArrowheads="1"/>
            </p:cNvSpPr>
            <p:nvPr/>
          </p:nvSpPr>
          <p:spPr bwMode="auto">
            <a:xfrm>
              <a:off x="4590" y="1425"/>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55344" name="Text Box 52"/>
            <p:cNvSpPr txBox="1">
              <a:spLocks noChangeArrowheads="1"/>
            </p:cNvSpPr>
            <p:nvPr/>
          </p:nvSpPr>
          <p:spPr bwMode="auto">
            <a:xfrm>
              <a:off x="3833" y="1072"/>
              <a:ext cx="22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5345" name="Text Box 53"/>
            <p:cNvSpPr txBox="1">
              <a:spLocks noChangeArrowheads="1"/>
            </p:cNvSpPr>
            <p:nvPr/>
          </p:nvSpPr>
          <p:spPr bwMode="auto">
            <a:xfrm>
              <a:off x="3833" y="1435"/>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5346" name="Text Box 54"/>
            <p:cNvSpPr txBox="1">
              <a:spLocks noChangeArrowheads="1"/>
            </p:cNvSpPr>
            <p:nvPr/>
          </p:nvSpPr>
          <p:spPr bwMode="auto">
            <a:xfrm>
              <a:off x="3833" y="1253"/>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55347" name="Oval 55"/>
            <p:cNvSpPr>
              <a:spLocks noChangeArrowheads="1"/>
            </p:cNvSpPr>
            <p:nvPr/>
          </p:nvSpPr>
          <p:spPr bwMode="auto">
            <a:xfrm>
              <a:off x="3923" y="1027"/>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5348" name="Oval 56"/>
            <p:cNvSpPr>
              <a:spLocks noChangeArrowheads="1"/>
            </p:cNvSpPr>
            <p:nvPr/>
          </p:nvSpPr>
          <p:spPr bwMode="auto">
            <a:xfrm>
              <a:off x="3923" y="1707"/>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5349" name="Line 57"/>
            <p:cNvSpPr>
              <a:spLocks noChangeShapeType="1"/>
            </p:cNvSpPr>
            <p:nvPr/>
          </p:nvSpPr>
          <p:spPr bwMode="auto">
            <a:xfrm>
              <a:off x="4558" y="1072"/>
              <a:ext cx="0" cy="680"/>
            </a:xfrm>
            <a:prstGeom prst="line">
              <a:avLst/>
            </a:prstGeom>
            <a:noFill/>
            <a:ln w="28575">
              <a:solidFill>
                <a:srgbClr val="FFCC00"/>
              </a:solidFill>
              <a:round/>
              <a:headEnd/>
              <a:tailEnd/>
            </a:ln>
          </p:spPr>
          <p:txBody>
            <a:bodyPr/>
            <a:lstStyle/>
            <a:p>
              <a:endParaRPr lang="zh-CN" altLang="en-US"/>
            </a:p>
          </p:txBody>
        </p:sp>
        <p:sp>
          <p:nvSpPr>
            <p:cNvPr id="55350" name="Line 58"/>
            <p:cNvSpPr>
              <a:spLocks noChangeShapeType="1"/>
            </p:cNvSpPr>
            <p:nvPr/>
          </p:nvSpPr>
          <p:spPr bwMode="auto">
            <a:xfrm>
              <a:off x="4558" y="1480"/>
              <a:ext cx="0" cy="227"/>
            </a:xfrm>
            <a:prstGeom prst="line">
              <a:avLst/>
            </a:prstGeom>
            <a:noFill/>
            <a:ln w="28575">
              <a:solidFill>
                <a:srgbClr val="66FFFF"/>
              </a:solidFill>
              <a:round/>
              <a:headEnd/>
              <a:tailEnd type="triangle" w="med" len="med"/>
            </a:ln>
          </p:spPr>
          <p:txBody>
            <a:bodyPr wrap="none" anchor="ctr"/>
            <a:lstStyle/>
            <a:p>
              <a:endParaRPr lang="zh-CN" altLang="en-US"/>
            </a:p>
          </p:txBody>
        </p:sp>
        <p:grpSp>
          <p:nvGrpSpPr>
            <p:cNvPr id="55351" name="Group 59"/>
            <p:cNvGrpSpPr>
              <a:grpSpLocks/>
            </p:cNvGrpSpPr>
            <p:nvPr/>
          </p:nvGrpSpPr>
          <p:grpSpPr bwMode="auto">
            <a:xfrm>
              <a:off x="4377" y="1162"/>
              <a:ext cx="363" cy="363"/>
              <a:chOff x="4785" y="709"/>
              <a:chExt cx="363" cy="363"/>
            </a:xfrm>
          </p:grpSpPr>
          <p:sp>
            <p:nvSpPr>
              <p:cNvPr id="55352" name="Oval 60"/>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5353" name="Line 61"/>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11" name="Group 62"/>
          <p:cNvGrpSpPr>
            <a:grpSpLocks/>
          </p:cNvGrpSpPr>
          <p:nvPr/>
        </p:nvGrpSpPr>
        <p:grpSpPr bwMode="auto">
          <a:xfrm>
            <a:off x="4500563" y="3213100"/>
            <a:ext cx="2663825" cy="2174875"/>
            <a:chOff x="2835" y="2024"/>
            <a:chExt cx="1678" cy="1370"/>
          </a:xfrm>
        </p:grpSpPr>
        <p:sp>
          <p:nvSpPr>
            <p:cNvPr id="55321" name="Line 63"/>
            <p:cNvSpPr>
              <a:spLocks noChangeShapeType="1"/>
            </p:cNvSpPr>
            <p:nvPr/>
          </p:nvSpPr>
          <p:spPr bwMode="auto">
            <a:xfrm>
              <a:off x="3243" y="2387"/>
              <a:ext cx="998" cy="0"/>
            </a:xfrm>
            <a:prstGeom prst="line">
              <a:avLst/>
            </a:prstGeom>
            <a:noFill/>
            <a:ln w="28575">
              <a:solidFill>
                <a:srgbClr val="FFCC00"/>
              </a:solidFill>
              <a:round/>
              <a:headEnd/>
              <a:tailEnd/>
            </a:ln>
          </p:spPr>
          <p:txBody>
            <a:bodyPr wrap="none" anchor="ctr"/>
            <a:lstStyle/>
            <a:p>
              <a:endParaRPr lang="zh-CN" altLang="en-US"/>
            </a:p>
          </p:txBody>
        </p:sp>
        <p:sp>
          <p:nvSpPr>
            <p:cNvPr id="55322" name="Line 64"/>
            <p:cNvSpPr>
              <a:spLocks noChangeShapeType="1"/>
            </p:cNvSpPr>
            <p:nvPr/>
          </p:nvSpPr>
          <p:spPr bwMode="auto">
            <a:xfrm>
              <a:off x="3243" y="3067"/>
              <a:ext cx="998" cy="0"/>
            </a:xfrm>
            <a:prstGeom prst="line">
              <a:avLst/>
            </a:prstGeom>
            <a:noFill/>
            <a:ln w="28575">
              <a:solidFill>
                <a:srgbClr val="FFCC00"/>
              </a:solidFill>
              <a:round/>
              <a:headEnd/>
              <a:tailEnd/>
            </a:ln>
          </p:spPr>
          <p:txBody>
            <a:bodyPr wrap="none" anchor="ctr"/>
            <a:lstStyle/>
            <a:p>
              <a:endParaRPr lang="zh-CN" altLang="en-US"/>
            </a:p>
          </p:txBody>
        </p:sp>
        <p:sp>
          <p:nvSpPr>
            <p:cNvPr id="55323" name="Rectangle 65"/>
            <p:cNvSpPr>
              <a:spLocks noChangeArrowheads="1"/>
            </p:cNvSpPr>
            <p:nvPr/>
          </p:nvSpPr>
          <p:spPr bwMode="auto">
            <a:xfrm>
              <a:off x="2835" y="2296"/>
              <a:ext cx="499" cy="907"/>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wrap="none" anchor="ctr"/>
            <a:lstStyle/>
            <a:p>
              <a:pPr algn="ctr" eaLnBrk="1" hangingPunct="1"/>
              <a:endParaRPr lang="zh-CN" altLang="en-US" sz="4400">
                <a:solidFill>
                  <a:schemeClr val="bg1"/>
                </a:solidFill>
                <a:latin typeface="Times New Roman" pitchFamily="18" charset="0"/>
                <a:ea typeface="仿宋_GB2312" pitchFamily="49" charset="-122"/>
              </a:endParaRPr>
            </a:p>
          </p:txBody>
        </p:sp>
        <p:sp>
          <p:nvSpPr>
            <p:cNvPr id="55324" name="Text Box 66"/>
            <p:cNvSpPr txBox="1">
              <a:spLocks noChangeArrowheads="1"/>
            </p:cNvSpPr>
            <p:nvPr/>
          </p:nvSpPr>
          <p:spPr bwMode="auto">
            <a:xfrm>
              <a:off x="2835" y="2296"/>
              <a:ext cx="37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N</a:t>
              </a:r>
            </a:p>
          </p:txBody>
        </p:sp>
        <p:grpSp>
          <p:nvGrpSpPr>
            <p:cNvPr id="55325" name="Group 67"/>
            <p:cNvGrpSpPr>
              <a:grpSpLocks/>
            </p:cNvGrpSpPr>
            <p:nvPr/>
          </p:nvGrpSpPr>
          <p:grpSpPr bwMode="auto">
            <a:xfrm>
              <a:off x="3515" y="2024"/>
              <a:ext cx="998" cy="1370"/>
              <a:chOff x="3515" y="2024"/>
              <a:chExt cx="998" cy="1370"/>
            </a:xfrm>
          </p:grpSpPr>
          <p:sp>
            <p:nvSpPr>
              <p:cNvPr id="55326" name="Text Box 68"/>
              <p:cNvSpPr txBox="1">
                <a:spLocks noChangeArrowheads="1"/>
              </p:cNvSpPr>
              <p:nvPr/>
            </p:nvSpPr>
            <p:spPr bwMode="auto">
              <a:xfrm>
                <a:off x="3515" y="2568"/>
                <a:ext cx="37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55327" name="Text Box 69"/>
              <p:cNvSpPr txBox="1">
                <a:spLocks noChangeArrowheads="1"/>
              </p:cNvSpPr>
              <p:nvPr/>
            </p:nvSpPr>
            <p:spPr bwMode="auto">
              <a:xfrm>
                <a:off x="3561" y="2024"/>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5328" name="Text Box 70"/>
              <p:cNvSpPr txBox="1">
                <a:spLocks noChangeArrowheads="1"/>
              </p:cNvSpPr>
              <p:nvPr/>
            </p:nvSpPr>
            <p:spPr bwMode="auto">
              <a:xfrm>
                <a:off x="3561" y="306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5329" name="Text Box 71"/>
              <p:cNvSpPr txBox="1">
                <a:spLocks noChangeArrowheads="1"/>
              </p:cNvSpPr>
              <p:nvPr/>
            </p:nvSpPr>
            <p:spPr bwMode="auto">
              <a:xfrm>
                <a:off x="4287" y="2740"/>
                <a:ext cx="22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55330" name="Text Box 72"/>
              <p:cNvSpPr txBox="1">
                <a:spLocks noChangeArrowheads="1"/>
              </p:cNvSpPr>
              <p:nvPr/>
            </p:nvSpPr>
            <p:spPr bwMode="auto">
              <a:xfrm>
                <a:off x="3516" y="2387"/>
                <a:ext cx="22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5331" name="Text Box 73"/>
              <p:cNvSpPr txBox="1">
                <a:spLocks noChangeArrowheads="1"/>
              </p:cNvSpPr>
              <p:nvPr/>
            </p:nvSpPr>
            <p:spPr bwMode="auto">
              <a:xfrm>
                <a:off x="3516" y="275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5332" name="Oval 74"/>
              <p:cNvSpPr>
                <a:spLocks noChangeArrowheads="1"/>
              </p:cNvSpPr>
              <p:nvPr/>
            </p:nvSpPr>
            <p:spPr bwMode="auto">
              <a:xfrm>
                <a:off x="3606" y="2342"/>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5333" name="Oval 75"/>
              <p:cNvSpPr>
                <a:spLocks noChangeArrowheads="1"/>
              </p:cNvSpPr>
              <p:nvPr/>
            </p:nvSpPr>
            <p:spPr bwMode="auto">
              <a:xfrm>
                <a:off x="3606" y="3022"/>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5334" name="Line 76"/>
              <p:cNvSpPr>
                <a:spLocks noChangeShapeType="1"/>
              </p:cNvSpPr>
              <p:nvPr/>
            </p:nvSpPr>
            <p:spPr bwMode="auto">
              <a:xfrm>
                <a:off x="4241" y="2387"/>
                <a:ext cx="0" cy="680"/>
              </a:xfrm>
              <a:prstGeom prst="line">
                <a:avLst/>
              </a:prstGeom>
              <a:noFill/>
              <a:ln w="28575">
                <a:solidFill>
                  <a:srgbClr val="FFCC00"/>
                </a:solidFill>
                <a:round/>
                <a:headEnd/>
                <a:tailEnd/>
              </a:ln>
            </p:spPr>
            <p:txBody>
              <a:bodyPr/>
              <a:lstStyle/>
              <a:p>
                <a:endParaRPr lang="zh-CN" altLang="en-US"/>
              </a:p>
            </p:txBody>
          </p:sp>
          <p:sp>
            <p:nvSpPr>
              <p:cNvPr id="55335" name="Line 77"/>
              <p:cNvSpPr>
                <a:spLocks noChangeShapeType="1"/>
              </p:cNvSpPr>
              <p:nvPr/>
            </p:nvSpPr>
            <p:spPr bwMode="auto">
              <a:xfrm>
                <a:off x="4241" y="2750"/>
                <a:ext cx="0" cy="272"/>
              </a:xfrm>
              <a:prstGeom prst="line">
                <a:avLst/>
              </a:prstGeom>
              <a:noFill/>
              <a:ln w="28575">
                <a:solidFill>
                  <a:srgbClr val="66FFFF"/>
                </a:solidFill>
                <a:round/>
                <a:headEnd/>
                <a:tailEnd type="triangle" w="med" len="med"/>
              </a:ln>
            </p:spPr>
            <p:txBody>
              <a:bodyPr wrap="none" anchor="ctr"/>
              <a:lstStyle/>
              <a:p>
                <a:endParaRPr lang="zh-CN" altLang="en-US"/>
              </a:p>
            </p:txBody>
          </p:sp>
          <p:grpSp>
            <p:nvGrpSpPr>
              <p:cNvPr id="55336" name="Group 78"/>
              <p:cNvGrpSpPr>
                <a:grpSpLocks/>
              </p:cNvGrpSpPr>
              <p:nvPr/>
            </p:nvGrpSpPr>
            <p:grpSpPr bwMode="auto">
              <a:xfrm>
                <a:off x="4059" y="2477"/>
                <a:ext cx="363" cy="363"/>
                <a:chOff x="4785" y="709"/>
                <a:chExt cx="363" cy="363"/>
              </a:xfrm>
            </p:grpSpPr>
            <p:sp>
              <p:nvSpPr>
                <p:cNvPr id="55337" name="Oval 79"/>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5338" name="Line 80"/>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sp>
        <p:nvSpPr>
          <p:cNvPr id="396369" name="Rectangle 81"/>
          <p:cNvSpPr>
            <a:spLocks noChangeArrowheads="1"/>
          </p:cNvSpPr>
          <p:nvPr/>
        </p:nvSpPr>
        <p:spPr bwMode="auto">
          <a:xfrm>
            <a:off x="5003800" y="1557338"/>
            <a:ext cx="792163" cy="1439862"/>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wrap="none" anchor="ctr"/>
          <a:lstStyle/>
          <a:p>
            <a:pPr algn="ctr" eaLnBrk="1" hangingPunct="1"/>
            <a:r>
              <a:rPr lang="en-US" altLang="zh-CN" sz="4400">
                <a:solidFill>
                  <a:schemeClr val="bg1"/>
                </a:solidFill>
                <a:latin typeface="Times New Roman" pitchFamily="18" charset="0"/>
                <a:ea typeface="仿宋_GB2312" pitchFamily="49" charset="-122"/>
              </a:rPr>
              <a:t>A</a:t>
            </a:r>
          </a:p>
        </p:txBody>
      </p:sp>
      <p:grpSp>
        <p:nvGrpSpPr>
          <p:cNvPr id="14" name="Group 82"/>
          <p:cNvGrpSpPr>
            <a:grpSpLocks/>
          </p:cNvGrpSpPr>
          <p:nvPr/>
        </p:nvGrpSpPr>
        <p:grpSpPr bwMode="auto">
          <a:xfrm>
            <a:off x="4735513" y="3789363"/>
            <a:ext cx="844550" cy="1079500"/>
            <a:chOff x="3016" y="2387"/>
            <a:chExt cx="532" cy="680"/>
          </a:xfrm>
        </p:grpSpPr>
        <p:sp>
          <p:nvSpPr>
            <p:cNvPr id="55316" name="Line 83"/>
            <p:cNvSpPr>
              <a:spLocks noChangeShapeType="1"/>
            </p:cNvSpPr>
            <p:nvPr/>
          </p:nvSpPr>
          <p:spPr bwMode="auto">
            <a:xfrm>
              <a:off x="3107" y="2387"/>
              <a:ext cx="0" cy="680"/>
            </a:xfrm>
            <a:prstGeom prst="line">
              <a:avLst/>
            </a:prstGeom>
            <a:noFill/>
            <a:ln w="28575">
              <a:solidFill>
                <a:srgbClr val="FFCC00"/>
              </a:solidFill>
              <a:round/>
              <a:headEnd/>
              <a:tailEnd/>
            </a:ln>
          </p:spPr>
          <p:txBody>
            <a:bodyPr/>
            <a:lstStyle/>
            <a:p>
              <a:endParaRPr lang="zh-CN" altLang="en-US"/>
            </a:p>
          </p:txBody>
        </p:sp>
        <p:sp>
          <p:nvSpPr>
            <p:cNvPr id="55317" name="Text Box 84"/>
            <p:cNvSpPr txBox="1">
              <a:spLocks noChangeArrowheads="1"/>
            </p:cNvSpPr>
            <p:nvPr/>
          </p:nvSpPr>
          <p:spPr bwMode="auto">
            <a:xfrm>
              <a:off x="3152" y="2568"/>
              <a:ext cx="396"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55318" name="Line 85"/>
            <p:cNvSpPr>
              <a:spLocks noChangeShapeType="1"/>
            </p:cNvSpPr>
            <p:nvPr/>
          </p:nvSpPr>
          <p:spPr bwMode="auto">
            <a:xfrm>
              <a:off x="3107" y="3067"/>
              <a:ext cx="272" cy="0"/>
            </a:xfrm>
            <a:prstGeom prst="line">
              <a:avLst/>
            </a:prstGeom>
            <a:noFill/>
            <a:ln w="28575">
              <a:solidFill>
                <a:srgbClr val="FFCC00"/>
              </a:solidFill>
              <a:round/>
              <a:headEnd/>
              <a:tailEnd/>
            </a:ln>
          </p:spPr>
          <p:txBody>
            <a:bodyPr/>
            <a:lstStyle/>
            <a:p>
              <a:endParaRPr lang="zh-CN" altLang="en-US"/>
            </a:p>
          </p:txBody>
        </p:sp>
        <p:sp>
          <p:nvSpPr>
            <p:cNvPr id="55319" name="Line 86"/>
            <p:cNvSpPr>
              <a:spLocks noChangeShapeType="1"/>
            </p:cNvSpPr>
            <p:nvPr/>
          </p:nvSpPr>
          <p:spPr bwMode="auto">
            <a:xfrm>
              <a:off x="3107" y="2387"/>
              <a:ext cx="272" cy="0"/>
            </a:xfrm>
            <a:prstGeom prst="line">
              <a:avLst/>
            </a:prstGeom>
            <a:noFill/>
            <a:ln w="28575">
              <a:solidFill>
                <a:srgbClr val="FFCC00"/>
              </a:solidFill>
              <a:round/>
              <a:headEnd/>
              <a:tailEnd/>
            </a:ln>
          </p:spPr>
          <p:txBody>
            <a:bodyPr/>
            <a:lstStyle/>
            <a:p>
              <a:endParaRPr lang="zh-CN" altLang="en-US"/>
            </a:p>
          </p:txBody>
        </p:sp>
        <p:sp>
          <p:nvSpPr>
            <p:cNvPr id="396375" name="Rectangle 87"/>
            <p:cNvSpPr>
              <a:spLocks noChangeArrowheads="1"/>
            </p:cNvSpPr>
            <p:nvPr/>
          </p:nvSpPr>
          <p:spPr bwMode="auto">
            <a:xfrm>
              <a:off x="3016" y="2568"/>
              <a:ext cx="181" cy="363"/>
            </a:xfrm>
            <a:prstGeom prst="rect">
              <a:avLst/>
            </a:prstGeom>
            <a:gradFill rotWithShape="1">
              <a:gsLst>
                <a:gs pos="0">
                  <a:schemeClr val="bg2">
                    <a:gamma/>
                    <a:shade val="46275"/>
                    <a:invGamma/>
                  </a:schemeClr>
                </a:gs>
                <a:gs pos="50000">
                  <a:schemeClr val="bg2"/>
                </a:gs>
                <a:gs pos="100000">
                  <a:schemeClr val="bg2">
                    <a:gamma/>
                    <a:shade val="46275"/>
                    <a:invGamma/>
                  </a:schemeClr>
                </a:gs>
              </a:gsLst>
              <a:lin ang="0" scaled="1"/>
            </a:gradFill>
            <a:ln w="28575">
              <a:noFill/>
              <a:miter lim="800000"/>
              <a:headEnd/>
              <a:tailEnd/>
            </a:ln>
            <a:effectLst/>
          </p:spPr>
          <p:txBody>
            <a:bodyPr wrap="none" anchor="ctr"/>
            <a:lstStyle/>
            <a:p>
              <a:pPr>
                <a:defRPr/>
              </a:pPr>
              <a:endParaRPr lang="zh-CN" altLang="en-US">
                <a:ea typeface="宋体" pitchFamily="2" charset="-122"/>
              </a:endParaRPr>
            </a:p>
          </p:txBody>
        </p:sp>
      </p:grpSp>
      <p:grpSp>
        <p:nvGrpSpPr>
          <p:cNvPr id="55313" name="Group 88"/>
          <p:cNvGrpSpPr>
            <a:grpSpLocks/>
          </p:cNvGrpSpPr>
          <p:nvPr/>
        </p:nvGrpSpPr>
        <p:grpSpPr bwMode="auto">
          <a:xfrm>
            <a:off x="6588125" y="6446838"/>
            <a:ext cx="792163" cy="366712"/>
            <a:chOff x="5193" y="4020"/>
            <a:chExt cx="499" cy="231"/>
          </a:xfrm>
        </p:grpSpPr>
        <p:pic>
          <p:nvPicPr>
            <p:cNvPr id="55314" name="Picture 89"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55315" name="Text Box 90">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96290"/>
                                        </p:tgtEl>
                                        <p:attrNameLst>
                                          <p:attrName>style.visibility</p:attrName>
                                        </p:attrNameLst>
                                      </p:cBhvr>
                                      <p:to>
                                        <p:strVal val="visible"/>
                                      </p:to>
                                    </p:set>
                                    <p:anim calcmode="lin" valueType="num">
                                      <p:cBhvr additive="base">
                                        <p:cTn id="7" dur="500" fill="hold"/>
                                        <p:tgtEl>
                                          <p:spTgt spid="396290"/>
                                        </p:tgtEl>
                                        <p:attrNameLst>
                                          <p:attrName>ppt_x</p:attrName>
                                        </p:attrNameLst>
                                      </p:cBhvr>
                                      <p:tavLst>
                                        <p:tav tm="0">
                                          <p:val>
                                            <p:strVal val="0-#ppt_w/2"/>
                                          </p:val>
                                        </p:tav>
                                        <p:tav tm="100000">
                                          <p:val>
                                            <p:strVal val="#ppt_x"/>
                                          </p:val>
                                        </p:tav>
                                      </p:tavLst>
                                    </p:anim>
                                    <p:anim calcmode="lin" valueType="num">
                                      <p:cBhvr additive="base">
                                        <p:cTn id="8" dur="500" fill="hold"/>
                                        <p:tgtEl>
                                          <p:spTgt spid="3962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to="" calcmode="lin" valueType="num">
                                      <p:cBhvr>
                                        <p:cTn id="18" dur="1" fill="hold"/>
                                        <p:tgtEl>
                                          <p:spTgt spid="2"/>
                                        </p:tgtEl>
                                        <p:attrNameLst>
                                          <p:attrName/>
                                        </p:attrNameLst>
                                      </p:cBhvr>
                                    </p:anim>
                                  </p:childTnLst>
                                </p:cTn>
                              </p:par>
                            </p:childTnLst>
                          </p:cTn>
                        </p:par>
                        <p:par>
                          <p:cTn id="19" fill="hold" nodeType="afterGroup">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396369"/>
                                        </p:tgtEl>
                                        <p:attrNameLst>
                                          <p:attrName>style.visibility</p:attrName>
                                        </p:attrNameLst>
                                      </p:cBhvr>
                                      <p:to>
                                        <p:strVal val="visible"/>
                                      </p:to>
                                    </p:set>
                                    <p:animEffect transition="in" filter="wipe(left)">
                                      <p:cBhvr>
                                        <p:cTn id="22" dur="500"/>
                                        <p:tgtEl>
                                          <p:spTgt spid="396369"/>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slide(fromBottom)">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0" presetClass="entr" presetSubtype="0" fill="hold" grpId="0" nodeType="clickEffect">
                                  <p:stCondLst>
                                    <p:cond delay="0"/>
                                  </p:stCondLst>
                                  <p:childTnLst>
                                    <p:set>
                                      <p:cBhvr>
                                        <p:cTn id="40" dur="1" fill="hold">
                                          <p:stCondLst>
                                            <p:cond delay="0"/>
                                          </p:stCondLst>
                                        </p:cTn>
                                        <p:tgtEl>
                                          <p:spTgt spid="396300"/>
                                        </p:tgtEl>
                                        <p:attrNameLst>
                                          <p:attrName>style.visibility</p:attrName>
                                        </p:attrNameLst>
                                      </p:cBhvr>
                                      <p:to>
                                        <p:strVal val="visible"/>
                                      </p:to>
                                    </p:set>
                                    <p:animEffect transition="in" filter="wedge">
                                      <p:cBhvr>
                                        <p:cTn id="41" dur="2000"/>
                                        <p:tgtEl>
                                          <p:spTgt spid="39630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96291"/>
                                        </p:tgtEl>
                                        <p:attrNameLst>
                                          <p:attrName>style.visibility</p:attrName>
                                        </p:attrNameLst>
                                      </p:cBhvr>
                                      <p:to>
                                        <p:strVal val="visible"/>
                                      </p:to>
                                    </p:set>
                                    <p:anim calcmode="lin" valueType="num">
                                      <p:cBhvr additive="base">
                                        <p:cTn id="46" dur="500" fill="hold"/>
                                        <p:tgtEl>
                                          <p:spTgt spid="396291"/>
                                        </p:tgtEl>
                                        <p:attrNameLst>
                                          <p:attrName>ppt_x</p:attrName>
                                        </p:attrNameLst>
                                      </p:cBhvr>
                                      <p:tavLst>
                                        <p:tav tm="0">
                                          <p:val>
                                            <p:strVal val="#ppt_x"/>
                                          </p:val>
                                        </p:tav>
                                        <p:tav tm="100000">
                                          <p:val>
                                            <p:strVal val="#ppt_x"/>
                                          </p:val>
                                        </p:tav>
                                      </p:tavLst>
                                    </p:anim>
                                    <p:anim calcmode="lin" valueType="num">
                                      <p:cBhvr additive="base">
                                        <p:cTn id="47" dur="500" fill="hold"/>
                                        <p:tgtEl>
                                          <p:spTgt spid="396291"/>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96332"/>
                                        </p:tgtEl>
                                        <p:attrNameLst>
                                          <p:attrName>style.visibility</p:attrName>
                                        </p:attrNameLst>
                                      </p:cBhvr>
                                      <p:to>
                                        <p:strVal val="visible"/>
                                      </p:to>
                                    </p:set>
                                    <p:animEffect transition="in" filter="wipe(left)">
                                      <p:cBhvr>
                                        <p:cTn id="62" dur="1000"/>
                                        <p:tgtEl>
                                          <p:spTgt spid="3963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96333"/>
                                        </p:tgtEl>
                                        <p:attrNameLst>
                                          <p:attrName>style.visibility</p:attrName>
                                        </p:attrNameLst>
                                      </p:cBhvr>
                                      <p:to>
                                        <p:strVal val="visible"/>
                                      </p:to>
                                    </p:set>
                                    <p:animEffect transition="in" filter="wipe(left)">
                                      <p:cBhvr>
                                        <p:cTn id="67" dur="1000"/>
                                        <p:tgtEl>
                                          <p:spTgt spid="39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p:bldP spid="396291" grpId="0" autoUpdateAnimBg="0"/>
      <p:bldP spid="396300" grpId="0" animBg="1"/>
      <p:bldP spid="39636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314" name="Object 2"/>
          <p:cNvGraphicFramePr>
            <a:graphicFrameLocks noChangeAspect="1"/>
          </p:cNvGraphicFramePr>
          <p:nvPr/>
        </p:nvGraphicFramePr>
        <p:xfrm>
          <a:off x="1763713" y="692150"/>
          <a:ext cx="5256212" cy="936625"/>
        </p:xfrm>
        <a:graphic>
          <a:graphicData uri="http://schemas.openxmlformats.org/presentationml/2006/ole">
            <p:oleObj spid="_x0000_s56322" name="公式" r:id="rId3" imgW="1552471" imgH="266694" progId="Equation.3">
              <p:embed/>
            </p:oleObj>
          </a:graphicData>
        </a:graphic>
      </p:graphicFrame>
      <p:sp>
        <p:nvSpPr>
          <p:cNvPr id="397315" name="AutoShape 3"/>
          <p:cNvSpPr>
            <a:spLocks noChangeArrowheads="1"/>
          </p:cNvSpPr>
          <p:nvPr/>
        </p:nvSpPr>
        <p:spPr bwMode="auto">
          <a:xfrm>
            <a:off x="2339975" y="3429000"/>
            <a:ext cx="720725" cy="215900"/>
          </a:xfrm>
          <a:prstGeom prst="rightArrow">
            <a:avLst>
              <a:gd name="adj1" fmla="val 50000"/>
              <a:gd name="adj2" fmla="val 83456"/>
            </a:avLst>
          </a:prstGeom>
          <a:solidFill>
            <a:srgbClr val="00CCFF"/>
          </a:solidFill>
          <a:ln w="9525">
            <a:noFill/>
            <a:miter lim="800000"/>
            <a:headEnd/>
            <a:tailEnd/>
          </a:ln>
        </p:spPr>
        <p:txBody>
          <a:bodyPr wrap="none" anchor="ctr"/>
          <a:lstStyle/>
          <a:p>
            <a:endParaRPr lang="zh-CN" altLang="en-US">
              <a:ea typeface="宋体" charset="-122"/>
            </a:endParaRPr>
          </a:p>
        </p:txBody>
      </p:sp>
      <p:grpSp>
        <p:nvGrpSpPr>
          <p:cNvPr id="56324" name="Group 4"/>
          <p:cNvGrpSpPr>
            <a:grpSpLocks/>
          </p:cNvGrpSpPr>
          <p:nvPr/>
        </p:nvGrpSpPr>
        <p:grpSpPr bwMode="auto">
          <a:xfrm>
            <a:off x="8316913" y="6446838"/>
            <a:ext cx="792162" cy="366712"/>
            <a:chOff x="5193" y="4020"/>
            <a:chExt cx="499" cy="231"/>
          </a:xfrm>
        </p:grpSpPr>
        <p:pic>
          <p:nvPicPr>
            <p:cNvPr id="56351" name="Picture 5"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56352" name="Text Box 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56325" name="Group 7"/>
          <p:cNvGrpSpPr>
            <a:grpSpLocks/>
          </p:cNvGrpSpPr>
          <p:nvPr/>
        </p:nvGrpSpPr>
        <p:grpSpPr bwMode="auto">
          <a:xfrm>
            <a:off x="7453313" y="6446838"/>
            <a:ext cx="792162" cy="366712"/>
            <a:chOff x="4649" y="4020"/>
            <a:chExt cx="499" cy="231"/>
          </a:xfrm>
        </p:grpSpPr>
        <p:pic>
          <p:nvPicPr>
            <p:cNvPr id="56349" name="Picture 8"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56350" name="Text Box 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0"/>
          <p:cNvGrpSpPr>
            <a:grpSpLocks/>
          </p:cNvGrpSpPr>
          <p:nvPr/>
        </p:nvGrpSpPr>
        <p:grpSpPr bwMode="auto">
          <a:xfrm>
            <a:off x="3348038" y="1916113"/>
            <a:ext cx="3032125" cy="3113087"/>
            <a:chOff x="340" y="1933"/>
            <a:chExt cx="1910" cy="1961"/>
          </a:xfrm>
        </p:grpSpPr>
        <p:sp>
          <p:nvSpPr>
            <p:cNvPr id="56330" name="Text Box 11"/>
            <p:cNvSpPr txBox="1">
              <a:spLocks noChangeArrowheads="1"/>
            </p:cNvSpPr>
            <p:nvPr/>
          </p:nvSpPr>
          <p:spPr bwMode="auto">
            <a:xfrm>
              <a:off x="975" y="1933"/>
              <a:ext cx="29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56331" name="Line 12"/>
            <p:cNvSpPr>
              <a:spLocks noChangeShapeType="1"/>
            </p:cNvSpPr>
            <p:nvPr/>
          </p:nvSpPr>
          <p:spPr bwMode="auto">
            <a:xfrm>
              <a:off x="975" y="2296"/>
              <a:ext cx="317"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56332" name="Text Box 13"/>
            <p:cNvSpPr txBox="1">
              <a:spLocks noChangeArrowheads="1"/>
            </p:cNvSpPr>
            <p:nvPr/>
          </p:nvSpPr>
          <p:spPr bwMode="auto">
            <a:xfrm>
              <a:off x="1338" y="2387"/>
              <a:ext cx="23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6333" name="Text Box 14"/>
            <p:cNvSpPr txBox="1">
              <a:spLocks noChangeArrowheads="1"/>
            </p:cNvSpPr>
            <p:nvPr/>
          </p:nvSpPr>
          <p:spPr bwMode="auto">
            <a:xfrm>
              <a:off x="1292" y="3203"/>
              <a:ext cx="29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6334" name="Text Box 15"/>
            <p:cNvSpPr txBox="1">
              <a:spLocks noChangeArrowheads="1"/>
            </p:cNvSpPr>
            <p:nvPr/>
          </p:nvSpPr>
          <p:spPr bwMode="auto">
            <a:xfrm>
              <a:off x="1247" y="2750"/>
              <a:ext cx="35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56335" name="Rectangle 16" descr="再生纸"/>
            <p:cNvSpPr>
              <a:spLocks noChangeArrowheads="1"/>
            </p:cNvSpPr>
            <p:nvPr/>
          </p:nvSpPr>
          <p:spPr bwMode="auto">
            <a:xfrm>
              <a:off x="1655" y="2205"/>
              <a:ext cx="595" cy="1497"/>
            </a:xfrm>
            <a:prstGeom prst="rect">
              <a:avLst/>
            </a:prstGeom>
            <a:blipFill dpi="0" rotWithShape="1">
              <a:blip r:embed="rId5"/>
              <a:srcRect/>
              <a:tile tx="0" ty="0" sx="100000" sy="100000" flip="none" algn="tl"/>
            </a:blipFill>
            <a:ln w="28575">
              <a:noFill/>
              <a:miter lim="800000"/>
              <a:headEnd/>
              <a:tailEnd/>
            </a:ln>
          </p:spPr>
          <p:txBody>
            <a:bodyPr wrap="none" anchor="ctr"/>
            <a:lstStyle/>
            <a:p>
              <a:pPr algn="ctr" eaLnBrk="1" hangingPunct="1"/>
              <a:r>
                <a:rPr lang="en-US" altLang="zh-CN" sz="4400">
                  <a:latin typeface="Times New Roman" pitchFamily="18" charset="0"/>
                  <a:ea typeface="仿宋_GB2312" pitchFamily="49" charset="-122"/>
                </a:rPr>
                <a:t>N</a:t>
              </a:r>
            </a:p>
          </p:txBody>
        </p:sp>
        <p:sp>
          <p:nvSpPr>
            <p:cNvPr id="56336" name="Oval 17"/>
            <p:cNvSpPr>
              <a:spLocks noChangeArrowheads="1"/>
            </p:cNvSpPr>
            <p:nvPr/>
          </p:nvSpPr>
          <p:spPr bwMode="auto">
            <a:xfrm>
              <a:off x="748" y="302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6337" name="Line 18"/>
            <p:cNvSpPr>
              <a:spLocks noChangeShapeType="1"/>
            </p:cNvSpPr>
            <p:nvPr/>
          </p:nvSpPr>
          <p:spPr bwMode="auto">
            <a:xfrm>
              <a:off x="930" y="3567"/>
              <a:ext cx="726" cy="0"/>
            </a:xfrm>
            <a:prstGeom prst="line">
              <a:avLst/>
            </a:prstGeom>
            <a:noFill/>
            <a:ln w="28575">
              <a:solidFill>
                <a:srgbClr val="FFCC00"/>
              </a:solidFill>
              <a:round/>
              <a:headEnd/>
              <a:tailEnd/>
            </a:ln>
          </p:spPr>
          <p:txBody>
            <a:bodyPr wrap="none" anchor="ctr"/>
            <a:lstStyle/>
            <a:p>
              <a:endParaRPr lang="zh-CN" altLang="en-US"/>
            </a:p>
          </p:txBody>
        </p:sp>
        <p:sp>
          <p:nvSpPr>
            <p:cNvPr id="56338" name="Line 19"/>
            <p:cNvSpPr>
              <a:spLocks noChangeShapeType="1"/>
            </p:cNvSpPr>
            <p:nvPr/>
          </p:nvSpPr>
          <p:spPr bwMode="auto">
            <a:xfrm>
              <a:off x="930" y="2342"/>
              <a:ext cx="0" cy="1225"/>
            </a:xfrm>
            <a:prstGeom prst="line">
              <a:avLst/>
            </a:prstGeom>
            <a:noFill/>
            <a:ln w="28575">
              <a:solidFill>
                <a:srgbClr val="FFCC00"/>
              </a:solidFill>
              <a:round/>
              <a:headEnd/>
              <a:tailEnd/>
            </a:ln>
          </p:spPr>
          <p:txBody>
            <a:bodyPr wrap="none" anchor="ctr"/>
            <a:lstStyle/>
            <a:p>
              <a:endParaRPr lang="zh-CN" altLang="en-US"/>
            </a:p>
          </p:txBody>
        </p:sp>
        <p:sp>
          <p:nvSpPr>
            <p:cNvPr id="56339" name="Line 20"/>
            <p:cNvSpPr>
              <a:spLocks noChangeShapeType="1"/>
            </p:cNvSpPr>
            <p:nvPr/>
          </p:nvSpPr>
          <p:spPr bwMode="auto">
            <a:xfrm>
              <a:off x="930" y="2342"/>
              <a:ext cx="726" cy="0"/>
            </a:xfrm>
            <a:prstGeom prst="line">
              <a:avLst/>
            </a:prstGeom>
            <a:noFill/>
            <a:ln w="28575">
              <a:solidFill>
                <a:srgbClr val="FFCC00"/>
              </a:solidFill>
              <a:round/>
              <a:headEnd/>
              <a:tailEnd/>
            </a:ln>
          </p:spPr>
          <p:txBody>
            <a:bodyPr wrap="none" anchor="ctr"/>
            <a:lstStyle/>
            <a:p>
              <a:endParaRPr lang="zh-CN" altLang="en-US"/>
            </a:p>
          </p:txBody>
        </p:sp>
        <p:sp>
          <p:nvSpPr>
            <p:cNvPr id="56340" name="Text Box 21"/>
            <p:cNvSpPr txBox="1">
              <a:spLocks noChangeArrowheads="1"/>
            </p:cNvSpPr>
            <p:nvPr/>
          </p:nvSpPr>
          <p:spPr bwMode="auto">
            <a:xfrm>
              <a:off x="1338" y="1979"/>
              <a:ext cx="44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6341" name="Text Box 22"/>
            <p:cNvSpPr txBox="1">
              <a:spLocks noChangeArrowheads="1"/>
            </p:cNvSpPr>
            <p:nvPr/>
          </p:nvSpPr>
          <p:spPr bwMode="auto">
            <a:xfrm>
              <a:off x="1292" y="3566"/>
              <a:ext cx="321" cy="328"/>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6342" name="Text Box 23"/>
            <p:cNvSpPr txBox="1">
              <a:spLocks noChangeArrowheads="1"/>
            </p:cNvSpPr>
            <p:nvPr/>
          </p:nvSpPr>
          <p:spPr bwMode="auto">
            <a:xfrm>
              <a:off x="476" y="2433"/>
              <a:ext cx="44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56343" name="Text Box 24"/>
            <p:cNvSpPr txBox="1">
              <a:spLocks noChangeArrowheads="1"/>
            </p:cNvSpPr>
            <p:nvPr/>
          </p:nvSpPr>
          <p:spPr bwMode="auto">
            <a:xfrm>
              <a:off x="340" y="3068"/>
              <a:ext cx="577" cy="326"/>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sp>
          <p:nvSpPr>
            <p:cNvPr id="56344" name="Text Box 25"/>
            <p:cNvSpPr txBox="1">
              <a:spLocks noChangeArrowheads="1"/>
            </p:cNvSpPr>
            <p:nvPr/>
          </p:nvSpPr>
          <p:spPr bwMode="auto">
            <a:xfrm>
              <a:off x="658" y="2750"/>
              <a:ext cx="303"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6345" name="Text Box 26"/>
            <p:cNvSpPr txBox="1">
              <a:spLocks noChangeArrowheads="1"/>
            </p:cNvSpPr>
            <p:nvPr/>
          </p:nvSpPr>
          <p:spPr bwMode="auto">
            <a:xfrm>
              <a:off x="658" y="3340"/>
              <a:ext cx="228" cy="328"/>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宋体" charset="-122"/>
                  <a:ea typeface="宋体" charset="-122"/>
                </a:rPr>
                <a:t>-</a:t>
              </a:r>
              <a:endParaRPr kumimoji="1" lang="en-US" altLang="zh-CN" sz="2800">
                <a:solidFill>
                  <a:schemeClr val="bg1"/>
                </a:solidFill>
                <a:latin typeface="Times New Roman" pitchFamily="18" charset="0"/>
                <a:ea typeface="宋体" charset="-122"/>
              </a:endParaRPr>
            </a:p>
          </p:txBody>
        </p:sp>
        <p:sp>
          <p:nvSpPr>
            <p:cNvPr id="56346" name="Rectangle 27"/>
            <p:cNvSpPr>
              <a:spLocks noChangeArrowheads="1"/>
            </p:cNvSpPr>
            <p:nvPr/>
          </p:nvSpPr>
          <p:spPr bwMode="auto">
            <a:xfrm>
              <a:off x="848" y="243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56347" name="Oval 28"/>
            <p:cNvSpPr>
              <a:spLocks noChangeArrowheads="1"/>
            </p:cNvSpPr>
            <p:nvPr/>
          </p:nvSpPr>
          <p:spPr bwMode="auto">
            <a:xfrm>
              <a:off x="1383" y="3521"/>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6348" name="Oval 29"/>
            <p:cNvSpPr>
              <a:spLocks noChangeArrowheads="1"/>
            </p:cNvSpPr>
            <p:nvPr/>
          </p:nvSpPr>
          <p:spPr bwMode="auto">
            <a:xfrm>
              <a:off x="1383" y="2296"/>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grpSp>
      <p:grpSp>
        <p:nvGrpSpPr>
          <p:cNvPr id="56327" name="Group 30"/>
          <p:cNvGrpSpPr>
            <a:grpSpLocks/>
          </p:cNvGrpSpPr>
          <p:nvPr/>
        </p:nvGrpSpPr>
        <p:grpSpPr bwMode="auto">
          <a:xfrm>
            <a:off x="6588125" y="6446838"/>
            <a:ext cx="792163" cy="366712"/>
            <a:chOff x="5193" y="4020"/>
            <a:chExt cx="499" cy="231"/>
          </a:xfrm>
        </p:grpSpPr>
        <p:pic>
          <p:nvPicPr>
            <p:cNvPr id="56328" name="Picture 31"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56329" name="Text Box 3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397314"/>
                                        </p:tgtEl>
                                        <p:attrNameLst>
                                          <p:attrName>style.visibility</p:attrName>
                                        </p:attrNameLst>
                                      </p:cBhvr>
                                      <p:to>
                                        <p:strVal val="visible"/>
                                      </p:to>
                                    </p:set>
                                    <p:anim calcmode="lin" valueType="num">
                                      <p:cBhvr additive="base">
                                        <p:cTn id="7" dur="500" fill="hold"/>
                                        <p:tgtEl>
                                          <p:spTgt spid="397314"/>
                                        </p:tgtEl>
                                        <p:attrNameLst>
                                          <p:attrName>ppt_x</p:attrName>
                                        </p:attrNameLst>
                                      </p:cBhvr>
                                      <p:tavLst>
                                        <p:tav tm="0">
                                          <p:val>
                                            <p:strVal val="1+#ppt_w/2"/>
                                          </p:val>
                                        </p:tav>
                                        <p:tav tm="100000">
                                          <p:val>
                                            <p:strVal val="#ppt_x"/>
                                          </p:val>
                                        </p:tav>
                                      </p:tavLst>
                                    </p:anim>
                                    <p:anim calcmode="lin" valueType="num">
                                      <p:cBhvr additive="base">
                                        <p:cTn id="8" dur="500" fill="hold"/>
                                        <p:tgtEl>
                                          <p:spTgt spid="397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97315"/>
                                        </p:tgtEl>
                                        <p:attrNameLst>
                                          <p:attrName>style.visibility</p:attrName>
                                        </p:attrNameLst>
                                      </p:cBhvr>
                                      <p:to>
                                        <p:strVal val="visible"/>
                                      </p:to>
                                    </p:set>
                                    <p:animEffect transition="in" filter="slide(fromLeft)">
                                      <p:cBhvr>
                                        <p:cTn id="13" dur="500"/>
                                        <p:tgtEl>
                                          <p:spTgt spid="397315"/>
                                        </p:tgtEl>
                                      </p:cBhvr>
                                    </p:animEffect>
                                  </p:childTnLst>
                                </p:cTn>
                              </p:par>
                            </p:childTnLst>
                          </p:cTn>
                        </p:par>
                        <p:par>
                          <p:cTn id="14" fill="hold" nodeType="afterGroup">
                            <p:stCondLst>
                              <p:cond delay="500"/>
                            </p:stCondLst>
                            <p:childTnLst>
                              <p:par>
                                <p:cTn id="15" presetID="3" presetClass="entr" presetSubtype="1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Text Box 2"/>
          <p:cNvSpPr txBox="1">
            <a:spLocks noChangeArrowheads="1"/>
          </p:cNvSpPr>
          <p:nvPr/>
        </p:nvSpPr>
        <p:spPr bwMode="auto">
          <a:xfrm>
            <a:off x="539750" y="476250"/>
            <a:ext cx="3167063"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b="1">
                <a:solidFill>
                  <a:schemeClr val="bg1"/>
                </a:solidFill>
                <a:latin typeface="楷体_GB2312" pitchFamily="49" charset="-122"/>
                <a:ea typeface="楷体_GB2312" pitchFamily="49" charset="-122"/>
              </a:rPr>
              <a:t>3.</a:t>
            </a:r>
            <a:r>
              <a:rPr kumimoji="1" lang="zh-CN" altLang="en-US" sz="3200" b="1">
                <a:solidFill>
                  <a:schemeClr val="bg1"/>
                </a:solidFill>
                <a:latin typeface="楷体_GB2312" pitchFamily="49" charset="-122"/>
                <a:ea typeface="楷体_GB2312" pitchFamily="49" charset="-122"/>
              </a:rPr>
              <a:t>定理的应用</a:t>
            </a:r>
          </a:p>
        </p:txBody>
      </p:sp>
      <p:sp>
        <p:nvSpPr>
          <p:cNvPr id="398339" name="Text Box 3"/>
          <p:cNvSpPr txBox="1">
            <a:spLocks noChangeArrowheads="1"/>
          </p:cNvSpPr>
          <p:nvPr/>
        </p:nvSpPr>
        <p:spPr bwMode="auto">
          <a:xfrm>
            <a:off x="612775" y="1052513"/>
            <a:ext cx="4679950" cy="604837"/>
          </a:xfrm>
          <a:prstGeom prst="rect">
            <a:avLst/>
          </a:prstGeom>
          <a:noFill/>
          <a:ln w="9525">
            <a:noFill/>
            <a:miter lim="800000"/>
            <a:headEnd/>
            <a:tailEnd/>
          </a:ln>
        </p:spPr>
        <p:txBody>
          <a:bodyPr>
            <a:spAutoFit/>
          </a:bodyPr>
          <a:lstStyle/>
          <a:p>
            <a:pPr marL="476250" indent="-476250" algn="just" eaLnBrk="1" hangingPunct="1">
              <a:lnSpc>
                <a:spcPct val="120000"/>
              </a:lnSpc>
              <a:spcBef>
                <a:spcPct val="50000"/>
              </a:spcBef>
            </a:pPr>
            <a:r>
              <a:rPr kumimoji="1" lang="zh-CN" altLang="en-US" sz="2800" b="1">
                <a:solidFill>
                  <a:srgbClr val="FF9900"/>
                </a:solidFill>
                <a:latin typeface="楷体_GB2312" pitchFamily="49" charset="-122"/>
                <a:ea typeface="楷体_GB2312" pitchFamily="49" charset="-122"/>
              </a:rPr>
              <a:t>（</a:t>
            </a:r>
            <a:r>
              <a:rPr kumimoji="1" lang="en-US" altLang="zh-CN" sz="2800" b="1">
                <a:solidFill>
                  <a:srgbClr val="FF9900"/>
                </a:solidFill>
                <a:latin typeface="楷体_GB2312" pitchFamily="49" charset="-122"/>
                <a:ea typeface="楷体_GB2312" pitchFamily="49" charset="-122"/>
              </a:rPr>
              <a:t>1</a:t>
            </a:r>
            <a:r>
              <a:rPr kumimoji="1" lang="zh-CN" altLang="en-US" sz="2800" b="1">
                <a:solidFill>
                  <a:srgbClr val="FF9900"/>
                </a:solidFill>
                <a:latin typeface="楷体_GB2312" pitchFamily="49" charset="-122"/>
                <a:ea typeface="楷体_GB2312" pitchFamily="49" charset="-122"/>
              </a:rPr>
              <a:t>）开路电压</a:t>
            </a:r>
            <a:r>
              <a:rPr kumimoji="1" lang="en-US" altLang="zh-CN" sz="2800" b="1" i="1">
                <a:solidFill>
                  <a:srgbClr val="FF9900"/>
                </a:solidFill>
                <a:latin typeface="Times New Roman" pitchFamily="18" charset="0"/>
                <a:ea typeface="楷体_GB2312" pitchFamily="49" charset="-122"/>
              </a:rPr>
              <a:t>U</a:t>
            </a:r>
            <a:r>
              <a:rPr kumimoji="1" lang="en-US" altLang="zh-CN" sz="2800" b="1" baseline="-25000">
                <a:solidFill>
                  <a:srgbClr val="FF9900"/>
                </a:solidFill>
                <a:latin typeface="Times New Roman" pitchFamily="18" charset="0"/>
                <a:ea typeface="楷体_GB2312" pitchFamily="49" charset="-122"/>
              </a:rPr>
              <a:t>oc</a:t>
            </a:r>
            <a:r>
              <a:rPr kumimoji="1" lang="en-US" altLang="zh-CN" sz="2800" b="1" baseline="-25000">
                <a:solidFill>
                  <a:srgbClr val="FF9900"/>
                </a:solidFill>
                <a:latin typeface="楷体_GB2312" pitchFamily="49" charset="-122"/>
                <a:ea typeface="楷体_GB2312" pitchFamily="49" charset="-122"/>
              </a:rPr>
              <a:t> </a:t>
            </a:r>
            <a:r>
              <a:rPr kumimoji="1" lang="zh-CN" altLang="en-US" sz="2800" b="1">
                <a:solidFill>
                  <a:srgbClr val="FF9900"/>
                </a:solidFill>
                <a:latin typeface="楷体_GB2312" pitchFamily="49" charset="-122"/>
                <a:ea typeface="楷体_GB2312" pitchFamily="49" charset="-122"/>
              </a:rPr>
              <a:t>的计算</a:t>
            </a:r>
          </a:p>
        </p:txBody>
      </p:sp>
      <p:sp>
        <p:nvSpPr>
          <p:cNvPr id="398340" name="Text Box 4"/>
          <p:cNvSpPr txBox="1">
            <a:spLocks noChangeArrowheads="1"/>
          </p:cNvSpPr>
          <p:nvPr/>
        </p:nvSpPr>
        <p:spPr bwMode="auto">
          <a:xfrm>
            <a:off x="323850" y="4221163"/>
            <a:ext cx="8229600" cy="1630362"/>
          </a:xfrm>
          <a:prstGeom prst="rect">
            <a:avLst/>
          </a:prstGeom>
          <a:noFill/>
          <a:ln w="9525">
            <a:noFill/>
            <a:miter lim="800000"/>
            <a:headEnd/>
            <a:tailEnd/>
          </a:ln>
        </p:spPr>
        <p:txBody>
          <a:bodyPr>
            <a:spAutoFit/>
          </a:bodyPr>
          <a:lstStyle/>
          <a:p>
            <a:pPr marL="476250" indent="-476250" algn="just" eaLnBrk="1" hangingPunct="1">
              <a:lnSpc>
                <a:spcPct val="120000"/>
              </a:lnSpc>
            </a:pPr>
            <a:r>
              <a:rPr kumimoji="1" lang="zh-CN" altLang="en-US" sz="2800" b="1">
                <a:solidFill>
                  <a:srgbClr val="FFFF00"/>
                </a:solidFill>
                <a:latin typeface="楷体_GB2312" pitchFamily="49" charset="-122"/>
                <a:ea typeface="楷体_GB2312" pitchFamily="49" charset="-122"/>
              </a:rPr>
              <a:t>       等效电阻为将一端口网络内部独立电源全部置零</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电压源短路，电流源开路</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后，所得无源一端口网络的输入电阻。常用下列方法计算：</a:t>
            </a:r>
          </a:p>
        </p:txBody>
      </p:sp>
      <p:sp>
        <p:nvSpPr>
          <p:cNvPr id="398341" name="Text Box 5"/>
          <p:cNvSpPr txBox="1">
            <a:spLocks noChangeArrowheads="1"/>
          </p:cNvSpPr>
          <p:nvPr/>
        </p:nvSpPr>
        <p:spPr bwMode="auto">
          <a:xfrm>
            <a:off x="612775" y="3789363"/>
            <a:ext cx="4679950"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9900"/>
                </a:solidFill>
                <a:latin typeface="楷体_GB2312" pitchFamily="49" charset="-122"/>
                <a:ea typeface="楷体_GB2312" pitchFamily="49" charset="-122"/>
              </a:rPr>
              <a:t>（</a:t>
            </a:r>
            <a:r>
              <a:rPr kumimoji="1" lang="en-US" altLang="zh-CN" sz="2800" b="1">
                <a:solidFill>
                  <a:srgbClr val="FF9900"/>
                </a:solidFill>
                <a:latin typeface="楷体_GB2312" pitchFamily="49" charset="-122"/>
                <a:ea typeface="楷体_GB2312" pitchFamily="49" charset="-122"/>
              </a:rPr>
              <a:t>2</a:t>
            </a:r>
            <a:r>
              <a:rPr kumimoji="1" lang="zh-CN" altLang="en-US" sz="2800" b="1">
                <a:solidFill>
                  <a:srgbClr val="FF9900"/>
                </a:solidFill>
                <a:latin typeface="楷体_GB2312" pitchFamily="49" charset="-122"/>
                <a:ea typeface="楷体_GB2312" pitchFamily="49" charset="-122"/>
              </a:rPr>
              <a:t>）等效电阻的计算</a:t>
            </a:r>
          </a:p>
        </p:txBody>
      </p:sp>
      <p:sp>
        <p:nvSpPr>
          <p:cNvPr id="398342" name="Text Box 6"/>
          <p:cNvSpPr txBox="1">
            <a:spLocks noChangeArrowheads="1"/>
          </p:cNvSpPr>
          <p:nvPr/>
        </p:nvSpPr>
        <p:spPr bwMode="auto">
          <a:xfrm>
            <a:off x="250825" y="1557338"/>
            <a:ext cx="8229600" cy="2143125"/>
          </a:xfrm>
          <a:prstGeom prst="rect">
            <a:avLst/>
          </a:prstGeom>
          <a:noFill/>
          <a:ln w="9525">
            <a:noFill/>
            <a:miter lim="800000"/>
            <a:headEnd/>
            <a:tailEnd/>
          </a:ln>
        </p:spPr>
        <p:txBody>
          <a:bodyPr>
            <a:spAutoFit/>
          </a:bodyPr>
          <a:lstStyle/>
          <a:p>
            <a:pPr marL="476250" indent="-476250" algn="just" eaLnBrk="1" hangingPunct="1">
              <a:lnSpc>
                <a:spcPct val="120000"/>
              </a:lnSpc>
            </a:pPr>
            <a:r>
              <a:rPr kumimoji="1" lang="zh-CN" altLang="en-US" sz="2800" b="1">
                <a:solidFill>
                  <a:srgbClr val="FFFF00"/>
                </a:solidFill>
                <a:latin typeface="楷体_GB2312" pitchFamily="49" charset="-122"/>
                <a:ea typeface="楷体_GB2312" pitchFamily="49" charset="-122"/>
              </a:rPr>
              <a:t>       戴维宁等效电路中电压源电压等于将外电路断开时的开路电压</a:t>
            </a:r>
            <a:r>
              <a:rPr kumimoji="1" lang="en-US" altLang="zh-CN" sz="2800" i="1">
                <a:solidFill>
                  <a:srgbClr val="FFFF00"/>
                </a:solidFill>
                <a:latin typeface="Times New Roman" pitchFamily="18" charset="0"/>
                <a:ea typeface="楷体_GB2312" pitchFamily="49" charset="-122"/>
              </a:rPr>
              <a:t>U</a:t>
            </a:r>
            <a:r>
              <a:rPr kumimoji="1" lang="en-US" altLang="zh-CN" sz="2800" baseline="-25000">
                <a:solidFill>
                  <a:srgbClr val="FFFF00"/>
                </a:solidFill>
                <a:latin typeface="Times New Roman" pitchFamily="18" charset="0"/>
                <a:ea typeface="楷体_GB2312" pitchFamily="49" charset="-122"/>
              </a:rPr>
              <a:t>oc</a:t>
            </a:r>
            <a:r>
              <a:rPr kumimoji="1" lang="zh-CN" altLang="en-US" sz="2800" b="1">
                <a:solidFill>
                  <a:srgbClr val="FFFF00"/>
                </a:solidFill>
                <a:latin typeface="楷体_GB2312" pitchFamily="49" charset="-122"/>
                <a:ea typeface="楷体_GB2312" pitchFamily="49" charset="-122"/>
              </a:rPr>
              <a:t>，电压源方向与所求开路电压方向有关。计算</a:t>
            </a:r>
            <a:r>
              <a:rPr kumimoji="1" lang="en-US" altLang="zh-CN" sz="2800" i="1">
                <a:solidFill>
                  <a:srgbClr val="FFFF00"/>
                </a:solidFill>
                <a:latin typeface="Times New Roman" pitchFamily="18" charset="0"/>
                <a:ea typeface="楷体_GB2312" pitchFamily="49" charset="-122"/>
              </a:rPr>
              <a:t>U</a:t>
            </a:r>
            <a:r>
              <a:rPr kumimoji="1" lang="en-US" altLang="zh-CN" sz="2800" baseline="-25000">
                <a:solidFill>
                  <a:srgbClr val="FFFF00"/>
                </a:solidFill>
                <a:latin typeface="Times New Roman" pitchFamily="18" charset="0"/>
                <a:ea typeface="楷体_GB2312" pitchFamily="49" charset="-122"/>
              </a:rPr>
              <a:t>oc</a:t>
            </a:r>
            <a:r>
              <a:rPr kumimoji="1" lang="zh-CN" altLang="en-US" sz="2800" b="1">
                <a:solidFill>
                  <a:srgbClr val="FFFF00"/>
                </a:solidFill>
                <a:latin typeface="楷体_GB2312" pitchFamily="49" charset="-122"/>
                <a:ea typeface="楷体_GB2312" pitchFamily="49" charset="-122"/>
              </a:rPr>
              <a:t>的方法视电路形式选择前面学过的任意方法，使易于计算。</a:t>
            </a:r>
          </a:p>
        </p:txBody>
      </p:sp>
      <p:grpSp>
        <p:nvGrpSpPr>
          <p:cNvPr id="57351" name="Group 7"/>
          <p:cNvGrpSpPr>
            <a:grpSpLocks/>
          </p:cNvGrpSpPr>
          <p:nvPr/>
        </p:nvGrpSpPr>
        <p:grpSpPr bwMode="auto">
          <a:xfrm>
            <a:off x="8316913" y="6446838"/>
            <a:ext cx="792162" cy="366712"/>
            <a:chOff x="5193" y="4020"/>
            <a:chExt cx="499" cy="231"/>
          </a:xfrm>
        </p:grpSpPr>
        <p:pic>
          <p:nvPicPr>
            <p:cNvPr id="57358" name="Picture 8"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57359" name="Text Box 9">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57352" name="Group 10"/>
          <p:cNvGrpSpPr>
            <a:grpSpLocks/>
          </p:cNvGrpSpPr>
          <p:nvPr/>
        </p:nvGrpSpPr>
        <p:grpSpPr bwMode="auto">
          <a:xfrm>
            <a:off x="7453313" y="6446838"/>
            <a:ext cx="792162" cy="366712"/>
            <a:chOff x="4649" y="4020"/>
            <a:chExt cx="499" cy="231"/>
          </a:xfrm>
        </p:grpSpPr>
        <p:pic>
          <p:nvPicPr>
            <p:cNvPr id="57356" name="Picture 11"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57357" name="Text Box 12">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57353" name="Group 13"/>
          <p:cNvGrpSpPr>
            <a:grpSpLocks/>
          </p:cNvGrpSpPr>
          <p:nvPr/>
        </p:nvGrpSpPr>
        <p:grpSpPr bwMode="auto">
          <a:xfrm>
            <a:off x="6588125" y="6446838"/>
            <a:ext cx="792163" cy="366712"/>
            <a:chOff x="5193" y="4020"/>
            <a:chExt cx="499" cy="231"/>
          </a:xfrm>
        </p:grpSpPr>
        <p:pic>
          <p:nvPicPr>
            <p:cNvPr id="57354" name="Picture 14"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57355" name="Text Box 15">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98338"/>
                                        </p:tgtEl>
                                        <p:attrNameLst>
                                          <p:attrName>style.visibility</p:attrName>
                                        </p:attrNameLst>
                                      </p:cBhvr>
                                      <p:to>
                                        <p:strVal val="visible"/>
                                      </p:to>
                                    </p:set>
                                    <p:anim calcmode="lin" valueType="num">
                                      <p:cBhvr additive="base">
                                        <p:cTn id="7" dur="500" fill="hold"/>
                                        <p:tgtEl>
                                          <p:spTgt spid="398338"/>
                                        </p:tgtEl>
                                        <p:attrNameLst>
                                          <p:attrName>ppt_x</p:attrName>
                                        </p:attrNameLst>
                                      </p:cBhvr>
                                      <p:tavLst>
                                        <p:tav tm="0">
                                          <p:val>
                                            <p:strVal val="0-#ppt_w/2"/>
                                          </p:val>
                                        </p:tav>
                                        <p:tav tm="100000">
                                          <p:val>
                                            <p:strVal val="#ppt_x"/>
                                          </p:val>
                                        </p:tav>
                                      </p:tavLst>
                                    </p:anim>
                                    <p:anim calcmode="lin" valueType="num">
                                      <p:cBhvr additive="base">
                                        <p:cTn id="8" dur="500" fill="hold"/>
                                        <p:tgtEl>
                                          <p:spTgt spid="39833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98339"/>
                                        </p:tgtEl>
                                        <p:attrNameLst>
                                          <p:attrName>style.visibility</p:attrName>
                                        </p:attrNameLst>
                                      </p:cBhvr>
                                      <p:to>
                                        <p:strVal val="visible"/>
                                      </p:to>
                                    </p:set>
                                    <p:anim calcmode="lin" valueType="num">
                                      <p:cBhvr>
                                        <p:cTn id="13" dur="1000" fill="hold"/>
                                        <p:tgtEl>
                                          <p:spTgt spid="398339"/>
                                        </p:tgtEl>
                                        <p:attrNameLst>
                                          <p:attrName>ppt_w</p:attrName>
                                        </p:attrNameLst>
                                      </p:cBhvr>
                                      <p:tavLst>
                                        <p:tav tm="0">
                                          <p:val>
                                            <p:strVal val="#ppt_w*0.70"/>
                                          </p:val>
                                        </p:tav>
                                        <p:tav tm="100000">
                                          <p:val>
                                            <p:strVal val="#ppt_w"/>
                                          </p:val>
                                        </p:tav>
                                      </p:tavLst>
                                    </p:anim>
                                    <p:anim calcmode="lin" valueType="num">
                                      <p:cBhvr>
                                        <p:cTn id="14" dur="1000" fill="hold"/>
                                        <p:tgtEl>
                                          <p:spTgt spid="398339"/>
                                        </p:tgtEl>
                                        <p:attrNameLst>
                                          <p:attrName>ppt_h</p:attrName>
                                        </p:attrNameLst>
                                      </p:cBhvr>
                                      <p:tavLst>
                                        <p:tav tm="0">
                                          <p:val>
                                            <p:strVal val="#ppt_h"/>
                                          </p:val>
                                        </p:tav>
                                        <p:tav tm="100000">
                                          <p:val>
                                            <p:strVal val="#ppt_h"/>
                                          </p:val>
                                        </p:tav>
                                      </p:tavLst>
                                    </p:anim>
                                    <p:animEffect transition="in" filter="fade">
                                      <p:cBhvr>
                                        <p:cTn id="15" dur="1000"/>
                                        <p:tgtEl>
                                          <p:spTgt spid="3983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iterate type="lt">
                                    <p:tmPct val="100000"/>
                                  </p:iterate>
                                  <p:childTnLst>
                                    <p:set>
                                      <p:cBhvr>
                                        <p:cTn id="19" dur="1" fill="hold">
                                          <p:stCondLst>
                                            <p:cond delay="0"/>
                                          </p:stCondLst>
                                        </p:cTn>
                                        <p:tgtEl>
                                          <p:spTgt spid="398342"/>
                                        </p:tgtEl>
                                        <p:attrNameLst>
                                          <p:attrName>style.visibility</p:attrName>
                                        </p:attrNameLst>
                                      </p:cBhvr>
                                      <p:to>
                                        <p:strVal val="visible"/>
                                      </p:to>
                                    </p:set>
                                    <p:animEffect transition="in" filter="blinds(vertical)">
                                      <p:cBhvr>
                                        <p:cTn id="20" dur="100"/>
                                        <p:tgtEl>
                                          <p:spTgt spid="39834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398341"/>
                                        </p:tgtEl>
                                        <p:attrNameLst>
                                          <p:attrName>style.visibility</p:attrName>
                                        </p:attrNameLst>
                                      </p:cBhvr>
                                      <p:to>
                                        <p:strVal val="visible"/>
                                      </p:to>
                                    </p:set>
                                    <p:anim calcmode="lin" valueType="num">
                                      <p:cBhvr>
                                        <p:cTn id="25" dur="1000" fill="hold"/>
                                        <p:tgtEl>
                                          <p:spTgt spid="398341"/>
                                        </p:tgtEl>
                                        <p:attrNameLst>
                                          <p:attrName>ppt_w</p:attrName>
                                        </p:attrNameLst>
                                      </p:cBhvr>
                                      <p:tavLst>
                                        <p:tav tm="0">
                                          <p:val>
                                            <p:strVal val="#ppt_w*0.70"/>
                                          </p:val>
                                        </p:tav>
                                        <p:tav tm="100000">
                                          <p:val>
                                            <p:strVal val="#ppt_w"/>
                                          </p:val>
                                        </p:tav>
                                      </p:tavLst>
                                    </p:anim>
                                    <p:anim calcmode="lin" valueType="num">
                                      <p:cBhvr>
                                        <p:cTn id="26" dur="1000" fill="hold"/>
                                        <p:tgtEl>
                                          <p:spTgt spid="398341"/>
                                        </p:tgtEl>
                                        <p:attrNameLst>
                                          <p:attrName>ppt_h</p:attrName>
                                        </p:attrNameLst>
                                      </p:cBhvr>
                                      <p:tavLst>
                                        <p:tav tm="0">
                                          <p:val>
                                            <p:strVal val="#ppt_h"/>
                                          </p:val>
                                        </p:tav>
                                        <p:tav tm="100000">
                                          <p:val>
                                            <p:strVal val="#ppt_h"/>
                                          </p:val>
                                        </p:tav>
                                      </p:tavLst>
                                    </p:anim>
                                    <p:animEffect transition="in" filter="fade">
                                      <p:cBhvr>
                                        <p:cTn id="27" dur="1000"/>
                                        <p:tgtEl>
                                          <p:spTgt spid="3983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grpId="0" nodeType="clickEffect">
                                  <p:stCondLst>
                                    <p:cond delay="0"/>
                                  </p:stCondLst>
                                  <p:iterate type="lt">
                                    <p:tmPct val="100000"/>
                                  </p:iterate>
                                  <p:childTnLst>
                                    <p:set>
                                      <p:cBhvr>
                                        <p:cTn id="31" dur="1" fill="hold">
                                          <p:stCondLst>
                                            <p:cond delay="0"/>
                                          </p:stCondLst>
                                        </p:cTn>
                                        <p:tgtEl>
                                          <p:spTgt spid="398340"/>
                                        </p:tgtEl>
                                        <p:attrNameLst>
                                          <p:attrName>style.visibility</p:attrName>
                                        </p:attrNameLst>
                                      </p:cBhvr>
                                      <p:to>
                                        <p:strVal val="visible"/>
                                      </p:to>
                                    </p:set>
                                    <p:anim calcmode="lin" valueType="num">
                                      <p:cBhvr>
                                        <p:cTn id="32" dur="100" fill="hold"/>
                                        <p:tgtEl>
                                          <p:spTgt spid="398340"/>
                                        </p:tgtEl>
                                        <p:attrNameLst>
                                          <p:attrName>ppt_w</p:attrName>
                                        </p:attrNameLst>
                                      </p:cBhvr>
                                      <p:tavLst>
                                        <p:tav tm="0">
                                          <p:val>
                                            <p:strVal val="#ppt_w*0.70"/>
                                          </p:val>
                                        </p:tav>
                                        <p:tav tm="100000">
                                          <p:val>
                                            <p:strVal val="#ppt_w"/>
                                          </p:val>
                                        </p:tav>
                                      </p:tavLst>
                                    </p:anim>
                                    <p:anim calcmode="lin" valueType="num">
                                      <p:cBhvr>
                                        <p:cTn id="33" dur="100" fill="hold"/>
                                        <p:tgtEl>
                                          <p:spTgt spid="398340"/>
                                        </p:tgtEl>
                                        <p:attrNameLst>
                                          <p:attrName>ppt_h</p:attrName>
                                        </p:attrNameLst>
                                      </p:cBhvr>
                                      <p:tavLst>
                                        <p:tav tm="0">
                                          <p:val>
                                            <p:strVal val="#ppt_h"/>
                                          </p:val>
                                        </p:tav>
                                        <p:tav tm="100000">
                                          <p:val>
                                            <p:strVal val="#ppt_h"/>
                                          </p:val>
                                        </p:tav>
                                      </p:tavLst>
                                    </p:anim>
                                    <p:animEffect transition="in" filter="fade">
                                      <p:cBhvr>
                                        <p:cTn id="34" dur="100"/>
                                        <p:tgtEl>
                                          <p:spTgt spid="398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p:bldP spid="398339" grpId="0"/>
      <p:bldP spid="398340" grpId="0" autoUpdateAnimBg="0"/>
      <p:bldP spid="398341" grpId="0"/>
      <p:bldP spid="39834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58888" y="5805488"/>
            <a:ext cx="4608512" cy="590550"/>
            <a:chOff x="2064" y="3158"/>
            <a:chExt cx="2540" cy="372"/>
          </a:xfrm>
        </p:grpSpPr>
        <p:grpSp>
          <p:nvGrpSpPr>
            <p:cNvPr id="58454" name="Group 3"/>
            <p:cNvGrpSpPr>
              <a:grpSpLocks/>
            </p:cNvGrpSpPr>
            <p:nvPr/>
          </p:nvGrpSpPr>
          <p:grpSpPr bwMode="auto">
            <a:xfrm>
              <a:off x="2064" y="3158"/>
              <a:ext cx="272" cy="327"/>
              <a:chOff x="480" y="3408"/>
              <a:chExt cx="288" cy="315"/>
            </a:xfrm>
          </p:grpSpPr>
          <p:sp>
            <p:nvSpPr>
              <p:cNvPr id="58459" name="Oval 4"/>
              <p:cNvSpPr>
                <a:spLocks noChangeArrowheads="1"/>
              </p:cNvSpPr>
              <p:nvPr/>
            </p:nvSpPr>
            <p:spPr bwMode="auto">
              <a:xfrm>
                <a:off x="480" y="3456"/>
                <a:ext cx="240" cy="240"/>
              </a:xfrm>
              <a:prstGeom prst="ellipse">
                <a:avLst/>
              </a:prstGeom>
              <a:noFill/>
              <a:ln w="38100">
                <a:solidFill>
                  <a:schemeClr val="bg1"/>
                </a:solidFill>
                <a:round/>
                <a:headEnd/>
                <a:tailEnd/>
              </a:ln>
            </p:spPr>
            <p:txBody>
              <a:bodyPr wrap="none" anchor="ctr"/>
              <a:lstStyle/>
              <a:p>
                <a:endParaRPr lang="zh-CN" altLang="en-US">
                  <a:ea typeface="宋体" charset="-122"/>
                </a:endParaRPr>
              </a:p>
            </p:txBody>
          </p:sp>
          <p:sp>
            <p:nvSpPr>
              <p:cNvPr id="58460" name="Text Box 5"/>
              <p:cNvSpPr txBox="1">
                <a:spLocks noChangeArrowheads="1"/>
              </p:cNvSpPr>
              <p:nvPr/>
            </p:nvSpPr>
            <p:spPr bwMode="auto">
              <a:xfrm>
                <a:off x="480" y="3408"/>
                <a:ext cx="288" cy="315"/>
              </a:xfrm>
              <a:prstGeom prst="rect">
                <a:avLst/>
              </a:prstGeom>
              <a:noFill/>
              <a:ln w="9525">
                <a:noFill/>
                <a:miter lim="800000"/>
                <a:headEnd/>
                <a:tailEnd/>
              </a:ln>
            </p:spPr>
            <p:txBody>
              <a:bodyPr>
                <a:spAutoFit/>
              </a:bodyPr>
              <a:lstStyle/>
              <a:p>
                <a:pPr eaLnBrk="1" hangingPunct="1">
                  <a:spcBef>
                    <a:spcPct val="50000"/>
                  </a:spcBef>
                </a:pPr>
                <a:r>
                  <a:rPr kumimoji="1" lang="en-US" altLang="zh-CN" sz="2800" b="1">
                    <a:solidFill>
                      <a:srgbClr val="FFFF00"/>
                    </a:solidFill>
                    <a:latin typeface="楷体_GB2312" pitchFamily="49" charset="-122"/>
                    <a:ea typeface="楷体_GB2312" pitchFamily="49" charset="-122"/>
                  </a:rPr>
                  <a:t>2</a:t>
                </a:r>
              </a:p>
            </p:txBody>
          </p:sp>
        </p:grpSp>
        <p:grpSp>
          <p:nvGrpSpPr>
            <p:cNvPr id="58455" name="Group 6"/>
            <p:cNvGrpSpPr>
              <a:grpSpLocks/>
            </p:cNvGrpSpPr>
            <p:nvPr/>
          </p:nvGrpSpPr>
          <p:grpSpPr bwMode="auto">
            <a:xfrm>
              <a:off x="2381" y="3158"/>
              <a:ext cx="288" cy="327"/>
              <a:chOff x="480" y="3408"/>
              <a:chExt cx="288" cy="327"/>
            </a:xfrm>
          </p:grpSpPr>
          <p:sp>
            <p:nvSpPr>
              <p:cNvPr id="58457" name="Oval 7"/>
              <p:cNvSpPr>
                <a:spLocks noChangeArrowheads="1"/>
              </p:cNvSpPr>
              <p:nvPr/>
            </p:nvSpPr>
            <p:spPr bwMode="auto">
              <a:xfrm>
                <a:off x="480" y="3456"/>
                <a:ext cx="240" cy="240"/>
              </a:xfrm>
              <a:prstGeom prst="ellipse">
                <a:avLst/>
              </a:prstGeom>
              <a:noFill/>
              <a:ln w="38100">
                <a:solidFill>
                  <a:schemeClr val="bg1"/>
                </a:solidFill>
                <a:round/>
                <a:headEnd/>
                <a:tailEnd/>
              </a:ln>
            </p:spPr>
            <p:txBody>
              <a:bodyPr wrap="none" anchor="ctr"/>
              <a:lstStyle/>
              <a:p>
                <a:endParaRPr lang="zh-CN" altLang="en-US">
                  <a:ea typeface="宋体" charset="-122"/>
                </a:endParaRPr>
              </a:p>
            </p:txBody>
          </p:sp>
          <p:sp>
            <p:nvSpPr>
              <p:cNvPr id="58458" name="Text Box 8"/>
              <p:cNvSpPr txBox="1">
                <a:spLocks noChangeArrowheads="1"/>
              </p:cNvSpPr>
              <p:nvPr/>
            </p:nvSpPr>
            <p:spPr bwMode="auto">
              <a:xfrm>
                <a:off x="480" y="3408"/>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b="1">
                    <a:solidFill>
                      <a:srgbClr val="FFFF00"/>
                    </a:solidFill>
                    <a:latin typeface="楷体_GB2312" pitchFamily="49" charset="-122"/>
                    <a:ea typeface="楷体_GB2312" pitchFamily="49" charset="-122"/>
                  </a:rPr>
                  <a:t>3</a:t>
                </a:r>
              </a:p>
            </p:txBody>
          </p:sp>
        </p:grpSp>
        <p:sp>
          <p:nvSpPr>
            <p:cNvPr id="58456" name="Text Box 9" descr="绿色大理石"/>
            <p:cNvSpPr txBox="1">
              <a:spLocks noChangeArrowheads="1"/>
            </p:cNvSpPr>
            <p:nvPr/>
          </p:nvSpPr>
          <p:spPr bwMode="auto">
            <a:xfrm>
              <a:off x="2744" y="3203"/>
              <a:ext cx="1860" cy="327"/>
            </a:xfrm>
            <a:prstGeom prst="rect">
              <a:avLst/>
            </a:prstGeom>
            <a:blipFill dpi="0" rotWithShape="1">
              <a:blip r:embed="rId3"/>
              <a:srcRect/>
              <a:tile tx="0" ty="0" sx="100000" sy="100000" flip="none" algn="tl"/>
            </a:blip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楷体_GB2312" pitchFamily="49" charset="-122"/>
                  <a:ea typeface="楷体_GB2312" pitchFamily="49" charset="-122"/>
                </a:rPr>
                <a:t>方法更有一般性。</a:t>
              </a:r>
            </a:p>
          </p:txBody>
        </p:sp>
      </p:grpSp>
      <p:sp>
        <p:nvSpPr>
          <p:cNvPr id="399370" name="Text Box 10"/>
          <p:cNvSpPr txBox="1">
            <a:spLocks noChangeArrowheads="1"/>
          </p:cNvSpPr>
          <p:nvPr/>
        </p:nvSpPr>
        <p:spPr bwMode="auto">
          <a:xfrm>
            <a:off x="755650" y="404813"/>
            <a:ext cx="7885113" cy="1031875"/>
          </a:xfrm>
          <a:prstGeom prst="rect">
            <a:avLst/>
          </a:prstGeom>
          <a:noFill/>
          <a:ln w="9525">
            <a:noFill/>
            <a:miter lim="800000"/>
            <a:headEnd/>
            <a:tailEnd/>
          </a:ln>
        </p:spPr>
        <p:txBody>
          <a:bodyPr>
            <a:spAutoFit/>
          </a:bodyPr>
          <a:lstStyle/>
          <a:p>
            <a:pPr marL="342900" indent="-342900" eaLnBrk="1" hangingPunct="1">
              <a:lnSpc>
                <a:spcPct val="110000"/>
              </a:lnSpc>
              <a:buFontTx/>
              <a:buAutoNum type="circleNumDbPlain"/>
            </a:pPr>
            <a:r>
              <a:rPr kumimoji="1" lang="zh-CN" altLang="en-US" sz="2800" b="1">
                <a:solidFill>
                  <a:srgbClr val="FFFF00"/>
                </a:solidFill>
                <a:latin typeface="楷体_GB2312" pitchFamily="49" charset="-122"/>
                <a:ea typeface="楷体_GB2312" pitchFamily="49" charset="-122"/>
              </a:rPr>
              <a:t>当网络内部不含有受控源时可采用电阻串并联和</a:t>
            </a:r>
            <a:r>
              <a:rPr kumimoji="1" lang="zh-CN" altLang="en-US" sz="2800">
                <a:solidFill>
                  <a:srgbClr val="FFFF00"/>
                </a:solidFill>
                <a:latin typeface="Times New Roman" pitchFamily="18" charset="0"/>
                <a:ea typeface="楷体_GB2312" pitchFamily="49" charset="-122"/>
              </a:rPr>
              <a:t>△－</a:t>
            </a:r>
            <a:r>
              <a:rPr kumimoji="1" lang="en-US" altLang="zh-CN" sz="2800">
                <a:solidFill>
                  <a:srgbClr val="FFFF00"/>
                </a:solidFill>
                <a:latin typeface="Times New Roman" pitchFamily="18" charset="0"/>
                <a:ea typeface="楷体_GB2312" pitchFamily="49" charset="-122"/>
              </a:rPr>
              <a:t>Y</a:t>
            </a:r>
            <a:r>
              <a:rPr kumimoji="1" lang="zh-CN" altLang="en-US" sz="2800" b="1">
                <a:solidFill>
                  <a:srgbClr val="FFFF00"/>
                </a:solidFill>
                <a:latin typeface="楷体_GB2312" pitchFamily="49" charset="-122"/>
                <a:ea typeface="楷体_GB2312" pitchFamily="49" charset="-122"/>
              </a:rPr>
              <a:t>互换的方法计算等效电阻；</a:t>
            </a:r>
          </a:p>
        </p:txBody>
      </p:sp>
      <p:sp>
        <p:nvSpPr>
          <p:cNvPr id="399371" name="Text Box 11"/>
          <p:cNvSpPr txBox="1">
            <a:spLocks noChangeArrowheads="1"/>
          </p:cNvSpPr>
          <p:nvPr/>
        </p:nvSpPr>
        <p:spPr bwMode="auto">
          <a:xfrm>
            <a:off x="827088" y="3860800"/>
            <a:ext cx="4711700" cy="519113"/>
          </a:xfrm>
          <a:prstGeom prst="rect">
            <a:avLst/>
          </a:prstGeom>
          <a:noFill/>
          <a:ln w="9525">
            <a:noFill/>
            <a:miter lim="800000"/>
            <a:headEnd/>
            <a:tailEnd/>
          </a:ln>
        </p:spPr>
        <p:txBody>
          <a:bodyPr>
            <a:spAutoFit/>
          </a:bodyPr>
          <a:lstStyle/>
          <a:p>
            <a:pPr marL="342900" indent="-342900" eaLnBrk="1" hangingPunct="1">
              <a:buFontTx/>
              <a:buAutoNum type="circleNumDbPlain" startAt="3"/>
            </a:pPr>
            <a:r>
              <a:rPr kumimoji="1" lang="zh-CN" altLang="en-US" sz="2800" b="1">
                <a:solidFill>
                  <a:srgbClr val="FFFF00"/>
                </a:solidFill>
                <a:latin typeface="Times New Roman" pitchFamily="18" charset="0"/>
                <a:ea typeface="楷体_GB2312" pitchFamily="49" charset="-122"/>
              </a:rPr>
              <a:t>开路电压，短路电流法。</a:t>
            </a:r>
          </a:p>
        </p:txBody>
      </p:sp>
      <p:sp>
        <p:nvSpPr>
          <p:cNvPr id="399372" name="Text Box 12"/>
          <p:cNvSpPr txBox="1">
            <a:spLocks noChangeArrowheads="1"/>
          </p:cNvSpPr>
          <p:nvPr/>
        </p:nvSpPr>
        <p:spPr bwMode="auto">
          <a:xfrm>
            <a:off x="755650" y="1412875"/>
            <a:ext cx="8388350" cy="519113"/>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startAt="2"/>
            </a:pPr>
            <a:r>
              <a:rPr kumimoji="1" lang="zh-CN" altLang="en-US" sz="2800" b="1">
                <a:solidFill>
                  <a:srgbClr val="FFFF00"/>
                </a:solidFill>
                <a:latin typeface="Times New Roman" pitchFamily="18" charset="0"/>
                <a:ea typeface="楷体_GB2312" pitchFamily="49" charset="-122"/>
              </a:rPr>
              <a:t>外加电源法（加电压求电流或加电流求电压）；</a:t>
            </a:r>
          </a:p>
        </p:txBody>
      </p:sp>
      <p:graphicFrame>
        <p:nvGraphicFramePr>
          <p:cNvPr id="399373" name="Object 13"/>
          <p:cNvGraphicFramePr>
            <a:graphicFrameLocks noChangeAspect="1"/>
          </p:cNvGraphicFramePr>
          <p:nvPr/>
        </p:nvGraphicFramePr>
        <p:xfrm>
          <a:off x="6948488" y="2276475"/>
          <a:ext cx="1536700" cy="1174750"/>
        </p:xfrm>
        <a:graphic>
          <a:graphicData uri="http://schemas.openxmlformats.org/presentationml/2006/ole">
            <p:oleObj spid="_x0000_s58374" name="公式" r:id="rId4" imgW="590620" imgH="447550" progId="Equation.3">
              <p:embed/>
            </p:oleObj>
          </a:graphicData>
        </a:graphic>
      </p:graphicFrame>
      <p:graphicFrame>
        <p:nvGraphicFramePr>
          <p:cNvPr id="399374" name="Object 14"/>
          <p:cNvGraphicFramePr>
            <a:graphicFrameLocks noChangeAspect="1"/>
          </p:cNvGraphicFramePr>
          <p:nvPr/>
        </p:nvGraphicFramePr>
        <p:xfrm>
          <a:off x="1619250" y="4437063"/>
          <a:ext cx="1944688" cy="1270000"/>
        </p:xfrm>
        <a:graphic>
          <a:graphicData uri="http://schemas.openxmlformats.org/presentationml/2006/ole">
            <p:oleObj spid="_x0000_s58375" name="公式" r:id="rId5" imgW="676268" imgH="485880" progId="Equation.3">
              <p:embed/>
            </p:oleObj>
          </a:graphicData>
        </a:graphic>
      </p:graphicFrame>
      <p:grpSp>
        <p:nvGrpSpPr>
          <p:cNvPr id="58376" name="Group 15"/>
          <p:cNvGrpSpPr>
            <a:grpSpLocks/>
          </p:cNvGrpSpPr>
          <p:nvPr/>
        </p:nvGrpSpPr>
        <p:grpSpPr bwMode="auto">
          <a:xfrm>
            <a:off x="8316913" y="6446838"/>
            <a:ext cx="792162" cy="366712"/>
            <a:chOff x="5193" y="4020"/>
            <a:chExt cx="499" cy="231"/>
          </a:xfrm>
        </p:grpSpPr>
        <p:pic>
          <p:nvPicPr>
            <p:cNvPr id="58452" name="Picture 16"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58453" name="Text Box 17">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58377" name="Group 18"/>
          <p:cNvGrpSpPr>
            <a:grpSpLocks/>
          </p:cNvGrpSpPr>
          <p:nvPr/>
        </p:nvGrpSpPr>
        <p:grpSpPr bwMode="auto">
          <a:xfrm>
            <a:off x="7453313" y="6446838"/>
            <a:ext cx="792162" cy="366712"/>
            <a:chOff x="4649" y="4020"/>
            <a:chExt cx="499" cy="231"/>
          </a:xfrm>
        </p:grpSpPr>
        <p:pic>
          <p:nvPicPr>
            <p:cNvPr id="58450" name="Picture 19" descr="78900"/>
            <p:cNvPicPr>
              <a:picLocks noChangeAspect="1" noChangeArrowheads="1"/>
            </p:cNvPicPr>
            <p:nvPr/>
          </p:nvPicPr>
          <p:blipFill>
            <a:blip r:embed="rId6"/>
            <a:srcRect/>
            <a:stretch>
              <a:fillRect/>
            </a:stretch>
          </p:blipFill>
          <p:spPr bwMode="auto">
            <a:xfrm>
              <a:off x="4649" y="4066"/>
              <a:ext cx="499" cy="181"/>
            </a:xfrm>
            <a:prstGeom prst="rect">
              <a:avLst/>
            </a:prstGeom>
            <a:noFill/>
            <a:ln w="9525">
              <a:noFill/>
              <a:miter lim="800000"/>
              <a:headEnd/>
              <a:tailEnd/>
            </a:ln>
          </p:spPr>
        </p:pic>
        <p:sp>
          <p:nvSpPr>
            <p:cNvPr id="58451" name="Text Box 20">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7" name="Group 21"/>
          <p:cNvGrpSpPr>
            <a:grpSpLocks/>
          </p:cNvGrpSpPr>
          <p:nvPr/>
        </p:nvGrpSpPr>
        <p:grpSpPr bwMode="auto">
          <a:xfrm>
            <a:off x="1187450" y="1700213"/>
            <a:ext cx="2519363" cy="2246312"/>
            <a:chOff x="2835" y="1979"/>
            <a:chExt cx="1587" cy="1415"/>
          </a:xfrm>
        </p:grpSpPr>
        <p:sp>
          <p:nvSpPr>
            <p:cNvPr id="58429" name="Oval 22"/>
            <p:cNvSpPr>
              <a:spLocks noChangeArrowheads="1"/>
            </p:cNvSpPr>
            <p:nvPr/>
          </p:nvSpPr>
          <p:spPr bwMode="auto">
            <a:xfrm>
              <a:off x="4059" y="252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8430" name="Text Box 23"/>
            <p:cNvSpPr txBox="1">
              <a:spLocks noChangeArrowheads="1"/>
            </p:cNvSpPr>
            <p:nvPr/>
          </p:nvSpPr>
          <p:spPr bwMode="auto">
            <a:xfrm>
              <a:off x="3696" y="2523"/>
              <a:ext cx="416" cy="326"/>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u</a:t>
              </a:r>
              <a:endParaRPr lang="en-US" altLang="zh-CN" sz="2800">
                <a:solidFill>
                  <a:srgbClr val="FFFF00"/>
                </a:solidFill>
                <a:ea typeface="仿宋_GB2312" pitchFamily="49" charset="-122"/>
              </a:endParaRPr>
            </a:p>
          </p:txBody>
        </p:sp>
        <p:sp>
          <p:nvSpPr>
            <p:cNvPr id="58431" name="Text Box 24"/>
            <p:cNvSpPr txBox="1">
              <a:spLocks noChangeArrowheads="1"/>
            </p:cNvSpPr>
            <p:nvPr/>
          </p:nvSpPr>
          <p:spPr bwMode="auto">
            <a:xfrm>
              <a:off x="3561" y="2024"/>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8432" name="Text Box 25"/>
            <p:cNvSpPr txBox="1">
              <a:spLocks noChangeArrowheads="1"/>
            </p:cNvSpPr>
            <p:nvPr/>
          </p:nvSpPr>
          <p:spPr bwMode="auto">
            <a:xfrm>
              <a:off x="3561" y="306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8433" name="Line 26"/>
            <p:cNvSpPr>
              <a:spLocks noChangeShapeType="1"/>
            </p:cNvSpPr>
            <p:nvPr/>
          </p:nvSpPr>
          <p:spPr bwMode="auto">
            <a:xfrm>
              <a:off x="3243" y="2387"/>
              <a:ext cx="998" cy="0"/>
            </a:xfrm>
            <a:prstGeom prst="line">
              <a:avLst/>
            </a:prstGeom>
            <a:noFill/>
            <a:ln w="28575">
              <a:solidFill>
                <a:srgbClr val="FFCC00"/>
              </a:solidFill>
              <a:round/>
              <a:headEnd/>
              <a:tailEnd/>
            </a:ln>
          </p:spPr>
          <p:txBody>
            <a:bodyPr wrap="none" anchor="ctr"/>
            <a:lstStyle/>
            <a:p>
              <a:endParaRPr lang="zh-CN" altLang="en-US"/>
            </a:p>
          </p:txBody>
        </p:sp>
        <p:sp>
          <p:nvSpPr>
            <p:cNvPr id="58434" name="Line 27"/>
            <p:cNvSpPr>
              <a:spLocks noChangeShapeType="1"/>
            </p:cNvSpPr>
            <p:nvPr/>
          </p:nvSpPr>
          <p:spPr bwMode="auto">
            <a:xfrm>
              <a:off x="3243" y="3067"/>
              <a:ext cx="998" cy="0"/>
            </a:xfrm>
            <a:prstGeom prst="line">
              <a:avLst/>
            </a:prstGeom>
            <a:noFill/>
            <a:ln w="28575">
              <a:solidFill>
                <a:srgbClr val="FFCC00"/>
              </a:solidFill>
              <a:round/>
              <a:headEnd/>
              <a:tailEnd/>
            </a:ln>
          </p:spPr>
          <p:txBody>
            <a:bodyPr wrap="none" anchor="ctr"/>
            <a:lstStyle/>
            <a:p>
              <a:endParaRPr lang="zh-CN" altLang="en-US"/>
            </a:p>
          </p:txBody>
        </p:sp>
        <p:sp>
          <p:nvSpPr>
            <p:cNvPr id="58435" name="Line 28"/>
            <p:cNvSpPr>
              <a:spLocks noChangeShapeType="1"/>
            </p:cNvSpPr>
            <p:nvPr/>
          </p:nvSpPr>
          <p:spPr bwMode="auto">
            <a:xfrm>
              <a:off x="3969" y="2341"/>
              <a:ext cx="240" cy="0"/>
            </a:xfrm>
            <a:prstGeom prst="line">
              <a:avLst/>
            </a:prstGeom>
            <a:noFill/>
            <a:ln w="28575">
              <a:solidFill>
                <a:srgbClr val="66FFFF"/>
              </a:solidFill>
              <a:round/>
              <a:headEnd type="triangle" w="med" len="med"/>
              <a:tailEnd/>
            </a:ln>
          </p:spPr>
          <p:txBody>
            <a:bodyPr wrap="none" anchor="ctr"/>
            <a:lstStyle/>
            <a:p>
              <a:endParaRPr lang="zh-CN" altLang="en-US"/>
            </a:p>
          </p:txBody>
        </p:sp>
        <p:sp>
          <p:nvSpPr>
            <p:cNvPr id="58436" name="Text Box 29"/>
            <p:cNvSpPr txBox="1">
              <a:spLocks noChangeArrowheads="1"/>
            </p:cNvSpPr>
            <p:nvPr/>
          </p:nvSpPr>
          <p:spPr bwMode="auto">
            <a:xfrm>
              <a:off x="3969" y="1979"/>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58437" name="Text Box 30"/>
            <p:cNvSpPr txBox="1">
              <a:spLocks noChangeArrowheads="1"/>
            </p:cNvSpPr>
            <p:nvPr/>
          </p:nvSpPr>
          <p:spPr bwMode="auto">
            <a:xfrm>
              <a:off x="3833" y="2387"/>
              <a:ext cx="22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8438" name="Text Box 31"/>
            <p:cNvSpPr txBox="1">
              <a:spLocks noChangeArrowheads="1"/>
            </p:cNvSpPr>
            <p:nvPr/>
          </p:nvSpPr>
          <p:spPr bwMode="auto">
            <a:xfrm>
              <a:off x="3833" y="275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8439" name="Rectangle 32"/>
            <p:cNvSpPr>
              <a:spLocks noChangeArrowheads="1"/>
            </p:cNvSpPr>
            <p:nvPr/>
          </p:nvSpPr>
          <p:spPr bwMode="auto">
            <a:xfrm>
              <a:off x="2835" y="2296"/>
              <a:ext cx="499" cy="907"/>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wrap="none" anchor="ctr"/>
            <a:lstStyle/>
            <a:p>
              <a:pPr algn="ctr" eaLnBrk="1" hangingPunct="1"/>
              <a:endParaRPr lang="zh-CN" altLang="en-US" sz="4400">
                <a:solidFill>
                  <a:schemeClr val="bg1"/>
                </a:solidFill>
                <a:latin typeface="Times New Roman" pitchFamily="18" charset="0"/>
                <a:ea typeface="仿宋_GB2312" pitchFamily="49" charset="-122"/>
              </a:endParaRPr>
            </a:p>
          </p:txBody>
        </p:sp>
        <p:sp>
          <p:nvSpPr>
            <p:cNvPr id="58440" name="Oval 33"/>
            <p:cNvSpPr>
              <a:spLocks noChangeArrowheads="1"/>
            </p:cNvSpPr>
            <p:nvPr/>
          </p:nvSpPr>
          <p:spPr bwMode="auto">
            <a:xfrm>
              <a:off x="3606" y="2342"/>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8441" name="Oval 34"/>
            <p:cNvSpPr>
              <a:spLocks noChangeArrowheads="1"/>
            </p:cNvSpPr>
            <p:nvPr/>
          </p:nvSpPr>
          <p:spPr bwMode="auto">
            <a:xfrm>
              <a:off x="3606" y="3022"/>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8442" name="Line 35"/>
            <p:cNvSpPr>
              <a:spLocks noChangeShapeType="1"/>
            </p:cNvSpPr>
            <p:nvPr/>
          </p:nvSpPr>
          <p:spPr bwMode="auto">
            <a:xfrm>
              <a:off x="4241" y="2387"/>
              <a:ext cx="0" cy="680"/>
            </a:xfrm>
            <a:prstGeom prst="line">
              <a:avLst/>
            </a:prstGeom>
            <a:noFill/>
            <a:ln w="28575">
              <a:solidFill>
                <a:srgbClr val="FFCC00"/>
              </a:solidFill>
              <a:round/>
              <a:headEnd/>
              <a:tailEnd/>
            </a:ln>
          </p:spPr>
          <p:txBody>
            <a:bodyPr/>
            <a:lstStyle/>
            <a:p>
              <a:endParaRPr lang="zh-CN" altLang="en-US"/>
            </a:p>
          </p:txBody>
        </p:sp>
        <p:sp>
          <p:nvSpPr>
            <p:cNvPr id="58443" name="Text Box 36"/>
            <p:cNvSpPr txBox="1">
              <a:spLocks noChangeArrowheads="1"/>
            </p:cNvSpPr>
            <p:nvPr/>
          </p:nvSpPr>
          <p:spPr bwMode="auto">
            <a:xfrm>
              <a:off x="2835" y="2296"/>
              <a:ext cx="37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N</a:t>
              </a:r>
            </a:p>
          </p:txBody>
        </p:sp>
        <p:grpSp>
          <p:nvGrpSpPr>
            <p:cNvPr id="58444" name="Group 37"/>
            <p:cNvGrpSpPr>
              <a:grpSpLocks/>
            </p:cNvGrpSpPr>
            <p:nvPr/>
          </p:nvGrpSpPr>
          <p:grpSpPr bwMode="auto">
            <a:xfrm>
              <a:off x="3016" y="2387"/>
              <a:ext cx="532" cy="680"/>
              <a:chOff x="3016" y="2387"/>
              <a:chExt cx="532" cy="680"/>
            </a:xfrm>
          </p:grpSpPr>
          <p:sp>
            <p:nvSpPr>
              <p:cNvPr id="58445" name="Line 38"/>
              <p:cNvSpPr>
                <a:spLocks noChangeShapeType="1"/>
              </p:cNvSpPr>
              <p:nvPr/>
            </p:nvSpPr>
            <p:spPr bwMode="auto">
              <a:xfrm>
                <a:off x="3107" y="2387"/>
                <a:ext cx="0" cy="680"/>
              </a:xfrm>
              <a:prstGeom prst="line">
                <a:avLst/>
              </a:prstGeom>
              <a:noFill/>
              <a:ln w="28575">
                <a:solidFill>
                  <a:srgbClr val="FFCC00"/>
                </a:solidFill>
                <a:round/>
                <a:headEnd/>
                <a:tailEnd/>
              </a:ln>
            </p:spPr>
            <p:txBody>
              <a:bodyPr/>
              <a:lstStyle/>
              <a:p>
                <a:endParaRPr lang="zh-CN" altLang="en-US"/>
              </a:p>
            </p:txBody>
          </p:sp>
          <p:sp>
            <p:nvSpPr>
              <p:cNvPr id="58446" name="Text Box 39"/>
              <p:cNvSpPr txBox="1">
                <a:spLocks noChangeArrowheads="1"/>
              </p:cNvSpPr>
              <p:nvPr/>
            </p:nvSpPr>
            <p:spPr bwMode="auto">
              <a:xfrm>
                <a:off x="3152" y="2568"/>
                <a:ext cx="396"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58447" name="Line 40"/>
              <p:cNvSpPr>
                <a:spLocks noChangeShapeType="1"/>
              </p:cNvSpPr>
              <p:nvPr/>
            </p:nvSpPr>
            <p:spPr bwMode="auto">
              <a:xfrm>
                <a:off x="3107" y="3067"/>
                <a:ext cx="272" cy="0"/>
              </a:xfrm>
              <a:prstGeom prst="line">
                <a:avLst/>
              </a:prstGeom>
              <a:noFill/>
              <a:ln w="28575">
                <a:solidFill>
                  <a:srgbClr val="FFCC00"/>
                </a:solidFill>
                <a:round/>
                <a:headEnd/>
                <a:tailEnd/>
              </a:ln>
            </p:spPr>
            <p:txBody>
              <a:bodyPr/>
              <a:lstStyle/>
              <a:p>
                <a:endParaRPr lang="zh-CN" altLang="en-US"/>
              </a:p>
            </p:txBody>
          </p:sp>
          <p:sp>
            <p:nvSpPr>
              <p:cNvPr id="58448" name="Line 41"/>
              <p:cNvSpPr>
                <a:spLocks noChangeShapeType="1"/>
              </p:cNvSpPr>
              <p:nvPr/>
            </p:nvSpPr>
            <p:spPr bwMode="auto">
              <a:xfrm>
                <a:off x="3107" y="2387"/>
                <a:ext cx="272" cy="0"/>
              </a:xfrm>
              <a:prstGeom prst="line">
                <a:avLst/>
              </a:prstGeom>
              <a:noFill/>
              <a:ln w="28575">
                <a:solidFill>
                  <a:srgbClr val="FFCC00"/>
                </a:solidFill>
                <a:round/>
                <a:headEnd/>
                <a:tailEnd/>
              </a:ln>
            </p:spPr>
            <p:txBody>
              <a:bodyPr/>
              <a:lstStyle/>
              <a:p>
                <a:endParaRPr lang="zh-CN" altLang="en-US"/>
              </a:p>
            </p:txBody>
          </p:sp>
          <p:sp>
            <p:nvSpPr>
              <p:cNvPr id="399402" name="Rectangle 42"/>
              <p:cNvSpPr>
                <a:spLocks noChangeArrowheads="1"/>
              </p:cNvSpPr>
              <p:nvPr/>
            </p:nvSpPr>
            <p:spPr bwMode="auto">
              <a:xfrm>
                <a:off x="3016" y="2568"/>
                <a:ext cx="181" cy="363"/>
              </a:xfrm>
              <a:prstGeom prst="rect">
                <a:avLst/>
              </a:prstGeom>
              <a:gradFill rotWithShape="1">
                <a:gsLst>
                  <a:gs pos="0">
                    <a:schemeClr val="bg2">
                      <a:gamma/>
                      <a:shade val="46275"/>
                      <a:invGamma/>
                    </a:schemeClr>
                  </a:gs>
                  <a:gs pos="50000">
                    <a:schemeClr val="bg2"/>
                  </a:gs>
                  <a:gs pos="100000">
                    <a:schemeClr val="bg2">
                      <a:gamma/>
                      <a:shade val="46275"/>
                      <a:invGamma/>
                    </a:schemeClr>
                  </a:gs>
                </a:gsLst>
                <a:lin ang="0" scaled="1"/>
              </a:gradFill>
              <a:ln w="28575">
                <a:noFill/>
                <a:miter lim="800000"/>
                <a:headEnd/>
                <a:tailEnd/>
              </a:ln>
              <a:effectLst/>
            </p:spPr>
            <p:txBody>
              <a:bodyPr wrap="none" anchor="ctr"/>
              <a:lstStyle/>
              <a:p>
                <a:pPr>
                  <a:defRPr/>
                </a:pPr>
                <a:endParaRPr lang="zh-CN" altLang="en-US">
                  <a:ea typeface="宋体" pitchFamily="2" charset="-122"/>
                </a:endParaRPr>
              </a:p>
            </p:txBody>
          </p:sp>
        </p:grpSp>
      </p:grpSp>
      <p:grpSp>
        <p:nvGrpSpPr>
          <p:cNvPr id="9" name="Group 43"/>
          <p:cNvGrpSpPr>
            <a:grpSpLocks/>
          </p:cNvGrpSpPr>
          <p:nvPr/>
        </p:nvGrpSpPr>
        <p:grpSpPr bwMode="auto">
          <a:xfrm>
            <a:off x="5435600" y="3716338"/>
            <a:ext cx="2881313" cy="2176462"/>
            <a:chOff x="3424" y="2478"/>
            <a:chExt cx="1815" cy="1371"/>
          </a:xfrm>
        </p:grpSpPr>
        <p:sp>
          <p:nvSpPr>
            <p:cNvPr id="58408" name="Oval 44"/>
            <p:cNvSpPr>
              <a:spLocks noChangeArrowheads="1"/>
            </p:cNvSpPr>
            <p:nvPr/>
          </p:nvSpPr>
          <p:spPr bwMode="auto">
            <a:xfrm>
              <a:off x="3832" y="320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8409" name="Line 45"/>
            <p:cNvSpPr>
              <a:spLocks noChangeShapeType="1"/>
            </p:cNvSpPr>
            <p:nvPr/>
          </p:nvSpPr>
          <p:spPr bwMode="auto">
            <a:xfrm>
              <a:off x="4195" y="2568"/>
              <a:ext cx="449"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58410" name="Text Box 46"/>
            <p:cNvSpPr txBox="1">
              <a:spLocks noChangeArrowheads="1"/>
            </p:cNvSpPr>
            <p:nvPr/>
          </p:nvSpPr>
          <p:spPr bwMode="auto">
            <a:xfrm>
              <a:off x="4241" y="2568"/>
              <a:ext cx="256" cy="328"/>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58411" name="Line 47"/>
            <p:cNvSpPr>
              <a:spLocks noChangeShapeType="1"/>
            </p:cNvSpPr>
            <p:nvPr/>
          </p:nvSpPr>
          <p:spPr bwMode="auto">
            <a:xfrm>
              <a:off x="4014" y="3748"/>
              <a:ext cx="726" cy="0"/>
            </a:xfrm>
            <a:prstGeom prst="line">
              <a:avLst/>
            </a:prstGeom>
            <a:noFill/>
            <a:ln w="28575">
              <a:solidFill>
                <a:srgbClr val="FFCC00"/>
              </a:solidFill>
              <a:round/>
              <a:headEnd/>
              <a:tailEnd/>
            </a:ln>
          </p:spPr>
          <p:txBody>
            <a:bodyPr wrap="none" anchor="ctr"/>
            <a:lstStyle/>
            <a:p>
              <a:endParaRPr lang="zh-CN" altLang="en-US"/>
            </a:p>
          </p:txBody>
        </p:sp>
        <p:sp>
          <p:nvSpPr>
            <p:cNvPr id="58412" name="Line 48"/>
            <p:cNvSpPr>
              <a:spLocks noChangeShapeType="1"/>
            </p:cNvSpPr>
            <p:nvPr/>
          </p:nvSpPr>
          <p:spPr bwMode="auto">
            <a:xfrm>
              <a:off x="4014" y="2523"/>
              <a:ext cx="0" cy="1225"/>
            </a:xfrm>
            <a:prstGeom prst="line">
              <a:avLst/>
            </a:prstGeom>
            <a:noFill/>
            <a:ln w="28575">
              <a:solidFill>
                <a:srgbClr val="FFCC00"/>
              </a:solidFill>
              <a:round/>
              <a:headEnd/>
              <a:tailEnd/>
            </a:ln>
          </p:spPr>
          <p:txBody>
            <a:bodyPr wrap="none" anchor="ctr"/>
            <a:lstStyle/>
            <a:p>
              <a:endParaRPr lang="zh-CN" altLang="en-US"/>
            </a:p>
          </p:txBody>
        </p:sp>
        <p:sp>
          <p:nvSpPr>
            <p:cNvPr id="58413" name="Line 49"/>
            <p:cNvSpPr>
              <a:spLocks noChangeShapeType="1"/>
            </p:cNvSpPr>
            <p:nvPr/>
          </p:nvSpPr>
          <p:spPr bwMode="auto">
            <a:xfrm>
              <a:off x="4014" y="2523"/>
              <a:ext cx="726" cy="0"/>
            </a:xfrm>
            <a:prstGeom prst="line">
              <a:avLst/>
            </a:prstGeom>
            <a:noFill/>
            <a:ln w="28575">
              <a:solidFill>
                <a:srgbClr val="FFCC00"/>
              </a:solidFill>
              <a:round/>
              <a:headEnd/>
              <a:tailEnd/>
            </a:ln>
          </p:spPr>
          <p:txBody>
            <a:bodyPr wrap="none" anchor="ctr"/>
            <a:lstStyle/>
            <a:p>
              <a:endParaRPr lang="zh-CN" altLang="en-US"/>
            </a:p>
          </p:txBody>
        </p:sp>
        <p:sp>
          <p:nvSpPr>
            <p:cNvPr id="58414" name="Text Box 50"/>
            <p:cNvSpPr txBox="1">
              <a:spLocks noChangeArrowheads="1"/>
            </p:cNvSpPr>
            <p:nvPr/>
          </p:nvSpPr>
          <p:spPr bwMode="auto">
            <a:xfrm>
              <a:off x="4740" y="2478"/>
              <a:ext cx="44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8415" name="Text Box 51"/>
            <p:cNvSpPr txBox="1">
              <a:spLocks noChangeArrowheads="1"/>
            </p:cNvSpPr>
            <p:nvPr/>
          </p:nvSpPr>
          <p:spPr bwMode="auto">
            <a:xfrm>
              <a:off x="4740" y="3430"/>
              <a:ext cx="321" cy="328"/>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8416" name="Text Box 52"/>
            <p:cNvSpPr txBox="1">
              <a:spLocks noChangeArrowheads="1"/>
            </p:cNvSpPr>
            <p:nvPr/>
          </p:nvSpPr>
          <p:spPr bwMode="auto">
            <a:xfrm>
              <a:off x="3560" y="2614"/>
              <a:ext cx="44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58417" name="Text Box 53"/>
            <p:cNvSpPr txBox="1">
              <a:spLocks noChangeArrowheads="1"/>
            </p:cNvSpPr>
            <p:nvPr/>
          </p:nvSpPr>
          <p:spPr bwMode="auto">
            <a:xfrm>
              <a:off x="3424" y="3249"/>
              <a:ext cx="577" cy="326"/>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sp>
          <p:nvSpPr>
            <p:cNvPr id="58418" name="Text Box 54"/>
            <p:cNvSpPr txBox="1">
              <a:spLocks noChangeArrowheads="1"/>
            </p:cNvSpPr>
            <p:nvPr/>
          </p:nvSpPr>
          <p:spPr bwMode="auto">
            <a:xfrm>
              <a:off x="3742" y="2931"/>
              <a:ext cx="303"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8419" name="Text Box 55"/>
            <p:cNvSpPr txBox="1">
              <a:spLocks noChangeArrowheads="1"/>
            </p:cNvSpPr>
            <p:nvPr/>
          </p:nvSpPr>
          <p:spPr bwMode="auto">
            <a:xfrm>
              <a:off x="3742" y="3521"/>
              <a:ext cx="228" cy="328"/>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宋体" charset="-122"/>
                  <a:ea typeface="宋体" charset="-122"/>
                </a:rPr>
                <a:t>-</a:t>
              </a:r>
              <a:endParaRPr kumimoji="1" lang="en-US" altLang="zh-CN" sz="2800">
                <a:solidFill>
                  <a:schemeClr val="bg1"/>
                </a:solidFill>
                <a:latin typeface="Times New Roman" pitchFamily="18" charset="0"/>
                <a:ea typeface="宋体" charset="-122"/>
              </a:endParaRPr>
            </a:p>
          </p:txBody>
        </p:sp>
        <p:sp>
          <p:nvSpPr>
            <p:cNvPr id="58420" name="Text Box 56"/>
            <p:cNvSpPr txBox="1">
              <a:spLocks noChangeArrowheads="1"/>
            </p:cNvSpPr>
            <p:nvPr/>
          </p:nvSpPr>
          <p:spPr bwMode="auto">
            <a:xfrm>
              <a:off x="4694" y="2931"/>
              <a:ext cx="228" cy="327"/>
            </a:xfrm>
            <a:prstGeom prst="rect">
              <a:avLst/>
            </a:prstGeom>
            <a:noFill/>
            <a:ln w="9525">
              <a:noFill/>
              <a:miter lim="800000"/>
              <a:headEnd/>
              <a:tailEnd/>
            </a:ln>
          </p:spPr>
          <p:txBody>
            <a:bodyPr wrap="none" anchor="ctr">
              <a:spAutoFit/>
            </a:bodyPr>
            <a:lstStyle/>
            <a:p>
              <a:pPr algn="ctr"/>
              <a:r>
                <a:rPr kumimoji="1" lang="en-US" altLang="zh-CN" sz="2800" i="1">
                  <a:solidFill>
                    <a:schemeClr val="bg1"/>
                  </a:solidFill>
                  <a:latin typeface="Times New Roman" pitchFamily="18" charset="0"/>
                  <a:ea typeface="宋体" charset="-122"/>
                  <a:sym typeface="Symbol" pitchFamily="18" charset="2"/>
                </a:rPr>
                <a:t>u</a:t>
              </a:r>
            </a:p>
          </p:txBody>
        </p:sp>
        <p:sp>
          <p:nvSpPr>
            <p:cNvPr id="58421" name="Text Box 57"/>
            <p:cNvSpPr txBox="1">
              <a:spLocks noChangeArrowheads="1"/>
            </p:cNvSpPr>
            <p:nvPr/>
          </p:nvSpPr>
          <p:spPr bwMode="auto">
            <a:xfrm>
              <a:off x="4694" y="2704"/>
              <a:ext cx="242"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8422" name="Text Box 58"/>
            <p:cNvSpPr txBox="1">
              <a:spLocks noChangeArrowheads="1"/>
            </p:cNvSpPr>
            <p:nvPr/>
          </p:nvSpPr>
          <p:spPr bwMode="auto">
            <a:xfrm>
              <a:off x="4649" y="3294"/>
              <a:ext cx="228"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宋体" charset="-122"/>
                  <a:ea typeface="宋体" charset="-122"/>
                </a:rPr>
                <a:t>-</a:t>
              </a:r>
            </a:p>
          </p:txBody>
        </p:sp>
        <p:sp>
          <p:nvSpPr>
            <p:cNvPr id="58423" name="Rectangle 59"/>
            <p:cNvSpPr>
              <a:spLocks noChangeArrowheads="1"/>
            </p:cNvSpPr>
            <p:nvPr/>
          </p:nvSpPr>
          <p:spPr bwMode="auto">
            <a:xfrm>
              <a:off x="3932" y="261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58424" name="Oval 60"/>
            <p:cNvSpPr>
              <a:spLocks noChangeArrowheads="1"/>
            </p:cNvSpPr>
            <p:nvPr/>
          </p:nvSpPr>
          <p:spPr bwMode="auto">
            <a:xfrm>
              <a:off x="4739" y="3702"/>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58425" name="Oval 61"/>
            <p:cNvSpPr>
              <a:spLocks noChangeArrowheads="1"/>
            </p:cNvSpPr>
            <p:nvPr/>
          </p:nvSpPr>
          <p:spPr bwMode="auto">
            <a:xfrm>
              <a:off x="4739" y="2478"/>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58426" name="Line 62"/>
            <p:cNvSpPr>
              <a:spLocks noChangeShapeType="1"/>
            </p:cNvSpPr>
            <p:nvPr/>
          </p:nvSpPr>
          <p:spPr bwMode="auto">
            <a:xfrm>
              <a:off x="4830" y="2523"/>
              <a:ext cx="408" cy="0"/>
            </a:xfrm>
            <a:prstGeom prst="line">
              <a:avLst/>
            </a:prstGeom>
            <a:noFill/>
            <a:ln w="28575">
              <a:solidFill>
                <a:srgbClr val="FF0000"/>
              </a:solidFill>
              <a:round/>
              <a:headEnd/>
              <a:tailEnd/>
            </a:ln>
          </p:spPr>
          <p:txBody>
            <a:bodyPr/>
            <a:lstStyle/>
            <a:p>
              <a:endParaRPr lang="zh-CN" altLang="en-US"/>
            </a:p>
          </p:txBody>
        </p:sp>
        <p:sp>
          <p:nvSpPr>
            <p:cNvPr id="58427" name="Line 63"/>
            <p:cNvSpPr>
              <a:spLocks noChangeShapeType="1"/>
            </p:cNvSpPr>
            <p:nvPr/>
          </p:nvSpPr>
          <p:spPr bwMode="auto">
            <a:xfrm>
              <a:off x="5239" y="2523"/>
              <a:ext cx="0" cy="1225"/>
            </a:xfrm>
            <a:prstGeom prst="line">
              <a:avLst/>
            </a:prstGeom>
            <a:noFill/>
            <a:ln w="28575">
              <a:solidFill>
                <a:srgbClr val="FF0000"/>
              </a:solidFill>
              <a:round/>
              <a:headEnd/>
              <a:tailEnd/>
            </a:ln>
          </p:spPr>
          <p:txBody>
            <a:bodyPr/>
            <a:lstStyle/>
            <a:p>
              <a:endParaRPr lang="zh-CN" altLang="en-US"/>
            </a:p>
          </p:txBody>
        </p:sp>
        <p:sp>
          <p:nvSpPr>
            <p:cNvPr id="58428" name="Line 64"/>
            <p:cNvSpPr>
              <a:spLocks noChangeShapeType="1"/>
            </p:cNvSpPr>
            <p:nvPr/>
          </p:nvSpPr>
          <p:spPr bwMode="auto">
            <a:xfrm>
              <a:off x="4830" y="3748"/>
              <a:ext cx="408" cy="0"/>
            </a:xfrm>
            <a:prstGeom prst="line">
              <a:avLst/>
            </a:prstGeom>
            <a:noFill/>
            <a:ln w="28575">
              <a:solidFill>
                <a:srgbClr val="FF0000"/>
              </a:solidFill>
              <a:round/>
              <a:headEnd/>
              <a:tailEnd/>
            </a:ln>
          </p:spPr>
          <p:txBody>
            <a:bodyPr/>
            <a:lstStyle/>
            <a:p>
              <a:endParaRPr lang="zh-CN" altLang="en-US"/>
            </a:p>
          </p:txBody>
        </p:sp>
      </p:grpSp>
      <p:grpSp>
        <p:nvGrpSpPr>
          <p:cNvPr id="10" name="Group 65"/>
          <p:cNvGrpSpPr>
            <a:grpSpLocks/>
          </p:cNvGrpSpPr>
          <p:nvPr/>
        </p:nvGrpSpPr>
        <p:grpSpPr bwMode="auto">
          <a:xfrm>
            <a:off x="4140200" y="1773238"/>
            <a:ext cx="2663825" cy="2174875"/>
            <a:chOff x="2608" y="1117"/>
            <a:chExt cx="1678" cy="1370"/>
          </a:xfrm>
        </p:grpSpPr>
        <p:sp>
          <p:nvSpPr>
            <p:cNvPr id="58384" name="Text Box 66"/>
            <p:cNvSpPr txBox="1">
              <a:spLocks noChangeArrowheads="1"/>
            </p:cNvSpPr>
            <p:nvPr/>
          </p:nvSpPr>
          <p:spPr bwMode="auto">
            <a:xfrm>
              <a:off x="3334" y="111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8385" name="Text Box 67"/>
            <p:cNvSpPr txBox="1">
              <a:spLocks noChangeArrowheads="1"/>
            </p:cNvSpPr>
            <p:nvPr/>
          </p:nvSpPr>
          <p:spPr bwMode="auto">
            <a:xfrm>
              <a:off x="3334" y="216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grpSp>
          <p:nvGrpSpPr>
            <p:cNvPr id="58386" name="Group 68"/>
            <p:cNvGrpSpPr>
              <a:grpSpLocks/>
            </p:cNvGrpSpPr>
            <p:nvPr/>
          </p:nvGrpSpPr>
          <p:grpSpPr bwMode="auto">
            <a:xfrm>
              <a:off x="2608" y="1389"/>
              <a:ext cx="1678" cy="907"/>
              <a:chOff x="2608" y="1389"/>
              <a:chExt cx="1678" cy="907"/>
            </a:xfrm>
          </p:grpSpPr>
          <p:sp>
            <p:nvSpPr>
              <p:cNvPr id="58387" name="Text Box 69"/>
              <p:cNvSpPr txBox="1">
                <a:spLocks noChangeArrowheads="1"/>
              </p:cNvSpPr>
              <p:nvPr/>
            </p:nvSpPr>
            <p:spPr bwMode="auto">
              <a:xfrm>
                <a:off x="3469" y="1662"/>
                <a:ext cx="37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58388" name="Line 70"/>
              <p:cNvSpPr>
                <a:spLocks noChangeShapeType="1"/>
              </p:cNvSpPr>
              <p:nvPr/>
            </p:nvSpPr>
            <p:spPr bwMode="auto">
              <a:xfrm>
                <a:off x="3016" y="1480"/>
                <a:ext cx="998" cy="0"/>
              </a:xfrm>
              <a:prstGeom prst="line">
                <a:avLst/>
              </a:prstGeom>
              <a:noFill/>
              <a:ln w="28575">
                <a:solidFill>
                  <a:srgbClr val="FFCC00"/>
                </a:solidFill>
                <a:round/>
                <a:headEnd/>
                <a:tailEnd/>
              </a:ln>
            </p:spPr>
            <p:txBody>
              <a:bodyPr wrap="none" anchor="ctr"/>
              <a:lstStyle/>
              <a:p>
                <a:endParaRPr lang="zh-CN" altLang="en-US"/>
              </a:p>
            </p:txBody>
          </p:sp>
          <p:sp>
            <p:nvSpPr>
              <p:cNvPr id="58389" name="Line 71"/>
              <p:cNvSpPr>
                <a:spLocks noChangeShapeType="1"/>
              </p:cNvSpPr>
              <p:nvPr/>
            </p:nvSpPr>
            <p:spPr bwMode="auto">
              <a:xfrm>
                <a:off x="3016" y="2160"/>
                <a:ext cx="998" cy="0"/>
              </a:xfrm>
              <a:prstGeom prst="line">
                <a:avLst/>
              </a:prstGeom>
              <a:noFill/>
              <a:ln w="28575">
                <a:solidFill>
                  <a:srgbClr val="FFCC00"/>
                </a:solidFill>
                <a:round/>
                <a:headEnd/>
                <a:tailEnd/>
              </a:ln>
            </p:spPr>
            <p:txBody>
              <a:bodyPr wrap="none" anchor="ctr"/>
              <a:lstStyle/>
              <a:p>
                <a:endParaRPr lang="zh-CN" altLang="en-US"/>
              </a:p>
            </p:txBody>
          </p:sp>
          <p:sp>
            <p:nvSpPr>
              <p:cNvPr id="58390" name="Text Box 72"/>
              <p:cNvSpPr txBox="1">
                <a:spLocks noChangeArrowheads="1"/>
              </p:cNvSpPr>
              <p:nvPr/>
            </p:nvSpPr>
            <p:spPr bwMode="auto">
              <a:xfrm>
                <a:off x="4046" y="1425"/>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58391" name="Text Box 73"/>
              <p:cNvSpPr txBox="1">
                <a:spLocks noChangeArrowheads="1"/>
              </p:cNvSpPr>
              <p:nvPr/>
            </p:nvSpPr>
            <p:spPr bwMode="auto">
              <a:xfrm>
                <a:off x="3515" y="1480"/>
                <a:ext cx="22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8392" name="Text Box 74"/>
              <p:cNvSpPr txBox="1">
                <a:spLocks noChangeArrowheads="1"/>
              </p:cNvSpPr>
              <p:nvPr/>
            </p:nvSpPr>
            <p:spPr bwMode="auto">
              <a:xfrm>
                <a:off x="3515" y="1843"/>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8393" name="Rectangle 75"/>
              <p:cNvSpPr>
                <a:spLocks noChangeArrowheads="1"/>
              </p:cNvSpPr>
              <p:nvPr/>
            </p:nvSpPr>
            <p:spPr bwMode="auto">
              <a:xfrm>
                <a:off x="2608" y="1389"/>
                <a:ext cx="499" cy="907"/>
              </a:xfrm>
              <a:prstGeom prst="rect">
                <a:avLst/>
              </a:prstGeom>
              <a:gradFill rotWithShape="1">
                <a:gsLst>
                  <a:gs pos="0">
                    <a:srgbClr val="FF9900"/>
                  </a:gs>
                  <a:gs pos="100000">
                    <a:srgbClr val="764700"/>
                  </a:gs>
                </a:gsLst>
                <a:path path="shape">
                  <a:fillToRect l="50000" t="50000" r="50000" b="50000"/>
                </a:path>
              </a:gradFill>
              <a:ln w="28575">
                <a:noFill/>
                <a:miter lim="800000"/>
                <a:headEnd/>
                <a:tailEnd/>
              </a:ln>
            </p:spPr>
            <p:txBody>
              <a:bodyPr wrap="none" anchor="ctr"/>
              <a:lstStyle/>
              <a:p>
                <a:pPr algn="ctr" eaLnBrk="1" hangingPunct="1"/>
                <a:endParaRPr lang="zh-CN" altLang="en-US" sz="4400">
                  <a:solidFill>
                    <a:schemeClr val="bg1"/>
                  </a:solidFill>
                  <a:latin typeface="Times New Roman" pitchFamily="18" charset="0"/>
                  <a:ea typeface="仿宋_GB2312" pitchFamily="49" charset="-122"/>
                </a:endParaRPr>
              </a:p>
            </p:txBody>
          </p:sp>
          <p:sp>
            <p:nvSpPr>
              <p:cNvPr id="58394" name="Oval 76"/>
              <p:cNvSpPr>
                <a:spLocks noChangeArrowheads="1"/>
              </p:cNvSpPr>
              <p:nvPr/>
            </p:nvSpPr>
            <p:spPr bwMode="auto">
              <a:xfrm>
                <a:off x="3379" y="1435"/>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8395" name="Oval 77"/>
              <p:cNvSpPr>
                <a:spLocks noChangeArrowheads="1"/>
              </p:cNvSpPr>
              <p:nvPr/>
            </p:nvSpPr>
            <p:spPr bwMode="auto">
              <a:xfrm>
                <a:off x="3379" y="2115"/>
                <a:ext cx="91" cy="91"/>
              </a:xfrm>
              <a:prstGeom prst="ellipse">
                <a:avLst/>
              </a:prstGeom>
              <a:solidFill>
                <a:srgbClr val="000099"/>
              </a:solidFill>
              <a:ln w="28575">
                <a:solidFill>
                  <a:srgbClr val="FFCC00"/>
                </a:solidFill>
                <a:round/>
                <a:headEnd/>
                <a:tailEnd/>
              </a:ln>
            </p:spPr>
            <p:txBody>
              <a:bodyPr wrap="none" anchor="ctr"/>
              <a:lstStyle/>
              <a:p>
                <a:endParaRPr lang="zh-CN" altLang="en-US">
                  <a:ea typeface="宋体" charset="-122"/>
                </a:endParaRPr>
              </a:p>
            </p:txBody>
          </p:sp>
          <p:sp>
            <p:nvSpPr>
              <p:cNvPr id="58396" name="Line 78"/>
              <p:cNvSpPr>
                <a:spLocks noChangeShapeType="1"/>
              </p:cNvSpPr>
              <p:nvPr/>
            </p:nvSpPr>
            <p:spPr bwMode="auto">
              <a:xfrm>
                <a:off x="4014" y="1480"/>
                <a:ext cx="0" cy="680"/>
              </a:xfrm>
              <a:prstGeom prst="line">
                <a:avLst/>
              </a:prstGeom>
              <a:noFill/>
              <a:ln w="28575">
                <a:solidFill>
                  <a:srgbClr val="FFCC00"/>
                </a:solidFill>
                <a:round/>
                <a:headEnd/>
                <a:tailEnd/>
              </a:ln>
            </p:spPr>
            <p:txBody>
              <a:bodyPr/>
              <a:lstStyle/>
              <a:p>
                <a:endParaRPr lang="zh-CN" altLang="en-US"/>
              </a:p>
            </p:txBody>
          </p:sp>
          <p:sp>
            <p:nvSpPr>
              <p:cNvPr id="58397" name="Text Box 79"/>
              <p:cNvSpPr txBox="1">
                <a:spLocks noChangeArrowheads="1"/>
              </p:cNvSpPr>
              <p:nvPr/>
            </p:nvSpPr>
            <p:spPr bwMode="auto">
              <a:xfrm>
                <a:off x="2608" y="1389"/>
                <a:ext cx="37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N</a:t>
                </a:r>
              </a:p>
            </p:txBody>
          </p:sp>
          <p:grpSp>
            <p:nvGrpSpPr>
              <p:cNvPr id="58398" name="Group 80"/>
              <p:cNvGrpSpPr>
                <a:grpSpLocks/>
              </p:cNvGrpSpPr>
              <p:nvPr/>
            </p:nvGrpSpPr>
            <p:grpSpPr bwMode="auto">
              <a:xfrm>
                <a:off x="2789" y="1480"/>
                <a:ext cx="532" cy="680"/>
                <a:chOff x="3016" y="2387"/>
                <a:chExt cx="532" cy="680"/>
              </a:xfrm>
            </p:grpSpPr>
            <p:sp>
              <p:nvSpPr>
                <p:cNvPr id="58403" name="Line 81"/>
                <p:cNvSpPr>
                  <a:spLocks noChangeShapeType="1"/>
                </p:cNvSpPr>
                <p:nvPr/>
              </p:nvSpPr>
              <p:spPr bwMode="auto">
                <a:xfrm>
                  <a:off x="3107" y="2387"/>
                  <a:ext cx="0" cy="680"/>
                </a:xfrm>
                <a:prstGeom prst="line">
                  <a:avLst/>
                </a:prstGeom>
                <a:noFill/>
                <a:ln w="28575">
                  <a:solidFill>
                    <a:srgbClr val="FFCC00"/>
                  </a:solidFill>
                  <a:round/>
                  <a:headEnd/>
                  <a:tailEnd/>
                </a:ln>
              </p:spPr>
              <p:txBody>
                <a:bodyPr/>
                <a:lstStyle/>
                <a:p>
                  <a:endParaRPr lang="zh-CN" altLang="en-US"/>
                </a:p>
              </p:txBody>
            </p:sp>
            <p:sp>
              <p:nvSpPr>
                <p:cNvPr id="58404" name="Text Box 82"/>
                <p:cNvSpPr txBox="1">
                  <a:spLocks noChangeArrowheads="1"/>
                </p:cNvSpPr>
                <p:nvPr/>
              </p:nvSpPr>
              <p:spPr bwMode="auto">
                <a:xfrm>
                  <a:off x="3152" y="2568"/>
                  <a:ext cx="396"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58405" name="Line 83"/>
                <p:cNvSpPr>
                  <a:spLocks noChangeShapeType="1"/>
                </p:cNvSpPr>
                <p:nvPr/>
              </p:nvSpPr>
              <p:spPr bwMode="auto">
                <a:xfrm>
                  <a:off x="3107" y="3067"/>
                  <a:ext cx="272" cy="0"/>
                </a:xfrm>
                <a:prstGeom prst="line">
                  <a:avLst/>
                </a:prstGeom>
                <a:noFill/>
                <a:ln w="28575">
                  <a:solidFill>
                    <a:srgbClr val="FFCC00"/>
                  </a:solidFill>
                  <a:round/>
                  <a:headEnd/>
                  <a:tailEnd/>
                </a:ln>
              </p:spPr>
              <p:txBody>
                <a:bodyPr/>
                <a:lstStyle/>
                <a:p>
                  <a:endParaRPr lang="zh-CN" altLang="en-US"/>
                </a:p>
              </p:txBody>
            </p:sp>
            <p:sp>
              <p:nvSpPr>
                <p:cNvPr id="58406" name="Line 84"/>
                <p:cNvSpPr>
                  <a:spLocks noChangeShapeType="1"/>
                </p:cNvSpPr>
                <p:nvPr/>
              </p:nvSpPr>
              <p:spPr bwMode="auto">
                <a:xfrm>
                  <a:off x="3107" y="2387"/>
                  <a:ext cx="272" cy="0"/>
                </a:xfrm>
                <a:prstGeom prst="line">
                  <a:avLst/>
                </a:prstGeom>
                <a:noFill/>
                <a:ln w="28575">
                  <a:solidFill>
                    <a:srgbClr val="FFCC00"/>
                  </a:solidFill>
                  <a:round/>
                  <a:headEnd/>
                  <a:tailEnd/>
                </a:ln>
              </p:spPr>
              <p:txBody>
                <a:bodyPr/>
                <a:lstStyle/>
                <a:p>
                  <a:endParaRPr lang="zh-CN" altLang="en-US"/>
                </a:p>
              </p:txBody>
            </p:sp>
            <p:sp>
              <p:nvSpPr>
                <p:cNvPr id="399445" name="Rectangle 85"/>
                <p:cNvSpPr>
                  <a:spLocks noChangeArrowheads="1"/>
                </p:cNvSpPr>
                <p:nvPr/>
              </p:nvSpPr>
              <p:spPr bwMode="auto">
                <a:xfrm>
                  <a:off x="3016" y="2568"/>
                  <a:ext cx="181" cy="363"/>
                </a:xfrm>
                <a:prstGeom prst="rect">
                  <a:avLst/>
                </a:prstGeom>
                <a:gradFill rotWithShape="1">
                  <a:gsLst>
                    <a:gs pos="0">
                      <a:schemeClr val="bg2">
                        <a:gamma/>
                        <a:shade val="46275"/>
                        <a:invGamma/>
                      </a:schemeClr>
                    </a:gs>
                    <a:gs pos="50000">
                      <a:schemeClr val="bg2"/>
                    </a:gs>
                    <a:gs pos="100000">
                      <a:schemeClr val="bg2">
                        <a:gamma/>
                        <a:shade val="46275"/>
                        <a:invGamma/>
                      </a:schemeClr>
                    </a:gs>
                  </a:gsLst>
                  <a:lin ang="0" scaled="1"/>
                </a:gradFill>
                <a:ln w="28575">
                  <a:noFill/>
                  <a:miter lim="800000"/>
                  <a:headEnd/>
                  <a:tailEnd/>
                </a:ln>
                <a:effectLst/>
              </p:spPr>
              <p:txBody>
                <a:bodyPr wrap="none" anchor="ctr"/>
                <a:lstStyle/>
                <a:p>
                  <a:pPr>
                    <a:defRPr/>
                  </a:pPr>
                  <a:endParaRPr lang="zh-CN" altLang="en-US">
                    <a:ea typeface="宋体" pitchFamily="2" charset="-122"/>
                  </a:endParaRPr>
                </a:p>
              </p:txBody>
            </p:sp>
          </p:grpSp>
          <p:sp>
            <p:nvSpPr>
              <p:cNvPr id="58399" name="Line 86"/>
              <p:cNvSpPr>
                <a:spLocks noChangeShapeType="1"/>
              </p:cNvSpPr>
              <p:nvPr/>
            </p:nvSpPr>
            <p:spPr bwMode="auto">
              <a:xfrm flipH="1">
                <a:off x="4014" y="1525"/>
                <a:ext cx="0" cy="317"/>
              </a:xfrm>
              <a:prstGeom prst="line">
                <a:avLst/>
              </a:prstGeom>
              <a:noFill/>
              <a:ln w="28575">
                <a:solidFill>
                  <a:srgbClr val="66FFFF"/>
                </a:solidFill>
                <a:round/>
                <a:headEnd type="triangle" w="med" len="med"/>
                <a:tailEnd/>
              </a:ln>
            </p:spPr>
            <p:txBody>
              <a:bodyPr wrap="none" anchor="ctr"/>
              <a:lstStyle/>
              <a:p>
                <a:endParaRPr lang="zh-CN" altLang="en-US"/>
              </a:p>
            </p:txBody>
          </p:sp>
          <p:grpSp>
            <p:nvGrpSpPr>
              <p:cNvPr id="58400" name="Group 87"/>
              <p:cNvGrpSpPr>
                <a:grpSpLocks/>
              </p:cNvGrpSpPr>
              <p:nvPr/>
            </p:nvGrpSpPr>
            <p:grpSpPr bwMode="auto">
              <a:xfrm>
                <a:off x="3832" y="1706"/>
                <a:ext cx="363" cy="363"/>
                <a:chOff x="4785" y="709"/>
                <a:chExt cx="363" cy="363"/>
              </a:xfrm>
            </p:grpSpPr>
            <p:sp>
              <p:nvSpPr>
                <p:cNvPr id="58401" name="Oval 88"/>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8402" name="Line 89"/>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grpSp>
        <p:nvGrpSpPr>
          <p:cNvPr id="58381" name="Group 90"/>
          <p:cNvGrpSpPr>
            <a:grpSpLocks/>
          </p:cNvGrpSpPr>
          <p:nvPr/>
        </p:nvGrpSpPr>
        <p:grpSpPr bwMode="auto">
          <a:xfrm>
            <a:off x="6588125" y="6446838"/>
            <a:ext cx="792163" cy="366712"/>
            <a:chOff x="5193" y="4020"/>
            <a:chExt cx="499" cy="231"/>
          </a:xfrm>
        </p:grpSpPr>
        <p:pic>
          <p:nvPicPr>
            <p:cNvPr id="58382" name="Picture 91"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58383" name="Text Box 9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99370"/>
                                        </p:tgtEl>
                                        <p:attrNameLst>
                                          <p:attrName>style.visibility</p:attrName>
                                        </p:attrNameLst>
                                      </p:cBhvr>
                                      <p:to>
                                        <p:strVal val="visible"/>
                                      </p:to>
                                    </p:set>
                                    <p:animEffect transition="in" filter="blinds(horizontal)">
                                      <p:cBhvr>
                                        <p:cTn id="7" dur="500"/>
                                        <p:tgtEl>
                                          <p:spTgt spid="399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72"/>
                                        </p:tgtEl>
                                        <p:attrNameLst>
                                          <p:attrName>style.visibility</p:attrName>
                                        </p:attrNameLst>
                                      </p:cBhvr>
                                      <p:to>
                                        <p:strVal val="visible"/>
                                      </p:to>
                                    </p:set>
                                    <p:animEffect transition="in" filter="blinds(horizontal)">
                                      <p:cBhvr>
                                        <p:cTn id="12" dur="500"/>
                                        <p:tgtEl>
                                          <p:spTgt spid="399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99373"/>
                                        </p:tgtEl>
                                        <p:attrNameLst>
                                          <p:attrName>style.visibility</p:attrName>
                                        </p:attrNameLst>
                                      </p:cBhvr>
                                      <p:to>
                                        <p:strVal val="visible"/>
                                      </p:to>
                                    </p:set>
                                    <p:animEffect transition="in" filter="strips(downRight)">
                                      <p:cBhvr>
                                        <p:cTn id="27" dur="1000"/>
                                        <p:tgtEl>
                                          <p:spTgt spid="3993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9371"/>
                                        </p:tgtEl>
                                        <p:attrNameLst>
                                          <p:attrName>style.visibility</p:attrName>
                                        </p:attrNameLst>
                                      </p:cBhvr>
                                      <p:to>
                                        <p:strVal val="visible"/>
                                      </p:to>
                                    </p:set>
                                    <p:animEffect transition="in" filter="wipe(left)">
                                      <p:cBhvr>
                                        <p:cTn id="32" dur="1000"/>
                                        <p:tgtEl>
                                          <p:spTgt spid="3993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399374"/>
                                        </p:tgtEl>
                                        <p:attrNameLst>
                                          <p:attrName>style.visibility</p:attrName>
                                        </p:attrNameLst>
                                      </p:cBhvr>
                                      <p:to>
                                        <p:strVal val="visible"/>
                                      </p:to>
                                    </p:set>
                                    <p:animEffect transition="in" filter="strips(downRight)">
                                      <p:cBhvr>
                                        <p:cTn id="42" dur="1000"/>
                                        <p:tgtEl>
                                          <p:spTgt spid="3993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0" grpId="0"/>
      <p:bldP spid="399371" grpId="0"/>
      <p:bldP spid="39937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ext Box 2"/>
          <p:cNvSpPr txBox="1">
            <a:spLocks noChangeArrowheads="1"/>
          </p:cNvSpPr>
          <p:nvPr/>
        </p:nvSpPr>
        <p:spPr bwMode="auto">
          <a:xfrm>
            <a:off x="539750" y="1052513"/>
            <a:ext cx="8280400" cy="1630362"/>
          </a:xfrm>
          <a:prstGeom prst="rect">
            <a:avLst/>
          </a:prstGeom>
          <a:noFill/>
          <a:ln w="9525">
            <a:noFill/>
            <a:miter lim="800000"/>
            <a:headEnd/>
            <a:tailEnd/>
          </a:ln>
        </p:spPr>
        <p:txBody>
          <a:bodyPr>
            <a:spAutoFit/>
          </a:bodyPr>
          <a:lstStyle/>
          <a:p>
            <a:pPr marL="476250" indent="-476250" algn="just" eaLnBrk="1" hangingPunct="1">
              <a:lnSpc>
                <a:spcPct val="120000"/>
              </a:lnSpc>
              <a:buFontTx/>
              <a:buAutoNum type="circleNumDbPlain"/>
            </a:pPr>
            <a:r>
              <a:rPr kumimoji="1" lang="zh-CN" altLang="en-US" sz="2800" b="1">
                <a:solidFill>
                  <a:srgbClr val="FFFF00"/>
                </a:solidFill>
                <a:latin typeface="楷体_GB2312" pitchFamily="49" charset="-122"/>
                <a:ea typeface="楷体_GB2312" pitchFamily="49" charset="-122"/>
              </a:rPr>
              <a:t>外电路可以是任意的线性或非线性电路，外电路发生改变时，含源一端口网络的等效电路不变</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伏</a:t>
            </a:r>
            <a:r>
              <a:rPr kumimoji="1" lang="en-US" altLang="zh-CN" sz="2800" b="1">
                <a:solidFill>
                  <a:srgbClr val="FFFF00"/>
                </a:solidFill>
                <a:latin typeface="宋体" charset="-122"/>
                <a:ea typeface="宋体" charset="-122"/>
              </a:rPr>
              <a:t>-</a:t>
            </a:r>
            <a:r>
              <a:rPr kumimoji="1" lang="zh-CN" altLang="en-US" sz="2800" b="1">
                <a:solidFill>
                  <a:srgbClr val="FFFF00"/>
                </a:solidFill>
                <a:latin typeface="楷体_GB2312" pitchFamily="49" charset="-122"/>
                <a:ea typeface="楷体_GB2312" pitchFamily="49" charset="-122"/>
              </a:rPr>
              <a:t>安特性等效</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a:t>
            </a:r>
          </a:p>
        </p:txBody>
      </p:sp>
      <p:sp>
        <p:nvSpPr>
          <p:cNvPr id="400387" name="Text Box 3"/>
          <p:cNvSpPr txBox="1">
            <a:spLocks noChangeArrowheads="1"/>
          </p:cNvSpPr>
          <p:nvPr/>
        </p:nvSpPr>
        <p:spPr bwMode="auto">
          <a:xfrm>
            <a:off x="539750" y="2636838"/>
            <a:ext cx="7848600" cy="1117600"/>
          </a:xfrm>
          <a:prstGeom prst="rect">
            <a:avLst/>
          </a:prstGeom>
          <a:noFill/>
          <a:ln w="9525">
            <a:noFill/>
            <a:miter lim="800000"/>
            <a:headEnd/>
            <a:tailEnd/>
          </a:ln>
        </p:spPr>
        <p:txBody>
          <a:bodyPr>
            <a:spAutoFit/>
          </a:bodyPr>
          <a:lstStyle/>
          <a:p>
            <a:pPr marL="476250" indent="-476250" algn="just" eaLnBrk="1" hangingPunct="1">
              <a:lnSpc>
                <a:spcPct val="120000"/>
              </a:lnSpc>
              <a:buFontTx/>
              <a:buAutoNum type="circleNumDbPlain" startAt="2"/>
            </a:pPr>
            <a:r>
              <a:rPr kumimoji="1" lang="zh-CN" altLang="en-US" sz="2800" b="1">
                <a:solidFill>
                  <a:srgbClr val="FFFF00"/>
                </a:solidFill>
                <a:latin typeface="楷体_GB2312" pitchFamily="49" charset="-122"/>
                <a:ea typeface="楷体_GB2312" pitchFamily="49" charset="-122"/>
              </a:rPr>
              <a:t>当一端口内部含有受控源时，控制电路与受控源必须包含在被化简的同一部分电路中。</a:t>
            </a:r>
          </a:p>
        </p:txBody>
      </p:sp>
      <p:grpSp>
        <p:nvGrpSpPr>
          <p:cNvPr id="59396" name="Group 4"/>
          <p:cNvGrpSpPr>
            <a:grpSpLocks/>
          </p:cNvGrpSpPr>
          <p:nvPr/>
        </p:nvGrpSpPr>
        <p:grpSpPr bwMode="auto">
          <a:xfrm>
            <a:off x="8316913" y="6446838"/>
            <a:ext cx="792162" cy="366712"/>
            <a:chOff x="5193" y="4020"/>
            <a:chExt cx="499" cy="231"/>
          </a:xfrm>
        </p:grpSpPr>
        <p:pic>
          <p:nvPicPr>
            <p:cNvPr id="59432" name="Picture 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59433" name="Text Box 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59397" name="Group 7"/>
          <p:cNvGrpSpPr>
            <a:grpSpLocks/>
          </p:cNvGrpSpPr>
          <p:nvPr/>
        </p:nvGrpSpPr>
        <p:grpSpPr bwMode="auto">
          <a:xfrm>
            <a:off x="7453313" y="6446838"/>
            <a:ext cx="792162" cy="366712"/>
            <a:chOff x="4649" y="4020"/>
            <a:chExt cx="499" cy="231"/>
          </a:xfrm>
        </p:grpSpPr>
        <p:pic>
          <p:nvPicPr>
            <p:cNvPr id="59430" name="Picture 8"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59431" name="Text Box 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0"/>
          <p:cNvGrpSpPr>
            <a:grpSpLocks/>
          </p:cNvGrpSpPr>
          <p:nvPr/>
        </p:nvGrpSpPr>
        <p:grpSpPr bwMode="auto">
          <a:xfrm>
            <a:off x="395288" y="404813"/>
            <a:ext cx="1644650" cy="850900"/>
            <a:chOff x="385" y="3022"/>
            <a:chExt cx="1036" cy="536"/>
          </a:xfrm>
        </p:grpSpPr>
        <p:pic>
          <p:nvPicPr>
            <p:cNvPr id="59428" name="Picture 11" descr="123"/>
            <p:cNvPicPr>
              <a:picLocks noChangeAspect="1" noChangeArrowheads="1"/>
            </p:cNvPicPr>
            <p:nvPr/>
          </p:nvPicPr>
          <p:blipFill>
            <a:blip r:embed="rId3"/>
            <a:srcRect/>
            <a:stretch>
              <a:fillRect/>
            </a:stretch>
          </p:blipFill>
          <p:spPr bwMode="auto">
            <a:xfrm>
              <a:off x="385" y="3022"/>
              <a:ext cx="590" cy="536"/>
            </a:xfrm>
            <a:prstGeom prst="rect">
              <a:avLst/>
            </a:prstGeom>
            <a:noFill/>
            <a:ln w="9525">
              <a:noFill/>
              <a:miter lim="800000"/>
              <a:headEnd/>
              <a:tailEnd/>
            </a:ln>
          </p:spPr>
        </p:pic>
        <p:sp>
          <p:nvSpPr>
            <p:cNvPr id="59429" name="Text Box 12"/>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kumimoji="1" lang="zh-CN" altLang="en-US" sz="3200">
                  <a:solidFill>
                    <a:srgbClr val="FA7748"/>
                  </a:solidFill>
                  <a:latin typeface="Times New Roman" pitchFamily="18" charset="0"/>
                  <a:ea typeface="华文行楷" pitchFamily="2" charset="-122"/>
                </a:rPr>
                <a:t>注意</a:t>
              </a:r>
            </a:p>
          </p:txBody>
        </p:sp>
      </p:grpSp>
      <p:sp>
        <p:nvSpPr>
          <p:cNvPr id="400397" name="Text Box 13"/>
          <p:cNvSpPr txBox="1">
            <a:spLocks noChangeArrowheads="1"/>
          </p:cNvSpPr>
          <p:nvPr/>
        </p:nvSpPr>
        <p:spPr bwMode="auto">
          <a:xfrm>
            <a:off x="539750" y="3860800"/>
            <a:ext cx="863600" cy="579438"/>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宋体" charset="-122"/>
                <a:ea typeface="宋体" charset="-122"/>
              </a:rPr>
              <a:t>例</a:t>
            </a:r>
            <a:r>
              <a:rPr kumimoji="1" lang="en-US" altLang="zh-CN" sz="3200">
                <a:solidFill>
                  <a:schemeClr val="bg1"/>
                </a:solidFill>
                <a:latin typeface="Times New Roman" pitchFamily="18" charset="0"/>
                <a:ea typeface="宋体" charset="-122"/>
              </a:rPr>
              <a:t>1</a:t>
            </a:r>
            <a:endParaRPr kumimoji="1" lang="en-US" altLang="zh-CN" sz="2400" b="1">
              <a:solidFill>
                <a:schemeClr val="bg1"/>
              </a:solidFill>
              <a:latin typeface="宋体" charset="-122"/>
              <a:ea typeface="宋体" charset="-122"/>
            </a:endParaRPr>
          </a:p>
        </p:txBody>
      </p:sp>
      <p:sp>
        <p:nvSpPr>
          <p:cNvPr id="400398" name="Text Box 14"/>
          <p:cNvSpPr txBox="1">
            <a:spLocks noChangeArrowheads="1"/>
          </p:cNvSpPr>
          <p:nvPr/>
        </p:nvSpPr>
        <p:spPr bwMode="auto">
          <a:xfrm>
            <a:off x="971550" y="3789363"/>
            <a:ext cx="4392613" cy="1117600"/>
          </a:xfrm>
          <a:prstGeom prst="rect">
            <a:avLst/>
          </a:prstGeom>
          <a:noFill/>
          <a:ln w="9525">
            <a:noFill/>
            <a:miter lim="800000"/>
            <a:headEnd/>
            <a:tailEnd/>
          </a:ln>
        </p:spPr>
        <p:txBody>
          <a:bodyPr>
            <a:spAutoFit/>
          </a:bodyPr>
          <a:lstStyle/>
          <a:p>
            <a:pPr marL="342900" indent="-342900" eaLnBrk="1" hangingPunct="1">
              <a:lnSpc>
                <a:spcPct val="120000"/>
              </a:lnSpc>
              <a:spcBef>
                <a:spcPct val="20000"/>
              </a:spcBef>
            </a:pPr>
            <a:r>
              <a:rPr kumimoji="1" lang="zh-CN" altLang="en-US" sz="2800" b="1">
                <a:solidFill>
                  <a:srgbClr val="FFFF00"/>
                </a:solidFill>
                <a:latin typeface="楷体_GB2312" pitchFamily="49" charset="-122"/>
                <a:ea typeface="楷体_GB2312" pitchFamily="49" charset="-122"/>
              </a:rPr>
              <a:t>   计算</a:t>
            </a:r>
            <a:r>
              <a:rPr kumimoji="1" lang="en-US" altLang="zh-CN" sz="2800" i="1">
                <a:solidFill>
                  <a:schemeClr val="bg1"/>
                </a:solidFill>
                <a:latin typeface="Times New Roman" pitchFamily="18" charset="0"/>
                <a:ea typeface="楷体_GB2312" pitchFamily="49" charset="-122"/>
              </a:rPr>
              <a:t>R</a:t>
            </a:r>
            <a:r>
              <a:rPr kumimoji="1" lang="en-US" altLang="zh-CN" sz="2800" i="1" baseline="-25000">
                <a:solidFill>
                  <a:schemeClr val="bg1"/>
                </a:solidFill>
                <a:latin typeface="Times New Roman" pitchFamily="18" charset="0"/>
                <a:ea typeface="楷体_GB2312" pitchFamily="49" charset="-122"/>
              </a:rPr>
              <a:t>x</a:t>
            </a:r>
            <a:r>
              <a:rPr kumimoji="1" lang="zh-CN" altLang="en-US" sz="2800" b="1">
                <a:solidFill>
                  <a:srgbClr val="FFFF00"/>
                </a:solidFill>
                <a:latin typeface="楷体_GB2312" pitchFamily="49" charset="-122"/>
                <a:ea typeface="楷体_GB2312" pitchFamily="49" charset="-122"/>
              </a:rPr>
              <a:t>分别为</a:t>
            </a:r>
            <a:r>
              <a:rPr kumimoji="1" lang="en-US" altLang="zh-CN" sz="2800" b="1">
                <a:solidFill>
                  <a:schemeClr val="bg1"/>
                </a:solidFill>
                <a:latin typeface="楷体_GB2312" pitchFamily="49" charset="-122"/>
                <a:ea typeface="楷体_GB2312" pitchFamily="49" charset="-122"/>
              </a:rPr>
              <a:t>1</a:t>
            </a:r>
            <a:r>
              <a:rPr kumimoji="1" lang="en-US" altLang="zh-CN" sz="2800">
                <a:solidFill>
                  <a:schemeClr val="bg1"/>
                </a:solidFill>
                <a:latin typeface="Times New Roman" pitchFamily="18" charset="0"/>
                <a:ea typeface="楷体_GB2312" pitchFamily="49" charset="-122"/>
              </a:rPr>
              <a:t>.2</a:t>
            </a:r>
            <a:r>
              <a:rPr kumimoji="1" lang="en-US" altLang="zh-CN" sz="2800">
                <a:solidFill>
                  <a:schemeClr val="bg1"/>
                </a:solidFill>
                <a:latin typeface="Times New Roman" pitchFamily="18" charset="0"/>
                <a:ea typeface="楷体_GB2312" pitchFamily="49" charset="-122"/>
                <a:sym typeface="Symbol" pitchFamily="18" charset="2"/>
              </a:rPr>
              <a:t></a:t>
            </a:r>
            <a:r>
              <a:rPr kumimoji="1" lang="zh-CN" altLang="en-US" sz="2800" b="1">
                <a:solidFill>
                  <a:schemeClr val="bg1"/>
                </a:solidFill>
                <a:latin typeface="楷体_GB2312" pitchFamily="49" charset="-122"/>
                <a:ea typeface="楷体_GB2312" pitchFamily="49" charset="-122"/>
              </a:rPr>
              <a:t>、</a:t>
            </a:r>
            <a:r>
              <a:rPr kumimoji="1" lang="en-US" altLang="zh-CN" sz="2800">
                <a:solidFill>
                  <a:schemeClr val="bg1"/>
                </a:solidFill>
                <a:latin typeface="Times New Roman" pitchFamily="18" charset="0"/>
                <a:ea typeface="楷体_GB2312" pitchFamily="49" charset="-122"/>
              </a:rPr>
              <a:t>5.2</a:t>
            </a:r>
            <a:r>
              <a:rPr kumimoji="1" lang="en-US" altLang="zh-CN" sz="2800">
                <a:solidFill>
                  <a:schemeClr val="bg1"/>
                </a:solidFill>
                <a:latin typeface="Times New Roman" pitchFamily="18" charset="0"/>
                <a:ea typeface="楷体_GB2312" pitchFamily="49" charset="-122"/>
                <a:sym typeface="Symbol" pitchFamily="18" charset="2"/>
              </a:rPr>
              <a:t></a:t>
            </a:r>
            <a:r>
              <a:rPr kumimoji="1" lang="zh-CN" altLang="en-US" sz="2800" b="1">
                <a:solidFill>
                  <a:srgbClr val="FFFF00"/>
                </a:solidFill>
                <a:latin typeface="楷体_GB2312" pitchFamily="49" charset="-122"/>
                <a:ea typeface="楷体_GB2312" pitchFamily="49" charset="-122"/>
              </a:rPr>
              <a:t>时的电流</a:t>
            </a:r>
            <a:r>
              <a:rPr kumimoji="1" lang="en-US" altLang="zh-CN" sz="2800" i="1">
                <a:solidFill>
                  <a:srgbClr val="FFFF00"/>
                </a:solidFill>
                <a:latin typeface="楷体_GB2312" pitchFamily="49" charset="-122"/>
                <a:ea typeface="楷体_GB2312" pitchFamily="49" charset="-122"/>
              </a:rPr>
              <a:t>I</a:t>
            </a:r>
            <a:endParaRPr kumimoji="1" lang="en-US" altLang="zh-CN" sz="2800" b="1" i="1">
              <a:solidFill>
                <a:srgbClr val="FFFF00"/>
              </a:solidFill>
              <a:latin typeface="楷体_GB2312" pitchFamily="49" charset="-122"/>
              <a:ea typeface="楷体_GB2312" pitchFamily="49" charset="-122"/>
            </a:endParaRPr>
          </a:p>
        </p:txBody>
      </p:sp>
      <p:grpSp>
        <p:nvGrpSpPr>
          <p:cNvPr id="5" name="Group 15"/>
          <p:cNvGrpSpPr>
            <a:grpSpLocks/>
          </p:cNvGrpSpPr>
          <p:nvPr/>
        </p:nvGrpSpPr>
        <p:grpSpPr bwMode="auto">
          <a:xfrm>
            <a:off x="5435600" y="3429000"/>
            <a:ext cx="3098800" cy="2952750"/>
            <a:chOff x="3243" y="618"/>
            <a:chExt cx="1952" cy="1860"/>
          </a:xfrm>
        </p:grpSpPr>
        <p:sp>
          <p:nvSpPr>
            <p:cNvPr id="59407" name="Oval 16"/>
            <p:cNvSpPr>
              <a:spLocks noChangeArrowheads="1"/>
            </p:cNvSpPr>
            <p:nvPr/>
          </p:nvSpPr>
          <p:spPr bwMode="auto">
            <a:xfrm>
              <a:off x="4014" y="211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59408" name="Rectangle 17"/>
            <p:cNvSpPr>
              <a:spLocks noChangeArrowheads="1"/>
            </p:cNvSpPr>
            <p:nvPr/>
          </p:nvSpPr>
          <p:spPr bwMode="auto">
            <a:xfrm>
              <a:off x="3243" y="918"/>
              <a:ext cx="1952" cy="1386"/>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59409" name="Line 18"/>
            <p:cNvSpPr>
              <a:spLocks noChangeShapeType="1"/>
            </p:cNvSpPr>
            <p:nvPr/>
          </p:nvSpPr>
          <p:spPr bwMode="auto">
            <a:xfrm>
              <a:off x="3243" y="1611"/>
              <a:ext cx="1952" cy="0"/>
            </a:xfrm>
            <a:prstGeom prst="line">
              <a:avLst/>
            </a:prstGeom>
            <a:noFill/>
            <a:ln w="28575">
              <a:solidFill>
                <a:srgbClr val="FFCC00"/>
              </a:solidFill>
              <a:round/>
              <a:headEnd/>
              <a:tailEnd/>
            </a:ln>
          </p:spPr>
          <p:txBody>
            <a:bodyPr wrap="none" anchor="ctr"/>
            <a:lstStyle/>
            <a:p>
              <a:endParaRPr lang="zh-CN" altLang="en-US"/>
            </a:p>
          </p:txBody>
        </p:sp>
        <p:sp>
          <p:nvSpPr>
            <p:cNvPr id="59410" name="Line 19"/>
            <p:cNvSpPr>
              <a:spLocks noChangeShapeType="1"/>
            </p:cNvSpPr>
            <p:nvPr/>
          </p:nvSpPr>
          <p:spPr bwMode="auto">
            <a:xfrm>
              <a:off x="4188" y="918"/>
              <a:ext cx="0" cy="693"/>
            </a:xfrm>
            <a:prstGeom prst="line">
              <a:avLst/>
            </a:prstGeom>
            <a:noFill/>
            <a:ln w="28575">
              <a:solidFill>
                <a:srgbClr val="FFCC00"/>
              </a:solidFill>
              <a:round/>
              <a:headEnd/>
              <a:tailEnd/>
            </a:ln>
          </p:spPr>
          <p:txBody>
            <a:bodyPr wrap="none" anchor="ctr"/>
            <a:lstStyle/>
            <a:p>
              <a:endParaRPr lang="zh-CN" altLang="en-US"/>
            </a:p>
          </p:txBody>
        </p:sp>
        <p:sp>
          <p:nvSpPr>
            <p:cNvPr id="59411" name="Line 20"/>
            <p:cNvSpPr>
              <a:spLocks noChangeShapeType="1"/>
            </p:cNvSpPr>
            <p:nvPr/>
          </p:nvSpPr>
          <p:spPr bwMode="auto">
            <a:xfrm>
              <a:off x="4332" y="1117"/>
              <a:ext cx="0" cy="346"/>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59412" name="Text Box 21"/>
            <p:cNvSpPr txBox="1">
              <a:spLocks noChangeArrowheads="1"/>
            </p:cNvSpPr>
            <p:nvPr/>
          </p:nvSpPr>
          <p:spPr bwMode="auto">
            <a:xfrm>
              <a:off x="4313" y="1034"/>
              <a:ext cx="315"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59413" name="Text Box 22"/>
            <p:cNvSpPr txBox="1">
              <a:spLocks noChangeArrowheads="1"/>
            </p:cNvSpPr>
            <p:nvPr/>
          </p:nvSpPr>
          <p:spPr bwMode="auto">
            <a:xfrm>
              <a:off x="3833" y="1071"/>
              <a:ext cx="441"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i="1" baseline="-25000">
                  <a:solidFill>
                    <a:schemeClr val="bg1"/>
                  </a:solidFill>
                  <a:latin typeface="Times New Roman" pitchFamily="18" charset="0"/>
                  <a:ea typeface="宋体" charset="-122"/>
                </a:rPr>
                <a:t>x</a:t>
              </a:r>
            </a:p>
          </p:txBody>
        </p:sp>
        <p:sp>
          <p:nvSpPr>
            <p:cNvPr id="59414" name="Text Box 23"/>
            <p:cNvSpPr txBox="1">
              <a:spLocks noChangeArrowheads="1"/>
            </p:cNvSpPr>
            <p:nvPr/>
          </p:nvSpPr>
          <p:spPr bwMode="auto">
            <a:xfrm>
              <a:off x="4059" y="618"/>
              <a:ext cx="31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59415" name="Text Box 24"/>
            <p:cNvSpPr txBox="1">
              <a:spLocks noChangeArrowheads="1"/>
            </p:cNvSpPr>
            <p:nvPr/>
          </p:nvSpPr>
          <p:spPr bwMode="auto">
            <a:xfrm>
              <a:off x="4062" y="1553"/>
              <a:ext cx="31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59416" name="Text Box 25"/>
            <p:cNvSpPr txBox="1">
              <a:spLocks noChangeArrowheads="1"/>
            </p:cNvSpPr>
            <p:nvPr/>
          </p:nvSpPr>
          <p:spPr bwMode="auto">
            <a:xfrm>
              <a:off x="3747" y="2015"/>
              <a:ext cx="315"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9417" name="Text Box 26"/>
            <p:cNvSpPr txBox="1">
              <a:spLocks noChangeArrowheads="1"/>
            </p:cNvSpPr>
            <p:nvPr/>
          </p:nvSpPr>
          <p:spPr bwMode="auto">
            <a:xfrm>
              <a:off x="4439" y="2015"/>
              <a:ext cx="378"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59418" name="Text Box 27"/>
            <p:cNvSpPr txBox="1">
              <a:spLocks noChangeArrowheads="1"/>
            </p:cNvSpPr>
            <p:nvPr/>
          </p:nvSpPr>
          <p:spPr bwMode="auto">
            <a:xfrm>
              <a:off x="3999" y="1842"/>
              <a:ext cx="692"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10V</a:t>
              </a:r>
            </a:p>
          </p:txBody>
        </p:sp>
        <p:sp>
          <p:nvSpPr>
            <p:cNvPr id="59419" name="Text Box 28"/>
            <p:cNvSpPr txBox="1">
              <a:spLocks noChangeArrowheads="1"/>
            </p:cNvSpPr>
            <p:nvPr/>
          </p:nvSpPr>
          <p:spPr bwMode="auto">
            <a:xfrm>
              <a:off x="4558" y="1661"/>
              <a:ext cx="50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t>
              </a:r>
              <a:r>
                <a:rPr kumimoji="1" lang="en-US" altLang="zh-CN" sz="2800">
                  <a:solidFill>
                    <a:schemeClr val="bg1"/>
                  </a:solidFill>
                  <a:latin typeface="Times New Roman" pitchFamily="18" charset="0"/>
                  <a:ea typeface="宋体" charset="-122"/>
                  <a:sym typeface="Symbol" pitchFamily="18" charset="2"/>
                </a:rPr>
                <a:t></a:t>
              </a:r>
              <a:endParaRPr kumimoji="1" lang="en-US" altLang="zh-CN" sz="2800">
                <a:solidFill>
                  <a:schemeClr val="bg1"/>
                </a:solidFill>
                <a:latin typeface="Times New Roman" pitchFamily="18" charset="0"/>
                <a:ea typeface="宋体" charset="-122"/>
              </a:endParaRPr>
            </a:p>
          </p:txBody>
        </p:sp>
        <p:sp>
          <p:nvSpPr>
            <p:cNvPr id="59420" name="Text Box 29"/>
            <p:cNvSpPr txBox="1">
              <a:spLocks noChangeArrowheads="1"/>
            </p:cNvSpPr>
            <p:nvPr/>
          </p:nvSpPr>
          <p:spPr bwMode="auto">
            <a:xfrm>
              <a:off x="4558" y="935"/>
              <a:ext cx="50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59421" name="Text Box 30"/>
            <p:cNvSpPr txBox="1">
              <a:spLocks noChangeArrowheads="1"/>
            </p:cNvSpPr>
            <p:nvPr/>
          </p:nvSpPr>
          <p:spPr bwMode="auto">
            <a:xfrm>
              <a:off x="3334" y="1616"/>
              <a:ext cx="63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59422" name="Text Box 31"/>
            <p:cNvSpPr txBox="1">
              <a:spLocks noChangeArrowheads="1"/>
            </p:cNvSpPr>
            <p:nvPr/>
          </p:nvSpPr>
          <p:spPr bwMode="auto">
            <a:xfrm>
              <a:off x="3379" y="935"/>
              <a:ext cx="567"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t>
              </a:r>
              <a:r>
                <a:rPr kumimoji="1" lang="en-US" altLang="zh-CN" sz="2800">
                  <a:solidFill>
                    <a:schemeClr val="bg1"/>
                  </a:solidFill>
                  <a:latin typeface="Times New Roman" pitchFamily="18" charset="0"/>
                  <a:ea typeface="宋体" charset="-122"/>
                  <a:sym typeface="Symbol" pitchFamily="18" charset="2"/>
                </a:rPr>
                <a:t></a:t>
              </a:r>
            </a:p>
          </p:txBody>
        </p:sp>
        <p:sp>
          <p:nvSpPr>
            <p:cNvPr id="59423" name="Rectangle 32"/>
            <p:cNvSpPr>
              <a:spLocks noChangeArrowheads="1"/>
            </p:cNvSpPr>
            <p:nvPr/>
          </p:nvSpPr>
          <p:spPr bwMode="auto">
            <a:xfrm>
              <a:off x="4558" y="84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59424" name="Rectangle 33"/>
            <p:cNvSpPr>
              <a:spLocks noChangeArrowheads="1"/>
            </p:cNvSpPr>
            <p:nvPr/>
          </p:nvSpPr>
          <p:spPr bwMode="auto">
            <a:xfrm>
              <a:off x="3424" y="84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59425" name="Rectangle 34"/>
            <p:cNvSpPr>
              <a:spLocks noChangeArrowheads="1"/>
            </p:cNvSpPr>
            <p:nvPr/>
          </p:nvSpPr>
          <p:spPr bwMode="auto">
            <a:xfrm>
              <a:off x="4558" y="1570"/>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59426" name="Rectangle 35"/>
            <p:cNvSpPr>
              <a:spLocks noChangeArrowheads="1"/>
            </p:cNvSpPr>
            <p:nvPr/>
          </p:nvSpPr>
          <p:spPr bwMode="auto">
            <a:xfrm>
              <a:off x="3424" y="152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59427" name="Rectangle 36"/>
            <p:cNvSpPr>
              <a:spLocks noChangeArrowheads="1"/>
            </p:cNvSpPr>
            <p:nvPr/>
          </p:nvSpPr>
          <p:spPr bwMode="auto">
            <a:xfrm>
              <a:off x="4150" y="107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sp>
        <p:nvSpPr>
          <p:cNvPr id="400421" name="Text Box 37"/>
          <p:cNvSpPr txBox="1">
            <a:spLocks noChangeArrowheads="1"/>
          </p:cNvSpPr>
          <p:nvPr/>
        </p:nvSpPr>
        <p:spPr bwMode="auto">
          <a:xfrm>
            <a:off x="684213" y="5013325"/>
            <a:ext cx="604837" cy="519113"/>
          </a:xfrm>
          <a:prstGeom prst="rect">
            <a:avLst/>
          </a:prstGeom>
          <a:solidFill>
            <a:srgbClr val="990033"/>
          </a:solid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Times New Roman" pitchFamily="18" charset="0"/>
                <a:ea typeface="宋体" charset="-122"/>
              </a:rPr>
              <a:t>解</a:t>
            </a:r>
          </a:p>
        </p:txBody>
      </p:sp>
      <p:sp>
        <p:nvSpPr>
          <p:cNvPr id="400422" name="Text Box 38"/>
          <p:cNvSpPr txBox="1">
            <a:spLocks noChangeArrowheads="1"/>
          </p:cNvSpPr>
          <p:nvPr/>
        </p:nvSpPr>
        <p:spPr bwMode="auto">
          <a:xfrm>
            <a:off x="1403350" y="4941888"/>
            <a:ext cx="3673475" cy="1373187"/>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楷体_GB2312" pitchFamily="49" charset="-122"/>
                <a:ea typeface="楷体_GB2312" pitchFamily="49" charset="-122"/>
              </a:rPr>
              <a:t>断开</a:t>
            </a:r>
            <a:r>
              <a:rPr kumimoji="1" lang="en-US" altLang="zh-CN" sz="2800" i="1">
                <a:solidFill>
                  <a:schemeClr val="bg1"/>
                </a:solidFill>
                <a:latin typeface="Times New Roman" pitchFamily="18" charset="0"/>
                <a:ea typeface="楷体_GB2312" pitchFamily="49" charset="-122"/>
              </a:rPr>
              <a:t>R</a:t>
            </a:r>
            <a:r>
              <a:rPr kumimoji="1" lang="en-US" altLang="zh-CN" sz="2800" i="1" baseline="-25000">
                <a:solidFill>
                  <a:schemeClr val="bg1"/>
                </a:solidFill>
                <a:latin typeface="Times New Roman" pitchFamily="18" charset="0"/>
                <a:ea typeface="楷体_GB2312" pitchFamily="49" charset="-122"/>
              </a:rPr>
              <a:t>x</a:t>
            </a:r>
            <a:r>
              <a:rPr kumimoji="1" lang="zh-CN" altLang="en-US" sz="2800" b="1">
                <a:solidFill>
                  <a:schemeClr val="bg1"/>
                </a:solidFill>
                <a:latin typeface="楷体_GB2312" pitchFamily="49" charset="-122"/>
                <a:ea typeface="楷体_GB2312" pitchFamily="49" charset="-122"/>
              </a:rPr>
              <a:t>支路，将剩余一端口网络化为戴维宁等效电路：</a:t>
            </a:r>
          </a:p>
        </p:txBody>
      </p:sp>
      <p:grpSp>
        <p:nvGrpSpPr>
          <p:cNvPr id="59404" name="Group 39"/>
          <p:cNvGrpSpPr>
            <a:grpSpLocks/>
          </p:cNvGrpSpPr>
          <p:nvPr/>
        </p:nvGrpSpPr>
        <p:grpSpPr bwMode="auto">
          <a:xfrm>
            <a:off x="6588125" y="6446838"/>
            <a:ext cx="792163" cy="366712"/>
            <a:chOff x="5193" y="4020"/>
            <a:chExt cx="499" cy="231"/>
          </a:xfrm>
        </p:grpSpPr>
        <p:pic>
          <p:nvPicPr>
            <p:cNvPr id="59405" name="Picture 40"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59406" name="Text Box 4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iterate type="lt">
                                    <p:tmPct val="100000"/>
                                  </p:iterate>
                                  <p:childTnLst>
                                    <p:set>
                                      <p:cBhvr>
                                        <p:cTn id="11" dur="1" fill="hold">
                                          <p:stCondLst>
                                            <p:cond delay="0"/>
                                          </p:stCondLst>
                                        </p:cTn>
                                        <p:tgtEl>
                                          <p:spTgt spid="400386"/>
                                        </p:tgtEl>
                                        <p:attrNameLst>
                                          <p:attrName>style.visibility</p:attrName>
                                        </p:attrNameLst>
                                      </p:cBhvr>
                                      <p:to>
                                        <p:strVal val="visible"/>
                                      </p:to>
                                    </p:set>
                                    <p:animEffect transition="in" filter="barn(inHorizontal)">
                                      <p:cBhvr>
                                        <p:cTn id="12" dur="100"/>
                                        <p:tgtEl>
                                          <p:spTgt spid="400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iterate type="lt">
                                    <p:tmPct val="100000"/>
                                  </p:iterate>
                                  <p:childTnLst>
                                    <p:set>
                                      <p:cBhvr>
                                        <p:cTn id="16" dur="1" fill="hold">
                                          <p:stCondLst>
                                            <p:cond delay="0"/>
                                          </p:stCondLst>
                                        </p:cTn>
                                        <p:tgtEl>
                                          <p:spTgt spid="400387"/>
                                        </p:tgtEl>
                                        <p:attrNameLst>
                                          <p:attrName>style.visibility</p:attrName>
                                        </p:attrNameLst>
                                      </p:cBhvr>
                                      <p:to>
                                        <p:strVal val="visible"/>
                                      </p:to>
                                    </p:set>
                                    <p:animEffect transition="in" filter="barn(inVertical)">
                                      <p:cBhvr>
                                        <p:cTn id="17" dur="100"/>
                                        <p:tgtEl>
                                          <p:spTgt spid="4003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400397"/>
                                        </p:tgtEl>
                                        <p:attrNameLst>
                                          <p:attrName>style.visibility</p:attrName>
                                        </p:attrNameLst>
                                      </p:cBhvr>
                                      <p:to>
                                        <p:strVal val="visible"/>
                                      </p:to>
                                    </p:set>
                                    <p:anim calcmode="lin" valueType="num">
                                      <p:cBhvr>
                                        <p:cTn id="22" dur="1000" fill="hold"/>
                                        <p:tgtEl>
                                          <p:spTgt spid="400397"/>
                                        </p:tgtEl>
                                        <p:attrNameLst>
                                          <p:attrName>ppt_w</p:attrName>
                                        </p:attrNameLst>
                                      </p:cBhvr>
                                      <p:tavLst>
                                        <p:tav tm="0">
                                          <p:val>
                                            <p:fltVal val="0"/>
                                          </p:val>
                                        </p:tav>
                                        <p:tav tm="100000">
                                          <p:val>
                                            <p:strVal val="#ppt_w"/>
                                          </p:val>
                                        </p:tav>
                                      </p:tavLst>
                                    </p:anim>
                                    <p:anim calcmode="lin" valueType="num">
                                      <p:cBhvr>
                                        <p:cTn id="23" dur="1000" fill="hold"/>
                                        <p:tgtEl>
                                          <p:spTgt spid="400397"/>
                                        </p:tgtEl>
                                        <p:attrNameLst>
                                          <p:attrName>ppt_h</p:attrName>
                                        </p:attrNameLst>
                                      </p:cBhvr>
                                      <p:tavLst>
                                        <p:tav tm="0">
                                          <p:val>
                                            <p:fltVal val="0"/>
                                          </p:val>
                                        </p:tav>
                                        <p:tav tm="100000">
                                          <p:val>
                                            <p:strVal val="#ppt_h"/>
                                          </p:val>
                                        </p:tav>
                                      </p:tavLst>
                                    </p:anim>
                                    <p:anim calcmode="lin" valueType="num">
                                      <p:cBhvr>
                                        <p:cTn id="24" dur="1000" fill="hold"/>
                                        <p:tgtEl>
                                          <p:spTgt spid="400397"/>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400397"/>
                                        </p:tgtEl>
                                        <p:attrNameLst>
                                          <p:attrName>ppt_y</p:attrName>
                                        </p:attrNameLst>
                                      </p:cBhvr>
                                      <p:tavLst>
                                        <p:tav tm="0" fmla="#ppt_y+(sin(-2*pi*(1-$))*-#ppt_x+cos(-2*pi*(1-$))*(1-#ppt_y))*(1-$)">
                                          <p:val>
                                            <p:fltVal val="0"/>
                                          </p:val>
                                        </p:tav>
                                        <p:tav tm="100000">
                                          <p:val>
                                            <p:fltVal val="1"/>
                                          </p:val>
                                        </p:tav>
                                      </p:tavLst>
                                    </p:anim>
                                  </p:childTnLst>
                                </p:cTn>
                              </p:par>
                            </p:childTnLst>
                          </p:cTn>
                        </p:par>
                        <p:par>
                          <p:cTn id="26" fill="hold" nodeType="afterGroup">
                            <p:stCondLst>
                              <p:cond delay="1000"/>
                            </p:stCondLst>
                            <p:childTnLst>
                              <p:par>
                                <p:cTn id="27" presetID="3" presetClass="entr" presetSubtype="1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400398"/>
                                        </p:tgtEl>
                                        <p:attrNameLst>
                                          <p:attrName>style.visibility</p:attrName>
                                        </p:attrNameLst>
                                      </p:cBhvr>
                                      <p:to>
                                        <p:strVal val="visible"/>
                                      </p:to>
                                    </p:set>
                                    <p:anim calcmode="lin" valueType="num">
                                      <p:cBhvr additive="base">
                                        <p:cTn id="34" dur="500" fill="hold"/>
                                        <p:tgtEl>
                                          <p:spTgt spid="400398"/>
                                        </p:tgtEl>
                                        <p:attrNameLst>
                                          <p:attrName>ppt_x</p:attrName>
                                        </p:attrNameLst>
                                      </p:cBhvr>
                                      <p:tavLst>
                                        <p:tav tm="0">
                                          <p:val>
                                            <p:strVal val="1+#ppt_w/2"/>
                                          </p:val>
                                        </p:tav>
                                        <p:tav tm="100000">
                                          <p:val>
                                            <p:strVal val="#ppt_x"/>
                                          </p:val>
                                        </p:tav>
                                      </p:tavLst>
                                    </p:anim>
                                    <p:anim calcmode="lin" valueType="num">
                                      <p:cBhvr additive="base">
                                        <p:cTn id="35" dur="500" fill="hold"/>
                                        <p:tgtEl>
                                          <p:spTgt spid="40039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400421"/>
                                        </p:tgtEl>
                                        <p:attrNameLst>
                                          <p:attrName>style.visibility</p:attrName>
                                        </p:attrNameLst>
                                      </p:cBhvr>
                                      <p:to>
                                        <p:strVal val="visible"/>
                                      </p:to>
                                    </p:set>
                                    <p:anim calcmode="lin" valueType="num">
                                      <p:cBhvr>
                                        <p:cTn id="40" dur="1000" fill="hold"/>
                                        <p:tgtEl>
                                          <p:spTgt spid="400421"/>
                                        </p:tgtEl>
                                        <p:attrNameLst>
                                          <p:attrName>ppt_w</p:attrName>
                                        </p:attrNameLst>
                                      </p:cBhvr>
                                      <p:tavLst>
                                        <p:tav tm="0">
                                          <p:val>
                                            <p:fltVal val="0"/>
                                          </p:val>
                                        </p:tav>
                                        <p:tav tm="100000">
                                          <p:val>
                                            <p:strVal val="#ppt_w"/>
                                          </p:val>
                                        </p:tav>
                                      </p:tavLst>
                                    </p:anim>
                                    <p:anim calcmode="lin" valueType="num">
                                      <p:cBhvr>
                                        <p:cTn id="41" dur="1000" fill="hold"/>
                                        <p:tgtEl>
                                          <p:spTgt spid="400421"/>
                                        </p:tgtEl>
                                        <p:attrNameLst>
                                          <p:attrName>ppt_h</p:attrName>
                                        </p:attrNameLst>
                                      </p:cBhvr>
                                      <p:tavLst>
                                        <p:tav tm="0">
                                          <p:val>
                                            <p:fltVal val="0"/>
                                          </p:val>
                                        </p:tav>
                                        <p:tav tm="100000">
                                          <p:val>
                                            <p:strVal val="#ppt_h"/>
                                          </p:val>
                                        </p:tav>
                                      </p:tavLst>
                                    </p:anim>
                                    <p:anim calcmode="lin" valueType="num">
                                      <p:cBhvr>
                                        <p:cTn id="42" dur="1000" fill="hold"/>
                                        <p:tgtEl>
                                          <p:spTgt spid="400421"/>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400421"/>
                                        </p:tgtEl>
                                        <p:attrNameLst>
                                          <p:attrName>ppt_y</p:attrName>
                                        </p:attrNameLst>
                                      </p:cBhvr>
                                      <p:tavLst>
                                        <p:tav tm="0" fmla="#ppt_y+(sin(-2*pi*(1-$))*-#ppt_x+cos(-2*pi*(1-$))*(1-#ppt_y))*(1-$)">
                                          <p:val>
                                            <p:fltVal val="0"/>
                                          </p:val>
                                        </p:tav>
                                        <p:tav tm="100000">
                                          <p:val>
                                            <p:fltVal val="1"/>
                                          </p:val>
                                        </p:tav>
                                      </p:tavLst>
                                    </p:anim>
                                  </p:childTnLst>
                                </p:cTn>
                              </p:par>
                            </p:childTnLst>
                          </p:cTn>
                        </p:par>
                        <p:par>
                          <p:cTn id="44" fill="hold" nodeType="afterGroup">
                            <p:stCondLst>
                              <p:cond delay="1000"/>
                            </p:stCondLst>
                            <p:childTnLst>
                              <p:par>
                                <p:cTn id="45" presetID="17" presetClass="entr" presetSubtype="8" fill="hold" grpId="0" nodeType="afterEffect">
                                  <p:stCondLst>
                                    <p:cond delay="0"/>
                                  </p:stCondLst>
                                  <p:iterate type="lt">
                                    <p:tmPct val="100000"/>
                                  </p:iterate>
                                  <p:childTnLst>
                                    <p:set>
                                      <p:cBhvr>
                                        <p:cTn id="46" dur="1" fill="hold">
                                          <p:stCondLst>
                                            <p:cond delay="0"/>
                                          </p:stCondLst>
                                        </p:cTn>
                                        <p:tgtEl>
                                          <p:spTgt spid="400422"/>
                                        </p:tgtEl>
                                        <p:attrNameLst>
                                          <p:attrName>style.visibility</p:attrName>
                                        </p:attrNameLst>
                                      </p:cBhvr>
                                      <p:to>
                                        <p:strVal val="visible"/>
                                      </p:to>
                                    </p:set>
                                    <p:anim calcmode="lin" valueType="num">
                                      <p:cBhvr>
                                        <p:cTn id="47" dur="100" fill="hold"/>
                                        <p:tgtEl>
                                          <p:spTgt spid="400422"/>
                                        </p:tgtEl>
                                        <p:attrNameLst>
                                          <p:attrName>ppt_x</p:attrName>
                                        </p:attrNameLst>
                                      </p:cBhvr>
                                      <p:tavLst>
                                        <p:tav tm="0">
                                          <p:val>
                                            <p:strVal val="#ppt_x-#ppt_w/2"/>
                                          </p:val>
                                        </p:tav>
                                        <p:tav tm="100000">
                                          <p:val>
                                            <p:strVal val="#ppt_x"/>
                                          </p:val>
                                        </p:tav>
                                      </p:tavLst>
                                    </p:anim>
                                    <p:anim calcmode="lin" valueType="num">
                                      <p:cBhvr>
                                        <p:cTn id="48" dur="100" fill="hold"/>
                                        <p:tgtEl>
                                          <p:spTgt spid="400422"/>
                                        </p:tgtEl>
                                        <p:attrNameLst>
                                          <p:attrName>ppt_y</p:attrName>
                                        </p:attrNameLst>
                                      </p:cBhvr>
                                      <p:tavLst>
                                        <p:tav tm="0">
                                          <p:val>
                                            <p:strVal val="#ppt_y"/>
                                          </p:val>
                                        </p:tav>
                                        <p:tav tm="100000">
                                          <p:val>
                                            <p:strVal val="#ppt_y"/>
                                          </p:val>
                                        </p:tav>
                                      </p:tavLst>
                                    </p:anim>
                                    <p:anim calcmode="lin" valueType="num">
                                      <p:cBhvr>
                                        <p:cTn id="49" dur="100" fill="hold"/>
                                        <p:tgtEl>
                                          <p:spTgt spid="400422"/>
                                        </p:tgtEl>
                                        <p:attrNameLst>
                                          <p:attrName>ppt_w</p:attrName>
                                        </p:attrNameLst>
                                      </p:cBhvr>
                                      <p:tavLst>
                                        <p:tav tm="0">
                                          <p:val>
                                            <p:fltVal val="0"/>
                                          </p:val>
                                        </p:tav>
                                        <p:tav tm="100000">
                                          <p:val>
                                            <p:strVal val="#ppt_w"/>
                                          </p:val>
                                        </p:tav>
                                      </p:tavLst>
                                    </p:anim>
                                    <p:anim calcmode="lin" valueType="num">
                                      <p:cBhvr>
                                        <p:cTn id="50" dur="100" fill="hold"/>
                                        <p:tgtEl>
                                          <p:spTgt spid="4004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autoUpdateAnimBg="0"/>
      <p:bldP spid="400387" grpId="0" autoUpdateAnimBg="0"/>
      <p:bldP spid="400397" grpId="0"/>
      <p:bldP spid="400398" grpId="0" autoUpdateAnimBg="0"/>
      <p:bldP spid="400421" grpId="0" animBg="1" autoUpdateAnimBg="0"/>
      <p:bldP spid="40042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AutoShape 2"/>
          <p:cNvSpPr>
            <a:spLocks noChangeArrowheads="1"/>
          </p:cNvSpPr>
          <p:nvPr/>
        </p:nvSpPr>
        <p:spPr bwMode="auto">
          <a:xfrm rot="5400000">
            <a:off x="700881" y="3844132"/>
            <a:ext cx="614363" cy="215900"/>
          </a:xfrm>
          <a:prstGeom prst="rightArrow">
            <a:avLst>
              <a:gd name="adj1" fmla="val 50000"/>
              <a:gd name="adj2" fmla="val 71140"/>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sp>
        <p:nvSpPr>
          <p:cNvPr id="401411" name="Text Box 3"/>
          <p:cNvSpPr txBox="1">
            <a:spLocks noChangeArrowheads="1"/>
          </p:cNvSpPr>
          <p:nvPr/>
        </p:nvSpPr>
        <p:spPr bwMode="auto">
          <a:xfrm>
            <a:off x="3924300" y="2781300"/>
            <a:ext cx="3744913" cy="519113"/>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startAt="2"/>
            </a:pPr>
            <a:r>
              <a:rPr kumimoji="1" lang="zh-CN" altLang="en-US" sz="2800" b="1">
                <a:solidFill>
                  <a:srgbClr val="FFFF00"/>
                </a:solidFill>
                <a:latin typeface="楷体_GB2312" pitchFamily="49" charset="-122"/>
                <a:ea typeface="楷体_GB2312" pitchFamily="49" charset="-122"/>
              </a:rPr>
              <a:t>求等效电阻</a:t>
            </a: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p>
        </p:txBody>
      </p:sp>
      <p:sp>
        <p:nvSpPr>
          <p:cNvPr id="401412" name="Text Box 4"/>
          <p:cNvSpPr txBox="1">
            <a:spLocks noChangeArrowheads="1"/>
          </p:cNvSpPr>
          <p:nvPr/>
        </p:nvSpPr>
        <p:spPr bwMode="auto">
          <a:xfrm>
            <a:off x="4140200" y="3357563"/>
            <a:ext cx="3816350" cy="579437"/>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R</a:t>
            </a:r>
            <a:r>
              <a:rPr kumimoji="1" lang="en-US" altLang="zh-CN" sz="3200" baseline="-25000">
                <a:solidFill>
                  <a:schemeClr val="bg1"/>
                </a:solidFill>
                <a:latin typeface="Times New Roman" pitchFamily="18" charset="0"/>
                <a:ea typeface="宋体" charset="-122"/>
              </a:rPr>
              <a:t>eq</a:t>
            </a:r>
            <a:r>
              <a:rPr kumimoji="1" lang="en-US" altLang="zh-CN" sz="3200">
                <a:solidFill>
                  <a:schemeClr val="bg1"/>
                </a:solidFill>
                <a:latin typeface="Times New Roman" pitchFamily="18" charset="0"/>
                <a:ea typeface="宋体" charset="-122"/>
              </a:rPr>
              <a:t>=4//6+6//4=4.8</a:t>
            </a:r>
            <a:r>
              <a:rPr kumimoji="1" lang="en-US" altLang="zh-CN" sz="3200">
                <a:solidFill>
                  <a:schemeClr val="bg1"/>
                </a:solidFill>
                <a:latin typeface="Times New Roman" pitchFamily="18" charset="0"/>
                <a:ea typeface="宋体" charset="-122"/>
                <a:sym typeface="Symbol" pitchFamily="18" charset="2"/>
              </a:rPr>
              <a:t></a:t>
            </a:r>
            <a:endParaRPr kumimoji="1" lang="en-US" altLang="zh-CN" sz="3200">
              <a:solidFill>
                <a:schemeClr val="bg1"/>
              </a:solidFill>
              <a:latin typeface="Times New Roman" pitchFamily="18" charset="0"/>
              <a:ea typeface="宋体" charset="-122"/>
            </a:endParaRPr>
          </a:p>
        </p:txBody>
      </p:sp>
      <p:sp>
        <p:nvSpPr>
          <p:cNvPr id="401413" name="Text Box 5"/>
          <p:cNvSpPr txBox="1">
            <a:spLocks noChangeArrowheads="1"/>
          </p:cNvSpPr>
          <p:nvPr/>
        </p:nvSpPr>
        <p:spPr bwMode="auto">
          <a:xfrm>
            <a:off x="3995738" y="4005263"/>
            <a:ext cx="3455987" cy="519112"/>
          </a:xfrm>
          <a:prstGeom prst="rect">
            <a:avLst/>
          </a:prstGeom>
          <a:noFill/>
          <a:ln w="9525">
            <a:noFill/>
            <a:miter lim="800000"/>
            <a:headEnd/>
            <a:tailEnd/>
          </a:ln>
        </p:spPr>
        <p:txBody>
          <a:bodyPr>
            <a:spAutoFit/>
          </a:bodyPr>
          <a:lstStyle/>
          <a:p>
            <a:pPr marL="342900" indent="-342900" eaLnBrk="1" hangingPunct="1">
              <a:buFontTx/>
              <a:buAutoNum type="circleNumDbPlain" startAt="3"/>
            </a:pPr>
            <a:r>
              <a:rPr lang="zh-CN" altLang="en-US" sz="2800" b="1">
                <a:solidFill>
                  <a:srgbClr val="FFFF00"/>
                </a:solidFill>
                <a:latin typeface="Times New Roman" pitchFamily="18" charset="0"/>
                <a:ea typeface="宋体" charset="-122"/>
              </a:rPr>
              <a:t> </a:t>
            </a:r>
            <a:r>
              <a:rPr lang="en-US" altLang="zh-CN" sz="2800" i="1">
                <a:solidFill>
                  <a:srgbClr val="FFFF00"/>
                </a:solidFill>
                <a:latin typeface="Times New Roman" pitchFamily="18" charset="0"/>
                <a:ea typeface="宋体" charset="-122"/>
              </a:rPr>
              <a:t>R</a:t>
            </a:r>
            <a:r>
              <a:rPr lang="en-US" altLang="zh-CN" sz="2800" i="1" baseline="-25000">
                <a:solidFill>
                  <a:srgbClr val="FFFF00"/>
                </a:solidFill>
                <a:latin typeface="Times New Roman" pitchFamily="18" charset="0"/>
                <a:ea typeface="宋体" charset="-122"/>
              </a:rPr>
              <a:t>x</a:t>
            </a:r>
            <a:r>
              <a:rPr lang="en-US" altLang="zh-CN" sz="2800" i="1">
                <a:solidFill>
                  <a:srgbClr val="FFFF00"/>
                </a:solidFill>
                <a:latin typeface="Times New Roman" pitchFamily="18" charset="0"/>
                <a:ea typeface="宋体" charset="-122"/>
              </a:rPr>
              <a:t> </a:t>
            </a:r>
            <a:r>
              <a:rPr lang="en-US" altLang="zh-CN" sz="2800">
                <a:solidFill>
                  <a:srgbClr val="FFFF00"/>
                </a:solidFill>
                <a:latin typeface="Times New Roman" pitchFamily="18" charset="0"/>
                <a:ea typeface="宋体" charset="-122"/>
              </a:rPr>
              <a:t>=1.2</a:t>
            </a:r>
            <a:r>
              <a:rPr lang="en-US" altLang="zh-CN" sz="2800">
                <a:solidFill>
                  <a:srgbClr val="FFFF00"/>
                </a:solidFill>
                <a:latin typeface="Times New Roman" pitchFamily="18" charset="0"/>
                <a:ea typeface="宋体" charset="-122"/>
                <a:sym typeface="Symbol" pitchFamily="18" charset="2"/>
              </a:rPr>
              <a:t></a:t>
            </a:r>
            <a:r>
              <a:rPr lang="zh-CN" altLang="en-US" sz="2800" b="1">
                <a:solidFill>
                  <a:srgbClr val="FFFF00"/>
                </a:solidFill>
                <a:latin typeface="Times New Roman" pitchFamily="18" charset="0"/>
                <a:ea typeface="楷体_GB2312" pitchFamily="49" charset="-122"/>
              </a:rPr>
              <a:t>时</a:t>
            </a:r>
            <a:r>
              <a:rPr lang="zh-CN" altLang="en-US" sz="2800" b="1">
                <a:solidFill>
                  <a:srgbClr val="FFFF00"/>
                </a:solidFill>
                <a:latin typeface="Times New Roman" pitchFamily="18" charset="0"/>
                <a:ea typeface="宋体" charset="-122"/>
              </a:rPr>
              <a:t>，</a:t>
            </a:r>
            <a:endParaRPr lang="zh-CN" altLang="en-US" sz="2800" b="1">
              <a:solidFill>
                <a:srgbClr val="FFFF00"/>
              </a:solidFill>
              <a:ea typeface="仿宋_GB2312" pitchFamily="49" charset="-122"/>
            </a:endParaRPr>
          </a:p>
        </p:txBody>
      </p:sp>
      <p:sp>
        <p:nvSpPr>
          <p:cNvPr id="401414" name="Text Box 6"/>
          <p:cNvSpPr txBox="1">
            <a:spLocks noChangeArrowheads="1"/>
          </p:cNvSpPr>
          <p:nvPr/>
        </p:nvSpPr>
        <p:spPr bwMode="auto">
          <a:xfrm>
            <a:off x="4067175" y="4652963"/>
            <a:ext cx="4859338" cy="579437"/>
          </a:xfrm>
          <a:prstGeom prst="rect">
            <a:avLst/>
          </a:prstGeom>
          <a:noFill/>
          <a:ln w="9525">
            <a:noFill/>
            <a:miter lim="800000"/>
            <a:headEnd/>
            <a:tailEnd/>
          </a:ln>
        </p:spPr>
        <p:txBody>
          <a:bodyPr>
            <a:spAutoFit/>
          </a:bodyPr>
          <a:lstStyle/>
          <a:p>
            <a:pPr eaLnBrk="1" hangingPunct="1"/>
            <a:r>
              <a:rPr lang="en-US" altLang="zh-CN" sz="3200" i="1">
                <a:solidFill>
                  <a:schemeClr val="bg1"/>
                </a:solidFill>
                <a:latin typeface="Times New Roman" pitchFamily="18" charset="0"/>
                <a:ea typeface="宋体" charset="-122"/>
              </a:rPr>
              <a:t>I</a:t>
            </a:r>
            <a:r>
              <a:rPr lang="en-US" altLang="zh-CN" sz="3200">
                <a:solidFill>
                  <a:schemeClr val="bg1"/>
                </a:solidFill>
                <a:latin typeface="Times New Roman" pitchFamily="18" charset="0"/>
                <a:ea typeface="宋体" charset="-122"/>
              </a:rPr>
              <a:t>= </a:t>
            </a:r>
            <a:r>
              <a:rPr lang="en-US" altLang="zh-CN" sz="3200" i="1">
                <a:solidFill>
                  <a:schemeClr val="bg1"/>
                </a:solidFill>
                <a:latin typeface="Times New Roman" pitchFamily="18" charset="0"/>
                <a:ea typeface="宋体" charset="-122"/>
              </a:rPr>
              <a:t>U</a:t>
            </a:r>
            <a:r>
              <a:rPr lang="en-US" altLang="zh-CN" sz="3200" baseline="-25000">
                <a:solidFill>
                  <a:schemeClr val="bg1"/>
                </a:solidFill>
                <a:latin typeface="Times New Roman" pitchFamily="18" charset="0"/>
                <a:ea typeface="宋体" charset="-122"/>
              </a:rPr>
              <a:t>oc</a:t>
            </a:r>
            <a:r>
              <a:rPr lang="en-US" altLang="zh-CN" sz="3200">
                <a:solidFill>
                  <a:schemeClr val="bg1"/>
                </a:solidFill>
                <a:latin typeface="Times New Roman" pitchFamily="18" charset="0"/>
                <a:ea typeface="宋体" charset="-122"/>
              </a:rPr>
              <a:t> /(</a:t>
            </a:r>
            <a:r>
              <a:rPr lang="en-US" altLang="zh-CN" sz="3200" i="1">
                <a:solidFill>
                  <a:schemeClr val="bg1"/>
                </a:solidFill>
                <a:latin typeface="Times New Roman" pitchFamily="18" charset="0"/>
                <a:ea typeface="宋体" charset="-122"/>
              </a:rPr>
              <a:t>R</a:t>
            </a:r>
            <a:r>
              <a:rPr lang="en-US" altLang="zh-CN" sz="3200" baseline="-25000">
                <a:solidFill>
                  <a:schemeClr val="bg1"/>
                </a:solidFill>
                <a:latin typeface="Times New Roman" pitchFamily="18" charset="0"/>
                <a:ea typeface="宋体" charset="-122"/>
              </a:rPr>
              <a:t>eq</a:t>
            </a:r>
            <a:r>
              <a:rPr lang="en-US" altLang="zh-CN" sz="3200">
                <a:solidFill>
                  <a:schemeClr val="bg1"/>
                </a:solidFill>
                <a:latin typeface="Times New Roman" pitchFamily="18" charset="0"/>
                <a:ea typeface="宋体" charset="-122"/>
              </a:rPr>
              <a:t> + </a:t>
            </a:r>
            <a:r>
              <a:rPr lang="en-US" altLang="zh-CN" sz="3200" i="1">
                <a:solidFill>
                  <a:schemeClr val="bg1"/>
                </a:solidFill>
                <a:latin typeface="Times New Roman" pitchFamily="18" charset="0"/>
                <a:ea typeface="宋体" charset="-122"/>
              </a:rPr>
              <a:t>R</a:t>
            </a:r>
            <a:r>
              <a:rPr lang="en-US" altLang="zh-CN" sz="3200" i="1" baseline="-25000">
                <a:solidFill>
                  <a:schemeClr val="bg1"/>
                </a:solidFill>
                <a:latin typeface="Times New Roman" pitchFamily="18" charset="0"/>
                <a:ea typeface="宋体" charset="-122"/>
              </a:rPr>
              <a:t>x</a:t>
            </a:r>
            <a:r>
              <a:rPr lang="en-US" altLang="zh-CN" sz="3200">
                <a:solidFill>
                  <a:schemeClr val="bg1"/>
                </a:solidFill>
                <a:latin typeface="Times New Roman" pitchFamily="18" charset="0"/>
                <a:ea typeface="宋体" charset="-122"/>
              </a:rPr>
              <a:t>) =0.333A</a:t>
            </a:r>
            <a:endParaRPr lang="en-US" altLang="zh-CN" sz="3200">
              <a:solidFill>
                <a:srgbClr val="FFFF00"/>
              </a:solidFill>
              <a:ea typeface="仿宋_GB2312" pitchFamily="49" charset="-122"/>
            </a:endParaRPr>
          </a:p>
        </p:txBody>
      </p:sp>
      <p:sp>
        <p:nvSpPr>
          <p:cNvPr id="401415" name="Text Box 7"/>
          <p:cNvSpPr txBox="1">
            <a:spLocks noChangeArrowheads="1"/>
          </p:cNvSpPr>
          <p:nvPr/>
        </p:nvSpPr>
        <p:spPr bwMode="auto">
          <a:xfrm>
            <a:off x="4211638" y="5300663"/>
            <a:ext cx="2879725" cy="519112"/>
          </a:xfrm>
          <a:prstGeom prst="rect">
            <a:avLst/>
          </a:prstGeom>
          <a:noFill/>
          <a:ln w="9525">
            <a:noFill/>
            <a:miter lim="800000"/>
            <a:headEnd/>
            <a:tailEnd/>
          </a:ln>
        </p:spPr>
        <p:txBody>
          <a:bodyPr>
            <a:spAutoFit/>
          </a:bodyPr>
          <a:lstStyle/>
          <a:p>
            <a:pPr eaLnBrk="1" hangingPunct="1"/>
            <a:r>
              <a:rPr lang="en-US" altLang="zh-CN" sz="2800" i="1">
                <a:solidFill>
                  <a:srgbClr val="FFFF00"/>
                </a:solidFill>
                <a:latin typeface="Times New Roman" pitchFamily="18" charset="0"/>
                <a:ea typeface="宋体" charset="-122"/>
              </a:rPr>
              <a:t>R</a:t>
            </a:r>
            <a:r>
              <a:rPr lang="en-US" altLang="zh-CN" sz="2800" i="1" baseline="-25000">
                <a:solidFill>
                  <a:srgbClr val="FFFF00"/>
                </a:solidFill>
                <a:latin typeface="Times New Roman" pitchFamily="18" charset="0"/>
                <a:ea typeface="宋体" charset="-122"/>
              </a:rPr>
              <a:t>x</a:t>
            </a:r>
            <a:r>
              <a:rPr lang="en-US" altLang="zh-CN" sz="2800">
                <a:solidFill>
                  <a:srgbClr val="FFFF00"/>
                </a:solidFill>
                <a:latin typeface="Times New Roman" pitchFamily="18" charset="0"/>
                <a:ea typeface="宋体" charset="-122"/>
              </a:rPr>
              <a:t> =5.2</a:t>
            </a:r>
            <a:r>
              <a:rPr lang="en-US" altLang="zh-CN" sz="2800">
                <a:solidFill>
                  <a:srgbClr val="FFFF00"/>
                </a:solidFill>
                <a:latin typeface="Times New Roman" pitchFamily="18" charset="0"/>
                <a:ea typeface="宋体" charset="-122"/>
                <a:sym typeface="Symbol" pitchFamily="18" charset="2"/>
              </a:rPr>
              <a:t></a:t>
            </a:r>
            <a:r>
              <a:rPr lang="zh-CN" altLang="en-US" sz="2800" b="1">
                <a:solidFill>
                  <a:srgbClr val="FFFF00"/>
                </a:solidFill>
                <a:latin typeface="Times New Roman" pitchFamily="18" charset="0"/>
                <a:ea typeface="楷体_GB2312" pitchFamily="49" charset="-122"/>
              </a:rPr>
              <a:t>时</a:t>
            </a:r>
            <a:r>
              <a:rPr lang="zh-CN" altLang="en-US" sz="2800" b="1">
                <a:solidFill>
                  <a:srgbClr val="FFFF00"/>
                </a:solidFill>
                <a:latin typeface="Times New Roman" pitchFamily="18" charset="0"/>
                <a:ea typeface="宋体" charset="-122"/>
              </a:rPr>
              <a:t>，</a:t>
            </a:r>
            <a:endParaRPr lang="zh-CN" altLang="en-US" sz="2800" b="1">
              <a:solidFill>
                <a:srgbClr val="FFFF00"/>
              </a:solidFill>
              <a:ea typeface="仿宋_GB2312" pitchFamily="49" charset="-122"/>
            </a:endParaRPr>
          </a:p>
        </p:txBody>
      </p:sp>
      <p:sp>
        <p:nvSpPr>
          <p:cNvPr id="401416" name="Text Box 8"/>
          <p:cNvSpPr txBox="1">
            <a:spLocks noChangeArrowheads="1"/>
          </p:cNvSpPr>
          <p:nvPr/>
        </p:nvSpPr>
        <p:spPr bwMode="auto">
          <a:xfrm>
            <a:off x="3995738" y="5805488"/>
            <a:ext cx="4321175" cy="579437"/>
          </a:xfrm>
          <a:prstGeom prst="rect">
            <a:avLst/>
          </a:prstGeom>
          <a:noFill/>
          <a:ln w="9525">
            <a:noFill/>
            <a:miter lim="800000"/>
            <a:headEnd/>
            <a:tailEnd/>
          </a:ln>
        </p:spPr>
        <p:txBody>
          <a:bodyPr>
            <a:spAutoFit/>
          </a:bodyPr>
          <a:lstStyle/>
          <a:p>
            <a:pPr eaLnBrk="1" hangingPunct="1"/>
            <a:r>
              <a:rPr lang="en-US" altLang="zh-CN" sz="3200" i="1">
                <a:solidFill>
                  <a:schemeClr val="bg1"/>
                </a:solidFill>
                <a:latin typeface="Times New Roman" pitchFamily="18" charset="0"/>
                <a:ea typeface="宋体" charset="-122"/>
              </a:rPr>
              <a:t>I</a:t>
            </a:r>
            <a:r>
              <a:rPr lang="en-US" altLang="zh-CN" sz="3200">
                <a:solidFill>
                  <a:schemeClr val="bg1"/>
                </a:solidFill>
                <a:latin typeface="Times New Roman" pitchFamily="18" charset="0"/>
                <a:ea typeface="宋体" charset="-122"/>
              </a:rPr>
              <a:t>= </a:t>
            </a:r>
            <a:r>
              <a:rPr lang="en-US" altLang="zh-CN" sz="3200" i="1">
                <a:solidFill>
                  <a:schemeClr val="bg1"/>
                </a:solidFill>
                <a:latin typeface="Times New Roman" pitchFamily="18" charset="0"/>
                <a:ea typeface="宋体" charset="-122"/>
              </a:rPr>
              <a:t>U</a:t>
            </a:r>
            <a:r>
              <a:rPr lang="en-US" altLang="zh-CN" sz="3200" baseline="-25000">
                <a:solidFill>
                  <a:schemeClr val="bg1"/>
                </a:solidFill>
                <a:latin typeface="Times New Roman" pitchFamily="18" charset="0"/>
                <a:ea typeface="宋体" charset="-122"/>
              </a:rPr>
              <a:t>oc</a:t>
            </a:r>
            <a:r>
              <a:rPr lang="en-US" altLang="zh-CN" sz="3200">
                <a:solidFill>
                  <a:schemeClr val="bg1"/>
                </a:solidFill>
                <a:latin typeface="Times New Roman" pitchFamily="18" charset="0"/>
                <a:ea typeface="宋体" charset="-122"/>
              </a:rPr>
              <a:t> /(</a:t>
            </a:r>
            <a:r>
              <a:rPr lang="en-US" altLang="zh-CN" sz="3200" i="1">
                <a:solidFill>
                  <a:schemeClr val="bg1"/>
                </a:solidFill>
                <a:latin typeface="Times New Roman" pitchFamily="18" charset="0"/>
                <a:ea typeface="宋体" charset="-122"/>
              </a:rPr>
              <a:t>R</a:t>
            </a:r>
            <a:r>
              <a:rPr lang="en-US" altLang="zh-CN" sz="3200" baseline="-25000">
                <a:solidFill>
                  <a:schemeClr val="bg1"/>
                </a:solidFill>
                <a:latin typeface="Times New Roman" pitchFamily="18" charset="0"/>
                <a:ea typeface="宋体" charset="-122"/>
              </a:rPr>
              <a:t>eq</a:t>
            </a:r>
            <a:r>
              <a:rPr lang="en-US" altLang="zh-CN" sz="3200">
                <a:solidFill>
                  <a:schemeClr val="bg1"/>
                </a:solidFill>
                <a:latin typeface="Times New Roman" pitchFamily="18" charset="0"/>
                <a:ea typeface="宋体" charset="-122"/>
              </a:rPr>
              <a:t> + </a:t>
            </a:r>
            <a:r>
              <a:rPr lang="en-US" altLang="zh-CN" sz="3200" i="1">
                <a:solidFill>
                  <a:schemeClr val="bg1"/>
                </a:solidFill>
                <a:latin typeface="Times New Roman" pitchFamily="18" charset="0"/>
                <a:ea typeface="宋体" charset="-122"/>
              </a:rPr>
              <a:t>R</a:t>
            </a:r>
            <a:r>
              <a:rPr lang="en-US" altLang="zh-CN" sz="3200" i="1" baseline="-25000">
                <a:solidFill>
                  <a:schemeClr val="bg1"/>
                </a:solidFill>
                <a:latin typeface="Times New Roman" pitchFamily="18" charset="0"/>
                <a:ea typeface="宋体" charset="-122"/>
              </a:rPr>
              <a:t>x</a:t>
            </a:r>
            <a:r>
              <a:rPr lang="en-US" altLang="zh-CN" sz="3200">
                <a:solidFill>
                  <a:schemeClr val="bg1"/>
                </a:solidFill>
                <a:latin typeface="Times New Roman" pitchFamily="18" charset="0"/>
                <a:ea typeface="宋体" charset="-122"/>
              </a:rPr>
              <a:t>) =0.2A</a:t>
            </a:r>
            <a:endParaRPr lang="en-US" altLang="zh-CN" sz="3200">
              <a:solidFill>
                <a:srgbClr val="FFFF00"/>
              </a:solidFill>
              <a:ea typeface="仿宋_GB2312" pitchFamily="49" charset="-122"/>
            </a:endParaRPr>
          </a:p>
        </p:txBody>
      </p:sp>
      <p:grpSp>
        <p:nvGrpSpPr>
          <p:cNvPr id="60425" name="Group 9"/>
          <p:cNvGrpSpPr>
            <a:grpSpLocks/>
          </p:cNvGrpSpPr>
          <p:nvPr/>
        </p:nvGrpSpPr>
        <p:grpSpPr bwMode="auto">
          <a:xfrm>
            <a:off x="8316913" y="6446838"/>
            <a:ext cx="792162" cy="366712"/>
            <a:chOff x="5193" y="4020"/>
            <a:chExt cx="499" cy="231"/>
          </a:xfrm>
        </p:grpSpPr>
        <p:pic>
          <p:nvPicPr>
            <p:cNvPr id="60494" name="Picture 10"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60495" name="Text Box 11">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60426" name="Group 12"/>
          <p:cNvGrpSpPr>
            <a:grpSpLocks/>
          </p:cNvGrpSpPr>
          <p:nvPr/>
        </p:nvGrpSpPr>
        <p:grpSpPr bwMode="auto">
          <a:xfrm>
            <a:off x="7453313" y="6446838"/>
            <a:ext cx="792162" cy="366712"/>
            <a:chOff x="4649" y="4020"/>
            <a:chExt cx="499" cy="231"/>
          </a:xfrm>
        </p:grpSpPr>
        <p:pic>
          <p:nvPicPr>
            <p:cNvPr id="60492" name="Picture 13"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60493" name="Text Box 14">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sp>
        <p:nvSpPr>
          <p:cNvPr id="401423" name="Text Box 15"/>
          <p:cNvSpPr txBox="1">
            <a:spLocks noChangeArrowheads="1"/>
          </p:cNvSpPr>
          <p:nvPr/>
        </p:nvSpPr>
        <p:spPr bwMode="auto">
          <a:xfrm>
            <a:off x="3924300" y="1052513"/>
            <a:ext cx="4953000" cy="1700212"/>
          </a:xfrm>
          <a:prstGeom prst="rect">
            <a:avLst/>
          </a:prstGeom>
          <a:noFill/>
          <a:ln w="9525">
            <a:noFill/>
            <a:miter lim="800000"/>
            <a:headEnd/>
            <a:tailEnd/>
          </a:ln>
        </p:spPr>
        <p:txBody>
          <a:bodyPr wrap="none" anchor="ctr">
            <a:spAutoFit/>
          </a:bodyPr>
          <a:lstStyle/>
          <a:p>
            <a:pPr algn="just" eaLnBrk="1" hangingPunct="1">
              <a:spcBef>
                <a:spcPct val="15000"/>
              </a:spcBef>
            </a:pPr>
            <a:r>
              <a:rPr kumimoji="1" lang="en-US" altLang="zh-CN" sz="3200" i="1">
                <a:solidFill>
                  <a:schemeClr val="bg1"/>
                </a:solidFill>
                <a:latin typeface="Times New Roman" pitchFamily="18" charset="0"/>
                <a:ea typeface="宋体" charset="-122"/>
              </a:rPr>
              <a:t>U</a:t>
            </a:r>
            <a:r>
              <a:rPr kumimoji="1" lang="en-US" altLang="zh-CN" sz="3200" baseline="-25000">
                <a:solidFill>
                  <a:schemeClr val="bg1"/>
                </a:solidFill>
                <a:latin typeface="Times New Roman" pitchFamily="18" charset="0"/>
                <a:ea typeface="宋体" charset="-122"/>
              </a:rPr>
              <a:t>oc</a:t>
            </a:r>
            <a:r>
              <a:rPr kumimoji="1" lang="en-US" altLang="zh-CN" sz="3200">
                <a:solidFill>
                  <a:schemeClr val="bg1"/>
                </a:solidFill>
                <a:latin typeface="Times New Roman" pitchFamily="18" charset="0"/>
                <a:ea typeface="宋体" charset="-122"/>
              </a:rPr>
              <a:t> = </a:t>
            </a:r>
            <a:r>
              <a:rPr kumimoji="1" lang="en-US" altLang="zh-CN" sz="3200" i="1">
                <a:solidFill>
                  <a:schemeClr val="bg1"/>
                </a:solidFill>
                <a:latin typeface="Times New Roman" pitchFamily="18" charset="0"/>
                <a:ea typeface="宋体" charset="-122"/>
              </a:rPr>
              <a:t>U</a:t>
            </a:r>
            <a:r>
              <a:rPr kumimoji="1" lang="en-US" altLang="zh-CN" sz="3200" baseline="-25000">
                <a:solidFill>
                  <a:schemeClr val="bg1"/>
                </a:solidFill>
                <a:latin typeface="Times New Roman" pitchFamily="18" charset="0"/>
                <a:ea typeface="宋体" charset="-122"/>
              </a:rPr>
              <a:t>1</a:t>
            </a:r>
            <a:r>
              <a:rPr kumimoji="1" lang="en-US" altLang="zh-CN" sz="3200">
                <a:solidFill>
                  <a:schemeClr val="bg1"/>
                </a:solidFill>
                <a:latin typeface="Times New Roman" pitchFamily="18" charset="0"/>
                <a:ea typeface="宋体" charset="-122"/>
              </a:rPr>
              <a:t> </a:t>
            </a:r>
            <a:r>
              <a:rPr kumimoji="1" lang="en-US" altLang="zh-CN" sz="3200">
                <a:solidFill>
                  <a:schemeClr val="bg1"/>
                </a:solidFill>
                <a:latin typeface="宋体" charset="-122"/>
                <a:ea typeface="宋体" charset="-122"/>
              </a:rPr>
              <a:t>-</a:t>
            </a:r>
            <a:r>
              <a:rPr kumimoji="1" lang="en-US" altLang="zh-CN" sz="3200">
                <a:solidFill>
                  <a:schemeClr val="bg1"/>
                </a:solidFill>
                <a:latin typeface="Times New Roman" pitchFamily="18" charset="0"/>
                <a:ea typeface="宋体" charset="-122"/>
              </a:rPr>
              <a:t> </a:t>
            </a:r>
            <a:r>
              <a:rPr kumimoji="1" lang="en-US" altLang="zh-CN" sz="3200" i="1">
                <a:solidFill>
                  <a:schemeClr val="bg1"/>
                </a:solidFill>
                <a:latin typeface="Times New Roman" pitchFamily="18" charset="0"/>
                <a:ea typeface="宋体" charset="-122"/>
              </a:rPr>
              <a:t>U</a:t>
            </a:r>
            <a:r>
              <a:rPr kumimoji="1" lang="en-US" altLang="zh-CN" sz="3200" baseline="-25000">
                <a:solidFill>
                  <a:schemeClr val="bg1"/>
                </a:solidFill>
                <a:latin typeface="Times New Roman" pitchFamily="18" charset="0"/>
                <a:ea typeface="宋体" charset="-122"/>
              </a:rPr>
              <a:t>2</a:t>
            </a:r>
            <a:r>
              <a:rPr kumimoji="1" lang="en-US" altLang="zh-CN" sz="3200">
                <a:solidFill>
                  <a:schemeClr val="bg1"/>
                </a:solidFill>
                <a:latin typeface="Times New Roman" pitchFamily="18" charset="0"/>
                <a:ea typeface="宋体" charset="-122"/>
              </a:rPr>
              <a:t> </a:t>
            </a:r>
          </a:p>
          <a:p>
            <a:pPr algn="just" eaLnBrk="1" hangingPunct="1">
              <a:spcBef>
                <a:spcPct val="15000"/>
              </a:spcBef>
            </a:pPr>
            <a:r>
              <a:rPr kumimoji="1" lang="en-US" altLang="zh-CN" sz="3200">
                <a:solidFill>
                  <a:schemeClr val="bg1"/>
                </a:solidFill>
                <a:latin typeface="Times New Roman" pitchFamily="18" charset="0"/>
                <a:ea typeface="宋体" charset="-122"/>
              </a:rPr>
              <a:t> = </a:t>
            </a:r>
            <a:r>
              <a:rPr kumimoji="1" lang="en-US" altLang="zh-CN" sz="3200">
                <a:solidFill>
                  <a:schemeClr val="bg1"/>
                </a:solidFill>
                <a:latin typeface="宋体" charset="-122"/>
                <a:ea typeface="宋体" charset="-122"/>
              </a:rPr>
              <a:t>-</a:t>
            </a:r>
            <a:r>
              <a:rPr kumimoji="1" lang="en-US" altLang="zh-CN" sz="3200">
                <a:solidFill>
                  <a:schemeClr val="bg1"/>
                </a:solidFill>
                <a:latin typeface="Times New Roman" pitchFamily="18" charset="0"/>
                <a:ea typeface="宋体" charset="-122"/>
              </a:rPr>
              <a:t>10</a:t>
            </a:r>
            <a:r>
              <a:rPr kumimoji="1" lang="en-US" altLang="zh-CN" sz="3200">
                <a:solidFill>
                  <a:schemeClr val="bg1"/>
                </a:solidFill>
                <a:latin typeface="Times New Roman" pitchFamily="18" charset="0"/>
                <a:ea typeface="宋体" charset="-122"/>
                <a:sym typeface="Symbol" pitchFamily="18" charset="2"/>
              </a:rPr>
              <a:t>4/(4+6)+10  6/(4+6)</a:t>
            </a:r>
          </a:p>
          <a:p>
            <a:pPr algn="just" eaLnBrk="1" hangingPunct="1">
              <a:spcBef>
                <a:spcPct val="15000"/>
              </a:spcBef>
            </a:pPr>
            <a:r>
              <a:rPr kumimoji="1" lang="en-US" altLang="zh-CN" sz="3200">
                <a:solidFill>
                  <a:schemeClr val="bg1"/>
                </a:solidFill>
                <a:latin typeface="Times New Roman" pitchFamily="18" charset="0"/>
                <a:ea typeface="宋体" charset="-122"/>
              </a:rPr>
              <a:t> = 6</a:t>
            </a:r>
            <a:r>
              <a:rPr kumimoji="1" lang="en-US" altLang="zh-CN" sz="3200">
                <a:solidFill>
                  <a:schemeClr val="bg1"/>
                </a:solidFill>
                <a:latin typeface="宋体" charset="-122"/>
                <a:ea typeface="宋体" charset="-122"/>
              </a:rPr>
              <a:t>-</a:t>
            </a:r>
            <a:r>
              <a:rPr kumimoji="1" lang="en-US" altLang="zh-CN" sz="3200">
                <a:solidFill>
                  <a:schemeClr val="bg1"/>
                </a:solidFill>
                <a:latin typeface="Times New Roman" pitchFamily="18" charset="0"/>
                <a:ea typeface="宋体" charset="-122"/>
              </a:rPr>
              <a:t>4=2V</a:t>
            </a:r>
          </a:p>
        </p:txBody>
      </p:sp>
      <p:sp>
        <p:nvSpPr>
          <p:cNvPr id="401424" name="Text Box 16"/>
          <p:cNvSpPr txBox="1">
            <a:spLocks noChangeArrowheads="1"/>
          </p:cNvSpPr>
          <p:nvPr/>
        </p:nvSpPr>
        <p:spPr bwMode="auto">
          <a:xfrm>
            <a:off x="3924300" y="549275"/>
            <a:ext cx="3600450" cy="519113"/>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a:pPr>
            <a:r>
              <a:rPr kumimoji="1" lang="zh-CN" altLang="en-US" sz="2800" b="1">
                <a:solidFill>
                  <a:srgbClr val="FFFF00"/>
                </a:solidFill>
                <a:latin typeface="楷体_GB2312" pitchFamily="49" charset="-122"/>
                <a:ea typeface="楷体_GB2312" pitchFamily="49" charset="-122"/>
              </a:rPr>
              <a:t>求开路电压</a:t>
            </a:r>
          </a:p>
        </p:txBody>
      </p:sp>
      <p:grpSp>
        <p:nvGrpSpPr>
          <p:cNvPr id="4" name="Group 17"/>
          <p:cNvGrpSpPr>
            <a:grpSpLocks/>
          </p:cNvGrpSpPr>
          <p:nvPr/>
        </p:nvGrpSpPr>
        <p:grpSpPr bwMode="auto">
          <a:xfrm>
            <a:off x="468313" y="908050"/>
            <a:ext cx="3098800" cy="2592388"/>
            <a:chOff x="521" y="2251"/>
            <a:chExt cx="1952" cy="1633"/>
          </a:xfrm>
        </p:grpSpPr>
        <p:sp>
          <p:nvSpPr>
            <p:cNvPr id="60470" name="Oval 18"/>
            <p:cNvSpPr>
              <a:spLocks noChangeArrowheads="1"/>
            </p:cNvSpPr>
            <p:nvPr/>
          </p:nvSpPr>
          <p:spPr bwMode="auto">
            <a:xfrm>
              <a:off x="1429" y="2478"/>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0471" name="Oval 19"/>
            <p:cNvSpPr>
              <a:spLocks noChangeArrowheads="1"/>
            </p:cNvSpPr>
            <p:nvPr/>
          </p:nvSpPr>
          <p:spPr bwMode="auto">
            <a:xfrm>
              <a:off x="1429" y="2795"/>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0472" name="Oval 20"/>
            <p:cNvSpPr>
              <a:spLocks noChangeArrowheads="1"/>
            </p:cNvSpPr>
            <p:nvPr/>
          </p:nvSpPr>
          <p:spPr bwMode="auto">
            <a:xfrm>
              <a:off x="1292" y="352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0473" name="Rectangle 21"/>
            <p:cNvSpPr>
              <a:spLocks noChangeArrowheads="1"/>
            </p:cNvSpPr>
            <p:nvPr/>
          </p:nvSpPr>
          <p:spPr bwMode="auto">
            <a:xfrm>
              <a:off x="521" y="2341"/>
              <a:ext cx="1952" cy="1369"/>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0474" name="Line 22"/>
            <p:cNvSpPr>
              <a:spLocks noChangeShapeType="1"/>
            </p:cNvSpPr>
            <p:nvPr/>
          </p:nvSpPr>
          <p:spPr bwMode="auto">
            <a:xfrm>
              <a:off x="521" y="3017"/>
              <a:ext cx="1952" cy="0"/>
            </a:xfrm>
            <a:prstGeom prst="line">
              <a:avLst/>
            </a:prstGeom>
            <a:noFill/>
            <a:ln w="28575">
              <a:solidFill>
                <a:srgbClr val="FFCC00"/>
              </a:solidFill>
              <a:round/>
              <a:headEnd/>
              <a:tailEnd/>
            </a:ln>
          </p:spPr>
          <p:txBody>
            <a:bodyPr wrap="none" anchor="ctr"/>
            <a:lstStyle/>
            <a:p>
              <a:endParaRPr lang="zh-CN" altLang="en-US"/>
            </a:p>
          </p:txBody>
        </p:sp>
        <p:sp>
          <p:nvSpPr>
            <p:cNvPr id="60475" name="Line 23"/>
            <p:cNvSpPr>
              <a:spLocks noChangeShapeType="1"/>
            </p:cNvSpPr>
            <p:nvPr/>
          </p:nvSpPr>
          <p:spPr bwMode="auto">
            <a:xfrm>
              <a:off x="1474" y="2341"/>
              <a:ext cx="0" cy="137"/>
            </a:xfrm>
            <a:prstGeom prst="line">
              <a:avLst/>
            </a:prstGeom>
            <a:noFill/>
            <a:ln w="28575">
              <a:solidFill>
                <a:srgbClr val="FFCC00"/>
              </a:solidFill>
              <a:round/>
              <a:headEnd type="oval" w="med" len="med"/>
              <a:tailEnd/>
            </a:ln>
          </p:spPr>
          <p:txBody>
            <a:bodyPr wrap="none" anchor="ctr"/>
            <a:lstStyle/>
            <a:p>
              <a:endParaRPr lang="zh-CN" altLang="en-US"/>
            </a:p>
          </p:txBody>
        </p:sp>
        <p:sp>
          <p:nvSpPr>
            <p:cNvPr id="60476" name="Text Box 24"/>
            <p:cNvSpPr txBox="1">
              <a:spLocks noChangeArrowheads="1"/>
            </p:cNvSpPr>
            <p:nvPr/>
          </p:nvSpPr>
          <p:spPr bwMode="auto">
            <a:xfrm>
              <a:off x="1340" y="2959"/>
              <a:ext cx="31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60477" name="Text Box 25"/>
            <p:cNvSpPr txBox="1">
              <a:spLocks noChangeArrowheads="1"/>
            </p:cNvSpPr>
            <p:nvPr/>
          </p:nvSpPr>
          <p:spPr bwMode="auto">
            <a:xfrm>
              <a:off x="1025" y="3421"/>
              <a:ext cx="315"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0478" name="Text Box 26"/>
            <p:cNvSpPr txBox="1">
              <a:spLocks noChangeArrowheads="1"/>
            </p:cNvSpPr>
            <p:nvPr/>
          </p:nvSpPr>
          <p:spPr bwMode="auto">
            <a:xfrm>
              <a:off x="1717" y="3421"/>
              <a:ext cx="378"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0479" name="Text Box 27"/>
            <p:cNvSpPr txBox="1">
              <a:spLocks noChangeArrowheads="1"/>
            </p:cNvSpPr>
            <p:nvPr/>
          </p:nvSpPr>
          <p:spPr bwMode="auto">
            <a:xfrm>
              <a:off x="1277" y="3248"/>
              <a:ext cx="692"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10V</a:t>
              </a:r>
            </a:p>
          </p:txBody>
        </p:sp>
        <p:sp>
          <p:nvSpPr>
            <p:cNvPr id="60480" name="Text Box 28"/>
            <p:cNvSpPr txBox="1">
              <a:spLocks noChangeArrowheads="1"/>
            </p:cNvSpPr>
            <p:nvPr/>
          </p:nvSpPr>
          <p:spPr bwMode="auto">
            <a:xfrm>
              <a:off x="1836" y="3067"/>
              <a:ext cx="50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t>
              </a:r>
              <a:r>
                <a:rPr kumimoji="1" lang="en-US" altLang="zh-CN" sz="2800">
                  <a:solidFill>
                    <a:schemeClr val="bg1"/>
                  </a:solidFill>
                  <a:latin typeface="Times New Roman" pitchFamily="18" charset="0"/>
                  <a:ea typeface="宋体" charset="-122"/>
                  <a:sym typeface="Symbol" pitchFamily="18" charset="2"/>
                </a:rPr>
                <a:t></a:t>
              </a:r>
              <a:endParaRPr kumimoji="1" lang="en-US" altLang="zh-CN" sz="2800">
                <a:solidFill>
                  <a:schemeClr val="bg1"/>
                </a:solidFill>
                <a:latin typeface="Times New Roman" pitchFamily="18" charset="0"/>
                <a:ea typeface="宋体" charset="-122"/>
              </a:endParaRPr>
            </a:p>
          </p:txBody>
        </p:sp>
        <p:sp>
          <p:nvSpPr>
            <p:cNvPr id="60481" name="Text Box 29"/>
            <p:cNvSpPr txBox="1">
              <a:spLocks noChangeArrowheads="1"/>
            </p:cNvSpPr>
            <p:nvPr/>
          </p:nvSpPr>
          <p:spPr bwMode="auto">
            <a:xfrm>
              <a:off x="1836" y="2341"/>
              <a:ext cx="50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60482" name="Text Box 30"/>
            <p:cNvSpPr txBox="1">
              <a:spLocks noChangeArrowheads="1"/>
            </p:cNvSpPr>
            <p:nvPr/>
          </p:nvSpPr>
          <p:spPr bwMode="auto">
            <a:xfrm>
              <a:off x="612" y="3022"/>
              <a:ext cx="63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60483" name="Text Box 31"/>
            <p:cNvSpPr txBox="1">
              <a:spLocks noChangeArrowheads="1"/>
            </p:cNvSpPr>
            <p:nvPr/>
          </p:nvSpPr>
          <p:spPr bwMode="auto">
            <a:xfrm>
              <a:off x="657" y="2341"/>
              <a:ext cx="567"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t>
              </a:r>
              <a:r>
                <a:rPr kumimoji="1" lang="en-US" altLang="zh-CN" sz="2800">
                  <a:solidFill>
                    <a:schemeClr val="bg1"/>
                  </a:solidFill>
                  <a:latin typeface="Times New Roman" pitchFamily="18" charset="0"/>
                  <a:ea typeface="宋体" charset="-122"/>
                  <a:sym typeface="Symbol" pitchFamily="18" charset="2"/>
                </a:rPr>
                <a:t></a:t>
              </a:r>
            </a:p>
          </p:txBody>
        </p:sp>
        <p:sp>
          <p:nvSpPr>
            <p:cNvPr id="60484" name="Rectangle 32"/>
            <p:cNvSpPr>
              <a:spLocks noChangeArrowheads="1"/>
            </p:cNvSpPr>
            <p:nvPr/>
          </p:nvSpPr>
          <p:spPr bwMode="auto">
            <a:xfrm>
              <a:off x="1836" y="2251"/>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0485" name="Rectangle 33"/>
            <p:cNvSpPr>
              <a:spLocks noChangeArrowheads="1"/>
            </p:cNvSpPr>
            <p:nvPr/>
          </p:nvSpPr>
          <p:spPr bwMode="auto">
            <a:xfrm>
              <a:off x="702" y="2251"/>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0486" name="Rectangle 34"/>
            <p:cNvSpPr>
              <a:spLocks noChangeArrowheads="1"/>
            </p:cNvSpPr>
            <p:nvPr/>
          </p:nvSpPr>
          <p:spPr bwMode="auto">
            <a:xfrm>
              <a:off x="1836" y="297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0487" name="Rectangle 35"/>
            <p:cNvSpPr>
              <a:spLocks noChangeArrowheads="1"/>
            </p:cNvSpPr>
            <p:nvPr/>
          </p:nvSpPr>
          <p:spPr bwMode="auto">
            <a:xfrm>
              <a:off x="702" y="2931"/>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0488" name="Line 36"/>
            <p:cNvSpPr>
              <a:spLocks noChangeShapeType="1"/>
            </p:cNvSpPr>
            <p:nvPr/>
          </p:nvSpPr>
          <p:spPr bwMode="auto">
            <a:xfrm>
              <a:off x="1474" y="2886"/>
              <a:ext cx="0" cy="137"/>
            </a:xfrm>
            <a:prstGeom prst="line">
              <a:avLst/>
            </a:prstGeom>
            <a:noFill/>
            <a:ln w="28575">
              <a:solidFill>
                <a:srgbClr val="FFCC00"/>
              </a:solidFill>
              <a:round/>
              <a:headEnd/>
              <a:tailEnd type="oval" w="med" len="med"/>
            </a:ln>
          </p:spPr>
          <p:txBody>
            <a:bodyPr wrap="none" anchor="ctr"/>
            <a:lstStyle/>
            <a:p>
              <a:endParaRPr lang="zh-CN" altLang="en-US"/>
            </a:p>
          </p:txBody>
        </p:sp>
        <p:sp>
          <p:nvSpPr>
            <p:cNvPr id="60489" name="Text Box 37"/>
            <p:cNvSpPr txBox="1">
              <a:spLocks noChangeArrowheads="1"/>
            </p:cNvSpPr>
            <p:nvPr/>
          </p:nvSpPr>
          <p:spPr bwMode="auto">
            <a:xfrm>
              <a:off x="1202" y="2341"/>
              <a:ext cx="449"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ea typeface="仿宋_GB2312" pitchFamily="49" charset="-122"/>
                </a:rPr>
                <a:t>+</a:t>
              </a:r>
              <a:endParaRPr lang="en-US" altLang="zh-CN" sz="2800" baseline="-25000">
                <a:solidFill>
                  <a:schemeClr val="bg1"/>
                </a:solidFill>
                <a:latin typeface="Times New Roman" pitchFamily="18" charset="0"/>
                <a:ea typeface="仿宋_GB2312" pitchFamily="49" charset="-122"/>
              </a:endParaRPr>
            </a:p>
          </p:txBody>
        </p:sp>
        <p:sp>
          <p:nvSpPr>
            <p:cNvPr id="60490" name="Text Box 38"/>
            <p:cNvSpPr txBox="1">
              <a:spLocks noChangeArrowheads="1"/>
            </p:cNvSpPr>
            <p:nvPr/>
          </p:nvSpPr>
          <p:spPr bwMode="auto">
            <a:xfrm>
              <a:off x="1202" y="2659"/>
              <a:ext cx="317"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宋体" charset="-122"/>
                  <a:ea typeface="宋体" charset="-122"/>
                </a:rPr>
                <a:t>-</a:t>
              </a:r>
            </a:p>
          </p:txBody>
        </p:sp>
        <p:sp>
          <p:nvSpPr>
            <p:cNvPr id="60491" name="Text Box 39"/>
            <p:cNvSpPr txBox="1">
              <a:spLocks noChangeArrowheads="1"/>
            </p:cNvSpPr>
            <p:nvPr/>
          </p:nvSpPr>
          <p:spPr bwMode="auto">
            <a:xfrm>
              <a:off x="1338" y="2523"/>
              <a:ext cx="449"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U</a:t>
              </a:r>
              <a:r>
                <a:rPr lang="en-US" altLang="zh-CN" sz="2800" baseline="-25000">
                  <a:solidFill>
                    <a:schemeClr val="bg1"/>
                  </a:solidFill>
                  <a:latin typeface="Times New Roman" pitchFamily="18" charset="0"/>
                  <a:ea typeface="仿宋_GB2312" pitchFamily="49" charset="-122"/>
                </a:rPr>
                <a:t>oc</a:t>
              </a:r>
            </a:p>
          </p:txBody>
        </p:sp>
      </p:grpSp>
      <p:grpSp>
        <p:nvGrpSpPr>
          <p:cNvPr id="5" name="Group 40"/>
          <p:cNvGrpSpPr>
            <a:grpSpLocks/>
          </p:cNvGrpSpPr>
          <p:nvPr/>
        </p:nvGrpSpPr>
        <p:grpSpPr bwMode="auto">
          <a:xfrm>
            <a:off x="395288" y="3860800"/>
            <a:ext cx="3375025" cy="2463800"/>
            <a:chOff x="1610" y="2296"/>
            <a:chExt cx="2126" cy="1552"/>
          </a:xfrm>
        </p:grpSpPr>
        <p:sp>
          <p:nvSpPr>
            <p:cNvPr id="60457" name="Oval 41"/>
            <p:cNvSpPr>
              <a:spLocks noChangeArrowheads="1"/>
            </p:cNvSpPr>
            <p:nvPr/>
          </p:nvSpPr>
          <p:spPr bwMode="auto">
            <a:xfrm>
              <a:off x="1610" y="297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0458" name="Line 42"/>
            <p:cNvSpPr>
              <a:spLocks noChangeShapeType="1"/>
            </p:cNvSpPr>
            <p:nvPr/>
          </p:nvSpPr>
          <p:spPr bwMode="auto">
            <a:xfrm>
              <a:off x="2699" y="2704"/>
              <a:ext cx="446"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0459" name="Text Box 43"/>
            <p:cNvSpPr txBox="1">
              <a:spLocks noChangeArrowheads="1"/>
            </p:cNvSpPr>
            <p:nvPr/>
          </p:nvSpPr>
          <p:spPr bwMode="auto">
            <a:xfrm>
              <a:off x="2835" y="2296"/>
              <a:ext cx="319"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0460" name="Text Box 44"/>
            <p:cNvSpPr txBox="1">
              <a:spLocks noChangeArrowheads="1"/>
            </p:cNvSpPr>
            <p:nvPr/>
          </p:nvSpPr>
          <p:spPr bwMode="auto">
            <a:xfrm>
              <a:off x="3152" y="2296"/>
              <a:ext cx="319"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60461" name="Text Box 45"/>
            <p:cNvSpPr txBox="1">
              <a:spLocks noChangeArrowheads="1"/>
            </p:cNvSpPr>
            <p:nvPr/>
          </p:nvSpPr>
          <p:spPr bwMode="auto">
            <a:xfrm>
              <a:off x="3198" y="3521"/>
              <a:ext cx="319"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60462" name="Text Box 46"/>
            <p:cNvSpPr txBox="1">
              <a:spLocks noChangeArrowheads="1"/>
            </p:cNvSpPr>
            <p:nvPr/>
          </p:nvSpPr>
          <p:spPr bwMode="auto">
            <a:xfrm>
              <a:off x="1973" y="3022"/>
              <a:ext cx="486"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sp>
          <p:nvSpPr>
            <p:cNvPr id="60463" name="Text Box 47"/>
            <p:cNvSpPr txBox="1">
              <a:spLocks noChangeArrowheads="1"/>
            </p:cNvSpPr>
            <p:nvPr/>
          </p:nvSpPr>
          <p:spPr bwMode="auto">
            <a:xfrm>
              <a:off x="1837" y="2704"/>
              <a:ext cx="256"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0464" name="Text Box 48"/>
            <p:cNvSpPr txBox="1">
              <a:spLocks noChangeArrowheads="1"/>
            </p:cNvSpPr>
            <p:nvPr/>
          </p:nvSpPr>
          <p:spPr bwMode="auto">
            <a:xfrm>
              <a:off x="1837" y="3339"/>
              <a:ext cx="319"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0465" name="Text Box 49"/>
            <p:cNvSpPr txBox="1">
              <a:spLocks noChangeArrowheads="1"/>
            </p:cNvSpPr>
            <p:nvPr/>
          </p:nvSpPr>
          <p:spPr bwMode="auto">
            <a:xfrm>
              <a:off x="3288" y="2976"/>
              <a:ext cx="448"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i="1" baseline="-25000">
                  <a:solidFill>
                    <a:schemeClr val="bg1"/>
                  </a:solidFill>
                  <a:latin typeface="Times New Roman" pitchFamily="18" charset="0"/>
                  <a:ea typeface="宋体" charset="-122"/>
                </a:rPr>
                <a:t>x</a:t>
              </a:r>
            </a:p>
          </p:txBody>
        </p:sp>
        <p:sp>
          <p:nvSpPr>
            <p:cNvPr id="60466" name="Text Box 50"/>
            <p:cNvSpPr txBox="1">
              <a:spLocks noChangeArrowheads="1"/>
            </p:cNvSpPr>
            <p:nvPr/>
          </p:nvSpPr>
          <p:spPr bwMode="auto">
            <a:xfrm>
              <a:off x="2200" y="2659"/>
              <a:ext cx="447" cy="327"/>
            </a:xfrm>
            <a:prstGeom prst="rect">
              <a:avLst/>
            </a:prstGeom>
            <a:noFill/>
            <a:ln w="1905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60467" name="Rectangle 51"/>
            <p:cNvSpPr>
              <a:spLocks noChangeArrowheads="1"/>
            </p:cNvSpPr>
            <p:nvPr/>
          </p:nvSpPr>
          <p:spPr bwMode="auto">
            <a:xfrm>
              <a:off x="1791" y="2614"/>
              <a:ext cx="1407" cy="1088"/>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0468" name="Rectangle 52"/>
            <p:cNvSpPr>
              <a:spLocks noChangeArrowheads="1"/>
            </p:cNvSpPr>
            <p:nvPr/>
          </p:nvSpPr>
          <p:spPr bwMode="auto">
            <a:xfrm>
              <a:off x="2200" y="2568"/>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0469" name="Rectangle 53"/>
            <p:cNvSpPr>
              <a:spLocks noChangeArrowheads="1"/>
            </p:cNvSpPr>
            <p:nvPr/>
          </p:nvSpPr>
          <p:spPr bwMode="auto">
            <a:xfrm>
              <a:off x="3152" y="297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6" name="Group 54"/>
          <p:cNvGrpSpPr>
            <a:grpSpLocks/>
          </p:cNvGrpSpPr>
          <p:nvPr/>
        </p:nvGrpSpPr>
        <p:grpSpPr bwMode="auto">
          <a:xfrm>
            <a:off x="539750" y="476250"/>
            <a:ext cx="992188" cy="1538288"/>
            <a:chOff x="340" y="300"/>
            <a:chExt cx="625" cy="969"/>
          </a:xfrm>
        </p:grpSpPr>
        <p:sp>
          <p:nvSpPr>
            <p:cNvPr id="60455" name="Text Box 55"/>
            <p:cNvSpPr txBox="1">
              <a:spLocks noChangeArrowheads="1"/>
            </p:cNvSpPr>
            <p:nvPr/>
          </p:nvSpPr>
          <p:spPr bwMode="auto">
            <a:xfrm>
              <a:off x="340" y="981"/>
              <a:ext cx="625" cy="288"/>
            </a:xfrm>
            <a:prstGeom prst="rect">
              <a:avLst/>
            </a:prstGeom>
            <a:noFill/>
            <a:ln w="9525">
              <a:noFill/>
              <a:miter lim="800000"/>
              <a:headEnd/>
              <a:tailEnd/>
            </a:ln>
          </p:spPr>
          <p:txBody>
            <a:bodyPr wrap="none" anchor="ctr">
              <a:spAutoFit/>
            </a:bodyPr>
            <a:lstStyle/>
            <a:p>
              <a:pPr algn="just" eaLnBrk="1" hangingPunct="1">
                <a:spcBef>
                  <a:spcPct val="15000"/>
                </a:spcBef>
              </a:pPr>
              <a:r>
                <a:rPr kumimoji="1" lang="en-US" altLang="zh-CN" sz="2400" i="1">
                  <a:solidFill>
                    <a:srgbClr val="00FF00"/>
                  </a:solidFill>
                  <a:latin typeface="Times New Roman" pitchFamily="18" charset="0"/>
                  <a:ea typeface="宋体" charset="-122"/>
                </a:rPr>
                <a:t>+ U</a:t>
              </a:r>
              <a:r>
                <a:rPr kumimoji="1" lang="en-US" altLang="zh-CN" sz="2400" baseline="-25000">
                  <a:solidFill>
                    <a:srgbClr val="00FF00"/>
                  </a:solidFill>
                  <a:latin typeface="Times New Roman" pitchFamily="18" charset="0"/>
                  <a:ea typeface="宋体" charset="-122"/>
                </a:rPr>
                <a:t>1 </a:t>
              </a:r>
              <a:r>
                <a:rPr kumimoji="1" lang="en-US" altLang="zh-CN" sz="2400" i="1">
                  <a:solidFill>
                    <a:srgbClr val="00FF00"/>
                  </a:solidFill>
                  <a:latin typeface="宋体" charset="-122"/>
                  <a:ea typeface="宋体" charset="-122"/>
                </a:rPr>
                <a:t>-</a:t>
              </a:r>
            </a:p>
          </p:txBody>
        </p:sp>
        <p:sp>
          <p:nvSpPr>
            <p:cNvPr id="60456" name="Text Box 56"/>
            <p:cNvSpPr txBox="1">
              <a:spLocks noChangeArrowheads="1"/>
            </p:cNvSpPr>
            <p:nvPr/>
          </p:nvSpPr>
          <p:spPr bwMode="auto">
            <a:xfrm>
              <a:off x="340" y="300"/>
              <a:ext cx="593" cy="288"/>
            </a:xfrm>
            <a:prstGeom prst="rect">
              <a:avLst/>
            </a:prstGeom>
            <a:noFill/>
            <a:ln w="9525">
              <a:noFill/>
              <a:miter lim="800000"/>
              <a:headEnd/>
              <a:tailEnd/>
            </a:ln>
          </p:spPr>
          <p:txBody>
            <a:bodyPr wrap="none" anchor="ctr">
              <a:spAutoFit/>
            </a:bodyPr>
            <a:lstStyle/>
            <a:p>
              <a:pPr algn="just" eaLnBrk="1" hangingPunct="1">
                <a:spcBef>
                  <a:spcPct val="15000"/>
                </a:spcBef>
              </a:pPr>
              <a:r>
                <a:rPr kumimoji="1" lang="en-US" altLang="zh-CN" sz="2400" i="1">
                  <a:solidFill>
                    <a:srgbClr val="00FF00"/>
                  </a:solidFill>
                  <a:latin typeface="Times New Roman" pitchFamily="18" charset="0"/>
                  <a:ea typeface="宋体" charset="-122"/>
                </a:rPr>
                <a:t>+ U</a:t>
              </a:r>
              <a:r>
                <a:rPr kumimoji="1" lang="en-US" altLang="zh-CN" sz="2400" baseline="-25000">
                  <a:solidFill>
                    <a:srgbClr val="00FF00"/>
                  </a:solidFill>
                  <a:latin typeface="Times New Roman" pitchFamily="18" charset="0"/>
                  <a:ea typeface="宋体" charset="-122"/>
                </a:rPr>
                <a:t>2</a:t>
              </a:r>
              <a:r>
                <a:rPr kumimoji="1" lang="en-US" altLang="zh-CN" sz="2400" i="1">
                  <a:solidFill>
                    <a:srgbClr val="00FF00"/>
                  </a:solidFill>
                  <a:latin typeface="宋体" charset="-122"/>
                  <a:ea typeface="宋体" charset="-122"/>
                </a:rPr>
                <a:t>-</a:t>
              </a:r>
            </a:p>
          </p:txBody>
        </p:sp>
      </p:grpSp>
      <p:grpSp>
        <p:nvGrpSpPr>
          <p:cNvPr id="7" name="Group 57"/>
          <p:cNvGrpSpPr>
            <a:grpSpLocks/>
          </p:cNvGrpSpPr>
          <p:nvPr/>
        </p:nvGrpSpPr>
        <p:grpSpPr bwMode="auto">
          <a:xfrm>
            <a:off x="395288" y="549275"/>
            <a:ext cx="3384550" cy="3024188"/>
            <a:chOff x="295" y="2205"/>
            <a:chExt cx="2132" cy="1860"/>
          </a:xfrm>
        </p:grpSpPr>
        <p:sp>
          <p:nvSpPr>
            <p:cNvPr id="60436" name="Rectangle 58"/>
            <p:cNvSpPr>
              <a:spLocks noChangeArrowheads="1"/>
            </p:cNvSpPr>
            <p:nvPr/>
          </p:nvSpPr>
          <p:spPr bwMode="auto">
            <a:xfrm>
              <a:off x="295" y="2205"/>
              <a:ext cx="2132" cy="1860"/>
            </a:xfrm>
            <a:prstGeom prst="rect">
              <a:avLst/>
            </a:prstGeom>
            <a:solidFill>
              <a:schemeClr val="bg2"/>
            </a:solidFill>
            <a:ln w="9525">
              <a:noFill/>
              <a:miter lim="800000"/>
              <a:headEnd/>
              <a:tailEnd/>
            </a:ln>
          </p:spPr>
          <p:txBody>
            <a:bodyPr wrap="none" anchor="ctr"/>
            <a:lstStyle/>
            <a:p>
              <a:endParaRPr lang="zh-CN" altLang="en-US">
                <a:ea typeface="宋体" charset="-122"/>
              </a:endParaRPr>
            </a:p>
          </p:txBody>
        </p:sp>
        <p:sp>
          <p:nvSpPr>
            <p:cNvPr id="60437" name="Oval 59"/>
            <p:cNvSpPr>
              <a:spLocks noChangeArrowheads="1"/>
            </p:cNvSpPr>
            <p:nvPr/>
          </p:nvSpPr>
          <p:spPr bwMode="auto">
            <a:xfrm>
              <a:off x="1294" y="2705"/>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0438" name="Oval 60"/>
            <p:cNvSpPr>
              <a:spLocks noChangeArrowheads="1"/>
            </p:cNvSpPr>
            <p:nvPr/>
          </p:nvSpPr>
          <p:spPr bwMode="auto">
            <a:xfrm>
              <a:off x="1294" y="3022"/>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0439" name="Rectangle 61"/>
            <p:cNvSpPr>
              <a:spLocks noChangeArrowheads="1"/>
            </p:cNvSpPr>
            <p:nvPr/>
          </p:nvSpPr>
          <p:spPr bwMode="auto">
            <a:xfrm>
              <a:off x="386" y="2568"/>
              <a:ext cx="1952" cy="1226"/>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0440" name="Line 62"/>
            <p:cNvSpPr>
              <a:spLocks noChangeShapeType="1"/>
            </p:cNvSpPr>
            <p:nvPr/>
          </p:nvSpPr>
          <p:spPr bwMode="auto">
            <a:xfrm>
              <a:off x="386" y="3244"/>
              <a:ext cx="1952" cy="0"/>
            </a:xfrm>
            <a:prstGeom prst="line">
              <a:avLst/>
            </a:prstGeom>
            <a:noFill/>
            <a:ln w="28575">
              <a:solidFill>
                <a:srgbClr val="FFCC00"/>
              </a:solidFill>
              <a:round/>
              <a:headEnd/>
              <a:tailEnd/>
            </a:ln>
          </p:spPr>
          <p:txBody>
            <a:bodyPr wrap="none" anchor="ctr"/>
            <a:lstStyle/>
            <a:p>
              <a:endParaRPr lang="zh-CN" altLang="en-US"/>
            </a:p>
          </p:txBody>
        </p:sp>
        <p:sp>
          <p:nvSpPr>
            <p:cNvPr id="60441" name="Line 63"/>
            <p:cNvSpPr>
              <a:spLocks noChangeShapeType="1"/>
            </p:cNvSpPr>
            <p:nvPr/>
          </p:nvSpPr>
          <p:spPr bwMode="auto">
            <a:xfrm>
              <a:off x="1339" y="2568"/>
              <a:ext cx="0" cy="137"/>
            </a:xfrm>
            <a:prstGeom prst="line">
              <a:avLst/>
            </a:prstGeom>
            <a:noFill/>
            <a:ln w="28575">
              <a:solidFill>
                <a:srgbClr val="FFCC00"/>
              </a:solidFill>
              <a:round/>
              <a:headEnd type="oval" w="med" len="med"/>
              <a:tailEnd/>
            </a:ln>
          </p:spPr>
          <p:txBody>
            <a:bodyPr wrap="none" anchor="ctr"/>
            <a:lstStyle/>
            <a:p>
              <a:endParaRPr lang="zh-CN" altLang="en-US"/>
            </a:p>
          </p:txBody>
        </p:sp>
        <p:sp>
          <p:nvSpPr>
            <p:cNvPr id="60442" name="Text Box 64"/>
            <p:cNvSpPr txBox="1">
              <a:spLocks noChangeArrowheads="1"/>
            </p:cNvSpPr>
            <p:nvPr/>
          </p:nvSpPr>
          <p:spPr bwMode="auto">
            <a:xfrm>
              <a:off x="1205" y="3186"/>
              <a:ext cx="314" cy="320"/>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60443" name="Text Box 65"/>
            <p:cNvSpPr txBox="1">
              <a:spLocks noChangeArrowheads="1"/>
            </p:cNvSpPr>
            <p:nvPr/>
          </p:nvSpPr>
          <p:spPr bwMode="auto">
            <a:xfrm>
              <a:off x="1701" y="3294"/>
              <a:ext cx="504" cy="319"/>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t>
              </a:r>
              <a:r>
                <a:rPr kumimoji="1" lang="en-US" altLang="zh-CN" sz="2800">
                  <a:solidFill>
                    <a:schemeClr val="bg1"/>
                  </a:solidFill>
                  <a:latin typeface="Times New Roman" pitchFamily="18" charset="0"/>
                  <a:ea typeface="宋体" charset="-122"/>
                  <a:sym typeface="Symbol" pitchFamily="18" charset="2"/>
                </a:rPr>
                <a:t></a:t>
              </a:r>
              <a:endParaRPr kumimoji="1" lang="en-US" altLang="zh-CN" sz="2800">
                <a:solidFill>
                  <a:schemeClr val="bg1"/>
                </a:solidFill>
                <a:latin typeface="Times New Roman" pitchFamily="18" charset="0"/>
                <a:ea typeface="宋体" charset="-122"/>
              </a:endParaRPr>
            </a:p>
          </p:txBody>
        </p:sp>
        <p:sp>
          <p:nvSpPr>
            <p:cNvPr id="60444" name="Text Box 66"/>
            <p:cNvSpPr txBox="1">
              <a:spLocks noChangeArrowheads="1"/>
            </p:cNvSpPr>
            <p:nvPr/>
          </p:nvSpPr>
          <p:spPr bwMode="auto">
            <a:xfrm>
              <a:off x="1701" y="2568"/>
              <a:ext cx="504" cy="319"/>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60445" name="Text Box 67"/>
            <p:cNvSpPr txBox="1">
              <a:spLocks noChangeArrowheads="1"/>
            </p:cNvSpPr>
            <p:nvPr/>
          </p:nvSpPr>
          <p:spPr bwMode="auto">
            <a:xfrm>
              <a:off x="477" y="3249"/>
              <a:ext cx="630" cy="319"/>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60446" name="Text Box 68"/>
            <p:cNvSpPr txBox="1">
              <a:spLocks noChangeArrowheads="1"/>
            </p:cNvSpPr>
            <p:nvPr/>
          </p:nvSpPr>
          <p:spPr bwMode="auto">
            <a:xfrm>
              <a:off x="522" y="2568"/>
              <a:ext cx="567" cy="319"/>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t>
              </a:r>
              <a:r>
                <a:rPr kumimoji="1" lang="en-US" altLang="zh-CN" sz="2800">
                  <a:solidFill>
                    <a:schemeClr val="bg1"/>
                  </a:solidFill>
                  <a:latin typeface="Times New Roman" pitchFamily="18" charset="0"/>
                  <a:ea typeface="宋体" charset="-122"/>
                  <a:sym typeface="Symbol" pitchFamily="18" charset="2"/>
                </a:rPr>
                <a:t></a:t>
              </a:r>
            </a:p>
          </p:txBody>
        </p:sp>
        <p:sp>
          <p:nvSpPr>
            <p:cNvPr id="60447" name="Rectangle 69"/>
            <p:cNvSpPr>
              <a:spLocks noChangeArrowheads="1"/>
            </p:cNvSpPr>
            <p:nvPr/>
          </p:nvSpPr>
          <p:spPr bwMode="auto">
            <a:xfrm>
              <a:off x="1701" y="2478"/>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0448" name="Rectangle 70"/>
            <p:cNvSpPr>
              <a:spLocks noChangeArrowheads="1"/>
            </p:cNvSpPr>
            <p:nvPr/>
          </p:nvSpPr>
          <p:spPr bwMode="auto">
            <a:xfrm>
              <a:off x="567" y="2478"/>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0449" name="Rectangle 71"/>
            <p:cNvSpPr>
              <a:spLocks noChangeArrowheads="1"/>
            </p:cNvSpPr>
            <p:nvPr/>
          </p:nvSpPr>
          <p:spPr bwMode="auto">
            <a:xfrm>
              <a:off x="1701" y="3203"/>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0450" name="Rectangle 72"/>
            <p:cNvSpPr>
              <a:spLocks noChangeArrowheads="1"/>
            </p:cNvSpPr>
            <p:nvPr/>
          </p:nvSpPr>
          <p:spPr bwMode="auto">
            <a:xfrm>
              <a:off x="567" y="3158"/>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0451" name="Line 73"/>
            <p:cNvSpPr>
              <a:spLocks noChangeShapeType="1"/>
            </p:cNvSpPr>
            <p:nvPr/>
          </p:nvSpPr>
          <p:spPr bwMode="auto">
            <a:xfrm>
              <a:off x="1339" y="3113"/>
              <a:ext cx="0" cy="137"/>
            </a:xfrm>
            <a:prstGeom prst="line">
              <a:avLst/>
            </a:prstGeom>
            <a:noFill/>
            <a:ln w="28575">
              <a:solidFill>
                <a:srgbClr val="FFCC00"/>
              </a:solidFill>
              <a:round/>
              <a:headEnd/>
              <a:tailEnd type="oval" w="med" len="med"/>
            </a:ln>
          </p:spPr>
          <p:txBody>
            <a:bodyPr wrap="none" anchor="ctr"/>
            <a:lstStyle/>
            <a:p>
              <a:endParaRPr lang="zh-CN" altLang="en-US"/>
            </a:p>
          </p:txBody>
        </p:sp>
        <p:sp>
          <p:nvSpPr>
            <p:cNvPr id="60452" name="Text Box 74"/>
            <p:cNvSpPr txBox="1">
              <a:spLocks noChangeArrowheads="1"/>
            </p:cNvSpPr>
            <p:nvPr/>
          </p:nvSpPr>
          <p:spPr bwMode="auto">
            <a:xfrm>
              <a:off x="1067" y="2568"/>
              <a:ext cx="449" cy="319"/>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ea typeface="仿宋_GB2312" pitchFamily="49" charset="-122"/>
                </a:rPr>
                <a:t>+</a:t>
              </a:r>
              <a:endParaRPr lang="en-US" altLang="zh-CN" sz="2800" baseline="-25000">
                <a:solidFill>
                  <a:schemeClr val="bg1"/>
                </a:solidFill>
                <a:latin typeface="Times New Roman" pitchFamily="18" charset="0"/>
                <a:ea typeface="仿宋_GB2312" pitchFamily="49" charset="-122"/>
              </a:endParaRPr>
            </a:p>
          </p:txBody>
        </p:sp>
        <p:sp>
          <p:nvSpPr>
            <p:cNvPr id="60453" name="Text Box 75"/>
            <p:cNvSpPr txBox="1">
              <a:spLocks noChangeArrowheads="1"/>
            </p:cNvSpPr>
            <p:nvPr/>
          </p:nvSpPr>
          <p:spPr bwMode="auto">
            <a:xfrm>
              <a:off x="1067" y="2886"/>
              <a:ext cx="317" cy="319"/>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宋体" charset="-122"/>
                  <a:ea typeface="宋体" charset="-122"/>
                </a:rPr>
                <a:t>-</a:t>
              </a:r>
            </a:p>
          </p:txBody>
        </p:sp>
        <p:sp>
          <p:nvSpPr>
            <p:cNvPr id="60454" name="Text Box 76"/>
            <p:cNvSpPr txBox="1">
              <a:spLocks noChangeArrowheads="1"/>
            </p:cNvSpPr>
            <p:nvPr/>
          </p:nvSpPr>
          <p:spPr bwMode="auto">
            <a:xfrm>
              <a:off x="1203" y="2750"/>
              <a:ext cx="449" cy="319"/>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U</a:t>
              </a:r>
              <a:r>
                <a:rPr lang="en-US" altLang="zh-CN" sz="2800" baseline="-25000">
                  <a:solidFill>
                    <a:schemeClr val="bg1"/>
                  </a:solidFill>
                  <a:latin typeface="Times New Roman" pitchFamily="18" charset="0"/>
                  <a:ea typeface="仿宋_GB2312" pitchFamily="49" charset="-122"/>
                </a:rPr>
                <a:t>oc</a:t>
              </a:r>
            </a:p>
          </p:txBody>
        </p:sp>
      </p:grpSp>
      <p:grpSp>
        <p:nvGrpSpPr>
          <p:cNvPr id="60433" name="Group 77"/>
          <p:cNvGrpSpPr>
            <a:grpSpLocks/>
          </p:cNvGrpSpPr>
          <p:nvPr/>
        </p:nvGrpSpPr>
        <p:grpSpPr bwMode="auto">
          <a:xfrm>
            <a:off x="6588125" y="6446838"/>
            <a:ext cx="792163" cy="366712"/>
            <a:chOff x="5193" y="4020"/>
            <a:chExt cx="499" cy="231"/>
          </a:xfrm>
        </p:grpSpPr>
        <p:pic>
          <p:nvPicPr>
            <p:cNvPr id="60434" name="Picture 78"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60435" name="Text Box 79">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17" presetClass="entr" presetSubtype="8" fill="hold" grpId="0" nodeType="withEffect">
                                  <p:stCondLst>
                                    <p:cond delay="0"/>
                                  </p:stCondLst>
                                  <p:childTnLst>
                                    <p:set>
                                      <p:cBhvr>
                                        <p:cTn id="9" dur="1" fill="hold">
                                          <p:stCondLst>
                                            <p:cond delay="0"/>
                                          </p:stCondLst>
                                        </p:cTn>
                                        <p:tgtEl>
                                          <p:spTgt spid="401424"/>
                                        </p:tgtEl>
                                        <p:attrNameLst>
                                          <p:attrName>style.visibility</p:attrName>
                                        </p:attrNameLst>
                                      </p:cBhvr>
                                      <p:to>
                                        <p:strVal val="visible"/>
                                      </p:to>
                                    </p:set>
                                    <p:anim calcmode="lin" valueType="num">
                                      <p:cBhvr>
                                        <p:cTn id="10" dur="500" fill="hold"/>
                                        <p:tgtEl>
                                          <p:spTgt spid="401424"/>
                                        </p:tgtEl>
                                        <p:attrNameLst>
                                          <p:attrName>ppt_x</p:attrName>
                                        </p:attrNameLst>
                                      </p:cBhvr>
                                      <p:tavLst>
                                        <p:tav tm="0">
                                          <p:val>
                                            <p:strVal val="#ppt_x-#ppt_w/2"/>
                                          </p:val>
                                        </p:tav>
                                        <p:tav tm="100000">
                                          <p:val>
                                            <p:strVal val="#ppt_x"/>
                                          </p:val>
                                        </p:tav>
                                      </p:tavLst>
                                    </p:anim>
                                    <p:anim calcmode="lin" valueType="num">
                                      <p:cBhvr>
                                        <p:cTn id="11" dur="500" fill="hold"/>
                                        <p:tgtEl>
                                          <p:spTgt spid="401424"/>
                                        </p:tgtEl>
                                        <p:attrNameLst>
                                          <p:attrName>ppt_y</p:attrName>
                                        </p:attrNameLst>
                                      </p:cBhvr>
                                      <p:tavLst>
                                        <p:tav tm="0">
                                          <p:val>
                                            <p:strVal val="#ppt_y"/>
                                          </p:val>
                                        </p:tav>
                                        <p:tav tm="100000">
                                          <p:val>
                                            <p:strVal val="#ppt_y"/>
                                          </p:val>
                                        </p:tav>
                                      </p:tavLst>
                                    </p:anim>
                                    <p:anim calcmode="lin" valueType="num">
                                      <p:cBhvr>
                                        <p:cTn id="12" dur="500" fill="hold"/>
                                        <p:tgtEl>
                                          <p:spTgt spid="401424"/>
                                        </p:tgtEl>
                                        <p:attrNameLst>
                                          <p:attrName>ppt_w</p:attrName>
                                        </p:attrNameLst>
                                      </p:cBhvr>
                                      <p:tavLst>
                                        <p:tav tm="0">
                                          <p:val>
                                            <p:fltVal val="0"/>
                                          </p:val>
                                        </p:tav>
                                        <p:tav tm="100000">
                                          <p:val>
                                            <p:strVal val="#ppt_w"/>
                                          </p:val>
                                        </p:tav>
                                      </p:tavLst>
                                    </p:anim>
                                    <p:anim calcmode="lin" valueType="num">
                                      <p:cBhvr>
                                        <p:cTn id="13" dur="500" fill="hold"/>
                                        <p:tgtEl>
                                          <p:spTgt spid="401424"/>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strVal val="4*#ppt_w"/>
                                          </p:val>
                                        </p:tav>
                                        <p:tav tm="100000">
                                          <p:val>
                                            <p:strVal val="#ppt_w"/>
                                          </p:val>
                                        </p:tav>
                                      </p:tavLst>
                                    </p:anim>
                                    <p:anim calcmode="lin" valueType="num">
                                      <p:cBhvr>
                                        <p:cTn id="19"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01423"/>
                                        </p:tgtEl>
                                        <p:attrNameLst>
                                          <p:attrName>style.visibility</p:attrName>
                                        </p:attrNameLst>
                                      </p:cBhvr>
                                      <p:to>
                                        <p:strVal val="visible"/>
                                      </p:to>
                                    </p:set>
                                    <p:animEffect transition="in" filter="wipe(up)">
                                      <p:cBhvr>
                                        <p:cTn id="24" dur="3000"/>
                                        <p:tgtEl>
                                          <p:spTgt spid="4014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01411"/>
                                        </p:tgtEl>
                                        <p:attrNameLst>
                                          <p:attrName>style.visibility</p:attrName>
                                        </p:attrNameLst>
                                      </p:cBhvr>
                                      <p:to>
                                        <p:strVal val="visible"/>
                                      </p:to>
                                    </p:set>
                                    <p:anim calcmode="lin" valueType="num">
                                      <p:cBhvr additive="base">
                                        <p:cTn id="29" dur="500" fill="hold"/>
                                        <p:tgtEl>
                                          <p:spTgt spid="401411"/>
                                        </p:tgtEl>
                                        <p:attrNameLst>
                                          <p:attrName>ppt_x</p:attrName>
                                        </p:attrNameLst>
                                      </p:cBhvr>
                                      <p:tavLst>
                                        <p:tav tm="0">
                                          <p:val>
                                            <p:strVal val="1+#ppt_w/2"/>
                                          </p:val>
                                        </p:tav>
                                        <p:tav tm="100000">
                                          <p:val>
                                            <p:strVal val="#ppt_x"/>
                                          </p:val>
                                        </p:tav>
                                      </p:tavLst>
                                    </p:anim>
                                    <p:anim calcmode="lin" valueType="num">
                                      <p:cBhvr additive="base">
                                        <p:cTn id="30" dur="500" fill="hold"/>
                                        <p:tgtEl>
                                          <p:spTgt spid="401411"/>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01412"/>
                                        </p:tgtEl>
                                        <p:attrNameLst>
                                          <p:attrName>style.visibility</p:attrName>
                                        </p:attrNameLst>
                                      </p:cBhvr>
                                      <p:to>
                                        <p:strVal val="visible"/>
                                      </p:to>
                                    </p:set>
                                    <p:animEffect transition="in" filter="wipe(left)">
                                      <p:cBhvr>
                                        <p:cTn id="40" dur="2000"/>
                                        <p:tgtEl>
                                          <p:spTgt spid="4014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401410"/>
                                        </p:tgtEl>
                                        <p:attrNameLst>
                                          <p:attrName>style.visibility</p:attrName>
                                        </p:attrNameLst>
                                      </p:cBhvr>
                                      <p:to>
                                        <p:strVal val="visible"/>
                                      </p:to>
                                    </p:set>
                                    <p:animEffect transition="in" filter="slide(fromTop)">
                                      <p:cBhvr>
                                        <p:cTn id="45" dur="500"/>
                                        <p:tgtEl>
                                          <p:spTgt spid="401410"/>
                                        </p:tgtEl>
                                      </p:cBhvr>
                                    </p:animEffect>
                                  </p:childTnLst>
                                </p:cTn>
                              </p:par>
                            </p:childTnLst>
                          </p:cTn>
                        </p:par>
                        <p:par>
                          <p:cTn id="46" fill="hold" nodeType="afterGroup">
                            <p:stCondLst>
                              <p:cond delay="500"/>
                            </p:stCondLst>
                            <p:childTnLst>
                              <p:par>
                                <p:cTn id="47" presetID="3" presetClass="entr" presetSubtype="1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linds(horizontal)">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01413"/>
                                        </p:tgtEl>
                                        <p:attrNameLst>
                                          <p:attrName>style.visibility</p:attrName>
                                        </p:attrNameLst>
                                      </p:cBhvr>
                                      <p:to>
                                        <p:strVal val="visible"/>
                                      </p:to>
                                    </p:set>
                                    <p:animEffect transition="in" filter="wipe(left)">
                                      <p:cBhvr>
                                        <p:cTn id="54" dur="2000"/>
                                        <p:tgtEl>
                                          <p:spTgt spid="40141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01414"/>
                                        </p:tgtEl>
                                        <p:attrNameLst>
                                          <p:attrName>style.visibility</p:attrName>
                                        </p:attrNameLst>
                                      </p:cBhvr>
                                      <p:to>
                                        <p:strVal val="visible"/>
                                      </p:to>
                                    </p:set>
                                    <p:animEffect transition="in" filter="wipe(left)">
                                      <p:cBhvr>
                                        <p:cTn id="59" dur="2000"/>
                                        <p:tgtEl>
                                          <p:spTgt spid="4014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01415"/>
                                        </p:tgtEl>
                                        <p:attrNameLst>
                                          <p:attrName>style.visibility</p:attrName>
                                        </p:attrNameLst>
                                      </p:cBhvr>
                                      <p:to>
                                        <p:strVal val="visible"/>
                                      </p:to>
                                    </p:set>
                                    <p:animEffect transition="in" filter="wipe(left)">
                                      <p:cBhvr>
                                        <p:cTn id="64" dur="3000"/>
                                        <p:tgtEl>
                                          <p:spTgt spid="40141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01416"/>
                                        </p:tgtEl>
                                        <p:attrNameLst>
                                          <p:attrName>style.visibility</p:attrName>
                                        </p:attrNameLst>
                                      </p:cBhvr>
                                      <p:to>
                                        <p:strVal val="visible"/>
                                      </p:to>
                                    </p:set>
                                    <p:animEffect transition="in" filter="wipe(left)">
                                      <p:cBhvr>
                                        <p:cTn id="69" dur="3000"/>
                                        <p:tgtEl>
                                          <p:spTgt spid="401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nimBg="1"/>
      <p:bldP spid="401411" grpId="0" autoUpdateAnimBg="0"/>
      <p:bldP spid="401412" grpId="0" autoUpdateAnimBg="0"/>
      <p:bldP spid="401413" grpId="0" autoUpdateAnimBg="0"/>
      <p:bldP spid="401414" grpId="0" autoUpdateAnimBg="0"/>
      <p:bldP spid="401415" grpId="0" autoUpdateAnimBg="0"/>
      <p:bldP spid="401416" grpId="0" autoUpdateAnimBg="0"/>
      <p:bldP spid="401423" grpId="0" autoUpdateAnimBg="0"/>
      <p:bldP spid="40142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Text Box 2"/>
          <p:cNvSpPr txBox="1">
            <a:spLocks noChangeArrowheads="1"/>
          </p:cNvSpPr>
          <p:nvPr/>
        </p:nvSpPr>
        <p:spPr bwMode="auto">
          <a:xfrm>
            <a:off x="1331913" y="620713"/>
            <a:ext cx="3527425" cy="519112"/>
          </a:xfrm>
          <a:prstGeom prst="rect">
            <a:avLst/>
          </a:prstGeom>
          <a:noFill/>
          <a:ln w="9525">
            <a:noFill/>
            <a:miter lim="800000"/>
            <a:headEnd/>
            <a:tailEnd/>
          </a:ln>
        </p:spPr>
        <p:txBody>
          <a:bodyPr>
            <a:spAutoFit/>
          </a:bodyPr>
          <a:lstStyle/>
          <a:p>
            <a:pPr eaLnBrk="1" hangingPunct="1">
              <a:spcBef>
                <a:spcPct val="50000"/>
              </a:spcBef>
            </a:pPr>
            <a:r>
              <a:rPr kumimoji="1" lang="zh-CN" altLang="zh-CN" sz="2800" b="1">
                <a:solidFill>
                  <a:srgbClr val="FFFF00"/>
                </a:solidFill>
                <a:latin typeface="Times New Roman" pitchFamily="18" charset="0"/>
                <a:ea typeface="楷体_GB2312" pitchFamily="49" charset="-122"/>
              </a:rPr>
              <a:t>求电压</a:t>
            </a: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a:t>
            </a:r>
            <a:endParaRPr kumimoji="1" lang="en-US" altLang="zh-CN" sz="2800" b="1">
              <a:solidFill>
                <a:srgbClr val="FFFF00"/>
              </a:solidFill>
              <a:latin typeface="Times New Roman" pitchFamily="18" charset="0"/>
              <a:ea typeface="宋体" charset="-122"/>
            </a:endParaRPr>
          </a:p>
        </p:txBody>
      </p:sp>
      <p:sp>
        <p:nvSpPr>
          <p:cNvPr id="402435" name="Text Box 3"/>
          <p:cNvSpPr txBox="1">
            <a:spLocks noChangeArrowheads="1"/>
          </p:cNvSpPr>
          <p:nvPr/>
        </p:nvSpPr>
        <p:spPr bwMode="auto">
          <a:xfrm>
            <a:off x="395288" y="549275"/>
            <a:ext cx="863600" cy="579438"/>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Times New Roman" pitchFamily="18" charset="0"/>
                <a:ea typeface="宋体" charset="-122"/>
              </a:rPr>
              <a:t>例</a:t>
            </a:r>
            <a:r>
              <a:rPr kumimoji="1" lang="en-US" altLang="zh-CN" sz="3200">
                <a:solidFill>
                  <a:schemeClr val="bg1"/>
                </a:solidFill>
                <a:latin typeface="Times New Roman" pitchFamily="18" charset="0"/>
                <a:ea typeface="宋体" charset="-122"/>
              </a:rPr>
              <a:t>2</a:t>
            </a:r>
            <a:endParaRPr kumimoji="1" lang="en-US" altLang="zh-CN" sz="3200" b="1">
              <a:solidFill>
                <a:schemeClr val="bg1"/>
              </a:solidFill>
              <a:latin typeface="Times New Roman" pitchFamily="18" charset="0"/>
              <a:ea typeface="宋体" charset="-122"/>
            </a:endParaRPr>
          </a:p>
        </p:txBody>
      </p:sp>
      <p:sp>
        <p:nvSpPr>
          <p:cNvPr id="402436" name="Text Box 4"/>
          <p:cNvSpPr txBox="1">
            <a:spLocks noChangeArrowheads="1"/>
          </p:cNvSpPr>
          <p:nvPr/>
        </p:nvSpPr>
        <p:spPr bwMode="auto">
          <a:xfrm>
            <a:off x="468313" y="1196975"/>
            <a:ext cx="647700" cy="519113"/>
          </a:xfrm>
          <a:prstGeom prst="rect">
            <a:avLst/>
          </a:prstGeom>
          <a:solidFill>
            <a:srgbClr val="990033"/>
          </a:solid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Times New Roman" pitchFamily="18" charset="0"/>
                <a:ea typeface="宋体" charset="-122"/>
              </a:rPr>
              <a:t>解</a:t>
            </a:r>
          </a:p>
        </p:txBody>
      </p:sp>
      <p:sp>
        <p:nvSpPr>
          <p:cNvPr id="402437" name="Text Box 5"/>
          <p:cNvSpPr txBox="1">
            <a:spLocks noChangeArrowheads="1"/>
          </p:cNvSpPr>
          <p:nvPr/>
        </p:nvSpPr>
        <p:spPr bwMode="auto">
          <a:xfrm>
            <a:off x="1116013" y="1196975"/>
            <a:ext cx="3313112" cy="519113"/>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a:pPr>
            <a:r>
              <a:rPr kumimoji="1" lang="zh-CN" altLang="en-US" sz="2800" b="1">
                <a:solidFill>
                  <a:srgbClr val="FFFF00"/>
                </a:solidFill>
                <a:latin typeface="Times New Roman" pitchFamily="18" charset="0"/>
                <a:ea typeface="楷体_GB2312" pitchFamily="49" charset="-122"/>
              </a:rPr>
              <a:t>求开路电压</a:t>
            </a: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p>
        </p:txBody>
      </p:sp>
      <p:sp>
        <p:nvSpPr>
          <p:cNvPr id="402438" name="Text Box 6"/>
          <p:cNvSpPr txBox="1">
            <a:spLocks noChangeArrowheads="1"/>
          </p:cNvSpPr>
          <p:nvPr/>
        </p:nvSpPr>
        <p:spPr bwMode="auto">
          <a:xfrm>
            <a:off x="1331913" y="1844675"/>
            <a:ext cx="2089150"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U</a:t>
            </a:r>
            <a:r>
              <a:rPr kumimoji="1" lang="en-US" altLang="zh-CN" sz="3200" baseline="-25000">
                <a:solidFill>
                  <a:schemeClr val="bg1"/>
                </a:solidFill>
                <a:latin typeface="Times New Roman" pitchFamily="18" charset="0"/>
                <a:ea typeface="宋体" charset="-122"/>
              </a:rPr>
              <a:t>oc</a:t>
            </a:r>
            <a:r>
              <a:rPr kumimoji="1" lang="en-US" altLang="zh-CN" sz="3200">
                <a:solidFill>
                  <a:schemeClr val="bg1"/>
                </a:solidFill>
                <a:latin typeface="Times New Roman" pitchFamily="18" charset="0"/>
                <a:ea typeface="宋体" charset="-122"/>
              </a:rPr>
              <a:t>=6</a:t>
            </a: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+3</a:t>
            </a:r>
            <a:r>
              <a:rPr kumimoji="1" lang="en-US" altLang="zh-CN" sz="3200" i="1">
                <a:solidFill>
                  <a:schemeClr val="bg1"/>
                </a:solidFill>
                <a:latin typeface="Times New Roman" pitchFamily="18" charset="0"/>
                <a:ea typeface="宋体" charset="-122"/>
              </a:rPr>
              <a:t>I</a:t>
            </a:r>
            <a:endParaRPr kumimoji="1" lang="en-US" altLang="zh-CN" sz="3200" baseline="-25000">
              <a:solidFill>
                <a:schemeClr val="bg1"/>
              </a:solidFill>
              <a:latin typeface="Times New Roman" pitchFamily="18" charset="0"/>
              <a:ea typeface="宋体" charset="-122"/>
            </a:endParaRPr>
          </a:p>
        </p:txBody>
      </p:sp>
      <p:sp>
        <p:nvSpPr>
          <p:cNvPr id="402439" name="Text Box 7"/>
          <p:cNvSpPr txBox="1">
            <a:spLocks noChangeArrowheads="1"/>
          </p:cNvSpPr>
          <p:nvPr/>
        </p:nvSpPr>
        <p:spPr bwMode="auto">
          <a:xfrm>
            <a:off x="1403350" y="2492375"/>
            <a:ext cx="2089150"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=9/9=1A</a:t>
            </a:r>
          </a:p>
        </p:txBody>
      </p:sp>
      <p:sp>
        <p:nvSpPr>
          <p:cNvPr id="402440" name="AutoShape 8"/>
          <p:cNvSpPr>
            <a:spLocks/>
          </p:cNvSpPr>
          <p:nvPr/>
        </p:nvSpPr>
        <p:spPr bwMode="auto">
          <a:xfrm>
            <a:off x="1042988" y="1916113"/>
            <a:ext cx="287337" cy="1223962"/>
          </a:xfrm>
          <a:prstGeom prst="leftBrace">
            <a:avLst>
              <a:gd name="adj1" fmla="val 35497"/>
              <a:gd name="adj2" fmla="val 50079"/>
            </a:avLst>
          </a:prstGeom>
          <a:noFill/>
          <a:ln w="28575">
            <a:solidFill>
              <a:schemeClr val="bg1"/>
            </a:solidFill>
            <a:round/>
            <a:headEnd/>
            <a:tailEnd/>
          </a:ln>
        </p:spPr>
        <p:txBody>
          <a:bodyPr wrap="none" anchor="ctr"/>
          <a:lstStyle/>
          <a:p>
            <a:endParaRPr lang="zh-CN" altLang="en-US">
              <a:ea typeface="宋体" charset="-122"/>
            </a:endParaRPr>
          </a:p>
        </p:txBody>
      </p:sp>
      <p:sp>
        <p:nvSpPr>
          <p:cNvPr id="402441" name="AutoShape 9"/>
          <p:cNvSpPr>
            <a:spLocks noChangeArrowheads="1"/>
          </p:cNvSpPr>
          <p:nvPr/>
        </p:nvSpPr>
        <p:spPr bwMode="auto">
          <a:xfrm>
            <a:off x="971550" y="3429000"/>
            <a:ext cx="790575" cy="215900"/>
          </a:xfrm>
          <a:prstGeom prst="rightArrow">
            <a:avLst>
              <a:gd name="adj1" fmla="val 50000"/>
              <a:gd name="adj2" fmla="val 91544"/>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sp>
        <p:nvSpPr>
          <p:cNvPr id="402442" name="Text Box 10"/>
          <p:cNvSpPr txBox="1">
            <a:spLocks noChangeArrowheads="1"/>
          </p:cNvSpPr>
          <p:nvPr/>
        </p:nvSpPr>
        <p:spPr bwMode="auto">
          <a:xfrm>
            <a:off x="1835150" y="3213100"/>
            <a:ext cx="1728788"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U</a:t>
            </a:r>
            <a:r>
              <a:rPr kumimoji="1" lang="en-US" altLang="zh-CN" sz="3200" baseline="-25000">
                <a:solidFill>
                  <a:schemeClr val="bg1"/>
                </a:solidFill>
                <a:latin typeface="Times New Roman" pitchFamily="18" charset="0"/>
                <a:ea typeface="宋体" charset="-122"/>
              </a:rPr>
              <a:t>oc</a:t>
            </a:r>
            <a:r>
              <a:rPr kumimoji="1" lang="en-US" altLang="zh-CN" sz="3200">
                <a:solidFill>
                  <a:schemeClr val="bg1"/>
                </a:solidFill>
                <a:latin typeface="Times New Roman" pitchFamily="18" charset="0"/>
                <a:ea typeface="宋体" charset="-122"/>
              </a:rPr>
              <a:t>=9V</a:t>
            </a:r>
          </a:p>
        </p:txBody>
      </p:sp>
      <p:sp>
        <p:nvSpPr>
          <p:cNvPr id="402443" name="Text Box 11"/>
          <p:cNvSpPr txBox="1">
            <a:spLocks noChangeArrowheads="1"/>
          </p:cNvSpPr>
          <p:nvPr/>
        </p:nvSpPr>
        <p:spPr bwMode="auto">
          <a:xfrm>
            <a:off x="468313" y="3860800"/>
            <a:ext cx="3276600" cy="519113"/>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startAt="2"/>
            </a:pPr>
            <a:r>
              <a:rPr kumimoji="1" lang="zh-CN" altLang="en-US" sz="2800" b="1">
                <a:solidFill>
                  <a:srgbClr val="FFFF00"/>
                </a:solidFill>
                <a:latin typeface="楷体_GB2312" pitchFamily="49" charset="-122"/>
                <a:ea typeface="楷体_GB2312" pitchFamily="49" charset="-122"/>
              </a:rPr>
              <a:t>求等效电阻</a:t>
            </a: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p>
        </p:txBody>
      </p:sp>
      <p:sp>
        <p:nvSpPr>
          <p:cNvPr id="402444" name="Text Box 12" descr="绿色大理石"/>
          <p:cNvSpPr txBox="1">
            <a:spLocks noChangeArrowheads="1"/>
          </p:cNvSpPr>
          <p:nvPr/>
        </p:nvSpPr>
        <p:spPr bwMode="auto">
          <a:xfrm>
            <a:off x="3276600" y="3789363"/>
            <a:ext cx="3095625" cy="519112"/>
          </a:xfrm>
          <a:prstGeom prst="rect">
            <a:avLst/>
          </a:prstGeom>
          <a:blipFill dpi="0" rotWithShape="1">
            <a:blip r:embed="rId2"/>
            <a:srcRect/>
            <a:tile tx="0" ty="0" sx="100000" sy="100000" flip="none" algn="tl"/>
          </a:blip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楷体_GB2312" pitchFamily="49" charset="-122"/>
                <a:ea typeface="楷体_GB2312" pitchFamily="49" charset="-122"/>
              </a:rPr>
              <a:t>方法</a:t>
            </a:r>
            <a:r>
              <a:rPr kumimoji="1" lang="en-US" altLang="zh-CN" sz="2800" b="1">
                <a:solidFill>
                  <a:schemeClr val="bg1"/>
                </a:solidFill>
                <a:latin typeface="楷体_GB2312" pitchFamily="49" charset="-122"/>
                <a:ea typeface="楷体_GB2312" pitchFamily="49" charset="-122"/>
              </a:rPr>
              <a:t>1</a:t>
            </a:r>
            <a:r>
              <a:rPr kumimoji="1" lang="zh-CN" altLang="en-US" sz="2800" b="1">
                <a:solidFill>
                  <a:schemeClr val="bg1"/>
                </a:solidFill>
                <a:latin typeface="楷体_GB2312" pitchFamily="49" charset="-122"/>
                <a:ea typeface="楷体_GB2312" pitchFamily="49" charset="-122"/>
              </a:rPr>
              <a:t>：加压求流</a:t>
            </a:r>
          </a:p>
        </p:txBody>
      </p:sp>
      <p:grpSp>
        <p:nvGrpSpPr>
          <p:cNvPr id="61453" name="Group 13"/>
          <p:cNvGrpSpPr>
            <a:grpSpLocks/>
          </p:cNvGrpSpPr>
          <p:nvPr/>
        </p:nvGrpSpPr>
        <p:grpSpPr bwMode="auto">
          <a:xfrm>
            <a:off x="8316913" y="6446838"/>
            <a:ext cx="792162" cy="366712"/>
            <a:chOff x="5193" y="4020"/>
            <a:chExt cx="499" cy="231"/>
          </a:xfrm>
        </p:grpSpPr>
        <p:pic>
          <p:nvPicPr>
            <p:cNvPr id="61543" name="Picture 14"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61544" name="Text Box 1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61454" name="Group 16"/>
          <p:cNvGrpSpPr>
            <a:grpSpLocks/>
          </p:cNvGrpSpPr>
          <p:nvPr/>
        </p:nvGrpSpPr>
        <p:grpSpPr bwMode="auto">
          <a:xfrm>
            <a:off x="7453313" y="6446838"/>
            <a:ext cx="792162" cy="366712"/>
            <a:chOff x="4649" y="4020"/>
            <a:chExt cx="499" cy="231"/>
          </a:xfrm>
        </p:grpSpPr>
        <p:pic>
          <p:nvPicPr>
            <p:cNvPr id="61541" name="Picture 17"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61542" name="Text Box 1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9"/>
          <p:cNvGrpSpPr>
            <a:grpSpLocks/>
          </p:cNvGrpSpPr>
          <p:nvPr/>
        </p:nvGrpSpPr>
        <p:grpSpPr bwMode="auto">
          <a:xfrm>
            <a:off x="4356100" y="549275"/>
            <a:ext cx="4354513" cy="2406650"/>
            <a:chOff x="2426" y="1525"/>
            <a:chExt cx="2743" cy="1516"/>
          </a:xfrm>
        </p:grpSpPr>
        <p:sp>
          <p:nvSpPr>
            <p:cNvPr id="61516" name="Line 20"/>
            <p:cNvSpPr>
              <a:spLocks noChangeShapeType="1"/>
            </p:cNvSpPr>
            <p:nvPr/>
          </p:nvSpPr>
          <p:spPr bwMode="auto">
            <a:xfrm flipH="1">
              <a:off x="4740" y="2024"/>
              <a:ext cx="0" cy="998"/>
            </a:xfrm>
            <a:prstGeom prst="line">
              <a:avLst/>
            </a:prstGeom>
            <a:noFill/>
            <a:ln w="28575">
              <a:solidFill>
                <a:srgbClr val="FFCC00"/>
              </a:solidFill>
              <a:round/>
              <a:headEnd/>
              <a:tailEnd/>
            </a:ln>
          </p:spPr>
          <p:txBody>
            <a:bodyPr wrap="none" anchor="ctr"/>
            <a:lstStyle/>
            <a:p>
              <a:endParaRPr lang="zh-CN" altLang="en-US"/>
            </a:p>
          </p:txBody>
        </p:sp>
        <p:sp>
          <p:nvSpPr>
            <p:cNvPr id="61517" name="Rectangle 21"/>
            <p:cNvSpPr>
              <a:spLocks noChangeArrowheads="1"/>
            </p:cNvSpPr>
            <p:nvPr/>
          </p:nvSpPr>
          <p:spPr bwMode="auto">
            <a:xfrm>
              <a:off x="4658" y="234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1518" name="Oval 22"/>
            <p:cNvSpPr>
              <a:spLocks noChangeArrowheads="1"/>
            </p:cNvSpPr>
            <p:nvPr/>
          </p:nvSpPr>
          <p:spPr bwMode="auto">
            <a:xfrm>
              <a:off x="2426" y="234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1519" name="Line 23"/>
            <p:cNvSpPr>
              <a:spLocks noChangeShapeType="1"/>
            </p:cNvSpPr>
            <p:nvPr/>
          </p:nvSpPr>
          <p:spPr bwMode="auto">
            <a:xfrm flipH="1">
              <a:off x="3696" y="2024"/>
              <a:ext cx="0" cy="998"/>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61520" name="Text Box 24"/>
            <p:cNvSpPr txBox="1">
              <a:spLocks noChangeArrowheads="1"/>
            </p:cNvSpPr>
            <p:nvPr/>
          </p:nvSpPr>
          <p:spPr bwMode="auto">
            <a:xfrm>
              <a:off x="3240" y="2378"/>
              <a:ext cx="43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3</a:t>
              </a:r>
              <a:r>
                <a:rPr kumimoji="1" lang="en-US" altLang="zh-CN" sz="2800">
                  <a:solidFill>
                    <a:schemeClr val="bg1"/>
                  </a:solidFill>
                  <a:latin typeface="Times New Roman" pitchFamily="18" charset="0"/>
                  <a:ea typeface="宋体" charset="-122"/>
                  <a:sym typeface="Symbol" pitchFamily="18" charset="2"/>
                </a:rPr>
                <a:t></a:t>
              </a:r>
            </a:p>
          </p:txBody>
        </p:sp>
        <p:sp>
          <p:nvSpPr>
            <p:cNvPr id="61521" name="Text Box 25"/>
            <p:cNvSpPr txBox="1">
              <a:spLocks noChangeArrowheads="1"/>
            </p:cNvSpPr>
            <p:nvPr/>
          </p:nvSpPr>
          <p:spPr bwMode="auto">
            <a:xfrm>
              <a:off x="4299" y="2341"/>
              <a:ext cx="48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3</a:t>
              </a:r>
              <a:r>
                <a:rPr kumimoji="1" lang="en-US" altLang="zh-CN" sz="2800">
                  <a:solidFill>
                    <a:schemeClr val="bg1"/>
                  </a:solidFill>
                  <a:latin typeface="Times New Roman" pitchFamily="18" charset="0"/>
                  <a:ea typeface="宋体" charset="-122"/>
                  <a:sym typeface="Symbol" pitchFamily="18" charset="2"/>
                </a:rPr>
                <a:t></a:t>
              </a:r>
            </a:p>
          </p:txBody>
        </p:sp>
        <p:sp>
          <p:nvSpPr>
            <p:cNvPr id="61522" name="Text Box 26"/>
            <p:cNvSpPr txBox="1">
              <a:spLocks noChangeArrowheads="1"/>
            </p:cNvSpPr>
            <p:nvPr/>
          </p:nvSpPr>
          <p:spPr bwMode="auto">
            <a:xfrm>
              <a:off x="2971" y="1661"/>
              <a:ext cx="47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61523" name="Line 27"/>
            <p:cNvSpPr>
              <a:spLocks noChangeShapeType="1"/>
            </p:cNvSpPr>
            <p:nvPr/>
          </p:nvSpPr>
          <p:spPr bwMode="auto">
            <a:xfrm>
              <a:off x="3816" y="2138"/>
              <a:ext cx="0" cy="384"/>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1524" name="Text Box 28"/>
            <p:cNvSpPr txBox="1">
              <a:spLocks noChangeArrowheads="1"/>
            </p:cNvSpPr>
            <p:nvPr/>
          </p:nvSpPr>
          <p:spPr bwMode="auto">
            <a:xfrm>
              <a:off x="3816" y="2186"/>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1525" name="Text Box 29"/>
            <p:cNvSpPr txBox="1">
              <a:spLocks noChangeArrowheads="1"/>
            </p:cNvSpPr>
            <p:nvPr/>
          </p:nvSpPr>
          <p:spPr bwMode="auto">
            <a:xfrm>
              <a:off x="2616" y="2090"/>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526" name="Text Box 30"/>
            <p:cNvSpPr txBox="1">
              <a:spLocks noChangeArrowheads="1"/>
            </p:cNvSpPr>
            <p:nvPr/>
          </p:nvSpPr>
          <p:spPr bwMode="auto">
            <a:xfrm>
              <a:off x="2616" y="2618"/>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527" name="Text Box 31"/>
            <p:cNvSpPr txBox="1">
              <a:spLocks noChangeArrowheads="1"/>
            </p:cNvSpPr>
            <p:nvPr/>
          </p:nvSpPr>
          <p:spPr bwMode="auto">
            <a:xfrm>
              <a:off x="2760" y="2378"/>
              <a:ext cx="43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9V</a:t>
              </a:r>
            </a:p>
          </p:txBody>
        </p:sp>
        <p:sp>
          <p:nvSpPr>
            <p:cNvPr id="61528" name="Text Box 32"/>
            <p:cNvSpPr txBox="1">
              <a:spLocks noChangeArrowheads="1"/>
            </p:cNvSpPr>
            <p:nvPr/>
          </p:nvSpPr>
          <p:spPr bwMode="auto">
            <a:xfrm>
              <a:off x="4824" y="2042"/>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529" name="Text Box 33"/>
            <p:cNvSpPr txBox="1">
              <a:spLocks noChangeArrowheads="1"/>
            </p:cNvSpPr>
            <p:nvPr/>
          </p:nvSpPr>
          <p:spPr bwMode="auto">
            <a:xfrm>
              <a:off x="4824" y="2714"/>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530" name="Text Box 34"/>
            <p:cNvSpPr txBox="1">
              <a:spLocks noChangeArrowheads="1"/>
            </p:cNvSpPr>
            <p:nvPr/>
          </p:nvSpPr>
          <p:spPr bwMode="auto">
            <a:xfrm>
              <a:off x="4785" y="2341"/>
              <a:ext cx="38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0</a:t>
              </a:r>
              <a:endParaRPr kumimoji="1" lang="en-US" altLang="zh-CN" sz="2800">
                <a:solidFill>
                  <a:schemeClr val="bg1"/>
                </a:solidFill>
                <a:latin typeface="Times New Roman" pitchFamily="18" charset="0"/>
                <a:ea typeface="宋体" charset="-122"/>
              </a:endParaRPr>
            </a:p>
          </p:txBody>
        </p:sp>
        <p:sp>
          <p:nvSpPr>
            <p:cNvPr id="61531" name="Line 35"/>
            <p:cNvSpPr>
              <a:spLocks noChangeShapeType="1"/>
            </p:cNvSpPr>
            <p:nvPr/>
          </p:nvSpPr>
          <p:spPr bwMode="auto">
            <a:xfrm>
              <a:off x="4056" y="2042"/>
              <a:ext cx="336" cy="0"/>
            </a:xfrm>
            <a:prstGeom prst="line">
              <a:avLst/>
            </a:prstGeom>
            <a:noFill/>
            <a:ln w="9525">
              <a:solidFill>
                <a:schemeClr val="tx1"/>
              </a:solidFill>
              <a:round/>
              <a:headEnd/>
              <a:tailEnd/>
            </a:ln>
          </p:spPr>
          <p:txBody>
            <a:bodyPr wrap="none" anchor="ctr"/>
            <a:lstStyle/>
            <a:p>
              <a:endParaRPr lang="zh-CN" altLang="en-US"/>
            </a:p>
          </p:txBody>
        </p:sp>
        <p:sp>
          <p:nvSpPr>
            <p:cNvPr id="61532" name="Text Box 36"/>
            <p:cNvSpPr txBox="1">
              <a:spLocks noChangeArrowheads="1"/>
            </p:cNvSpPr>
            <p:nvPr/>
          </p:nvSpPr>
          <p:spPr bwMode="auto">
            <a:xfrm>
              <a:off x="4332" y="1706"/>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533" name="Text Box 37"/>
            <p:cNvSpPr txBox="1">
              <a:spLocks noChangeArrowheads="1"/>
            </p:cNvSpPr>
            <p:nvPr/>
          </p:nvSpPr>
          <p:spPr bwMode="auto">
            <a:xfrm>
              <a:off x="3833" y="1706"/>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534" name="Text Box 38"/>
            <p:cNvSpPr txBox="1">
              <a:spLocks noChangeArrowheads="1"/>
            </p:cNvSpPr>
            <p:nvPr/>
          </p:nvSpPr>
          <p:spPr bwMode="auto">
            <a:xfrm>
              <a:off x="4059" y="1525"/>
              <a:ext cx="43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1535" name="Line 39"/>
            <p:cNvSpPr>
              <a:spLocks noChangeShapeType="1"/>
            </p:cNvSpPr>
            <p:nvPr/>
          </p:nvSpPr>
          <p:spPr bwMode="auto">
            <a:xfrm flipV="1">
              <a:off x="2608" y="2024"/>
              <a:ext cx="2132" cy="0"/>
            </a:xfrm>
            <a:prstGeom prst="line">
              <a:avLst/>
            </a:prstGeom>
            <a:noFill/>
            <a:ln w="28575">
              <a:solidFill>
                <a:srgbClr val="FFCC00"/>
              </a:solidFill>
              <a:round/>
              <a:headEnd/>
              <a:tailEnd/>
            </a:ln>
          </p:spPr>
          <p:txBody>
            <a:bodyPr wrap="none" anchor="ctr"/>
            <a:lstStyle/>
            <a:p>
              <a:endParaRPr lang="zh-CN" altLang="en-US"/>
            </a:p>
          </p:txBody>
        </p:sp>
        <p:sp>
          <p:nvSpPr>
            <p:cNvPr id="61536" name="Line 40"/>
            <p:cNvSpPr>
              <a:spLocks noChangeShapeType="1"/>
            </p:cNvSpPr>
            <p:nvPr/>
          </p:nvSpPr>
          <p:spPr bwMode="auto">
            <a:xfrm>
              <a:off x="2608" y="3022"/>
              <a:ext cx="2132" cy="0"/>
            </a:xfrm>
            <a:prstGeom prst="line">
              <a:avLst/>
            </a:prstGeom>
            <a:noFill/>
            <a:ln w="28575">
              <a:solidFill>
                <a:srgbClr val="FFCC00"/>
              </a:solidFill>
              <a:round/>
              <a:headEnd/>
              <a:tailEnd/>
            </a:ln>
          </p:spPr>
          <p:txBody>
            <a:bodyPr wrap="none" anchor="ctr"/>
            <a:lstStyle/>
            <a:p>
              <a:endParaRPr lang="zh-CN" altLang="en-US"/>
            </a:p>
          </p:txBody>
        </p:sp>
        <p:sp>
          <p:nvSpPr>
            <p:cNvPr id="61537" name="Line 41"/>
            <p:cNvSpPr>
              <a:spLocks noChangeShapeType="1"/>
            </p:cNvSpPr>
            <p:nvPr/>
          </p:nvSpPr>
          <p:spPr bwMode="auto">
            <a:xfrm flipH="1" flipV="1">
              <a:off x="2608" y="2024"/>
              <a:ext cx="0" cy="998"/>
            </a:xfrm>
            <a:prstGeom prst="line">
              <a:avLst/>
            </a:prstGeom>
            <a:noFill/>
            <a:ln w="28575">
              <a:solidFill>
                <a:srgbClr val="FFCC00"/>
              </a:solidFill>
              <a:round/>
              <a:headEnd/>
              <a:tailEnd/>
            </a:ln>
          </p:spPr>
          <p:txBody>
            <a:bodyPr wrap="none" anchor="ctr"/>
            <a:lstStyle/>
            <a:p>
              <a:endParaRPr lang="zh-CN" altLang="en-US"/>
            </a:p>
          </p:txBody>
        </p:sp>
        <p:sp>
          <p:nvSpPr>
            <p:cNvPr id="61538" name="Rectangle 42"/>
            <p:cNvSpPr>
              <a:spLocks noChangeArrowheads="1"/>
            </p:cNvSpPr>
            <p:nvPr/>
          </p:nvSpPr>
          <p:spPr bwMode="auto">
            <a:xfrm>
              <a:off x="3615" y="238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1539" name="AutoShape 43"/>
            <p:cNvSpPr>
              <a:spLocks noChangeArrowheads="1"/>
            </p:cNvSpPr>
            <p:nvPr/>
          </p:nvSpPr>
          <p:spPr bwMode="auto">
            <a:xfrm rot="10800000">
              <a:off x="4014" y="1842"/>
              <a:ext cx="407" cy="363"/>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sp>
          <p:nvSpPr>
            <p:cNvPr id="61540" name="Rectangle 44"/>
            <p:cNvSpPr>
              <a:spLocks noChangeArrowheads="1"/>
            </p:cNvSpPr>
            <p:nvPr/>
          </p:nvSpPr>
          <p:spPr bwMode="auto">
            <a:xfrm>
              <a:off x="3016" y="197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5" name="Group 45"/>
          <p:cNvGrpSpPr>
            <a:grpSpLocks/>
          </p:cNvGrpSpPr>
          <p:nvPr/>
        </p:nvGrpSpPr>
        <p:grpSpPr bwMode="auto">
          <a:xfrm>
            <a:off x="4284663" y="620713"/>
            <a:ext cx="4392612" cy="2592387"/>
            <a:chOff x="2608" y="1979"/>
            <a:chExt cx="2767" cy="1633"/>
          </a:xfrm>
        </p:grpSpPr>
        <p:sp>
          <p:nvSpPr>
            <p:cNvPr id="61491" name="Rectangle 46"/>
            <p:cNvSpPr>
              <a:spLocks noChangeArrowheads="1"/>
            </p:cNvSpPr>
            <p:nvPr/>
          </p:nvSpPr>
          <p:spPr bwMode="auto">
            <a:xfrm>
              <a:off x="2608" y="2024"/>
              <a:ext cx="2767" cy="1588"/>
            </a:xfrm>
            <a:prstGeom prst="rect">
              <a:avLst/>
            </a:prstGeom>
            <a:solidFill>
              <a:schemeClr val="bg2"/>
            </a:solidFill>
            <a:ln w="9525">
              <a:noFill/>
              <a:miter lim="800000"/>
              <a:headEnd/>
              <a:tailEnd/>
            </a:ln>
          </p:spPr>
          <p:txBody>
            <a:bodyPr wrap="none" anchor="ctr"/>
            <a:lstStyle/>
            <a:p>
              <a:endParaRPr lang="zh-CN" altLang="en-US">
                <a:ea typeface="宋体" charset="-122"/>
              </a:endParaRPr>
            </a:p>
          </p:txBody>
        </p:sp>
        <p:sp>
          <p:nvSpPr>
            <p:cNvPr id="61492" name="Oval 47"/>
            <p:cNvSpPr>
              <a:spLocks noChangeArrowheads="1"/>
            </p:cNvSpPr>
            <p:nvPr/>
          </p:nvSpPr>
          <p:spPr bwMode="auto">
            <a:xfrm>
              <a:off x="2744" y="279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1493" name="Line 48"/>
            <p:cNvSpPr>
              <a:spLocks noChangeShapeType="1"/>
            </p:cNvSpPr>
            <p:nvPr/>
          </p:nvSpPr>
          <p:spPr bwMode="auto">
            <a:xfrm flipH="1">
              <a:off x="4014" y="2478"/>
              <a:ext cx="0" cy="998"/>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61494" name="Text Box 49"/>
            <p:cNvSpPr txBox="1">
              <a:spLocks noChangeArrowheads="1"/>
            </p:cNvSpPr>
            <p:nvPr/>
          </p:nvSpPr>
          <p:spPr bwMode="auto">
            <a:xfrm>
              <a:off x="3558" y="2832"/>
              <a:ext cx="43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3</a:t>
              </a:r>
              <a:r>
                <a:rPr kumimoji="1" lang="en-US" altLang="zh-CN" sz="2800">
                  <a:solidFill>
                    <a:schemeClr val="bg1"/>
                  </a:solidFill>
                  <a:latin typeface="Times New Roman" pitchFamily="18" charset="0"/>
                  <a:ea typeface="宋体" charset="-122"/>
                  <a:sym typeface="Symbol" pitchFamily="18" charset="2"/>
                </a:rPr>
                <a:t></a:t>
              </a:r>
            </a:p>
          </p:txBody>
        </p:sp>
        <p:sp>
          <p:nvSpPr>
            <p:cNvPr id="61495" name="Text Box 50"/>
            <p:cNvSpPr txBox="1">
              <a:spLocks noChangeArrowheads="1"/>
            </p:cNvSpPr>
            <p:nvPr/>
          </p:nvSpPr>
          <p:spPr bwMode="auto">
            <a:xfrm>
              <a:off x="3289" y="2115"/>
              <a:ext cx="47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61496" name="Line 51"/>
            <p:cNvSpPr>
              <a:spLocks noChangeShapeType="1"/>
            </p:cNvSpPr>
            <p:nvPr/>
          </p:nvSpPr>
          <p:spPr bwMode="auto">
            <a:xfrm>
              <a:off x="4134" y="2592"/>
              <a:ext cx="0" cy="384"/>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1497" name="Text Box 52"/>
            <p:cNvSpPr txBox="1">
              <a:spLocks noChangeArrowheads="1"/>
            </p:cNvSpPr>
            <p:nvPr/>
          </p:nvSpPr>
          <p:spPr bwMode="auto">
            <a:xfrm>
              <a:off x="4134" y="2640"/>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1498" name="Text Box 53"/>
            <p:cNvSpPr txBox="1">
              <a:spLocks noChangeArrowheads="1"/>
            </p:cNvSpPr>
            <p:nvPr/>
          </p:nvSpPr>
          <p:spPr bwMode="auto">
            <a:xfrm>
              <a:off x="2934" y="2544"/>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499" name="Text Box 54"/>
            <p:cNvSpPr txBox="1">
              <a:spLocks noChangeArrowheads="1"/>
            </p:cNvSpPr>
            <p:nvPr/>
          </p:nvSpPr>
          <p:spPr bwMode="auto">
            <a:xfrm>
              <a:off x="2934" y="3072"/>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500" name="Text Box 55"/>
            <p:cNvSpPr txBox="1">
              <a:spLocks noChangeArrowheads="1"/>
            </p:cNvSpPr>
            <p:nvPr/>
          </p:nvSpPr>
          <p:spPr bwMode="auto">
            <a:xfrm>
              <a:off x="3078" y="2832"/>
              <a:ext cx="43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9V</a:t>
              </a:r>
            </a:p>
          </p:txBody>
        </p:sp>
        <p:sp>
          <p:nvSpPr>
            <p:cNvPr id="61501" name="Text Box 56"/>
            <p:cNvSpPr txBox="1">
              <a:spLocks noChangeArrowheads="1"/>
            </p:cNvSpPr>
            <p:nvPr/>
          </p:nvSpPr>
          <p:spPr bwMode="auto">
            <a:xfrm>
              <a:off x="4921" y="2523"/>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502" name="Text Box 57"/>
            <p:cNvSpPr txBox="1">
              <a:spLocks noChangeArrowheads="1"/>
            </p:cNvSpPr>
            <p:nvPr/>
          </p:nvSpPr>
          <p:spPr bwMode="auto">
            <a:xfrm>
              <a:off x="4967" y="3158"/>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503" name="Text Box 58"/>
            <p:cNvSpPr txBox="1">
              <a:spLocks noChangeArrowheads="1"/>
            </p:cNvSpPr>
            <p:nvPr/>
          </p:nvSpPr>
          <p:spPr bwMode="auto">
            <a:xfrm>
              <a:off x="4785" y="2841"/>
              <a:ext cx="54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0C</a:t>
              </a:r>
              <a:endParaRPr kumimoji="1" lang="en-US" altLang="zh-CN" sz="2800">
                <a:solidFill>
                  <a:schemeClr val="bg1"/>
                </a:solidFill>
                <a:latin typeface="Times New Roman" pitchFamily="18" charset="0"/>
                <a:ea typeface="宋体" charset="-122"/>
              </a:endParaRPr>
            </a:p>
          </p:txBody>
        </p:sp>
        <p:sp>
          <p:nvSpPr>
            <p:cNvPr id="61504" name="Line 59"/>
            <p:cNvSpPr>
              <a:spLocks noChangeShapeType="1"/>
            </p:cNvSpPr>
            <p:nvPr/>
          </p:nvSpPr>
          <p:spPr bwMode="auto">
            <a:xfrm>
              <a:off x="4374" y="2496"/>
              <a:ext cx="336" cy="0"/>
            </a:xfrm>
            <a:prstGeom prst="line">
              <a:avLst/>
            </a:prstGeom>
            <a:noFill/>
            <a:ln w="9525">
              <a:solidFill>
                <a:schemeClr val="tx1"/>
              </a:solidFill>
              <a:round/>
              <a:headEnd/>
              <a:tailEnd/>
            </a:ln>
          </p:spPr>
          <p:txBody>
            <a:bodyPr wrap="none" anchor="ctr"/>
            <a:lstStyle/>
            <a:p>
              <a:endParaRPr lang="zh-CN" altLang="en-US"/>
            </a:p>
          </p:txBody>
        </p:sp>
        <p:sp>
          <p:nvSpPr>
            <p:cNvPr id="61505" name="Text Box 60"/>
            <p:cNvSpPr txBox="1">
              <a:spLocks noChangeArrowheads="1"/>
            </p:cNvSpPr>
            <p:nvPr/>
          </p:nvSpPr>
          <p:spPr bwMode="auto">
            <a:xfrm>
              <a:off x="4650" y="216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506" name="Text Box 61"/>
            <p:cNvSpPr txBox="1">
              <a:spLocks noChangeArrowheads="1"/>
            </p:cNvSpPr>
            <p:nvPr/>
          </p:nvSpPr>
          <p:spPr bwMode="auto">
            <a:xfrm>
              <a:off x="4151" y="2160"/>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507" name="Text Box 62"/>
            <p:cNvSpPr txBox="1">
              <a:spLocks noChangeArrowheads="1"/>
            </p:cNvSpPr>
            <p:nvPr/>
          </p:nvSpPr>
          <p:spPr bwMode="auto">
            <a:xfrm>
              <a:off x="4377" y="1979"/>
              <a:ext cx="43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1508" name="Line 63"/>
            <p:cNvSpPr>
              <a:spLocks noChangeShapeType="1"/>
            </p:cNvSpPr>
            <p:nvPr/>
          </p:nvSpPr>
          <p:spPr bwMode="auto">
            <a:xfrm flipV="1">
              <a:off x="2926" y="2478"/>
              <a:ext cx="2132" cy="0"/>
            </a:xfrm>
            <a:prstGeom prst="line">
              <a:avLst/>
            </a:prstGeom>
            <a:noFill/>
            <a:ln w="28575">
              <a:solidFill>
                <a:srgbClr val="FFCC00"/>
              </a:solidFill>
              <a:round/>
              <a:headEnd/>
              <a:tailEnd/>
            </a:ln>
          </p:spPr>
          <p:txBody>
            <a:bodyPr wrap="none" anchor="ctr"/>
            <a:lstStyle/>
            <a:p>
              <a:endParaRPr lang="zh-CN" altLang="en-US"/>
            </a:p>
          </p:txBody>
        </p:sp>
        <p:sp>
          <p:nvSpPr>
            <p:cNvPr id="61509" name="Line 64"/>
            <p:cNvSpPr>
              <a:spLocks noChangeShapeType="1"/>
            </p:cNvSpPr>
            <p:nvPr/>
          </p:nvSpPr>
          <p:spPr bwMode="auto">
            <a:xfrm>
              <a:off x="2926" y="3476"/>
              <a:ext cx="2132" cy="0"/>
            </a:xfrm>
            <a:prstGeom prst="line">
              <a:avLst/>
            </a:prstGeom>
            <a:noFill/>
            <a:ln w="28575">
              <a:solidFill>
                <a:srgbClr val="FFCC00"/>
              </a:solidFill>
              <a:round/>
              <a:headEnd/>
              <a:tailEnd/>
            </a:ln>
          </p:spPr>
          <p:txBody>
            <a:bodyPr wrap="none" anchor="ctr"/>
            <a:lstStyle/>
            <a:p>
              <a:endParaRPr lang="zh-CN" altLang="en-US"/>
            </a:p>
          </p:txBody>
        </p:sp>
        <p:sp>
          <p:nvSpPr>
            <p:cNvPr id="61510" name="Line 65"/>
            <p:cNvSpPr>
              <a:spLocks noChangeShapeType="1"/>
            </p:cNvSpPr>
            <p:nvPr/>
          </p:nvSpPr>
          <p:spPr bwMode="auto">
            <a:xfrm flipH="1" flipV="1">
              <a:off x="2926" y="2478"/>
              <a:ext cx="0" cy="998"/>
            </a:xfrm>
            <a:prstGeom prst="line">
              <a:avLst/>
            </a:prstGeom>
            <a:noFill/>
            <a:ln w="28575">
              <a:solidFill>
                <a:srgbClr val="FFCC00"/>
              </a:solidFill>
              <a:round/>
              <a:headEnd/>
              <a:tailEnd/>
            </a:ln>
          </p:spPr>
          <p:txBody>
            <a:bodyPr wrap="none" anchor="ctr"/>
            <a:lstStyle/>
            <a:p>
              <a:endParaRPr lang="zh-CN" altLang="en-US"/>
            </a:p>
          </p:txBody>
        </p:sp>
        <p:sp>
          <p:nvSpPr>
            <p:cNvPr id="61511" name="Rectangle 66"/>
            <p:cNvSpPr>
              <a:spLocks noChangeArrowheads="1"/>
            </p:cNvSpPr>
            <p:nvPr/>
          </p:nvSpPr>
          <p:spPr bwMode="auto">
            <a:xfrm>
              <a:off x="3933" y="284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1512" name="AutoShape 67"/>
            <p:cNvSpPr>
              <a:spLocks noChangeArrowheads="1"/>
            </p:cNvSpPr>
            <p:nvPr/>
          </p:nvSpPr>
          <p:spPr bwMode="auto">
            <a:xfrm rot="10800000">
              <a:off x="4332" y="2296"/>
              <a:ext cx="407" cy="363"/>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sp>
          <p:nvSpPr>
            <p:cNvPr id="61513" name="Rectangle 68"/>
            <p:cNvSpPr>
              <a:spLocks noChangeArrowheads="1"/>
            </p:cNvSpPr>
            <p:nvPr/>
          </p:nvSpPr>
          <p:spPr bwMode="auto">
            <a:xfrm>
              <a:off x="3334" y="2433"/>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1514" name="Oval 69"/>
            <p:cNvSpPr>
              <a:spLocks noChangeArrowheads="1"/>
            </p:cNvSpPr>
            <p:nvPr/>
          </p:nvSpPr>
          <p:spPr bwMode="auto">
            <a:xfrm>
              <a:off x="5057" y="3430"/>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1515" name="Oval 70"/>
            <p:cNvSpPr>
              <a:spLocks noChangeArrowheads="1"/>
            </p:cNvSpPr>
            <p:nvPr/>
          </p:nvSpPr>
          <p:spPr bwMode="auto">
            <a:xfrm>
              <a:off x="5057" y="2432"/>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grpSp>
      <p:grpSp>
        <p:nvGrpSpPr>
          <p:cNvPr id="6" name="Group 71"/>
          <p:cNvGrpSpPr>
            <a:grpSpLocks/>
          </p:cNvGrpSpPr>
          <p:nvPr/>
        </p:nvGrpSpPr>
        <p:grpSpPr bwMode="auto">
          <a:xfrm>
            <a:off x="4284663" y="620713"/>
            <a:ext cx="4465637" cy="2592387"/>
            <a:chOff x="2426" y="1979"/>
            <a:chExt cx="2813" cy="1633"/>
          </a:xfrm>
        </p:grpSpPr>
        <p:sp>
          <p:nvSpPr>
            <p:cNvPr id="61468" name="Rectangle 72"/>
            <p:cNvSpPr>
              <a:spLocks noChangeArrowheads="1"/>
            </p:cNvSpPr>
            <p:nvPr/>
          </p:nvSpPr>
          <p:spPr bwMode="auto">
            <a:xfrm>
              <a:off x="2426" y="2024"/>
              <a:ext cx="2767" cy="1588"/>
            </a:xfrm>
            <a:prstGeom prst="rect">
              <a:avLst/>
            </a:prstGeom>
            <a:solidFill>
              <a:schemeClr val="bg2"/>
            </a:solidFill>
            <a:ln w="9525">
              <a:noFill/>
              <a:miter lim="800000"/>
              <a:headEnd/>
              <a:tailEnd/>
            </a:ln>
          </p:spPr>
          <p:txBody>
            <a:bodyPr wrap="none" anchor="ctr"/>
            <a:lstStyle/>
            <a:p>
              <a:endParaRPr lang="zh-CN" altLang="en-US">
                <a:ea typeface="宋体" charset="-122"/>
              </a:endParaRPr>
            </a:p>
          </p:txBody>
        </p:sp>
        <p:sp>
          <p:nvSpPr>
            <p:cNvPr id="61469" name="Oval 73"/>
            <p:cNvSpPr>
              <a:spLocks noChangeArrowheads="1"/>
            </p:cNvSpPr>
            <p:nvPr/>
          </p:nvSpPr>
          <p:spPr bwMode="auto">
            <a:xfrm>
              <a:off x="4694" y="279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1470" name="Line 74"/>
            <p:cNvSpPr>
              <a:spLocks noChangeShapeType="1"/>
            </p:cNvSpPr>
            <p:nvPr/>
          </p:nvSpPr>
          <p:spPr bwMode="auto">
            <a:xfrm flipH="1">
              <a:off x="4876" y="2478"/>
              <a:ext cx="0" cy="998"/>
            </a:xfrm>
            <a:prstGeom prst="line">
              <a:avLst/>
            </a:prstGeom>
            <a:noFill/>
            <a:ln w="28575">
              <a:solidFill>
                <a:srgbClr val="FFCC00"/>
              </a:solidFill>
              <a:round/>
              <a:headEnd/>
              <a:tailEnd/>
            </a:ln>
          </p:spPr>
          <p:txBody>
            <a:bodyPr wrap="none" anchor="ctr"/>
            <a:lstStyle/>
            <a:p>
              <a:endParaRPr lang="zh-CN" altLang="en-US"/>
            </a:p>
          </p:txBody>
        </p:sp>
        <p:sp>
          <p:nvSpPr>
            <p:cNvPr id="61471" name="Line 75"/>
            <p:cNvSpPr>
              <a:spLocks noChangeShapeType="1"/>
            </p:cNvSpPr>
            <p:nvPr/>
          </p:nvSpPr>
          <p:spPr bwMode="auto">
            <a:xfrm flipH="1">
              <a:off x="3832" y="2478"/>
              <a:ext cx="0" cy="998"/>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61472" name="Text Box 76"/>
            <p:cNvSpPr txBox="1">
              <a:spLocks noChangeArrowheads="1"/>
            </p:cNvSpPr>
            <p:nvPr/>
          </p:nvSpPr>
          <p:spPr bwMode="auto">
            <a:xfrm>
              <a:off x="3376" y="2832"/>
              <a:ext cx="43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3</a:t>
              </a:r>
              <a:r>
                <a:rPr kumimoji="1" lang="en-US" altLang="zh-CN" sz="2800">
                  <a:solidFill>
                    <a:schemeClr val="bg1"/>
                  </a:solidFill>
                  <a:latin typeface="Times New Roman" pitchFamily="18" charset="0"/>
                  <a:ea typeface="宋体" charset="-122"/>
                  <a:sym typeface="Symbol" pitchFamily="18" charset="2"/>
                </a:rPr>
                <a:t></a:t>
              </a:r>
            </a:p>
          </p:txBody>
        </p:sp>
        <p:sp>
          <p:nvSpPr>
            <p:cNvPr id="61473" name="Text Box 77"/>
            <p:cNvSpPr txBox="1">
              <a:spLocks noChangeArrowheads="1"/>
            </p:cNvSpPr>
            <p:nvPr/>
          </p:nvSpPr>
          <p:spPr bwMode="auto">
            <a:xfrm>
              <a:off x="3107" y="2115"/>
              <a:ext cx="47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61474" name="Line 78"/>
            <p:cNvSpPr>
              <a:spLocks noChangeShapeType="1"/>
            </p:cNvSpPr>
            <p:nvPr/>
          </p:nvSpPr>
          <p:spPr bwMode="auto">
            <a:xfrm>
              <a:off x="3952" y="2592"/>
              <a:ext cx="0" cy="384"/>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1475" name="Text Box 79"/>
            <p:cNvSpPr txBox="1">
              <a:spLocks noChangeArrowheads="1"/>
            </p:cNvSpPr>
            <p:nvPr/>
          </p:nvSpPr>
          <p:spPr bwMode="auto">
            <a:xfrm>
              <a:off x="3952" y="2640"/>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1476" name="Text Box 80"/>
            <p:cNvSpPr txBox="1">
              <a:spLocks noChangeArrowheads="1"/>
            </p:cNvSpPr>
            <p:nvPr/>
          </p:nvSpPr>
          <p:spPr bwMode="auto">
            <a:xfrm>
              <a:off x="4513" y="2523"/>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477" name="Text Box 81"/>
            <p:cNvSpPr txBox="1">
              <a:spLocks noChangeArrowheads="1"/>
            </p:cNvSpPr>
            <p:nvPr/>
          </p:nvSpPr>
          <p:spPr bwMode="auto">
            <a:xfrm>
              <a:off x="4558" y="3158"/>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478" name="Text Box 82"/>
            <p:cNvSpPr txBox="1">
              <a:spLocks noChangeArrowheads="1"/>
            </p:cNvSpPr>
            <p:nvPr/>
          </p:nvSpPr>
          <p:spPr bwMode="auto">
            <a:xfrm>
              <a:off x="4422" y="2841"/>
              <a:ext cx="54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61479" name="Line 83"/>
            <p:cNvSpPr>
              <a:spLocks noChangeShapeType="1"/>
            </p:cNvSpPr>
            <p:nvPr/>
          </p:nvSpPr>
          <p:spPr bwMode="auto">
            <a:xfrm>
              <a:off x="4192" y="2496"/>
              <a:ext cx="336" cy="0"/>
            </a:xfrm>
            <a:prstGeom prst="line">
              <a:avLst/>
            </a:prstGeom>
            <a:noFill/>
            <a:ln w="9525">
              <a:solidFill>
                <a:schemeClr val="tx1"/>
              </a:solidFill>
              <a:round/>
              <a:headEnd/>
              <a:tailEnd/>
            </a:ln>
          </p:spPr>
          <p:txBody>
            <a:bodyPr wrap="none" anchor="ctr"/>
            <a:lstStyle/>
            <a:p>
              <a:endParaRPr lang="zh-CN" altLang="en-US"/>
            </a:p>
          </p:txBody>
        </p:sp>
        <p:sp>
          <p:nvSpPr>
            <p:cNvPr id="61480" name="Text Box 84"/>
            <p:cNvSpPr txBox="1">
              <a:spLocks noChangeArrowheads="1"/>
            </p:cNvSpPr>
            <p:nvPr/>
          </p:nvSpPr>
          <p:spPr bwMode="auto">
            <a:xfrm>
              <a:off x="4468" y="216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481" name="Text Box 85"/>
            <p:cNvSpPr txBox="1">
              <a:spLocks noChangeArrowheads="1"/>
            </p:cNvSpPr>
            <p:nvPr/>
          </p:nvSpPr>
          <p:spPr bwMode="auto">
            <a:xfrm>
              <a:off x="3969" y="2160"/>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1482" name="Text Box 86"/>
            <p:cNvSpPr txBox="1">
              <a:spLocks noChangeArrowheads="1"/>
            </p:cNvSpPr>
            <p:nvPr/>
          </p:nvSpPr>
          <p:spPr bwMode="auto">
            <a:xfrm>
              <a:off x="4195" y="1979"/>
              <a:ext cx="43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1483" name="Line 87"/>
            <p:cNvSpPr>
              <a:spLocks noChangeShapeType="1"/>
            </p:cNvSpPr>
            <p:nvPr/>
          </p:nvSpPr>
          <p:spPr bwMode="auto">
            <a:xfrm flipV="1">
              <a:off x="2744" y="2478"/>
              <a:ext cx="2132" cy="0"/>
            </a:xfrm>
            <a:prstGeom prst="line">
              <a:avLst/>
            </a:prstGeom>
            <a:noFill/>
            <a:ln w="28575">
              <a:solidFill>
                <a:srgbClr val="FFCC00"/>
              </a:solidFill>
              <a:round/>
              <a:headEnd/>
              <a:tailEnd/>
            </a:ln>
          </p:spPr>
          <p:txBody>
            <a:bodyPr wrap="none" anchor="ctr"/>
            <a:lstStyle/>
            <a:p>
              <a:endParaRPr lang="zh-CN" altLang="en-US"/>
            </a:p>
          </p:txBody>
        </p:sp>
        <p:sp>
          <p:nvSpPr>
            <p:cNvPr id="61484" name="Line 88"/>
            <p:cNvSpPr>
              <a:spLocks noChangeShapeType="1"/>
            </p:cNvSpPr>
            <p:nvPr/>
          </p:nvSpPr>
          <p:spPr bwMode="auto">
            <a:xfrm>
              <a:off x="2744" y="3476"/>
              <a:ext cx="2132" cy="0"/>
            </a:xfrm>
            <a:prstGeom prst="line">
              <a:avLst/>
            </a:prstGeom>
            <a:noFill/>
            <a:ln w="28575">
              <a:solidFill>
                <a:srgbClr val="FFCC00"/>
              </a:solidFill>
              <a:round/>
              <a:headEnd/>
              <a:tailEnd/>
            </a:ln>
          </p:spPr>
          <p:txBody>
            <a:bodyPr wrap="none" anchor="ctr"/>
            <a:lstStyle/>
            <a:p>
              <a:endParaRPr lang="zh-CN" altLang="en-US"/>
            </a:p>
          </p:txBody>
        </p:sp>
        <p:sp>
          <p:nvSpPr>
            <p:cNvPr id="61485" name="Line 89"/>
            <p:cNvSpPr>
              <a:spLocks noChangeShapeType="1"/>
            </p:cNvSpPr>
            <p:nvPr/>
          </p:nvSpPr>
          <p:spPr bwMode="auto">
            <a:xfrm flipH="1" flipV="1">
              <a:off x="2744" y="2478"/>
              <a:ext cx="0" cy="998"/>
            </a:xfrm>
            <a:prstGeom prst="line">
              <a:avLst/>
            </a:prstGeom>
            <a:noFill/>
            <a:ln w="28575">
              <a:solidFill>
                <a:srgbClr val="FFCC00"/>
              </a:solidFill>
              <a:round/>
              <a:headEnd/>
              <a:tailEnd/>
            </a:ln>
          </p:spPr>
          <p:txBody>
            <a:bodyPr wrap="none" anchor="ctr"/>
            <a:lstStyle/>
            <a:p>
              <a:endParaRPr lang="zh-CN" altLang="en-US"/>
            </a:p>
          </p:txBody>
        </p:sp>
        <p:sp>
          <p:nvSpPr>
            <p:cNvPr id="61486" name="Rectangle 90"/>
            <p:cNvSpPr>
              <a:spLocks noChangeArrowheads="1"/>
            </p:cNvSpPr>
            <p:nvPr/>
          </p:nvSpPr>
          <p:spPr bwMode="auto">
            <a:xfrm>
              <a:off x="3751" y="284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1487" name="AutoShape 91"/>
            <p:cNvSpPr>
              <a:spLocks noChangeArrowheads="1"/>
            </p:cNvSpPr>
            <p:nvPr/>
          </p:nvSpPr>
          <p:spPr bwMode="auto">
            <a:xfrm rot="10800000">
              <a:off x="4150" y="2296"/>
              <a:ext cx="407" cy="363"/>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sp>
          <p:nvSpPr>
            <p:cNvPr id="61488" name="Rectangle 92"/>
            <p:cNvSpPr>
              <a:spLocks noChangeArrowheads="1"/>
            </p:cNvSpPr>
            <p:nvPr/>
          </p:nvSpPr>
          <p:spPr bwMode="auto">
            <a:xfrm>
              <a:off x="3152" y="2433"/>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1489" name="Line 93"/>
            <p:cNvSpPr>
              <a:spLocks noChangeShapeType="1"/>
            </p:cNvSpPr>
            <p:nvPr/>
          </p:nvSpPr>
          <p:spPr bwMode="auto">
            <a:xfrm flipH="1" flipV="1">
              <a:off x="4967" y="2432"/>
              <a:ext cx="0" cy="272"/>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1490" name="Text Box 94"/>
            <p:cNvSpPr txBox="1">
              <a:spLocks noChangeArrowheads="1"/>
            </p:cNvSpPr>
            <p:nvPr/>
          </p:nvSpPr>
          <p:spPr bwMode="auto">
            <a:xfrm>
              <a:off x="4785" y="2115"/>
              <a:ext cx="45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o</a:t>
              </a:r>
              <a:endParaRPr kumimoji="1" lang="en-US" altLang="zh-CN" sz="2800">
                <a:solidFill>
                  <a:schemeClr val="bg1"/>
                </a:solidFill>
                <a:latin typeface="Times New Roman" pitchFamily="18" charset="0"/>
                <a:ea typeface="宋体" charset="-122"/>
              </a:endParaRPr>
            </a:p>
          </p:txBody>
        </p:sp>
      </p:grpSp>
      <p:sp>
        <p:nvSpPr>
          <p:cNvPr id="402527" name="AutoShape 95" descr="羊皮纸"/>
          <p:cNvSpPr>
            <a:spLocks noChangeArrowheads="1"/>
          </p:cNvSpPr>
          <p:nvPr/>
        </p:nvSpPr>
        <p:spPr bwMode="auto">
          <a:xfrm>
            <a:off x="6588125" y="3357563"/>
            <a:ext cx="2266950" cy="576262"/>
          </a:xfrm>
          <a:prstGeom prst="wedgeRoundRectCallout">
            <a:avLst>
              <a:gd name="adj1" fmla="val -128713"/>
              <a:gd name="adj2" fmla="val -184435"/>
              <a:gd name="adj3" fmla="val 16667"/>
            </a:avLst>
          </a:prstGeom>
          <a:blipFill dpi="0" rotWithShape="1">
            <a:blip r:embed="rId4"/>
            <a:srcRect/>
            <a:tile tx="0" ty="0" sx="100000" sy="100000" flip="none" algn="tl"/>
          </a:blipFill>
          <a:ln w="9525">
            <a:noFill/>
            <a:miter lim="800000"/>
            <a:headEnd/>
            <a:tailEnd/>
          </a:ln>
        </p:spPr>
        <p:txBody>
          <a:bodyPr/>
          <a:lstStyle/>
          <a:p>
            <a:pPr algn="ctr" eaLnBrk="1" hangingPunct="1"/>
            <a:r>
              <a:rPr lang="zh-CN" altLang="en-US" sz="2800" b="1">
                <a:ea typeface="楷体_GB2312" pitchFamily="49" charset="-122"/>
              </a:rPr>
              <a:t>独立源置零</a:t>
            </a:r>
          </a:p>
        </p:txBody>
      </p:sp>
      <p:sp>
        <p:nvSpPr>
          <p:cNvPr id="402528" name="Text Box 96"/>
          <p:cNvSpPr txBox="1">
            <a:spLocks noChangeArrowheads="1"/>
          </p:cNvSpPr>
          <p:nvPr/>
        </p:nvSpPr>
        <p:spPr bwMode="auto">
          <a:xfrm>
            <a:off x="755650" y="4508500"/>
            <a:ext cx="2447925"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U</a:t>
            </a:r>
            <a:r>
              <a:rPr kumimoji="1" lang="en-US" altLang="zh-CN" sz="3200">
                <a:solidFill>
                  <a:schemeClr val="bg1"/>
                </a:solidFill>
                <a:latin typeface="Times New Roman" pitchFamily="18" charset="0"/>
                <a:ea typeface="宋体" charset="-122"/>
              </a:rPr>
              <a:t>=6</a:t>
            </a: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+3</a:t>
            </a: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=9</a:t>
            </a:r>
            <a:r>
              <a:rPr kumimoji="1" lang="en-US" altLang="zh-CN" sz="3200" i="1">
                <a:solidFill>
                  <a:schemeClr val="bg1"/>
                </a:solidFill>
                <a:latin typeface="Times New Roman" pitchFamily="18" charset="0"/>
                <a:ea typeface="宋体" charset="-122"/>
              </a:rPr>
              <a:t>I</a:t>
            </a:r>
            <a:endParaRPr kumimoji="1" lang="en-US" altLang="zh-CN" sz="3200">
              <a:solidFill>
                <a:schemeClr val="bg1"/>
              </a:solidFill>
              <a:latin typeface="Times New Roman" pitchFamily="18" charset="0"/>
              <a:ea typeface="宋体" charset="-122"/>
            </a:endParaRPr>
          </a:p>
        </p:txBody>
      </p:sp>
      <p:sp>
        <p:nvSpPr>
          <p:cNvPr id="402529" name="Text Box 97"/>
          <p:cNvSpPr txBox="1">
            <a:spLocks noChangeArrowheads="1"/>
          </p:cNvSpPr>
          <p:nvPr/>
        </p:nvSpPr>
        <p:spPr bwMode="auto">
          <a:xfrm>
            <a:off x="827088" y="5156200"/>
            <a:ext cx="3635375"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a:t>
            </a: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o</a:t>
            </a:r>
            <a:r>
              <a:rPr kumimoji="1" lang="en-US" altLang="zh-CN" sz="3200">
                <a:solidFill>
                  <a:schemeClr val="bg1"/>
                </a:solidFill>
                <a:latin typeface="Times New Roman" pitchFamily="18" charset="0"/>
                <a:ea typeface="宋体" charset="-122"/>
                <a:sym typeface="Symbol" pitchFamily="18" charset="2"/>
              </a:rPr>
              <a:t></a:t>
            </a:r>
            <a:r>
              <a:rPr kumimoji="1" lang="en-US" altLang="zh-CN" sz="3200">
                <a:solidFill>
                  <a:schemeClr val="bg1"/>
                </a:solidFill>
                <a:latin typeface="Times New Roman" pitchFamily="18" charset="0"/>
                <a:ea typeface="宋体" charset="-122"/>
              </a:rPr>
              <a:t>6/(6+3)=(2/3)</a:t>
            </a: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o</a:t>
            </a:r>
            <a:endParaRPr kumimoji="1" lang="en-US" altLang="zh-CN" sz="3200">
              <a:solidFill>
                <a:schemeClr val="bg1"/>
              </a:solidFill>
              <a:latin typeface="Times New Roman" pitchFamily="18" charset="0"/>
              <a:ea typeface="宋体" charset="-122"/>
            </a:endParaRPr>
          </a:p>
        </p:txBody>
      </p:sp>
      <p:sp>
        <p:nvSpPr>
          <p:cNvPr id="402530" name="AutoShape 98"/>
          <p:cNvSpPr>
            <a:spLocks/>
          </p:cNvSpPr>
          <p:nvPr/>
        </p:nvSpPr>
        <p:spPr bwMode="auto">
          <a:xfrm>
            <a:off x="684213" y="4651375"/>
            <a:ext cx="71437" cy="1008063"/>
          </a:xfrm>
          <a:prstGeom prst="leftBrace">
            <a:avLst>
              <a:gd name="adj1" fmla="val 117593"/>
              <a:gd name="adj2" fmla="val 50000"/>
            </a:avLst>
          </a:prstGeom>
          <a:noFill/>
          <a:ln w="28575">
            <a:solidFill>
              <a:schemeClr val="bg1"/>
            </a:solidFill>
            <a:round/>
            <a:headEnd/>
            <a:tailEnd/>
          </a:ln>
        </p:spPr>
        <p:txBody>
          <a:bodyPr wrap="none" anchor="ctr"/>
          <a:lstStyle/>
          <a:p>
            <a:endParaRPr lang="zh-CN" altLang="en-US">
              <a:ea typeface="宋体" charset="-122"/>
            </a:endParaRPr>
          </a:p>
        </p:txBody>
      </p:sp>
      <p:sp>
        <p:nvSpPr>
          <p:cNvPr id="402531" name="AutoShape 99"/>
          <p:cNvSpPr>
            <a:spLocks noChangeArrowheads="1"/>
          </p:cNvSpPr>
          <p:nvPr/>
        </p:nvSpPr>
        <p:spPr bwMode="auto">
          <a:xfrm>
            <a:off x="3563938" y="4652963"/>
            <a:ext cx="720725" cy="215900"/>
          </a:xfrm>
          <a:prstGeom prst="rightArrow">
            <a:avLst>
              <a:gd name="adj1" fmla="val 50000"/>
              <a:gd name="adj2" fmla="val 83456"/>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sp>
        <p:nvSpPr>
          <p:cNvPr id="402532" name="Text Box 100"/>
          <p:cNvSpPr txBox="1">
            <a:spLocks noChangeArrowheads="1"/>
          </p:cNvSpPr>
          <p:nvPr/>
        </p:nvSpPr>
        <p:spPr bwMode="auto">
          <a:xfrm>
            <a:off x="4427538" y="4508500"/>
            <a:ext cx="3708400"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U</a:t>
            </a:r>
            <a:r>
              <a:rPr kumimoji="1" lang="en-US" altLang="zh-CN" sz="3200">
                <a:solidFill>
                  <a:schemeClr val="bg1"/>
                </a:solidFill>
                <a:latin typeface="Times New Roman" pitchFamily="18" charset="0"/>
                <a:ea typeface="宋体" charset="-122"/>
              </a:rPr>
              <a:t> =9 </a:t>
            </a:r>
            <a:r>
              <a:rPr kumimoji="1" lang="en-US" altLang="zh-CN" sz="3200">
                <a:solidFill>
                  <a:schemeClr val="bg1"/>
                </a:solidFill>
                <a:latin typeface="Times New Roman" pitchFamily="18" charset="0"/>
                <a:ea typeface="宋体" charset="-122"/>
                <a:sym typeface="Symbol" pitchFamily="18" charset="2"/>
              </a:rPr>
              <a:t></a:t>
            </a:r>
            <a:r>
              <a:rPr kumimoji="1" lang="en-US" altLang="zh-CN" sz="3200">
                <a:solidFill>
                  <a:schemeClr val="bg1"/>
                </a:solidFill>
                <a:latin typeface="Times New Roman" pitchFamily="18" charset="0"/>
                <a:ea typeface="宋体" charset="-122"/>
              </a:rPr>
              <a:t> (2/3)</a:t>
            </a: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0</a:t>
            </a:r>
            <a:r>
              <a:rPr kumimoji="1" lang="en-US" altLang="zh-CN" sz="3200">
                <a:solidFill>
                  <a:schemeClr val="bg1"/>
                </a:solidFill>
                <a:latin typeface="Times New Roman" pitchFamily="18" charset="0"/>
                <a:ea typeface="宋体" charset="-122"/>
              </a:rPr>
              <a:t>=6</a:t>
            </a: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o</a:t>
            </a:r>
          </a:p>
        </p:txBody>
      </p:sp>
      <p:sp>
        <p:nvSpPr>
          <p:cNvPr id="402533" name="Text Box 101"/>
          <p:cNvSpPr txBox="1">
            <a:spLocks noChangeArrowheads="1"/>
          </p:cNvSpPr>
          <p:nvPr/>
        </p:nvSpPr>
        <p:spPr bwMode="auto">
          <a:xfrm>
            <a:off x="4716463" y="5157788"/>
            <a:ext cx="3240087" cy="579437"/>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R</a:t>
            </a:r>
            <a:r>
              <a:rPr kumimoji="1" lang="en-US" altLang="zh-CN" sz="3200" baseline="-25000">
                <a:solidFill>
                  <a:schemeClr val="bg1"/>
                </a:solidFill>
                <a:latin typeface="Times New Roman" pitchFamily="18" charset="0"/>
                <a:ea typeface="宋体" charset="-122"/>
              </a:rPr>
              <a:t>eq</a:t>
            </a:r>
            <a:r>
              <a:rPr kumimoji="1" lang="en-US" altLang="zh-CN" sz="3200">
                <a:solidFill>
                  <a:schemeClr val="bg1"/>
                </a:solidFill>
                <a:latin typeface="Times New Roman" pitchFamily="18" charset="0"/>
                <a:ea typeface="宋体" charset="-122"/>
              </a:rPr>
              <a:t> = </a:t>
            </a:r>
            <a:r>
              <a:rPr kumimoji="1" lang="en-US" altLang="zh-CN" sz="3200" i="1">
                <a:solidFill>
                  <a:schemeClr val="bg1"/>
                </a:solidFill>
                <a:latin typeface="Times New Roman" pitchFamily="18" charset="0"/>
                <a:ea typeface="宋体" charset="-122"/>
              </a:rPr>
              <a:t>U</a:t>
            </a:r>
            <a:r>
              <a:rPr kumimoji="1" lang="en-US" altLang="zh-CN" sz="3200">
                <a:solidFill>
                  <a:schemeClr val="bg1"/>
                </a:solidFill>
                <a:latin typeface="Times New Roman" pitchFamily="18" charset="0"/>
                <a:ea typeface="宋体" charset="-122"/>
              </a:rPr>
              <a:t> /</a:t>
            </a: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o</a:t>
            </a:r>
            <a:r>
              <a:rPr kumimoji="1" lang="en-US" altLang="zh-CN" sz="3200">
                <a:solidFill>
                  <a:schemeClr val="bg1"/>
                </a:solidFill>
                <a:latin typeface="Times New Roman" pitchFamily="18" charset="0"/>
                <a:ea typeface="宋体" charset="-122"/>
              </a:rPr>
              <a:t>=6 </a:t>
            </a:r>
            <a:r>
              <a:rPr kumimoji="1" lang="en-US" altLang="zh-CN" sz="3200">
                <a:solidFill>
                  <a:schemeClr val="bg1"/>
                </a:solidFill>
                <a:latin typeface="Times New Roman" pitchFamily="18" charset="0"/>
                <a:ea typeface="宋体" charset="-122"/>
                <a:sym typeface="Symbol" pitchFamily="18" charset="2"/>
              </a:rPr>
              <a:t></a:t>
            </a:r>
          </a:p>
        </p:txBody>
      </p:sp>
      <p:grpSp>
        <p:nvGrpSpPr>
          <p:cNvPr id="61465" name="Group 102"/>
          <p:cNvGrpSpPr>
            <a:grpSpLocks/>
          </p:cNvGrpSpPr>
          <p:nvPr/>
        </p:nvGrpSpPr>
        <p:grpSpPr bwMode="auto">
          <a:xfrm>
            <a:off x="6588125" y="6446838"/>
            <a:ext cx="792163" cy="366712"/>
            <a:chOff x="5193" y="4020"/>
            <a:chExt cx="499" cy="231"/>
          </a:xfrm>
        </p:grpSpPr>
        <p:pic>
          <p:nvPicPr>
            <p:cNvPr id="61466" name="Picture 103"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61467" name="Text Box 104">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02435"/>
                                        </p:tgtEl>
                                        <p:attrNameLst>
                                          <p:attrName>style.visibility</p:attrName>
                                        </p:attrNameLst>
                                      </p:cBhvr>
                                      <p:to>
                                        <p:strVal val="visible"/>
                                      </p:to>
                                    </p:set>
                                    <p:anim calcmode="lin" valueType="num">
                                      <p:cBhvr>
                                        <p:cTn id="7" dur="1000" fill="hold"/>
                                        <p:tgtEl>
                                          <p:spTgt spid="402435"/>
                                        </p:tgtEl>
                                        <p:attrNameLst>
                                          <p:attrName>ppt_w</p:attrName>
                                        </p:attrNameLst>
                                      </p:cBhvr>
                                      <p:tavLst>
                                        <p:tav tm="0">
                                          <p:val>
                                            <p:fltVal val="0"/>
                                          </p:val>
                                        </p:tav>
                                        <p:tav tm="100000">
                                          <p:val>
                                            <p:strVal val="#ppt_w"/>
                                          </p:val>
                                        </p:tav>
                                      </p:tavLst>
                                    </p:anim>
                                    <p:anim calcmode="lin" valueType="num">
                                      <p:cBhvr>
                                        <p:cTn id="8" dur="1000" fill="hold"/>
                                        <p:tgtEl>
                                          <p:spTgt spid="402435"/>
                                        </p:tgtEl>
                                        <p:attrNameLst>
                                          <p:attrName>ppt_h</p:attrName>
                                        </p:attrNameLst>
                                      </p:cBhvr>
                                      <p:tavLst>
                                        <p:tav tm="0">
                                          <p:val>
                                            <p:fltVal val="0"/>
                                          </p:val>
                                        </p:tav>
                                        <p:tav tm="100000">
                                          <p:val>
                                            <p:strVal val="#ppt_h"/>
                                          </p:val>
                                        </p:tav>
                                      </p:tavLst>
                                    </p:anim>
                                    <p:anim calcmode="lin" valueType="num">
                                      <p:cBhvr>
                                        <p:cTn id="9" dur="1000" fill="hold"/>
                                        <p:tgtEl>
                                          <p:spTgt spid="40243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2435"/>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par>
                          <p:cTn id="15" fill="hold" nodeType="afterGroup">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02434"/>
                                        </p:tgtEl>
                                        <p:attrNameLst>
                                          <p:attrName>style.visibility</p:attrName>
                                        </p:attrNameLst>
                                      </p:cBhvr>
                                      <p:to>
                                        <p:strVal val="visible"/>
                                      </p:to>
                                    </p:set>
                                    <p:anim calcmode="lin" valueType="num">
                                      <p:cBhvr additive="base">
                                        <p:cTn id="18" dur="500" fill="hold"/>
                                        <p:tgtEl>
                                          <p:spTgt spid="402434"/>
                                        </p:tgtEl>
                                        <p:attrNameLst>
                                          <p:attrName>ppt_x</p:attrName>
                                        </p:attrNameLst>
                                      </p:cBhvr>
                                      <p:tavLst>
                                        <p:tav tm="0">
                                          <p:val>
                                            <p:strVal val="1+#ppt_w/2"/>
                                          </p:val>
                                        </p:tav>
                                        <p:tav tm="100000">
                                          <p:val>
                                            <p:strVal val="#ppt_x"/>
                                          </p:val>
                                        </p:tav>
                                      </p:tavLst>
                                    </p:anim>
                                    <p:anim calcmode="lin" valueType="num">
                                      <p:cBhvr additive="base">
                                        <p:cTn id="19" dur="500" fill="hold"/>
                                        <p:tgtEl>
                                          <p:spTgt spid="40243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402436"/>
                                        </p:tgtEl>
                                        <p:attrNameLst>
                                          <p:attrName>style.visibility</p:attrName>
                                        </p:attrNameLst>
                                      </p:cBhvr>
                                      <p:to>
                                        <p:strVal val="visible"/>
                                      </p:to>
                                    </p:set>
                                    <p:anim calcmode="lin" valueType="num">
                                      <p:cBhvr>
                                        <p:cTn id="24" dur="1000" fill="hold"/>
                                        <p:tgtEl>
                                          <p:spTgt spid="402436"/>
                                        </p:tgtEl>
                                        <p:attrNameLst>
                                          <p:attrName>ppt_w</p:attrName>
                                        </p:attrNameLst>
                                      </p:cBhvr>
                                      <p:tavLst>
                                        <p:tav tm="0">
                                          <p:val>
                                            <p:fltVal val="0"/>
                                          </p:val>
                                        </p:tav>
                                        <p:tav tm="100000">
                                          <p:val>
                                            <p:strVal val="#ppt_w"/>
                                          </p:val>
                                        </p:tav>
                                      </p:tavLst>
                                    </p:anim>
                                    <p:anim calcmode="lin" valueType="num">
                                      <p:cBhvr>
                                        <p:cTn id="25" dur="1000" fill="hold"/>
                                        <p:tgtEl>
                                          <p:spTgt spid="402436"/>
                                        </p:tgtEl>
                                        <p:attrNameLst>
                                          <p:attrName>ppt_h</p:attrName>
                                        </p:attrNameLst>
                                      </p:cBhvr>
                                      <p:tavLst>
                                        <p:tav tm="0">
                                          <p:val>
                                            <p:fltVal val="0"/>
                                          </p:val>
                                        </p:tav>
                                        <p:tav tm="100000">
                                          <p:val>
                                            <p:strVal val="#ppt_h"/>
                                          </p:val>
                                        </p:tav>
                                      </p:tavLst>
                                    </p:anim>
                                    <p:anim calcmode="lin" valueType="num">
                                      <p:cBhvr>
                                        <p:cTn id="26" dur="1000" fill="hold"/>
                                        <p:tgtEl>
                                          <p:spTgt spid="402436"/>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4024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402437"/>
                                        </p:tgtEl>
                                        <p:attrNameLst>
                                          <p:attrName>style.visibility</p:attrName>
                                        </p:attrNameLst>
                                      </p:cBhvr>
                                      <p:to>
                                        <p:strVal val="visible"/>
                                      </p:to>
                                    </p:set>
                                    <p:anim calcmode="lin" valueType="num">
                                      <p:cBhvr>
                                        <p:cTn id="32" dur="500" fill="hold"/>
                                        <p:tgtEl>
                                          <p:spTgt spid="402437"/>
                                        </p:tgtEl>
                                        <p:attrNameLst>
                                          <p:attrName>ppt_x</p:attrName>
                                        </p:attrNameLst>
                                      </p:cBhvr>
                                      <p:tavLst>
                                        <p:tav tm="0">
                                          <p:val>
                                            <p:strVal val="#ppt_x-#ppt_w/2"/>
                                          </p:val>
                                        </p:tav>
                                        <p:tav tm="100000">
                                          <p:val>
                                            <p:strVal val="#ppt_x"/>
                                          </p:val>
                                        </p:tav>
                                      </p:tavLst>
                                    </p:anim>
                                    <p:anim calcmode="lin" valueType="num">
                                      <p:cBhvr>
                                        <p:cTn id="33" dur="500" fill="hold"/>
                                        <p:tgtEl>
                                          <p:spTgt spid="402437"/>
                                        </p:tgtEl>
                                        <p:attrNameLst>
                                          <p:attrName>ppt_y</p:attrName>
                                        </p:attrNameLst>
                                      </p:cBhvr>
                                      <p:tavLst>
                                        <p:tav tm="0">
                                          <p:val>
                                            <p:strVal val="#ppt_y"/>
                                          </p:val>
                                        </p:tav>
                                        <p:tav tm="100000">
                                          <p:val>
                                            <p:strVal val="#ppt_y"/>
                                          </p:val>
                                        </p:tav>
                                      </p:tavLst>
                                    </p:anim>
                                    <p:anim calcmode="lin" valueType="num">
                                      <p:cBhvr>
                                        <p:cTn id="34" dur="500" fill="hold"/>
                                        <p:tgtEl>
                                          <p:spTgt spid="402437"/>
                                        </p:tgtEl>
                                        <p:attrNameLst>
                                          <p:attrName>ppt_w</p:attrName>
                                        </p:attrNameLst>
                                      </p:cBhvr>
                                      <p:tavLst>
                                        <p:tav tm="0">
                                          <p:val>
                                            <p:fltVal val="0"/>
                                          </p:val>
                                        </p:tav>
                                        <p:tav tm="100000">
                                          <p:val>
                                            <p:strVal val="#ppt_w"/>
                                          </p:val>
                                        </p:tav>
                                      </p:tavLst>
                                    </p:anim>
                                    <p:anim calcmode="lin" valueType="num">
                                      <p:cBhvr>
                                        <p:cTn id="35" dur="500" fill="hold"/>
                                        <p:tgtEl>
                                          <p:spTgt spid="402437"/>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02440"/>
                                        </p:tgtEl>
                                        <p:attrNameLst>
                                          <p:attrName>style.visibility</p:attrName>
                                        </p:attrNameLst>
                                      </p:cBhvr>
                                      <p:to>
                                        <p:strVal val="visible"/>
                                      </p:to>
                                    </p:set>
                                    <p:anim calcmode="lin" valueType="num">
                                      <p:cBhvr additive="base">
                                        <p:cTn id="45" dur="500" fill="hold"/>
                                        <p:tgtEl>
                                          <p:spTgt spid="402440"/>
                                        </p:tgtEl>
                                        <p:attrNameLst>
                                          <p:attrName>ppt_x</p:attrName>
                                        </p:attrNameLst>
                                      </p:cBhvr>
                                      <p:tavLst>
                                        <p:tav tm="0">
                                          <p:val>
                                            <p:strVal val="1+#ppt_w/2"/>
                                          </p:val>
                                        </p:tav>
                                        <p:tav tm="100000">
                                          <p:val>
                                            <p:strVal val="#ppt_x"/>
                                          </p:val>
                                        </p:tav>
                                      </p:tavLst>
                                    </p:anim>
                                    <p:anim calcmode="lin" valueType="num">
                                      <p:cBhvr additive="base">
                                        <p:cTn id="46" dur="500" fill="hold"/>
                                        <p:tgtEl>
                                          <p:spTgt spid="402440"/>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 presetClass="entr" presetSubtype="2" fill="hold" grpId="0" nodeType="afterEffect">
                                  <p:stCondLst>
                                    <p:cond delay="0"/>
                                  </p:stCondLst>
                                  <p:childTnLst>
                                    <p:set>
                                      <p:cBhvr>
                                        <p:cTn id="49" dur="1" fill="hold">
                                          <p:stCondLst>
                                            <p:cond delay="0"/>
                                          </p:stCondLst>
                                        </p:cTn>
                                        <p:tgtEl>
                                          <p:spTgt spid="402438"/>
                                        </p:tgtEl>
                                        <p:attrNameLst>
                                          <p:attrName>style.visibility</p:attrName>
                                        </p:attrNameLst>
                                      </p:cBhvr>
                                      <p:to>
                                        <p:strVal val="visible"/>
                                      </p:to>
                                    </p:set>
                                    <p:anim calcmode="lin" valueType="num">
                                      <p:cBhvr additive="base">
                                        <p:cTn id="50" dur="500" fill="hold"/>
                                        <p:tgtEl>
                                          <p:spTgt spid="402438"/>
                                        </p:tgtEl>
                                        <p:attrNameLst>
                                          <p:attrName>ppt_x</p:attrName>
                                        </p:attrNameLst>
                                      </p:cBhvr>
                                      <p:tavLst>
                                        <p:tav tm="0">
                                          <p:val>
                                            <p:strVal val="1+#ppt_w/2"/>
                                          </p:val>
                                        </p:tav>
                                        <p:tav tm="100000">
                                          <p:val>
                                            <p:strVal val="#ppt_x"/>
                                          </p:val>
                                        </p:tav>
                                      </p:tavLst>
                                    </p:anim>
                                    <p:anim calcmode="lin" valueType="num">
                                      <p:cBhvr additive="base">
                                        <p:cTn id="51" dur="500" fill="hold"/>
                                        <p:tgtEl>
                                          <p:spTgt spid="402438"/>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402439"/>
                                        </p:tgtEl>
                                        <p:attrNameLst>
                                          <p:attrName>style.visibility</p:attrName>
                                        </p:attrNameLst>
                                      </p:cBhvr>
                                      <p:to>
                                        <p:strVal val="visible"/>
                                      </p:to>
                                    </p:set>
                                    <p:anim calcmode="lin" valueType="num">
                                      <p:cBhvr additive="base">
                                        <p:cTn id="56" dur="500" fill="hold"/>
                                        <p:tgtEl>
                                          <p:spTgt spid="402439"/>
                                        </p:tgtEl>
                                        <p:attrNameLst>
                                          <p:attrName>ppt_x</p:attrName>
                                        </p:attrNameLst>
                                      </p:cBhvr>
                                      <p:tavLst>
                                        <p:tav tm="0">
                                          <p:val>
                                            <p:strVal val="1+#ppt_w/2"/>
                                          </p:val>
                                        </p:tav>
                                        <p:tav tm="100000">
                                          <p:val>
                                            <p:strVal val="#ppt_x"/>
                                          </p:val>
                                        </p:tav>
                                      </p:tavLst>
                                    </p:anim>
                                    <p:anim calcmode="lin" valueType="num">
                                      <p:cBhvr additive="base">
                                        <p:cTn id="57" dur="500" fill="hold"/>
                                        <p:tgtEl>
                                          <p:spTgt spid="402439"/>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402441"/>
                                        </p:tgtEl>
                                        <p:attrNameLst>
                                          <p:attrName>style.visibility</p:attrName>
                                        </p:attrNameLst>
                                      </p:cBhvr>
                                      <p:to>
                                        <p:strVal val="visible"/>
                                      </p:to>
                                    </p:set>
                                    <p:animEffect transition="in" filter="slide(fromLeft)">
                                      <p:cBhvr>
                                        <p:cTn id="62" dur="500"/>
                                        <p:tgtEl>
                                          <p:spTgt spid="402441"/>
                                        </p:tgtEl>
                                      </p:cBhvr>
                                    </p:animEffect>
                                  </p:childTnLst>
                                </p:cTn>
                              </p:par>
                            </p:childTnLst>
                          </p:cTn>
                        </p:par>
                        <p:par>
                          <p:cTn id="63" fill="hold" nodeType="afterGroup">
                            <p:stCondLst>
                              <p:cond delay="500"/>
                            </p:stCondLst>
                            <p:childTnLst>
                              <p:par>
                                <p:cTn id="64" presetID="2" presetClass="entr" presetSubtype="4" fill="hold" grpId="0" nodeType="afterEffect">
                                  <p:stCondLst>
                                    <p:cond delay="0"/>
                                  </p:stCondLst>
                                  <p:childTnLst>
                                    <p:set>
                                      <p:cBhvr>
                                        <p:cTn id="65" dur="1" fill="hold">
                                          <p:stCondLst>
                                            <p:cond delay="0"/>
                                          </p:stCondLst>
                                        </p:cTn>
                                        <p:tgtEl>
                                          <p:spTgt spid="402442"/>
                                        </p:tgtEl>
                                        <p:attrNameLst>
                                          <p:attrName>style.visibility</p:attrName>
                                        </p:attrNameLst>
                                      </p:cBhvr>
                                      <p:to>
                                        <p:strVal val="visible"/>
                                      </p:to>
                                    </p:set>
                                    <p:anim calcmode="lin" valueType="num">
                                      <p:cBhvr additive="base">
                                        <p:cTn id="66" dur="500" fill="hold"/>
                                        <p:tgtEl>
                                          <p:spTgt spid="402442"/>
                                        </p:tgtEl>
                                        <p:attrNameLst>
                                          <p:attrName>ppt_x</p:attrName>
                                        </p:attrNameLst>
                                      </p:cBhvr>
                                      <p:tavLst>
                                        <p:tav tm="0">
                                          <p:val>
                                            <p:strVal val="#ppt_x"/>
                                          </p:val>
                                        </p:tav>
                                        <p:tav tm="100000">
                                          <p:val>
                                            <p:strVal val="#ppt_x"/>
                                          </p:val>
                                        </p:tav>
                                      </p:tavLst>
                                    </p:anim>
                                    <p:anim calcmode="lin" valueType="num">
                                      <p:cBhvr additive="base">
                                        <p:cTn id="67" dur="500" fill="hold"/>
                                        <p:tgtEl>
                                          <p:spTgt spid="402442"/>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26" fill="hold" grpId="0" nodeType="clickEffect">
                                  <p:stCondLst>
                                    <p:cond delay="0"/>
                                  </p:stCondLst>
                                  <p:childTnLst>
                                    <p:set>
                                      <p:cBhvr>
                                        <p:cTn id="71" dur="1" fill="hold">
                                          <p:stCondLst>
                                            <p:cond delay="0"/>
                                          </p:stCondLst>
                                        </p:cTn>
                                        <p:tgtEl>
                                          <p:spTgt spid="402443"/>
                                        </p:tgtEl>
                                        <p:attrNameLst>
                                          <p:attrName>style.visibility</p:attrName>
                                        </p:attrNameLst>
                                      </p:cBhvr>
                                      <p:to>
                                        <p:strVal val="visible"/>
                                      </p:to>
                                    </p:set>
                                    <p:animEffect transition="in" filter="barn(inHorizontal)">
                                      <p:cBhvr>
                                        <p:cTn id="72" dur="500"/>
                                        <p:tgtEl>
                                          <p:spTgt spid="40244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402444"/>
                                        </p:tgtEl>
                                        <p:attrNameLst>
                                          <p:attrName>style.visibility</p:attrName>
                                        </p:attrNameLst>
                                      </p:cBhvr>
                                      <p:to>
                                        <p:strVal val="visible"/>
                                      </p:to>
                                    </p:set>
                                    <p:animEffect transition="in" filter="slide(fromRight)">
                                      <p:cBhvr>
                                        <p:cTn id="77" dur="500"/>
                                        <p:tgtEl>
                                          <p:spTgt spid="40244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blinds(horizontal)">
                                      <p:cBhvr>
                                        <p:cTn id="82" dur="500"/>
                                        <p:tgtEl>
                                          <p:spTgt spid="6"/>
                                        </p:tgtEl>
                                      </p:cBhvr>
                                    </p:animEffect>
                                  </p:childTnLst>
                                </p:cTn>
                              </p:par>
                            </p:childTnLst>
                          </p:cTn>
                        </p:par>
                        <p:par>
                          <p:cTn id="83" fill="hold" nodeType="afterGroup">
                            <p:stCondLst>
                              <p:cond delay="500"/>
                            </p:stCondLst>
                            <p:childTnLst>
                              <p:par>
                                <p:cTn id="84" presetID="20" presetClass="entr" presetSubtype="0" fill="hold" grpId="0" nodeType="afterEffect">
                                  <p:stCondLst>
                                    <p:cond delay="0"/>
                                  </p:stCondLst>
                                  <p:childTnLst>
                                    <p:set>
                                      <p:cBhvr>
                                        <p:cTn id="85" dur="1" fill="hold">
                                          <p:stCondLst>
                                            <p:cond delay="0"/>
                                          </p:stCondLst>
                                        </p:cTn>
                                        <p:tgtEl>
                                          <p:spTgt spid="402527"/>
                                        </p:tgtEl>
                                        <p:attrNameLst>
                                          <p:attrName>style.visibility</p:attrName>
                                        </p:attrNameLst>
                                      </p:cBhvr>
                                      <p:to>
                                        <p:strVal val="visible"/>
                                      </p:to>
                                    </p:set>
                                    <p:animEffect transition="in" filter="wedge">
                                      <p:cBhvr>
                                        <p:cTn id="86" dur="2000"/>
                                        <p:tgtEl>
                                          <p:spTgt spid="40252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402530"/>
                                        </p:tgtEl>
                                        <p:attrNameLst>
                                          <p:attrName>style.visibility</p:attrName>
                                        </p:attrNameLst>
                                      </p:cBhvr>
                                      <p:to>
                                        <p:strVal val="visible"/>
                                      </p:to>
                                    </p:set>
                                    <p:anim calcmode="lin" valueType="num">
                                      <p:cBhvr additive="base">
                                        <p:cTn id="91" dur="500" fill="hold"/>
                                        <p:tgtEl>
                                          <p:spTgt spid="402530"/>
                                        </p:tgtEl>
                                        <p:attrNameLst>
                                          <p:attrName>ppt_x</p:attrName>
                                        </p:attrNameLst>
                                      </p:cBhvr>
                                      <p:tavLst>
                                        <p:tav tm="0">
                                          <p:val>
                                            <p:strVal val="#ppt_x"/>
                                          </p:val>
                                        </p:tav>
                                        <p:tav tm="100000">
                                          <p:val>
                                            <p:strVal val="#ppt_x"/>
                                          </p:val>
                                        </p:tav>
                                      </p:tavLst>
                                    </p:anim>
                                    <p:anim calcmode="lin" valueType="num">
                                      <p:cBhvr additive="base">
                                        <p:cTn id="92" dur="500" fill="hold"/>
                                        <p:tgtEl>
                                          <p:spTgt spid="402530"/>
                                        </p:tgtEl>
                                        <p:attrNameLst>
                                          <p:attrName>ppt_y</p:attrName>
                                        </p:attrNameLst>
                                      </p:cBhvr>
                                      <p:tavLst>
                                        <p:tav tm="0">
                                          <p:val>
                                            <p:strVal val="0-#ppt_h/2"/>
                                          </p:val>
                                        </p:tav>
                                        <p:tav tm="100000">
                                          <p:val>
                                            <p:strVal val="#ppt_y"/>
                                          </p:val>
                                        </p:tav>
                                      </p:tavLst>
                                    </p:anim>
                                  </p:childTnLst>
                                </p:cTn>
                              </p:par>
                            </p:childTnLst>
                          </p:cTn>
                        </p:par>
                        <p:par>
                          <p:cTn id="93" fill="hold" nodeType="afterGroup">
                            <p:stCondLst>
                              <p:cond delay="500"/>
                            </p:stCondLst>
                            <p:childTnLst>
                              <p:par>
                                <p:cTn id="94" presetID="16" presetClass="entr" presetSubtype="42" fill="hold" grpId="0" nodeType="afterEffect">
                                  <p:stCondLst>
                                    <p:cond delay="1000"/>
                                  </p:stCondLst>
                                  <p:childTnLst>
                                    <p:set>
                                      <p:cBhvr>
                                        <p:cTn id="95" dur="1" fill="hold">
                                          <p:stCondLst>
                                            <p:cond delay="0"/>
                                          </p:stCondLst>
                                        </p:cTn>
                                        <p:tgtEl>
                                          <p:spTgt spid="402528"/>
                                        </p:tgtEl>
                                        <p:attrNameLst>
                                          <p:attrName>style.visibility</p:attrName>
                                        </p:attrNameLst>
                                      </p:cBhvr>
                                      <p:to>
                                        <p:strVal val="visible"/>
                                      </p:to>
                                    </p:set>
                                    <p:animEffect transition="in" filter="barn(outHorizontal)">
                                      <p:cBhvr>
                                        <p:cTn id="96" dur="500"/>
                                        <p:tgtEl>
                                          <p:spTgt spid="40252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6" presetClass="entr" presetSubtype="37" fill="hold" grpId="0" nodeType="clickEffect">
                                  <p:stCondLst>
                                    <p:cond delay="0"/>
                                  </p:stCondLst>
                                  <p:childTnLst>
                                    <p:set>
                                      <p:cBhvr>
                                        <p:cTn id="100" dur="1" fill="hold">
                                          <p:stCondLst>
                                            <p:cond delay="0"/>
                                          </p:stCondLst>
                                        </p:cTn>
                                        <p:tgtEl>
                                          <p:spTgt spid="402529"/>
                                        </p:tgtEl>
                                        <p:attrNameLst>
                                          <p:attrName>style.visibility</p:attrName>
                                        </p:attrNameLst>
                                      </p:cBhvr>
                                      <p:to>
                                        <p:strVal val="visible"/>
                                      </p:to>
                                    </p:set>
                                    <p:animEffect transition="in" filter="barn(outVertical)">
                                      <p:cBhvr>
                                        <p:cTn id="101" dur="500"/>
                                        <p:tgtEl>
                                          <p:spTgt spid="40252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8" fill="hold" grpId="0" nodeType="clickEffect">
                                  <p:stCondLst>
                                    <p:cond delay="0"/>
                                  </p:stCondLst>
                                  <p:childTnLst>
                                    <p:set>
                                      <p:cBhvr>
                                        <p:cTn id="105" dur="1" fill="hold">
                                          <p:stCondLst>
                                            <p:cond delay="0"/>
                                          </p:stCondLst>
                                        </p:cTn>
                                        <p:tgtEl>
                                          <p:spTgt spid="402531"/>
                                        </p:tgtEl>
                                        <p:attrNameLst>
                                          <p:attrName>style.visibility</p:attrName>
                                        </p:attrNameLst>
                                      </p:cBhvr>
                                      <p:to>
                                        <p:strVal val="visible"/>
                                      </p:to>
                                    </p:set>
                                    <p:animEffect transition="in" filter="slide(fromLeft)">
                                      <p:cBhvr>
                                        <p:cTn id="106" dur="500"/>
                                        <p:tgtEl>
                                          <p:spTgt spid="402531"/>
                                        </p:tgtEl>
                                      </p:cBhvr>
                                    </p:animEffect>
                                  </p:childTnLst>
                                </p:cTn>
                              </p:par>
                            </p:childTnLst>
                          </p:cTn>
                        </p:par>
                        <p:par>
                          <p:cTn id="107" fill="hold" nodeType="afterGroup">
                            <p:stCondLst>
                              <p:cond delay="500"/>
                            </p:stCondLst>
                            <p:childTnLst>
                              <p:par>
                                <p:cTn id="108" presetID="17" presetClass="entr" presetSubtype="8" fill="hold" grpId="0" nodeType="afterEffect">
                                  <p:stCondLst>
                                    <p:cond delay="0"/>
                                  </p:stCondLst>
                                  <p:childTnLst>
                                    <p:set>
                                      <p:cBhvr>
                                        <p:cTn id="109" dur="1" fill="hold">
                                          <p:stCondLst>
                                            <p:cond delay="0"/>
                                          </p:stCondLst>
                                        </p:cTn>
                                        <p:tgtEl>
                                          <p:spTgt spid="402532"/>
                                        </p:tgtEl>
                                        <p:attrNameLst>
                                          <p:attrName>style.visibility</p:attrName>
                                        </p:attrNameLst>
                                      </p:cBhvr>
                                      <p:to>
                                        <p:strVal val="visible"/>
                                      </p:to>
                                    </p:set>
                                    <p:anim calcmode="lin" valueType="num">
                                      <p:cBhvr>
                                        <p:cTn id="110" dur="500" fill="hold"/>
                                        <p:tgtEl>
                                          <p:spTgt spid="402532"/>
                                        </p:tgtEl>
                                        <p:attrNameLst>
                                          <p:attrName>ppt_x</p:attrName>
                                        </p:attrNameLst>
                                      </p:cBhvr>
                                      <p:tavLst>
                                        <p:tav tm="0">
                                          <p:val>
                                            <p:strVal val="#ppt_x-#ppt_w/2"/>
                                          </p:val>
                                        </p:tav>
                                        <p:tav tm="100000">
                                          <p:val>
                                            <p:strVal val="#ppt_x"/>
                                          </p:val>
                                        </p:tav>
                                      </p:tavLst>
                                    </p:anim>
                                    <p:anim calcmode="lin" valueType="num">
                                      <p:cBhvr>
                                        <p:cTn id="111" dur="500" fill="hold"/>
                                        <p:tgtEl>
                                          <p:spTgt spid="402532"/>
                                        </p:tgtEl>
                                        <p:attrNameLst>
                                          <p:attrName>ppt_y</p:attrName>
                                        </p:attrNameLst>
                                      </p:cBhvr>
                                      <p:tavLst>
                                        <p:tav tm="0">
                                          <p:val>
                                            <p:strVal val="#ppt_y"/>
                                          </p:val>
                                        </p:tav>
                                        <p:tav tm="100000">
                                          <p:val>
                                            <p:strVal val="#ppt_y"/>
                                          </p:val>
                                        </p:tav>
                                      </p:tavLst>
                                    </p:anim>
                                    <p:anim calcmode="lin" valueType="num">
                                      <p:cBhvr>
                                        <p:cTn id="112" dur="500" fill="hold"/>
                                        <p:tgtEl>
                                          <p:spTgt spid="402532"/>
                                        </p:tgtEl>
                                        <p:attrNameLst>
                                          <p:attrName>ppt_w</p:attrName>
                                        </p:attrNameLst>
                                      </p:cBhvr>
                                      <p:tavLst>
                                        <p:tav tm="0">
                                          <p:val>
                                            <p:fltVal val="0"/>
                                          </p:val>
                                        </p:tav>
                                        <p:tav tm="100000">
                                          <p:val>
                                            <p:strVal val="#ppt_w"/>
                                          </p:val>
                                        </p:tav>
                                      </p:tavLst>
                                    </p:anim>
                                    <p:anim calcmode="lin" valueType="num">
                                      <p:cBhvr>
                                        <p:cTn id="113" dur="500" fill="hold"/>
                                        <p:tgtEl>
                                          <p:spTgt spid="402532"/>
                                        </p:tgtEl>
                                        <p:attrNameLst>
                                          <p:attrName>ppt_h</p:attrName>
                                        </p:attrNameLst>
                                      </p:cBhvr>
                                      <p:tavLst>
                                        <p:tav tm="0">
                                          <p:val>
                                            <p:strVal val="#ppt_h"/>
                                          </p:val>
                                        </p:tav>
                                        <p:tav tm="100000">
                                          <p:val>
                                            <p:strVal val="#ppt_h"/>
                                          </p:val>
                                        </p:tav>
                                      </p:tavLst>
                                    </p:anim>
                                  </p:childTnLst>
                                </p:cTn>
                              </p:par>
                            </p:childTnLst>
                          </p:cTn>
                        </p:par>
                        <p:par>
                          <p:cTn id="114" fill="hold" nodeType="afterGroup">
                            <p:stCondLst>
                              <p:cond delay="1000"/>
                            </p:stCondLst>
                            <p:childTnLst>
                              <p:par>
                                <p:cTn id="115" presetID="17" presetClass="entr" presetSubtype="8" fill="hold" grpId="0" nodeType="afterEffect">
                                  <p:stCondLst>
                                    <p:cond delay="0"/>
                                  </p:stCondLst>
                                  <p:childTnLst>
                                    <p:set>
                                      <p:cBhvr>
                                        <p:cTn id="116" dur="1" fill="hold">
                                          <p:stCondLst>
                                            <p:cond delay="0"/>
                                          </p:stCondLst>
                                        </p:cTn>
                                        <p:tgtEl>
                                          <p:spTgt spid="402533"/>
                                        </p:tgtEl>
                                        <p:attrNameLst>
                                          <p:attrName>style.visibility</p:attrName>
                                        </p:attrNameLst>
                                      </p:cBhvr>
                                      <p:to>
                                        <p:strVal val="visible"/>
                                      </p:to>
                                    </p:set>
                                    <p:anim calcmode="lin" valueType="num">
                                      <p:cBhvr>
                                        <p:cTn id="117" dur="500" fill="hold"/>
                                        <p:tgtEl>
                                          <p:spTgt spid="402533"/>
                                        </p:tgtEl>
                                        <p:attrNameLst>
                                          <p:attrName>ppt_x</p:attrName>
                                        </p:attrNameLst>
                                      </p:cBhvr>
                                      <p:tavLst>
                                        <p:tav tm="0">
                                          <p:val>
                                            <p:strVal val="#ppt_x-#ppt_w/2"/>
                                          </p:val>
                                        </p:tav>
                                        <p:tav tm="100000">
                                          <p:val>
                                            <p:strVal val="#ppt_x"/>
                                          </p:val>
                                        </p:tav>
                                      </p:tavLst>
                                    </p:anim>
                                    <p:anim calcmode="lin" valueType="num">
                                      <p:cBhvr>
                                        <p:cTn id="118" dur="500" fill="hold"/>
                                        <p:tgtEl>
                                          <p:spTgt spid="402533"/>
                                        </p:tgtEl>
                                        <p:attrNameLst>
                                          <p:attrName>ppt_y</p:attrName>
                                        </p:attrNameLst>
                                      </p:cBhvr>
                                      <p:tavLst>
                                        <p:tav tm="0">
                                          <p:val>
                                            <p:strVal val="#ppt_y"/>
                                          </p:val>
                                        </p:tav>
                                        <p:tav tm="100000">
                                          <p:val>
                                            <p:strVal val="#ppt_y"/>
                                          </p:val>
                                        </p:tav>
                                      </p:tavLst>
                                    </p:anim>
                                    <p:anim calcmode="lin" valueType="num">
                                      <p:cBhvr>
                                        <p:cTn id="119" dur="500" fill="hold"/>
                                        <p:tgtEl>
                                          <p:spTgt spid="402533"/>
                                        </p:tgtEl>
                                        <p:attrNameLst>
                                          <p:attrName>ppt_w</p:attrName>
                                        </p:attrNameLst>
                                      </p:cBhvr>
                                      <p:tavLst>
                                        <p:tav tm="0">
                                          <p:val>
                                            <p:fltVal val="0"/>
                                          </p:val>
                                        </p:tav>
                                        <p:tav tm="100000">
                                          <p:val>
                                            <p:strVal val="#ppt_w"/>
                                          </p:val>
                                        </p:tav>
                                      </p:tavLst>
                                    </p:anim>
                                    <p:anim calcmode="lin" valueType="num">
                                      <p:cBhvr>
                                        <p:cTn id="120" dur="500" fill="hold"/>
                                        <p:tgtEl>
                                          <p:spTgt spid="4025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4" grpId="0" autoUpdateAnimBg="0"/>
      <p:bldP spid="402435" grpId="0"/>
      <p:bldP spid="402436" grpId="0" animBg="1" autoUpdateAnimBg="0"/>
      <p:bldP spid="402437" grpId="0" autoUpdateAnimBg="0"/>
      <p:bldP spid="402438" grpId="0" autoUpdateAnimBg="0"/>
      <p:bldP spid="402439" grpId="0" autoUpdateAnimBg="0"/>
      <p:bldP spid="402440" grpId="0" animBg="1"/>
      <p:bldP spid="402441" grpId="0" animBg="1"/>
      <p:bldP spid="402442" grpId="0" autoUpdateAnimBg="0"/>
      <p:bldP spid="402443" grpId="0" autoUpdateAnimBg="0"/>
      <p:bldP spid="402444" grpId="0" animBg="1" autoUpdateAnimBg="0"/>
      <p:bldP spid="402527" grpId="0" animBg="1"/>
      <p:bldP spid="402528" grpId="0" autoUpdateAnimBg="0"/>
      <p:bldP spid="402529" grpId="0" autoUpdateAnimBg="0"/>
      <p:bldP spid="402530" grpId="0" animBg="1"/>
      <p:bldP spid="402531" grpId="0" animBg="1"/>
      <p:bldP spid="402532" grpId="0" autoUpdateAnimBg="0"/>
      <p:bldP spid="40253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4"/>
          <p:cNvGrpSpPr>
            <a:grpSpLocks/>
          </p:cNvGrpSpPr>
          <p:nvPr/>
        </p:nvGrpSpPr>
        <p:grpSpPr bwMode="auto">
          <a:xfrm>
            <a:off x="8316913" y="6446838"/>
            <a:ext cx="792162" cy="366712"/>
            <a:chOff x="5193" y="4020"/>
            <a:chExt cx="499" cy="231"/>
          </a:xfrm>
        </p:grpSpPr>
        <p:pic>
          <p:nvPicPr>
            <p:cNvPr id="7183" name="Picture 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184" name="Text Box 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7171" name="Group 7"/>
          <p:cNvGrpSpPr>
            <a:grpSpLocks/>
          </p:cNvGrpSpPr>
          <p:nvPr/>
        </p:nvGrpSpPr>
        <p:grpSpPr bwMode="auto">
          <a:xfrm>
            <a:off x="7453313" y="6446838"/>
            <a:ext cx="792162" cy="366712"/>
            <a:chOff x="4649" y="4020"/>
            <a:chExt cx="499" cy="231"/>
          </a:xfrm>
        </p:grpSpPr>
        <p:pic>
          <p:nvPicPr>
            <p:cNvPr id="7181" name="Picture 8"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7182" name="Text Box 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7172" name="Group 10"/>
          <p:cNvGrpSpPr>
            <a:grpSpLocks/>
          </p:cNvGrpSpPr>
          <p:nvPr/>
        </p:nvGrpSpPr>
        <p:grpSpPr bwMode="auto">
          <a:xfrm>
            <a:off x="6588125" y="6446838"/>
            <a:ext cx="792163" cy="366712"/>
            <a:chOff x="5193" y="4020"/>
            <a:chExt cx="499" cy="231"/>
          </a:xfrm>
        </p:grpSpPr>
        <p:pic>
          <p:nvPicPr>
            <p:cNvPr id="7179" name="Picture 11"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180" name="Text Box 1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
        <p:nvSpPr>
          <p:cNvPr id="280589" name="Text Box 13" descr="新闻纸"/>
          <p:cNvSpPr txBox="1">
            <a:spLocks noChangeArrowheads="1"/>
          </p:cNvSpPr>
          <p:nvPr/>
        </p:nvSpPr>
        <p:spPr bwMode="auto">
          <a:xfrm>
            <a:off x="684213" y="549275"/>
            <a:ext cx="7885112" cy="762000"/>
          </a:xfrm>
          <a:prstGeom prst="rect">
            <a:avLst/>
          </a:prstGeom>
          <a:noFill/>
          <a:ln w="9525">
            <a:noFill/>
            <a:miter lim="800000"/>
            <a:headEnd/>
            <a:tailEnd/>
          </a:ln>
          <a:effectLst>
            <a:prstShdw prst="shdw17" dist="17961" dir="2700000">
              <a:srgbClr val="959595"/>
            </a:prstShdw>
          </a:effectLst>
        </p:spPr>
        <p:txBody>
          <a:bodyPr lIns="90000" tIns="46800" rIns="90000" bIns="46800">
            <a:spAutoFit/>
          </a:bodyPr>
          <a:lstStyle/>
          <a:p>
            <a:pPr eaLnBrk="1" hangingPunct="1">
              <a:spcBef>
                <a:spcPct val="50000"/>
              </a:spcBef>
            </a:pPr>
            <a:r>
              <a:rPr kumimoji="1" lang="en-US" altLang="zh-CN" sz="4400" b="1">
                <a:solidFill>
                  <a:schemeClr val="bg1"/>
                </a:solidFill>
                <a:latin typeface="楷体_GB2312" pitchFamily="49" charset="-122"/>
                <a:ea typeface="楷体_GB2312" pitchFamily="49" charset="-122"/>
              </a:rPr>
              <a:t>4.2 </a:t>
            </a:r>
            <a:r>
              <a:rPr kumimoji="1" lang="zh-CN" altLang="en-US" sz="4400" b="1">
                <a:solidFill>
                  <a:schemeClr val="bg1"/>
                </a:solidFill>
                <a:latin typeface="楷体_GB2312" pitchFamily="49" charset="-122"/>
                <a:ea typeface="楷体_GB2312" pitchFamily="49" charset="-122"/>
              </a:rPr>
              <a:t>单口网络的电压电流关系</a:t>
            </a:r>
            <a:endParaRPr kumimoji="1" lang="zh-CN" altLang="en-US" sz="4400">
              <a:solidFill>
                <a:schemeClr val="bg1"/>
              </a:solidFill>
              <a:latin typeface="Times New Roman" pitchFamily="18" charset="0"/>
              <a:ea typeface="仿宋_GB2312" pitchFamily="49" charset="-122"/>
            </a:endParaRPr>
          </a:p>
        </p:txBody>
      </p:sp>
      <p:sp>
        <p:nvSpPr>
          <p:cNvPr id="280590" name="Text Box 14"/>
          <p:cNvSpPr txBox="1">
            <a:spLocks noChangeArrowheads="1"/>
          </p:cNvSpPr>
          <p:nvPr/>
        </p:nvSpPr>
        <p:spPr bwMode="auto">
          <a:xfrm>
            <a:off x="684213" y="1517650"/>
            <a:ext cx="7704137" cy="1630363"/>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Wingdings" pitchFamily="2" charset="2"/>
              <a:buNone/>
            </a:pPr>
            <a:r>
              <a:rPr kumimoji="1" lang="zh-CN" altLang="en-US" sz="2800" b="1">
                <a:solidFill>
                  <a:srgbClr val="FFFF00"/>
                </a:solidFill>
                <a:latin typeface="Times New Roman" pitchFamily="18" charset="0"/>
                <a:ea typeface="楷体_GB2312" pitchFamily="49" charset="-122"/>
              </a:rPr>
              <a:t>如果单口网络中不含任何能通过电或非电的方式与网络之外的某些变量相耦合的元件，则称这个单口网络为“</a:t>
            </a:r>
            <a:r>
              <a:rPr kumimoji="1" lang="zh-CN" altLang="en-US" sz="2800" b="1">
                <a:solidFill>
                  <a:schemeClr val="bg1"/>
                </a:solidFill>
                <a:latin typeface="Times New Roman" pitchFamily="18" charset="0"/>
                <a:ea typeface="楷体_GB2312" pitchFamily="49" charset="-122"/>
              </a:rPr>
              <a:t>明确的</a:t>
            </a:r>
            <a:r>
              <a:rPr kumimoji="1" lang="zh-CN" altLang="en-US" sz="2800" b="1">
                <a:solidFill>
                  <a:srgbClr val="FFFF00"/>
                </a:solidFill>
                <a:latin typeface="Times New Roman" pitchFamily="18" charset="0"/>
                <a:ea typeface="楷体_GB2312" pitchFamily="49" charset="-122"/>
              </a:rPr>
              <a:t>”。</a:t>
            </a:r>
          </a:p>
        </p:txBody>
      </p:sp>
      <p:sp>
        <p:nvSpPr>
          <p:cNvPr id="280591" name="Text Box 15"/>
          <p:cNvSpPr txBox="1">
            <a:spLocks noChangeArrowheads="1"/>
          </p:cNvSpPr>
          <p:nvPr/>
        </p:nvSpPr>
        <p:spPr bwMode="auto">
          <a:xfrm>
            <a:off x="684213" y="3213100"/>
            <a:ext cx="5472112" cy="604838"/>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Wingdings" pitchFamily="2" charset="2"/>
              <a:buNone/>
            </a:pPr>
            <a:r>
              <a:rPr kumimoji="1" lang="zh-CN" altLang="en-US" sz="2800" b="1">
                <a:solidFill>
                  <a:schemeClr val="bg1"/>
                </a:solidFill>
                <a:latin typeface="Times New Roman" pitchFamily="18" charset="0"/>
                <a:ea typeface="楷体_GB2312" pitchFamily="49" charset="-122"/>
              </a:rPr>
              <a:t>单口可用以下方式之一描述</a:t>
            </a:r>
            <a:endParaRPr kumimoji="1" lang="en-US" altLang="zh-CN" sz="2800" b="1">
              <a:solidFill>
                <a:schemeClr val="bg1"/>
              </a:solidFill>
              <a:latin typeface="Times New Roman" pitchFamily="18" charset="0"/>
              <a:ea typeface="楷体_GB2312" pitchFamily="49" charset="-122"/>
            </a:endParaRPr>
          </a:p>
        </p:txBody>
      </p:sp>
      <p:sp>
        <p:nvSpPr>
          <p:cNvPr id="280592" name="Text Box 16"/>
          <p:cNvSpPr txBox="1">
            <a:spLocks noChangeArrowheads="1"/>
          </p:cNvSpPr>
          <p:nvPr/>
        </p:nvSpPr>
        <p:spPr bwMode="auto">
          <a:xfrm>
            <a:off x="719138" y="3860800"/>
            <a:ext cx="5472112" cy="604838"/>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Wingdings" pitchFamily="2" charset="2"/>
              <a:buChar char="u"/>
            </a:pPr>
            <a:r>
              <a:rPr kumimoji="1" lang="zh-CN" altLang="en-US" sz="2800" b="1">
                <a:solidFill>
                  <a:srgbClr val="FFFF00"/>
                </a:solidFill>
                <a:latin typeface="Times New Roman" pitchFamily="18" charset="0"/>
                <a:ea typeface="楷体_GB2312" pitchFamily="49" charset="-122"/>
              </a:rPr>
              <a:t>详尽的电路模型；</a:t>
            </a:r>
          </a:p>
        </p:txBody>
      </p:sp>
      <p:sp>
        <p:nvSpPr>
          <p:cNvPr id="280593" name="Text Box 17"/>
          <p:cNvSpPr txBox="1">
            <a:spLocks noChangeArrowheads="1"/>
          </p:cNvSpPr>
          <p:nvPr/>
        </p:nvSpPr>
        <p:spPr bwMode="auto">
          <a:xfrm>
            <a:off x="719138" y="4508500"/>
            <a:ext cx="8101012" cy="1117600"/>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Wingdings" pitchFamily="2" charset="2"/>
              <a:buChar char="u"/>
            </a:pPr>
            <a:r>
              <a:rPr kumimoji="1" lang="zh-CN" altLang="en-US" sz="2800" b="1">
                <a:solidFill>
                  <a:srgbClr val="FFFF00"/>
                </a:solidFill>
                <a:latin typeface="Times New Roman" pitchFamily="18" charset="0"/>
                <a:ea typeface="楷体_GB2312" pitchFamily="49" charset="-122"/>
              </a:rPr>
              <a:t>端口电压与电流的约束关系（</a:t>
            </a:r>
            <a:r>
              <a:rPr kumimoji="1" lang="en-US" altLang="zh-CN" sz="2800" b="1">
                <a:solidFill>
                  <a:srgbClr val="FFFF00"/>
                </a:solidFill>
                <a:latin typeface="Times New Roman" pitchFamily="18" charset="0"/>
                <a:ea typeface="楷体_GB2312" pitchFamily="49" charset="-122"/>
              </a:rPr>
              <a:t>VCR</a:t>
            </a:r>
            <a:r>
              <a:rPr kumimoji="1" lang="zh-CN" altLang="en-US" sz="2800" b="1">
                <a:solidFill>
                  <a:srgbClr val="FFFF00"/>
                </a:solidFill>
                <a:latin typeface="Times New Roman" pitchFamily="18" charset="0"/>
                <a:ea typeface="楷体_GB2312" pitchFamily="49" charset="-122"/>
              </a:rPr>
              <a:t>），表为方程或曲线形式；</a:t>
            </a:r>
            <a:r>
              <a:rPr kumimoji="1" lang="zh-CN" altLang="en-US" sz="2000" b="1">
                <a:solidFill>
                  <a:schemeClr val="hlink"/>
                </a:solidFill>
                <a:latin typeface="Times New Roman" pitchFamily="18" charset="0"/>
                <a:ea typeface="楷体_GB2312" pitchFamily="49" charset="-122"/>
              </a:rPr>
              <a:t>（最常用，内部不明时可用实验方法测得）</a:t>
            </a:r>
          </a:p>
        </p:txBody>
      </p:sp>
      <p:sp>
        <p:nvSpPr>
          <p:cNvPr id="280594" name="Text Box 18"/>
          <p:cNvSpPr txBox="1">
            <a:spLocks noChangeArrowheads="1"/>
          </p:cNvSpPr>
          <p:nvPr/>
        </p:nvSpPr>
        <p:spPr bwMode="auto">
          <a:xfrm>
            <a:off x="719138" y="5589588"/>
            <a:ext cx="5472112" cy="604837"/>
          </a:xfrm>
          <a:prstGeom prst="rect">
            <a:avLst/>
          </a:prstGeom>
          <a:noFill/>
          <a:ln w="12700" cap="sq">
            <a:noFill/>
            <a:miter lim="800000"/>
            <a:headEnd type="none" w="sm" len="sm"/>
            <a:tailEnd type="none" w="sm" len="sm"/>
          </a:ln>
        </p:spPr>
        <p:txBody>
          <a:bodyPr lIns="92075" tIns="46038" rIns="92075" bIns="46038" anchor="ctr">
            <a:spAutoFit/>
          </a:bodyPr>
          <a:lstStyle/>
          <a:p>
            <a:pPr indent="666750" algn="just" eaLnBrk="1" hangingPunct="1">
              <a:lnSpc>
                <a:spcPct val="120000"/>
              </a:lnSpc>
              <a:spcBef>
                <a:spcPct val="50000"/>
              </a:spcBef>
              <a:buClr>
                <a:srgbClr val="CC6600"/>
              </a:buClr>
              <a:buSzPct val="75000"/>
              <a:buFont typeface="Wingdings" pitchFamily="2" charset="2"/>
              <a:buChar char="u"/>
            </a:pPr>
            <a:r>
              <a:rPr kumimoji="1" lang="zh-CN" altLang="en-US" sz="2800" b="1">
                <a:solidFill>
                  <a:srgbClr val="FFFF00"/>
                </a:solidFill>
                <a:latin typeface="Times New Roman" pitchFamily="18" charset="0"/>
                <a:ea typeface="楷体_GB2312" pitchFamily="49" charset="-122"/>
              </a:rPr>
              <a:t>等效电路。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80589"/>
                                        </p:tgtEl>
                                        <p:attrNameLst>
                                          <p:attrName>style.visibility</p:attrName>
                                        </p:attrNameLst>
                                      </p:cBhvr>
                                      <p:to>
                                        <p:strVal val="visible"/>
                                      </p:to>
                                    </p:set>
                                    <p:anim calcmode="lin" valueType="num">
                                      <p:cBhvr additive="base">
                                        <p:cTn id="7" dur="500" fill="hold"/>
                                        <p:tgtEl>
                                          <p:spTgt spid="280589"/>
                                        </p:tgtEl>
                                        <p:attrNameLst>
                                          <p:attrName>ppt_x</p:attrName>
                                        </p:attrNameLst>
                                      </p:cBhvr>
                                      <p:tavLst>
                                        <p:tav tm="0">
                                          <p:val>
                                            <p:strVal val="0-#ppt_w/2"/>
                                          </p:val>
                                        </p:tav>
                                        <p:tav tm="100000">
                                          <p:val>
                                            <p:strVal val="#ppt_x"/>
                                          </p:val>
                                        </p:tav>
                                      </p:tavLst>
                                    </p:anim>
                                    <p:anim calcmode="lin" valueType="num">
                                      <p:cBhvr additive="base">
                                        <p:cTn id="8" dur="500" fill="hold"/>
                                        <p:tgtEl>
                                          <p:spTgt spid="28058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280590"/>
                                        </p:tgtEl>
                                        <p:attrNameLst>
                                          <p:attrName>style.visibility</p:attrName>
                                        </p:attrNameLst>
                                      </p:cBhvr>
                                      <p:to>
                                        <p:strVal val="visible"/>
                                      </p:to>
                                    </p:set>
                                    <p:animEffect transition="in" filter="wipe(left)">
                                      <p:cBhvr>
                                        <p:cTn id="13" dur="100"/>
                                        <p:tgtEl>
                                          <p:spTgt spid="28059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280591"/>
                                        </p:tgtEl>
                                        <p:attrNameLst>
                                          <p:attrName>style.visibility</p:attrName>
                                        </p:attrNameLst>
                                      </p:cBhvr>
                                      <p:to>
                                        <p:strVal val="visible"/>
                                      </p:to>
                                    </p:set>
                                    <p:animEffect transition="in" filter="wipe(left)">
                                      <p:cBhvr>
                                        <p:cTn id="18" dur="100"/>
                                        <p:tgtEl>
                                          <p:spTgt spid="2805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280592"/>
                                        </p:tgtEl>
                                        <p:attrNameLst>
                                          <p:attrName>style.visibility</p:attrName>
                                        </p:attrNameLst>
                                      </p:cBhvr>
                                      <p:to>
                                        <p:strVal val="visible"/>
                                      </p:to>
                                    </p:set>
                                    <p:animEffect transition="in" filter="wipe(left)">
                                      <p:cBhvr>
                                        <p:cTn id="23" dur="100"/>
                                        <p:tgtEl>
                                          <p:spTgt spid="2805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280593"/>
                                        </p:tgtEl>
                                        <p:attrNameLst>
                                          <p:attrName>style.visibility</p:attrName>
                                        </p:attrNameLst>
                                      </p:cBhvr>
                                      <p:to>
                                        <p:strVal val="visible"/>
                                      </p:to>
                                    </p:set>
                                    <p:animEffect transition="in" filter="wipe(left)">
                                      <p:cBhvr>
                                        <p:cTn id="28" dur="100"/>
                                        <p:tgtEl>
                                          <p:spTgt spid="28059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280594"/>
                                        </p:tgtEl>
                                        <p:attrNameLst>
                                          <p:attrName>style.visibility</p:attrName>
                                        </p:attrNameLst>
                                      </p:cBhvr>
                                      <p:to>
                                        <p:strVal val="visible"/>
                                      </p:to>
                                    </p:set>
                                    <p:animEffect transition="in" filter="wipe(left)">
                                      <p:cBhvr>
                                        <p:cTn id="33" dur="100"/>
                                        <p:tgtEl>
                                          <p:spTgt spid="28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9" grpId="0"/>
      <p:bldP spid="280590" grpId="0" autoUpdateAnimBg="0"/>
      <p:bldP spid="280591" grpId="0" autoUpdateAnimBg="0"/>
      <p:bldP spid="280592" grpId="0" autoUpdateAnimBg="0"/>
      <p:bldP spid="280593" grpId="0" autoUpdateAnimBg="0"/>
      <p:bldP spid="28059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Text Box 2" descr="绿色大理石"/>
          <p:cNvSpPr txBox="1">
            <a:spLocks noChangeArrowheads="1"/>
          </p:cNvSpPr>
          <p:nvPr/>
        </p:nvSpPr>
        <p:spPr bwMode="auto">
          <a:xfrm>
            <a:off x="539750" y="620713"/>
            <a:ext cx="4751388" cy="519112"/>
          </a:xfrm>
          <a:prstGeom prst="rect">
            <a:avLst/>
          </a:prstGeom>
          <a:blipFill dpi="0" rotWithShape="1">
            <a:blip r:embed="rId3"/>
            <a:srcRect/>
            <a:tile tx="0" ty="0" sx="100000" sy="100000" flip="none" algn="tl"/>
          </a:blip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楷体_GB2312" pitchFamily="49" charset="-122"/>
                <a:ea typeface="楷体_GB2312" pitchFamily="49" charset="-122"/>
              </a:rPr>
              <a:t>方法</a:t>
            </a:r>
            <a:r>
              <a:rPr kumimoji="1" lang="en-US" altLang="zh-CN" sz="2800" b="1">
                <a:solidFill>
                  <a:schemeClr val="bg1"/>
                </a:solidFill>
                <a:latin typeface="楷体_GB2312" pitchFamily="49" charset="-122"/>
                <a:ea typeface="楷体_GB2312" pitchFamily="49" charset="-122"/>
              </a:rPr>
              <a:t>2</a:t>
            </a:r>
            <a:r>
              <a:rPr kumimoji="1" lang="zh-CN" altLang="en-US" sz="2800" b="1">
                <a:solidFill>
                  <a:schemeClr val="bg1"/>
                </a:solidFill>
                <a:latin typeface="楷体_GB2312" pitchFamily="49" charset="-122"/>
                <a:ea typeface="楷体_GB2312" pitchFamily="49" charset="-122"/>
              </a:rPr>
              <a:t>：开路电压、短路电流</a:t>
            </a:r>
          </a:p>
        </p:txBody>
      </p:sp>
      <p:sp>
        <p:nvSpPr>
          <p:cNvPr id="403459" name="Text Box 3"/>
          <p:cNvSpPr txBox="1">
            <a:spLocks noChangeArrowheads="1"/>
          </p:cNvSpPr>
          <p:nvPr/>
        </p:nvSpPr>
        <p:spPr bwMode="auto">
          <a:xfrm>
            <a:off x="1187450" y="1196975"/>
            <a:ext cx="1828800"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a:solidFill>
                  <a:schemeClr val="bg1"/>
                </a:solidFill>
                <a:latin typeface="Times New Roman" pitchFamily="18" charset="0"/>
                <a:ea typeface="宋体" charset="-122"/>
              </a:rPr>
              <a:t>(</a:t>
            </a:r>
            <a:r>
              <a:rPr kumimoji="1" lang="en-US" altLang="zh-CN" sz="3200" i="1">
                <a:solidFill>
                  <a:schemeClr val="bg1"/>
                </a:solidFill>
                <a:latin typeface="Times New Roman" pitchFamily="18" charset="0"/>
                <a:ea typeface="宋体" charset="-122"/>
              </a:rPr>
              <a:t>U</a:t>
            </a:r>
            <a:r>
              <a:rPr kumimoji="1" lang="en-US" altLang="zh-CN" sz="3200" baseline="-25000">
                <a:solidFill>
                  <a:schemeClr val="bg1"/>
                </a:solidFill>
                <a:latin typeface="Times New Roman" pitchFamily="18" charset="0"/>
                <a:ea typeface="宋体" charset="-122"/>
              </a:rPr>
              <a:t>oc</a:t>
            </a:r>
            <a:r>
              <a:rPr kumimoji="1" lang="en-US" altLang="zh-CN" sz="3200">
                <a:solidFill>
                  <a:schemeClr val="bg1"/>
                </a:solidFill>
                <a:latin typeface="Times New Roman" pitchFamily="18" charset="0"/>
                <a:ea typeface="宋体" charset="-122"/>
              </a:rPr>
              <a:t>=9V)</a:t>
            </a:r>
          </a:p>
        </p:txBody>
      </p:sp>
      <p:sp>
        <p:nvSpPr>
          <p:cNvPr id="403460" name="Text Box 4"/>
          <p:cNvSpPr txBox="1">
            <a:spLocks noChangeArrowheads="1"/>
          </p:cNvSpPr>
          <p:nvPr/>
        </p:nvSpPr>
        <p:spPr bwMode="auto">
          <a:xfrm>
            <a:off x="1044575" y="1700213"/>
            <a:ext cx="2232025" cy="579437"/>
          </a:xfrm>
          <a:prstGeom prst="rect">
            <a:avLst/>
          </a:prstGeom>
          <a:noFill/>
          <a:ln w="9525">
            <a:noFill/>
            <a:miter lim="800000"/>
            <a:headEnd/>
            <a:tailEnd/>
          </a:ln>
        </p:spPr>
        <p:txBody>
          <a:bodyPr>
            <a:spAutoFit/>
          </a:bodyPr>
          <a:lstStyle/>
          <a:p>
            <a:pPr eaLnBrk="1" hangingPunct="1">
              <a:spcBef>
                <a:spcPct val="50000"/>
              </a:spcBef>
            </a:pPr>
            <a:r>
              <a:rPr kumimoji="1" lang="en-US" altLang="zh-CN" sz="3200">
                <a:solidFill>
                  <a:schemeClr val="bg1"/>
                </a:solidFill>
                <a:latin typeface="Times New Roman" pitchFamily="18" charset="0"/>
                <a:ea typeface="宋体" charset="-122"/>
              </a:rPr>
              <a:t>6 </a:t>
            </a: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1</a:t>
            </a:r>
            <a:r>
              <a:rPr kumimoji="1" lang="en-US" altLang="zh-CN" sz="3200">
                <a:solidFill>
                  <a:schemeClr val="bg1"/>
                </a:solidFill>
                <a:latin typeface="Times New Roman" pitchFamily="18" charset="0"/>
                <a:ea typeface="宋体" charset="-122"/>
              </a:rPr>
              <a:t> +3</a:t>
            </a: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=9</a:t>
            </a:r>
          </a:p>
        </p:txBody>
      </p:sp>
      <p:sp>
        <p:nvSpPr>
          <p:cNvPr id="403461" name="Text Box 5"/>
          <p:cNvSpPr txBox="1">
            <a:spLocks noChangeArrowheads="1"/>
          </p:cNvSpPr>
          <p:nvPr/>
        </p:nvSpPr>
        <p:spPr bwMode="auto">
          <a:xfrm>
            <a:off x="1042988" y="2276475"/>
            <a:ext cx="2592387"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a:solidFill>
                  <a:schemeClr val="bg1"/>
                </a:solidFill>
                <a:latin typeface="Times New Roman" pitchFamily="18" charset="0"/>
                <a:ea typeface="宋体" charset="-122"/>
              </a:rPr>
              <a:t>6</a:t>
            </a: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+3</a:t>
            </a: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a:t>
            </a:r>
            <a:r>
              <a:rPr kumimoji="1" lang="en-US" altLang="zh-CN" sz="3200">
                <a:solidFill>
                  <a:schemeClr val="bg1"/>
                </a:solidFill>
                <a:latin typeface="宋体" charset="-122"/>
                <a:ea typeface="宋体" charset="-122"/>
              </a:rPr>
              <a:t>0</a:t>
            </a:r>
            <a:endParaRPr kumimoji="1" lang="en-US" altLang="zh-CN" sz="3200" i="1">
              <a:solidFill>
                <a:schemeClr val="bg1"/>
              </a:solidFill>
              <a:latin typeface="Times New Roman" pitchFamily="18" charset="0"/>
              <a:ea typeface="宋体" charset="-122"/>
            </a:endParaRPr>
          </a:p>
        </p:txBody>
      </p:sp>
      <p:sp>
        <p:nvSpPr>
          <p:cNvPr id="403462" name="Text Box 6"/>
          <p:cNvSpPr txBox="1">
            <a:spLocks noChangeArrowheads="1"/>
          </p:cNvSpPr>
          <p:nvPr/>
        </p:nvSpPr>
        <p:spPr bwMode="auto">
          <a:xfrm>
            <a:off x="1835150" y="2781300"/>
            <a:ext cx="838200"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=0</a:t>
            </a:r>
          </a:p>
        </p:txBody>
      </p:sp>
      <p:sp>
        <p:nvSpPr>
          <p:cNvPr id="403463" name="AutoShape 7"/>
          <p:cNvSpPr>
            <a:spLocks noChangeArrowheads="1"/>
          </p:cNvSpPr>
          <p:nvPr/>
        </p:nvSpPr>
        <p:spPr bwMode="auto">
          <a:xfrm>
            <a:off x="1116013" y="2924175"/>
            <a:ext cx="504825" cy="215900"/>
          </a:xfrm>
          <a:prstGeom prst="rightArrow">
            <a:avLst>
              <a:gd name="adj1" fmla="val 50000"/>
              <a:gd name="adj2" fmla="val 58456"/>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sp>
        <p:nvSpPr>
          <p:cNvPr id="403464" name="Text Box 8"/>
          <p:cNvSpPr txBox="1">
            <a:spLocks noChangeArrowheads="1"/>
          </p:cNvSpPr>
          <p:nvPr/>
        </p:nvSpPr>
        <p:spPr bwMode="auto">
          <a:xfrm>
            <a:off x="900113" y="3284538"/>
            <a:ext cx="2951162" cy="579437"/>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sc</a:t>
            </a:r>
            <a:r>
              <a:rPr kumimoji="1" lang="en-US" altLang="zh-CN" sz="3200">
                <a:solidFill>
                  <a:schemeClr val="bg1"/>
                </a:solidFill>
                <a:latin typeface="Times New Roman" pitchFamily="18" charset="0"/>
                <a:ea typeface="宋体" charset="-122"/>
              </a:rPr>
              <a:t>=</a:t>
            </a: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1</a:t>
            </a:r>
            <a:r>
              <a:rPr kumimoji="1" lang="en-US" altLang="zh-CN" sz="3200">
                <a:solidFill>
                  <a:schemeClr val="bg1"/>
                </a:solidFill>
                <a:latin typeface="Times New Roman" pitchFamily="18" charset="0"/>
                <a:ea typeface="宋体" charset="-122"/>
              </a:rPr>
              <a:t>=9/6=1.5A</a:t>
            </a:r>
            <a:endParaRPr kumimoji="1" lang="en-US" altLang="zh-CN" sz="3200" baseline="-25000">
              <a:solidFill>
                <a:schemeClr val="bg1"/>
              </a:solidFill>
              <a:latin typeface="Times New Roman" pitchFamily="18" charset="0"/>
              <a:ea typeface="宋体" charset="-122"/>
            </a:endParaRPr>
          </a:p>
        </p:txBody>
      </p:sp>
      <p:sp>
        <p:nvSpPr>
          <p:cNvPr id="403465" name="Text Box 9"/>
          <p:cNvSpPr txBox="1">
            <a:spLocks noChangeArrowheads="1"/>
          </p:cNvSpPr>
          <p:nvPr/>
        </p:nvSpPr>
        <p:spPr bwMode="auto">
          <a:xfrm>
            <a:off x="827088" y="3933825"/>
            <a:ext cx="4427537"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i="1">
                <a:solidFill>
                  <a:schemeClr val="bg1"/>
                </a:solidFill>
                <a:latin typeface="Times New Roman" pitchFamily="18" charset="0"/>
                <a:ea typeface="宋体" charset="-122"/>
              </a:rPr>
              <a:t>R</a:t>
            </a:r>
            <a:r>
              <a:rPr kumimoji="1" lang="en-US" altLang="zh-CN" sz="3200" baseline="-25000">
                <a:solidFill>
                  <a:schemeClr val="bg1"/>
                </a:solidFill>
                <a:latin typeface="Times New Roman" pitchFamily="18" charset="0"/>
                <a:ea typeface="宋体" charset="-122"/>
              </a:rPr>
              <a:t>eq</a:t>
            </a:r>
            <a:r>
              <a:rPr kumimoji="1" lang="en-US" altLang="zh-CN" sz="3200">
                <a:solidFill>
                  <a:schemeClr val="bg1"/>
                </a:solidFill>
                <a:latin typeface="Times New Roman" pitchFamily="18" charset="0"/>
                <a:ea typeface="宋体" charset="-122"/>
              </a:rPr>
              <a:t> = </a:t>
            </a:r>
            <a:r>
              <a:rPr kumimoji="1" lang="en-US" altLang="zh-CN" sz="3200" i="1">
                <a:solidFill>
                  <a:schemeClr val="bg1"/>
                </a:solidFill>
                <a:latin typeface="Times New Roman" pitchFamily="18" charset="0"/>
                <a:ea typeface="宋体" charset="-122"/>
              </a:rPr>
              <a:t>U</a:t>
            </a:r>
            <a:r>
              <a:rPr kumimoji="1" lang="en-US" altLang="zh-CN" sz="3200" baseline="-25000">
                <a:solidFill>
                  <a:schemeClr val="bg1"/>
                </a:solidFill>
                <a:latin typeface="Times New Roman" pitchFamily="18" charset="0"/>
                <a:ea typeface="宋体" charset="-122"/>
              </a:rPr>
              <a:t>oc</a:t>
            </a:r>
            <a:r>
              <a:rPr kumimoji="1" lang="en-US" altLang="zh-CN" sz="3200">
                <a:solidFill>
                  <a:schemeClr val="bg1"/>
                </a:solidFill>
                <a:latin typeface="Times New Roman" pitchFamily="18" charset="0"/>
                <a:ea typeface="宋体" charset="-122"/>
              </a:rPr>
              <a:t> / </a:t>
            </a: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sc</a:t>
            </a:r>
            <a:r>
              <a:rPr kumimoji="1" lang="en-US" altLang="zh-CN" sz="3200">
                <a:solidFill>
                  <a:schemeClr val="bg1"/>
                </a:solidFill>
                <a:latin typeface="Times New Roman" pitchFamily="18" charset="0"/>
                <a:ea typeface="宋体" charset="-122"/>
              </a:rPr>
              <a:t> =9/1.5=6 </a:t>
            </a:r>
            <a:r>
              <a:rPr kumimoji="1" lang="en-US" altLang="zh-CN" sz="3200">
                <a:solidFill>
                  <a:schemeClr val="bg1"/>
                </a:solidFill>
                <a:latin typeface="Times New Roman" pitchFamily="18" charset="0"/>
                <a:ea typeface="宋体" charset="-122"/>
                <a:sym typeface="Symbol" pitchFamily="18" charset="2"/>
              </a:rPr>
              <a:t></a:t>
            </a:r>
          </a:p>
        </p:txBody>
      </p:sp>
      <p:sp>
        <p:nvSpPr>
          <p:cNvPr id="403466" name="AutoShape 10" descr="羊皮纸"/>
          <p:cNvSpPr>
            <a:spLocks noChangeArrowheads="1"/>
          </p:cNvSpPr>
          <p:nvPr/>
        </p:nvSpPr>
        <p:spPr bwMode="auto">
          <a:xfrm>
            <a:off x="5580063" y="3213100"/>
            <a:ext cx="2305050" cy="792163"/>
          </a:xfrm>
          <a:prstGeom prst="wedgeRoundRectCallout">
            <a:avLst>
              <a:gd name="adj1" fmla="val -57852"/>
              <a:gd name="adj2" fmla="val -130560"/>
              <a:gd name="adj3" fmla="val 16667"/>
            </a:avLst>
          </a:prstGeom>
          <a:blipFill dpi="0" rotWithShape="1">
            <a:blip r:embed="rId4"/>
            <a:srcRect/>
            <a:tile tx="0" ty="0" sx="100000" sy="100000" flip="none" algn="tl"/>
          </a:blipFill>
          <a:ln w="9525">
            <a:noFill/>
            <a:miter lim="800000"/>
            <a:headEnd/>
            <a:tailEnd/>
          </a:ln>
        </p:spPr>
        <p:txBody>
          <a:bodyPr/>
          <a:lstStyle/>
          <a:p>
            <a:pPr algn="ctr" eaLnBrk="1" hangingPunct="1"/>
            <a:r>
              <a:rPr lang="zh-CN" altLang="en-US" sz="2800" b="1">
                <a:ea typeface="楷体_GB2312" pitchFamily="49" charset="-122"/>
              </a:rPr>
              <a:t>独立源保留</a:t>
            </a:r>
          </a:p>
        </p:txBody>
      </p:sp>
      <p:grpSp>
        <p:nvGrpSpPr>
          <p:cNvPr id="62475" name="Group 11"/>
          <p:cNvGrpSpPr>
            <a:grpSpLocks/>
          </p:cNvGrpSpPr>
          <p:nvPr/>
        </p:nvGrpSpPr>
        <p:grpSpPr bwMode="auto">
          <a:xfrm>
            <a:off x="8316913" y="6446838"/>
            <a:ext cx="792162" cy="366712"/>
            <a:chOff x="5193" y="4020"/>
            <a:chExt cx="499" cy="231"/>
          </a:xfrm>
        </p:grpSpPr>
        <p:pic>
          <p:nvPicPr>
            <p:cNvPr id="62530" name="Picture 12" descr="78900"/>
            <p:cNvPicPr>
              <a:picLocks noChangeAspect="1" noChangeArrowheads="1"/>
            </p:cNvPicPr>
            <p:nvPr/>
          </p:nvPicPr>
          <p:blipFill>
            <a:blip r:embed="rId5"/>
            <a:srcRect/>
            <a:stretch>
              <a:fillRect/>
            </a:stretch>
          </p:blipFill>
          <p:spPr bwMode="auto">
            <a:xfrm>
              <a:off x="5193" y="4066"/>
              <a:ext cx="499" cy="181"/>
            </a:xfrm>
            <a:prstGeom prst="rect">
              <a:avLst/>
            </a:prstGeom>
            <a:noFill/>
            <a:ln w="9525">
              <a:noFill/>
              <a:miter lim="800000"/>
              <a:headEnd/>
              <a:tailEnd/>
            </a:ln>
          </p:spPr>
        </p:pic>
        <p:sp>
          <p:nvSpPr>
            <p:cNvPr id="62531" name="Text Box 13">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62476" name="Group 14"/>
          <p:cNvGrpSpPr>
            <a:grpSpLocks/>
          </p:cNvGrpSpPr>
          <p:nvPr/>
        </p:nvGrpSpPr>
        <p:grpSpPr bwMode="auto">
          <a:xfrm>
            <a:off x="7453313" y="6446838"/>
            <a:ext cx="792162" cy="366712"/>
            <a:chOff x="4649" y="4020"/>
            <a:chExt cx="499" cy="231"/>
          </a:xfrm>
        </p:grpSpPr>
        <p:pic>
          <p:nvPicPr>
            <p:cNvPr id="62528" name="Picture 15" descr="78900"/>
            <p:cNvPicPr>
              <a:picLocks noChangeAspect="1" noChangeArrowheads="1"/>
            </p:cNvPicPr>
            <p:nvPr/>
          </p:nvPicPr>
          <p:blipFill>
            <a:blip r:embed="rId5"/>
            <a:srcRect/>
            <a:stretch>
              <a:fillRect/>
            </a:stretch>
          </p:blipFill>
          <p:spPr bwMode="auto">
            <a:xfrm>
              <a:off x="4649" y="4066"/>
              <a:ext cx="499" cy="181"/>
            </a:xfrm>
            <a:prstGeom prst="rect">
              <a:avLst/>
            </a:prstGeom>
            <a:noFill/>
            <a:ln w="9525">
              <a:noFill/>
              <a:miter lim="800000"/>
              <a:headEnd/>
              <a:tailEnd/>
            </a:ln>
          </p:spPr>
        </p:pic>
        <p:sp>
          <p:nvSpPr>
            <p:cNvPr id="62529" name="Text Box 16">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7"/>
          <p:cNvGrpSpPr>
            <a:grpSpLocks/>
          </p:cNvGrpSpPr>
          <p:nvPr/>
        </p:nvGrpSpPr>
        <p:grpSpPr bwMode="auto">
          <a:xfrm>
            <a:off x="4284663" y="692150"/>
            <a:ext cx="4570412" cy="2376488"/>
            <a:chOff x="2381" y="2070"/>
            <a:chExt cx="2879" cy="1497"/>
          </a:xfrm>
        </p:grpSpPr>
        <p:sp>
          <p:nvSpPr>
            <p:cNvPr id="62504" name="Line 18"/>
            <p:cNvSpPr>
              <a:spLocks noChangeShapeType="1"/>
            </p:cNvSpPr>
            <p:nvPr/>
          </p:nvSpPr>
          <p:spPr bwMode="auto">
            <a:xfrm flipH="1">
              <a:off x="4876" y="2569"/>
              <a:ext cx="0" cy="998"/>
            </a:xfrm>
            <a:prstGeom prst="line">
              <a:avLst/>
            </a:prstGeom>
            <a:noFill/>
            <a:ln w="28575">
              <a:solidFill>
                <a:srgbClr val="FFCC00"/>
              </a:solidFill>
              <a:round/>
              <a:headEnd/>
              <a:tailEnd/>
            </a:ln>
          </p:spPr>
          <p:txBody>
            <a:bodyPr wrap="none" anchor="ctr"/>
            <a:lstStyle/>
            <a:p>
              <a:endParaRPr lang="zh-CN" altLang="en-US"/>
            </a:p>
          </p:txBody>
        </p:sp>
        <p:sp>
          <p:nvSpPr>
            <p:cNvPr id="62505" name="Oval 19"/>
            <p:cNvSpPr>
              <a:spLocks noChangeArrowheads="1"/>
            </p:cNvSpPr>
            <p:nvPr/>
          </p:nvSpPr>
          <p:spPr bwMode="auto">
            <a:xfrm>
              <a:off x="2562" y="288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2506" name="Line 20"/>
            <p:cNvSpPr>
              <a:spLocks noChangeShapeType="1"/>
            </p:cNvSpPr>
            <p:nvPr/>
          </p:nvSpPr>
          <p:spPr bwMode="auto">
            <a:xfrm flipH="1">
              <a:off x="3832" y="2569"/>
              <a:ext cx="0" cy="998"/>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62507" name="Text Box 21"/>
            <p:cNvSpPr txBox="1">
              <a:spLocks noChangeArrowheads="1"/>
            </p:cNvSpPr>
            <p:nvPr/>
          </p:nvSpPr>
          <p:spPr bwMode="auto">
            <a:xfrm>
              <a:off x="3376" y="2923"/>
              <a:ext cx="43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3</a:t>
              </a:r>
              <a:r>
                <a:rPr kumimoji="1" lang="en-US" altLang="zh-CN" sz="2800">
                  <a:solidFill>
                    <a:schemeClr val="bg1"/>
                  </a:solidFill>
                  <a:latin typeface="Times New Roman" pitchFamily="18" charset="0"/>
                  <a:ea typeface="宋体" charset="-122"/>
                  <a:sym typeface="Symbol" pitchFamily="18" charset="2"/>
                </a:rPr>
                <a:t></a:t>
              </a:r>
            </a:p>
          </p:txBody>
        </p:sp>
        <p:sp>
          <p:nvSpPr>
            <p:cNvPr id="62508" name="Text Box 22"/>
            <p:cNvSpPr txBox="1">
              <a:spLocks noChangeArrowheads="1"/>
            </p:cNvSpPr>
            <p:nvPr/>
          </p:nvSpPr>
          <p:spPr bwMode="auto">
            <a:xfrm>
              <a:off x="3107" y="2206"/>
              <a:ext cx="47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62509" name="Line 23"/>
            <p:cNvSpPr>
              <a:spLocks noChangeShapeType="1"/>
            </p:cNvSpPr>
            <p:nvPr/>
          </p:nvSpPr>
          <p:spPr bwMode="auto">
            <a:xfrm>
              <a:off x="3952" y="2683"/>
              <a:ext cx="0" cy="384"/>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2510" name="Text Box 24"/>
            <p:cNvSpPr txBox="1">
              <a:spLocks noChangeArrowheads="1"/>
            </p:cNvSpPr>
            <p:nvPr/>
          </p:nvSpPr>
          <p:spPr bwMode="auto">
            <a:xfrm>
              <a:off x="3952" y="2731"/>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2511" name="Text Box 25"/>
            <p:cNvSpPr txBox="1">
              <a:spLocks noChangeArrowheads="1"/>
            </p:cNvSpPr>
            <p:nvPr/>
          </p:nvSpPr>
          <p:spPr bwMode="auto">
            <a:xfrm>
              <a:off x="2752" y="2635"/>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2512" name="Text Box 26"/>
            <p:cNvSpPr txBox="1">
              <a:spLocks noChangeArrowheads="1"/>
            </p:cNvSpPr>
            <p:nvPr/>
          </p:nvSpPr>
          <p:spPr bwMode="auto">
            <a:xfrm>
              <a:off x="2752" y="3163"/>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2513" name="Text Box 27"/>
            <p:cNvSpPr txBox="1">
              <a:spLocks noChangeArrowheads="1"/>
            </p:cNvSpPr>
            <p:nvPr/>
          </p:nvSpPr>
          <p:spPr bwMode="auto">
            <a:xfrm>
              <a:off x="2896" y="2923"/>
              <a:ext cx="43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9V</a:t>
              </a:r>
            </a:p>
          </p:txBody>
        </p:sp>
        <p:sp>
          <p:nvSpPr>
            <p:cNvPr id="62514" name="Line 28"/>
            <p:cNvSpPr>
              <a:spLocks noChangeShapeType="1"/>
            </p:cNvSpPr>
            <p:nvPr/>
          </p:nvSpPr>
          <p:spPr bwMode="auto">
            <a:xfrm>
              <a:off x="4192" y="2587"/>
              <a:ext cx="336" cy="0"/>
            </a:xfrm>
            <a:prstGeom prst="line">
              <a:avLst/>
            </a:prstGeom>
            <a:noFill/>
            <a:ln w="9525">
              <a:solidFill>
                <a:schemeClr val="tx1"/>
              </a:solidFill>
              <a:round/>
              <a:headEnd/>
              <a:tailEnd/>
            </a:ln>
          </p:spPr>
          <p:txBody>
            <a:bodyPr wrap="none" anchor="ctr"/>
            <a:lstStyle/>
            <a:p>
              <a:endParaRPr lang="zh-CN" altLang="en-US"/>
            </a:p>
          </p:txBody>
        </p:sp>
        <p:sp>
          <p:nvSpPr>
            <p:cNvPr id="62515" name="Text Box 29"/>
            <p:cNvSpPr txBox="1">
              <a:spLocks noChangeArrowheads="1"/>
            </p:cNvSpPr>
            <p:nvPr/>
          </p:nvSpPr>
          <p:spPr bwMode="auto">
            <a:xfrm>
              <a:off x="4468" y="2251"/>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2516" name="Text Box 30"/>
            <p:cNvSpPr txBox="1">
              <a:spLocks noChangeArrowheads="1"/>
            </p:cNvSpPr>
            <p:nvPr/>
          </p:nvSpPr>
          <p:spPr bwMode="auto">
            <a:xfrm>
              <a:off x="3969" y="2251"/>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2517" name="Text Box 31"/>
            <p:cNvSpPr txBox="1">
              <a:spLocks noChangeArrowheads="1"/>
            </p:cNvSpPr>
            <p:nvPr/>
          </p:nvSpPr>
          <p:spPr bwMode="auto">
            <a:xfrm>
              <a:off x="4195" y="2070"/>
              <a:ext cx="43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2518" name="Line 32"/>
            <p:cNvSpPr>
              <a:spLocks noChangeShapeType="1"/>
            </p:cNvSpPr>
            <p:nvPr/>
          </p:nvSpPr>
          <p:spPr bwMode="auto">
            <a:xfrm flipV="1">
              <a:off x="2744" y="2569"/>
              <a:ext cx="2132" cy="0"/>
            </a:xfrm>
            <a:prstGeom prst="line">
              <a:avLst/>
            </a:prstGeom>
            <a:noFill/>
            <a:ln w="28575">
              <a:solidFill>
                <a:srgbClr val="FFCC00"/>
              </a:solidFill>
              <a:round/>
              <a:headEnd/>
              <a:tailEnd/>
            </a:ln>
          </p:spPr>
          <p:txBody>
            <a:bodyPr wrap="none" anchor="ctr"/>
            <a:lstStyle/>
            <a:p>
              <a:endParaRPr lang="zh-CN" altLang="en-US"/>
            </a:p>
          </p:txBody>
        </p:sp>
        <p:sp>
          <p:nvSpPr>
            <p:cNvPr id="62519" name="Line 33"/>
            <p:cNvSpPr>
              <a:spLocks noChangeShapeType="1"/>
            </p:cNvSpPr>
            <p:nvPr/>
          </p:nvSpPr>
          <p:spPr bwMode="auto">
            <a:xfrm>
              <a:off x="2744" y="3567"/>
              <a:ext cx="2132" cy="0"/>
            </a:xfrm>
            <a:prstGeom prst="line">
              <a:avLst/>
            </a:prstGeom>
            <a:noFill/>
            <a:ln w="28575">
              <a:solidFill>
                <a:srgbClr val="FFCC00"/>
              </a:solidFill>
              <a:round/>
              <a:headEnd/>
              <a:tailEnd/>
            </a:ln>
          </p:spPr>
          <p:txBody>
            <a:bodyPr wrap="none" anchor="ctr"/>
            <a:lstStyle/>
            <a:p>
              <a:endParaRPr lang="zh-CN" altLang="en-US"/>
            </a:p>
          </p:txBody>
        </p:sp>
        <p:sp>
          <p:nvSpPr>
            <p:cNvPr id="62520" name="Line 34"/>
            <p:cNvSpPr>
              <a:spLocks noChangeShapeType="1"/>
            </p:cNvSpPr>
            <p:nvPr/>
          </p:nvSpPr>
          <p:spPr bwMode="auto">
            <a:xfrm flipH="1" flipV="1">
              <a:off x="2744" y="2569"/>
              <a:ext cx="0" cy="998"/>
            </a:xfrm>
            <a:prstGeom prst="line">
              <a:avLst/>
            </a:prstGeom>
            <a:noFill/>
            <a:ln w="28575">
              <a:solidFill>
                <a:srgbClr val="FFCC00"/>
              </a:solidFill>
              <a:round/>
              <a:headEnd/>
              <a:tailEnd/>
            </a:ln>
          </p:spPr>
          <p:txBody>
            <a:bodyPr wrap="none" anchor="ctr"/>
            <a:lstStyle/>
            <a:p>
              <a:endParaRPr lang="zh-CN" altLang="en-US"/>
            </a:p>
          </p:txBody>
        </p:sp>
        <p:sp>
          <p:nvSpPr>
            <p:cNvPr id="62521" name="Rectangle 35"/>
            <p:cNvSpPr>
              <a:spLocks noChangeArrowheads="1"/>
            </p:cNvSpPr>
            <p:nvPr/>
          </p:nvSpPr>
          <p:spPr bwMode="auto">
            <a:xfrm>
              <a:off x="3751" y="293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2522" name="AutoShape 36"/>
            <p:cNvSpPr>
              <a:spLocks noChangeArrowheads="1"/>
            </p:cNvSpPr>
            <p:nvPr/>
          </p:nvSpPr>
          <p:spPr bwMode="auto">
            <a:xfrm rot="10800000">
              <a:off x="4150" y="2387"/>
              <a:ext cx="407" cy="363"/>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sp>
          <p:nvSpPr>
            <p:cNvPr id="62523" name="Rectangle 37"/>
            <p:cNvSpPr>
              <a:spLocks noChangeArrowheads="1"/>
            </p:cNvSpPr>
            <p:nvPr/>
          </p:nvSpPr>
          <p:spPr bwMode="auto">
            <a:xfrm>
              <a:off x="3152" y="252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2524" name="Text Box 38"/>
            <p:cNvSpPr txBox="1">
              <a:spLocks noChangeArrowheads="1"/>
            </p:cNvSpPr>
            <p:nvPr/>
          </p:nvSpPr>
          <p:spPr bwMode="auto">
            <a:xfrm>
              <a:off x="4876" y="2614"/>
              <a:ext cx="38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sc</a:t>
              </a:r>
              <a:endParaRPr kumimoji="1" lang="en-US" altLang="zh-CN" sz="2800">
                <a:solidFill>
                  <a:schemeClr val="bg1"/>
                </a:solidFill>
                <a:latin typeface="Times New Roman" pitchFamily="18" charset="0"/>
                <a:ea typeface="宋体" charset="-122"/>
              </a:endParaRPr>
            </a:p>
          </p:txBody>
        </p:sp>
        <p:sp>
          <p:nvSpPr>
            <p:cNvPr id="62525" name="Line 39"/>
            <p:cNvSpPr>
              <a:spLocks noChangeShapeType="1"/>
            </p:cNvSpPr>
            <p:nvPr/>
          </p:nvSpPr>
          <p:spPr bwMode="auto">
            <a:xfrm>
              <a:off x="4785" y="2659"/>
              <a:ext cx="0" cy="336"/>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2526" name="Line 40"/>
            <p:cNvSpPr>
              <a:spLocks noChangeShapeType="1"/>
            </p:cNvSpPr>
            <p:nvPr/>
          </p:nvSpPr>
          <p:spPr bwMode="auto">
            <a:xfrm flipV="1">
              <a:off x="2653" y="2568"/>
              <a:ext cx="0" cy="248"/>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2527" name="Text Box 41"/>
            <p:cNvSpPr txBox="1">
              <a:spLocks noChangeArrowheads="1"/>
            </p:cNvSpPr>
            <p:nvPr/>
          </p:nvSpPr>
          <p:spPr bwMode="auto">
            <a:xfrm>
              <a:off x="2381" y="2568"/>
              <a:ext cx="38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1</a:t>
              </a:r>
              <a:endParaRPr kumimoji="1" lang="en-US" altLang="zh-CN" sz="2800">
                <a:solidFill>
                  <a:schemeClr val="bg1"/>
                </a:solidFill>
                <a:latin typeface="Times New Roman" pitchFamily="18" charset="0"/>
                <a:ea typeface="宋体" charset="-122"/>
              </a:endParaRPr>
            </a:p>
          </p:txBody>
        </p:sp>
      </p:grpSp>
      <p:grpSp>
        <p:nvGrpSpPr>
          <p:cNvPr id="5" name="Group 42"/>
          <p:cNvGrpSpPr>
            <a:grpSpLocks/>
          </p:cNvGrpSpPr>
          <p:nvPr/>
        </p:nvGrpSpPr>
        <p:grpSpPr bwMode="auto">
          <a:xfrm>
            <a:off x="5435600" y="4076700"/>
            <a:ext cx="3167063" cy="2087563"/>
            <a:chOff x="3424" y="2568"/>
            <a:chExt cx="1995" cy="1315"/>
          </a:xfrm>
        </p:grpSpPr>
        <p:grpSp>
          <p:nvGrpSpPr>
            <p:cNvPr id="62484" name="Group 43"/>
            <p:cNvGrpSpPr>
              <a:grpSpLocks/>
            </p:cNvGrpSpPr>
            <p:nvPr/>
          </p:nvGrpSpPr>
          <p:grpSpPr bwMode="auto">
            <a:xfrm>
              <a:off x="3424" y="2568"/>
              <a:ext cx="1488" cy="1315"/>
              <a:chOff x="3832" y="2341"/>
              <a:chExt cx="1488" cy="1315"/>
            </a:xfrm>
          </p:grpSpPr>
          <p:sp>
            <p:nvSpPr>
              <p:cNvPr id="62486" name="Text Box 44"/>
              <p:cNvSpPr txBox="1">
                <a:spLocks noChangeArrowheads="1"/>
              </p:cNvSpPr>
              <p:nvPr/>
            </p:nvSpPr>
            <p:spPr bwMode="auto">
              <a:xfrm>
                <a:off x="4649" y="2795"/>
                <a:ext cx="423"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0</a:t>
                </a:r>
              </a:p>
            </p:txBody>
          </p:sp>
          <p:sp>
            <p:nvSpPr>
              <p:cNvPr id="62487" name="Oval 45"/>
              <p:cNvSpPr>
                <a:spLocks noChangeArrowheads="1"/>
              </p:cNvSpPr>
              <p:nvPr/>
            </p:nvSpPr>
            <p:spPr bwMode="auto">
              <a:xfrm>
                <a:off x="3832" y="306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2488" name="Line 46"/>
              <p:cNvSpPr>
                <a:spLocks noChangeShapeType="1"/>
              </p:cNvSpPr>
              <p:nvPr/>
            </p:nvSpPr>
            <p:spPr bwMode="auto">
              <a:xfrm>
                <a:off x="4014" y="3611"/>
                <a:ext cx="726" cy="0"/>
              </a:xfrm>
              <a:prstGeom prst="line">
                <a:avLst/>
              </a:prstGeom>
              <a:noFill/>
              <a:ln w="28575">
                <a:solidFill>
                  <a:srgbClr val="FFCC00"/>
                </a:solidFill>
                <a:round/>
                <a:headEnd/>
                <a:tailEnd/>
              </a:ln>
            </p:spPr>
            <p:txBody>
              <a:bodyPr wrap="none" anchor="ctr"/>
              <a:lstStyle/>
              <a:p>
                <a:endParaRPr lang="zh-CN" altLang="en-US"/>
              </a:p>
            </p:txBody>
          </p:sp>
          <p:sp>
            <p:nvSpPr>
              <p:cNvPr id="62489" name="Line 47"/>
              <p:cNvSpPr>
                <a:spLocks noChangeShapeType="1"/>
              </p:cNvSpPr>
              <p:nvPr/>
            </p:nvSpPr>
            <p:spPr bwMode="auto">
              <a:xfrm>
                <a:off x="4014" y="2386"/>
                <a:ext cx="0" cy="1225"/>
              </a:xfrm>
              <a:prstGeom prst="line">
                <a:avLst/>
              </a:prstGeom>
              <a:noFill/>
              <a:ln w="28575">
                <a:solidFill>
                  <a:srgbClr val="FFCC00"/>
                </a:solidFill>
                <a:round/>
                <a:headEnd/>
                <a:tailEnd/>
              </a:ln>
            </p:spPr>
            <p:txBody>
              <a:bodyPr wrap="none" anchor="ctr"/>
              <a:lstStyle/>
              <a:p>
                <a:endParaRPr lang="zh-CN" altLang="en-US"/>
              </a:p>
            </p:txBody>
          </p:sp>
          <p:sp>
            <p:nvSpPr>
              <p:cNvPr id="62490" name="Line 48"/>
              <p:cNvSpPr>
                <a:spLocks noChangeShapeType="1"/>
              </p:cNvSpPr>
              <p:nvPr/>
            </p:nvSpPr>
            <p:spPr bwMode="auto">
              <a:xfrm>
                <a:off x="4014" y="2386"/>
                <a:ext cx="726" cy="0"/>
              </a:xfrm>
              <a:prstGeom prst="line">
                <a:avLst/>
              </a:prstGeom>
              <a:noFill/>
              <a:ln w="28575">
                <a:solidFill>
                  <a:srgbClr val="FFCC00"/>
                </a:solidFill>
                <a:round/>
                <a:headEnd/>
                <a:tailEnd/>
              </a:ln>
            </p:spPr>
            <p:txBody>
              <a:bodyPr wrap="none" anchor="ctr"/>
              <a:lstStyle/>
              <a:p>
                <a:endParaRPr lang="zh-CN" altLang="en-US"/>
              </a:p>
            </p:txBody>
          </p:sp>
          <p:sp>
            <p:nvSpPr>
              <p:cNvPr id="62491" name="Text Box 49"/>
              <p:cNvSpPr txBox="1">
                <a:spLocks noChangeArrowheads="1"/>
              </p:cNvSpPr>
              <p:nvPr/>
            </p:nvSpPr>
            <p:spPr bwMode="auto">
              <a:xfrm>
                <a:off x="4059" y="2750"/>
                <a:ext cx="303"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2492" name="Text Box 50"/>
              <p:cNvSpPr txBox="1">
                <a:spLocks noChangeArrowheads="1"/>
              </p:cNvSpPr>
              <p:nvPr/>
            </p:nvSpPr>
            <p:spPr bwMode="auto">
              <a:xfrm>
                <a:off x="4150" y="3294"/>
                <a:ext cx="228" cy="328"/>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宋体" charset="-122"/>
                    <a:ea typeface="宋体" charset="-122"/>
                  </a:rPr>
                  <a:t>-</a:t>
                </a:r>
                <a:endParaRPr kumimoji="1" lang="en-US" altLang="zh-CN" sz="2800">
                  <a:solidFill>
                    <a:schemeClr val="bg1"/>
                  </a:solidFill>
                  <a:latin typeface="Times New Roman" pitchFamily="18" charset="0"/>
                  <a:ea typeface="宋体" charset="-122"/>
                </a:endParaRPr>
              </a:p>
            </p:txBody>
          </p:sp>
          <p:sp>
            <p:nvSpPr>
              <p:cNvPr id="62493" name="Text Box 51"/>
              <p:cNvSpPr txBox="1">
                <a:spLocks noChangeArrowheads="1"/>
              </p:cNvSpPr>
              <p:nvPr/>
            </p:nvSpPr>
            <p:spPr bwMode="auto">
              <a:xfrm>
                <a:off x="4785" y="2432"/>
                <a:ext cx="242"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2494" name="Text Box 52"/>
              <p:cNvSpPr txBox="1">
                <a:spLocks noChangeArrowheads="1"/>
              </p:cNvSpPr>
              <p:nvPr/>
            </p:nvSpPr>
            <p:spPr bwMode="auto">
              <a:xfrm>
                <a:off x="4785" y="3294"/>
                <a:ext cx="228"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宋体" charset="-122"/>
                    <a:ea typeface="宋体" charset="-122"/>
                  </a:rPr>
                  <a:t>-</a:t>
                </a:r>
              </a:p>
            </p:txBody>
          </p:sp>
          <p:sp>
            <p:nvSpPr>
              <p:cNvPr id="62495" name="Rectangle 53"/>
              <p:cNvSpPr>
                <a:spLocks noChangeArrowheads="1"/>
              </p:cNvSpPr>
              <p:nvPr/>
            </p:nvSpPr>
            <p:spPr bwMode="auto">
              <a:xfrm>
                <a:off x="3932" y="247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2496" name="Oval 54"/>
              <p:cNvSpPr>
                <a:spLocks noChangeArrowheads="1"/>
              </p:cNvSpPr>
              <p:nvPr/>
            </p:nvSpPr>
            <p:spPr bwMode="auto">
              <a:xfrm>
                <a:off x="4739" y="3565"/>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2497" name="Oval 55"/>
              <p:cNvSpPr>
                <a:spLocks noChangeArrowheads="1"/>
              </p:cNvSpPr>
              <p:nvPr/>
            </p:nvSpPr>
            <p:spPr bwMode="auto">
              <a:xfrm>
                <a:off x="4739" y="2341"/>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2498" name="Line 56"/>
              <p:cNvSpPr>
                <a:spLocks noChangeShapeType="1"/>
              </p:cNvSpPr>
              <p:nvPr/>
            </p:nvSpPr>
            <p:spPr bwMode="auto">
              <a:xfrm>
                <a:off x="4830" y="2386"/>
                <a:ext cx="408" cy="0"/>
              </a:xfrm>
              <a:prstGeom prst="line">
                <a:avLst/>
              </a:prstGeom>
              <a:noFill/>
              <a:ln w="28575">
                <a:solidFill>
                  <a:srgbClr val="FFCC00"/>
                </a:solidFill>
                <a:round/>
                <a:headEnd/>
                <a:tailEnd/>
              </a:ln>
            </p:spPr>
            <p:txBody>
              <a:bodyPr/>
              <a:lstStyle/>
              <a:p>
                <a:endParaRPr lang="zh-CN" altLang="en-US"/>
              </a:p>
            </p:txBody>
          </p:sp>
          <p:sp>
            <p:nvSpPr>
              <p:cNvPr id="62499" name="Line 57"/>
              <p:cNvSpPr>
                <a:spLocks noChangeShapeType="1"/>
              </p:cNvSpPr>
              <p:nvPr/>
            </p:nvSpPr>
            <p:spPr bwMode="auto">
              <a:xfrm>
                <a:off x="5239" y="2386"/>
                <a:ext cx="0" cy="1225"/>
              </a:xfrm>
              <a:prstGeom prst="line">
                <a:avLst/>
              </a:prstGeom>
              <a:noFill/>
              <a:ln w="28575">
                <a:solidFill>
                  <a:srgbClr val="FFCC00"/>
                </a:solidFill>
                <a:round/>
                <a:headEnd/>
                <a:tailEnd/>
              </a:ln>
            </p:spPr>
            <p:txBody>
              <a:bodyPr/>
              <a:lstStyle/>
              <a:p>
                <a:endParaRPr lang="zh-CN" altLang="en-US"/>
              </a:p>
            </p:txBody>
          </p:sp>
          <p:sp>
            <p:nvSpPr>
              <p:cNvPr id="62500" name="Line 58"/>
              <p:cNvSpPr>
                <a:spLocks noChangeShapeType="1"/>
              </p:cNvSpPr>
              <p:nvPr/>
            </p:nvSpPr>
            <p:spPr bwMode="auto">
              <a:xfrm>
                <a:off x="4830" y="3611"/>
                <a:ext cx="408" cy="0"/>
              </a:xfrm>
              <a:prstGeom prst="line">
                <a:avLst/>
              </a:prstGeom>
              <a:noFill/>
              <a:ln w="28575">
                <a:solidFill>
                  <a:srgbClr val="FFCC00"/>
                </a:solidFill>
                <a:round/>
                <a:headEnd/>
                <a:tailEnd/>
              </a:ln>
            </p:spPr>
            <p:txBody>
              <a:bodyPr/>
              <a:lstStyle/>
              <a:p>
                <a:endParaRPr lang="zh-CN" altLang="en-US"/>
              </a:p>
            </p:txBody>
          </p:sp>
          <p:sp>
            <p:nvSpPr>
              <p:cNvPr id="62501" name="Rectangle 59"/>
              <p:cNvSpPr>
                <a:spLocks noChangeArrowheads="1"/>
              </p:cNvSpPr>
              <p:nvPr/>
            </p:nvSpPr>
            <p:spPr bwMode="auto">
              <a:xfrm>
                <a:off x="5193" y="279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2502" name="Text Box 60"/>
              <p:cNvSpPr txBox="1">
                <a:spLocks noChangeArrowheads="1"/>
              </p:cNvSpPr>
              <p:nvPr/>
            </p:nvSpPr>
            <p:spPr bwMode="auto">
              <a:xfrm>
                <a:off x="3923" y="2432"/>
                <a:ext cx="679"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62503" name="Text Box 61"/>
              <p:cNvSpPr txBox="1">
                <a:spLocks noChangeArrowheads="1"/>
              </p:cNvSpPr>
              <p:nvPr/>
            </p:nvSpPr>
            <p:spPr bwMode="auto">
              <a:xfrm>
                <a:off x="4059" y="3067"/>
                <a:ext cx="679"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9V</a:t>
                </a:r>
                <a:endParaRPr kumimoji="1" lang="en-US" altLang="zh-CN" sz="2800">
                  <a:solidFill>
                    <a:schemeClr val="bg1"/>
                  </a:solidFill>
                  <a:latin typeface="Times New Roman" pitchFamily="18" charset="0"/>
                  <a:ea typeface="宋体" charset="-122"/>
                  <a:sym typeface="Symbol" pitchFamily="18" charset="2"/>
                </a:endParaRPr>
              </a:p>
            </p:txBody>
          </p:sp>
        </p:grpSp>
        <p:sp>
          <p:nvSpPr>
            <p:cNvPr id="62485" name="Text Box 62"/>
            <p:cNvSpPr txBox="1">
              <a:spLocks noChangeArrowheads="1"/>
            </p:cNvSpPr>
            <p:nvPr/>
          </p:nvSpPr>
          <p:spPr bwMode="auto">
            <a:xfrm>
              <a:off x="4740" y="3022"/>
              <a:ext cx="679"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3</a:t>
              </a:r>
              <a:r>
                <a:rPr kumimoji="1" lang="en-US" altLang="zh-CN" sz="2800">
                  <a:solidFill>
                    <a:schemeClr val="bg1"/>
                  </a:solidFill>
                  <a:latin typeface="Times New Roman" pitchFamily="18" charset="0"/>
                  <a:ea typeface="宋体" charset="-122"/>
                  <a:sym typeface="Symbol" pitchFamily="18" charset="2"/>
                </a:rPr>
                <a:t></a:t>
              </a:r>
            </a:p>
          </p:txBody>
        </p:sp>
      </p:grpSp>
      <p:sp>
        <p:nvSpPr>
          <p:cNvPr id="403519" name="Text Box 63"/>
          <p:cNvSpPr txBox="1">
            <a:spLocks noChangeArrowheads="1"/>
          </p:cNvSpPr>
          <p:nvPr/>
        </p:nvSpPr>
        <p:spPr bwMode="auto">
          <a:xfrm>
            <a:off x="684213" y="4581525"/>
            <a:ext cx="2514600" cy="519113"/>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startAt="3"/>
            </a:pPr>
            <a:r>
              <a:rPr kumimoji="1" lang="zh-CN" altLang="en-US" sz="2800" b="1">
                <a:solidFill>
                  <a:srgbClr val="FFFF00"/>
                </a:solidFill>
                <a:latin typeface="楷体_GB2312" pitchFamily="49" charset="-122"/>
                <a:ea typeface="楷体_GB2312" pitchFamily="49" charset="-122"/>
              </a:rPr>
              <a:t>等效电路</a:t>
            </a:r>
          </a:p>
        </p:txBody>
      </p:sp>
      <p:graphicFrame>
        <p:nvGraphicFramePr>
          <p:cNvPr id="403520" name="Object 64"/>
          <p:cNvGraphicFramePr>
            <a:graphicFrameLocks noGrp="1" noChangeAspect="1"/>
          </p:cNvGraphicFramePr>
          <p:nvPr>
            <p:ph/>
          </p:nvPr>
        </p:nvGraphicFramePr>
        <p:xfrm>
          <a:off x="1184275" y="5119688"/>
          <a:ext cx="2706688" cy="895350"/>
        </p:xfrm>
        <a:graphic>
          <a:graphicData uri="http://schemas.openxmlformats.org/presentationml/2006/ole">
            <p:oleObj spid="_x0000_s62480" name="公式" r:id="rId6" imgW="1361992" imgH="447550" progId="Equation.3">
              <p:embed/>
            </p:oleObj>
          </a:graphicData>
        </a:graphic>
      </p:graphicFrame>
      <p:grpSp>
        <p:nvGrpSpPr>
          <p:cNvPr id="62481" name="Group 65"/>
          <p:cNvGrpSpPr>
            <a:grpSpLocks/>
          </p:cNvGrpSpPr>
          <p:nvPr/>
        </p:nvGrpSpPr>
        <p:grpSpPr bwMode="auto">
          <a:xfrm>
            <a:off x="6588125" y="6446838"/>
            <a:ext cx="792163" cy="366712"/>
            <a:chOff x="5193" y="4020"/>
            <a:chExt cx="499" cy="231"/>
          </a:xfrm>
        </p:grpSpPr>
        <p:pic>
          <p:nvPicPr>
            <p:cNvPr id="62482" name="Picture 66" descr="78900"/>
            <p:cNvPicPr>
              <a:picLocks noChangeAspect="1" noChangeArrowheads="1"/>
            </p:cNvPicPr>
            <p:nvPr/>
          </p:nvPicPr>
          <p:blipFill>
            <a:blip r:embed="rId5"/>
            <a:srcRect/>
            <a:stretch>
              <a:fillRect/>
            </a:stretch>
          </p:blipFill>
          <p:spPr bwMode="auto">
            <a:xfrm>
              <a:off x="5193" y="4066"/>
              <a:ext cx="499" cy="181"/>
            </a:xfrm>
            <a:prstGeom prst="rect">
              <a:avLst/>
            </a:prstGeom>
            <a:noFill/>
            <a:ln w="9525">
              <a:noFill/>
              <a:miter lim="800000"/>
              <a:headEnd/>
              <a:tailEnd/>
            </a:ln>
          </p:spPr>
        </p:pic>
        <p:sp>
          <p:nvSpPr>
            <p:cNvPr id="62483" name="Text Box 67">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403458"/>
                                        </p:tgtEl>
                                        <p:attrNameLst>
                                          <p:attrName>style.visibility</p:attrName>
                                        </p:attrNameLst>
                                      </p:cBhvr>
                                      <p:to>
                                        <p:strVal val="visible"/>
                                      </p:to>
                                    </p:set>
                                    <p:anim calcmode="lin" valueType="num">
                                      <p:cBhvr additive="base">
                                        <p:cTn id="7" dur="500" fill="hold"/>
                                        <p:tgtEl>
                                          <p:spTgt spid="403458"/>
                                        </p:tgtEl>
                                        <p:attrNameLst>
                                          <p:attrName>ppt_x</p:attrName>
                                        </p:attrNameLst>
                                      </p:cBhvr>
                                      <p:tavLst>
                                        <p:tav tm="0">
                                          <p:val>
                                            <p:strVal val="1+#ppt_w/2"/>
                                          </p:val>
                                        </p:tav>
                                        <p:tav tm="100000">
                                          <p:val>
                                            <p:strVal val="#ppt_x"/>
                                          </p:val>
                                        </p:tav>
                                      </p:tavLst>
                                    </p:anim>
                                    <p:anim calcmode="lin" valueType="num">
                                      <p:cBhvr additive="base">
                                        <p:cTn id="8" dur="500" fill="hold"/>
                                        <p:tgtEl>
                                          <p:spTgt spid="4034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par>
                          <p:cTn id="14" fill="hold" nodeType="afterGroup">
                            <p:stCondLst>
                              <p:cond delay="500"/>
                            </p:stCondLst>
                            <p:childTnLst>
                              <p:par>
                                <p:cTn id="15" presetID="20" presetClass="entr" presetSubtype="0" fill="hold" grpId="0" nodeType="afterEffect">
                                  <p:stCondLst>
                                    <p:cond delay="0"/>
                                  </p:stCondLst>
                                  <p:childTnLst>
                                    <p:set>
                                      <p:cBhvr>
                                        <p:cTn id="16" dur="1" fill="hold">
                                          <p:stCondLst>
                                            <p:cond delay="0"/>
                                          </p:stCondLst>
                                        </p:cTn>
                                        <p:tgtEl>
                                          <p:spTgt spid="403466"/>
                                        </p:tgtEl>
                                        <p:attrNameLst>
                                          <p:attrName>style.visibility</p:attrName>
                                        </p:attrNameLst>
                                      </p:cBhvr>
                                      <p:to>
                                        <p:strVal val="visible"/>
                                      </p:to>
                                    </p:set>
                                    <p:animEffect transition="in" filter="wedge">
                                      <p:cBhvr>
                                        <p:cTn id="17" dur="2000"/>
                                        <p:tgtEl>
                                          <p:spTgt spid="4034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3459"/>
                                        </p:tgtEl>
                                        <p:attrNameLst>
                                          <p:attrName>style.visibility</p:attrName>
                                        </p:attrNameLst>
                                      </p:cBhvr>
                                      <p:to>
                                        <p:strVal val="visible"/>
                                      </p:to>
                                    </p:set>
                                    <p:animEffect transition="in" filter="wipe(left)">
                                      <p:cBhvr>
                                        <p:cTn id="22" dur="1000"/>
                                        <p:tgtEl>
                                          <p:spTgt spid="4034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3460"/>
                                        </p:tgtEl>
                                        <p:attrNameLst>
                                          <p:attrName>style.visibility</p:attrName>
                                        </p:attrNameLst>
                                      </p:cBhvr>
                                      <p:to>
                                        <p:strVal val="visible"/>
                                      </p:to>
                                    </p:set>
                                    <p:animEffect transition="in" filter="wipe(left)">
                                      <p:cBhvr>
                                        <p:cTn id="27" dur="1000"/>
                                        <p:tgtEl>
                                          <p:spTgt spid="4034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3461"/>
                                        </p:tgtEl>
                                        <p:attrNameLst>
                                          <p:attrName>style.visibility</p:attrName>
                                        </p:attrNameLst>
                                      </p:cBhvr>
                                      <p:to>
                                        <p:strVal val="visible"/>
                                      </p:to>
                                    </p:set>
                                    <p:animEffect transition="in" filter="wipe(left)">
                                      <p:cBhvr>
                                        <p:cTn id="32" dur="1000"/>
                                        <p:tgtEl>
                                          <p:spTgt spid="4034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403463"/>
                                        </p:tgtEl>
                                        <p:attrNameLst>
                                          <p:attrName>style.visibility</p:attrName>
                                        </p:attrNameLst>
                                      </p:cBhvr>
                                      <p:to>
                                        <p:strVal val="visible"/>
                                      </p:to>
                                    </p:set>
                                    <p:animEffect transition="in" filter="slide(fromLeft)">
                                      <p:cBhvr>
                                        <p:cTn id="37" dur="500"/>
                                        <p:tgtEl>
                                          <p:spTgt spid="403463"/>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403462"/>
                                        </p:tgtEl>
                                        <p:attrNameLst>
                                          <p:attrName>style.visibility</p:attrName>
                                        </p:attrNameLst>
                                      </p:cBhvr>
                                      <p:to>
                                        <p:strVal val="visible"/>
                                      </p:to>
                                    </p:set>
                                    <p:animEffect transition="in" filter="wipe(left)">
                                      <p:cBhvr>
                                        <p:cTn id="41" dur="1000"/>
                                        <p:tgtEl>
                                          <p:spTgt spid="4034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3464"/>
                                        </p:tgtEl>
                                        <p:attrNameLst>
                                          <p:attrName>style.visibility</p:attrName>
                                        </p:attrNameLst>
                                      </p:cBhvr>
                                      <p:to>
                                        <p:strVal val="visible"/>
                                      </p:to>
                                    </p:set>
                                    <p:animEffect transition="in" filter="wipe(left)">
                                      <p:cBhvr>
                                        <p:cTn id="46" dur="2000"/>
                                        <p:tgtEl>
                                          <p:spTgt spid="40346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03465"/>
                                        </p:tgtEl>
                                        <p:attrNameLst>
                                          <p:attrName>style.visibility</p:attrName>
                                        </p:attrNameLst>
                                      </p:cBhvr>
                                      <p:to>
                                        <p:strVal val="visible"/>
                                      </p:to>
                                    </p:set>
                                    <p:animEffect transition="in" filter="wipe(left)">
                                      <p:cBhvr>
                                        <p:cTn id="51" dur="1000"/>
                                        <p:tgtEl>
                                          <p:spTgt spid="40346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9" fill="hold" grpId="0" nodeType="clickEffect">
                                  <p:stCondLst>
                                    <p:cond delay="0"/>
                                  </p:stCondLst>
                                  <p:childTnLst>
                                    <p:set>
                                      <p:cBhvr>
                                        <p:cTn id="55" dur="1" fill="hold">
                                          <p:stCondLst>
                                            <p:cond delay="0"/>
                                          </p:stCondLst>
                                        </p:cTn>
                                        <p:tgtEl>
                                          <p:spTgt spid="403519"/>
                                        </p:tgtEl>
                                        <p:attrNameLst>
                                          <p:attrName>style.visibility</p:attrName>
                                        </p:attrNameLst>
                                      </p:cBhvr>
                                      <p:to>
                                        <p:strVal val="visible"/>
                                      </p:to>
                                    </p:set>
                                    <p:anim calcmode="lin" valueType="num">
                                      <p:cBhvr additive="base">
                                        <p:cTn id="56" dur="500" fill="hold"/>
                                        <p:tgtEl>
                                          <p:spTgt spid="403519"/>
                                        </p:tgtEl>
                                        <p:attrNameLst>
                                          <p:attrName>ppt_x</p:attrName>
                                        </p:attrNameLst>
                                      </p:cBhvr>
                                      <p:tavLst>
                                        <p:tav tm="0">
                                          <p:val>
                                            <p:strVal val="0-#ppt_w/2"/>
                                          </p:val>
                                        </p:tav>
                                        <p:tav tm="100000">
                                          <p:val>
                                            <p:strVal val="#ppt_x"/>
                                          </p:val>
                                        </p:tav>
                                      </p:tavLst>
                                    </p:anim>
                                    <p:anim calcmode="lin" valueType="num">
                                      <p:cBhvr additive="base">
                                        <p:cTn id="57" dur="500" fill="hold"/>
                                        <p:tgtEl>
                                          <p:spTgt spid="403519"/>
                                        </p:tgtEl>
                                        <p:attrNameLst>
                                          <p:attrName>ppt_y</p:attrName>
                                        </p:attrNameLst>
                                      </p:cBhvr>
                                      <p:tavLst>
                                        <p:tav tm="0">
                                          <p:val>
                                            <p:strVal val="0-#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linds(horizontal)">
                                      <p:cBhvr>
                                        <p:cTn id="62" dur="500"/>
                                        <p:tgtEl>
                                          <p:spTgt spid="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03520"/>
                                        </p:tgtEl>
                                        <p:attrNameLst>
                                          <p:attrName>style.visibility</p:attrName>
                                        </p:attrNameLst>
                                      </p:cBhvr>
                                      <p:to>
                                        <p:strVal val="visible"/>
                                      </p:to>
                                    </p:set>
                                    <p:animEffect transition="in" filter="wipe(left)">
                                      <p:cBhvr>
                                        <p:cTn id="67" dur="2000"/>
                                        <p:tgtEl>
                                          <p:spTgt spid="403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8" grpId="0" animBg="1" autoUpdateAnimBg="0"/>
      <p:bldP spid="403459" grpId="0" autoUpdateAnimBg="0"/>
      <p:bldP spid="403460" grpId="0" autoUpdateAnimBg="0"/>
      <p:bldP spid="403461" grpId="0" autoUpdateAnimBg="0"/>
      <p:bldP spid="403462" grpId="0" autoUpdateAnimBg="0"/>
      <p:bldP spid="403463" grpId="0" animBg="1"/>
      <p:bldP spid="403464" grpId="0" autoUpdateAnimBg="0"/>
      <p:bldP spid="403465" grpId="0" autoUpdateAnimBg="0"/>
      <p:bldP spid="403466" grpId="0" animBg="1"/>
      <p:bldP spid="403519"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Text Box 2"/>
          <p:cNvSpPr txBox="1">
            <a:spLocks noChangeArrowheads="1"/>
          </p:cNvSpPr>
          <p:nvPr/>
        </p:nvSpPr>
        <p:spPr bwMode="auto">
          <a:xfrm>
            <a:off x="684213" y="620713"/>
            <a:ext cx="7991475" cy="1630362"/>
          </a:xfrm>
          <a:prstGeom prst="rect">
            <a:avLst/>
          </a:prstGeom>
          <a:noFill/>
          <a:ln w="9525">
            <a:noFill/>
            <a:miter lim="800000"/>
            <a:headEnd/>
            <a:tailEnd/>
          </a:ln>
        </p:spPr>
        <p:txBody>
          <a:bodyPr>
            <a:spAutoFit/>
          </a:bodyPr>
          <a:lstStyle/>
          <a:p>
            <a:pPr eaLnBrk="1" hangingPunct="1">
              <a:lnSpc>
                <a:spcPct val="120000"/>
              </a:lnSpc>
            </a:pPr>
            <a:r>
              <a:rPr lang="zh-CN" altLang="en-US" sz="2800" b="1">
                <a:solidFill>
                  <a:srgbClr val="FFFF00"/>
                </a:solidFill>
                <a:latin typeface="楷体_GB2312" pitchFamily="49" charset="-122"/>
                <a:ea typeface="楷体_GB2312" pitchFamily="49" charset="-122"/>
              </a:rPr>
              <a:t>        计算含受控源电路的等效电阻是用外加电源法还是开路、短路法，要具体问题具体分析，以计算简便为好。</a:t>
            </a:r>
          </a:p>
        </p:txBody>
      </p:sp>
      <p:sp>
        <p:nvSpPr>
          <p:cNvPr id="404483" name="Text Box 3"/>
          <p:cNvSpPr txBox="1">
            <a:spLocks noChangeArrowheads="1"/>
          </p:cNvSpPr>
          <p:nvPr/>
        </p:nvSpPr>
        <p:spPr bwMode="auto">
          <a:xfrm>
            <a:off x="1331913" y="2349500"/>
            <a:ext cx="4248150" cy="519113"/>
          </a:xfrm>
          <a:prstGeom prst="rect">
            <a:avLst/>
          </a:prstGeom>
          <a:noFill/>
          <a:ln w="9525">
            <a:noFill/>
            <a:miter lim="800000"/>
            <a:headEnd/>
            <a:tailEnd/>
          </a:ln>
        </p:spPr>
        <p:txBody>
          <a:bodyPr>
            <a:spAutoFit/>
          </a:bodyPr>
          <a:lstStyle/>
          <a:p>
            <a:pPr eaLnBrk="1" hangingPunct="1">
              <a:spcBef>
                <a:spcPct val="50000"/>
              </a:spcBef>
            </a:pPr>
            <a:r>
              <a:rPr kumimoji="1" lang="zh-CN" altLang="zh-CN" sz="2800" b="1">
                <a:solidFill>
                  <a:srgbClr val="FFFF00"/>
                </a:solidFill>
                <a:latin typeface="楷体_GB2312" pitchFamily="49" charset="-122"/>
                <a:ea typeface="楷体_GB2312" pitchFamily="49" charset="-122"/>
              </a:rPr>
              <a:t>求</a:t>
            </a:r>
            <a:r>
              <a:rPr kumimoji="1" lang="zh-CN" altLang="en-US" sz="2800" b="1">
                <a:solidFill>
                  <a:srgbClr val="FFFF00"/>
                </a:solidFill>
                <a:latin typeface="楷体_GB2312" pitchFamily="49" charset="-122"/>
                <a:ea typeface="楷体_GB2312" pitchFamily="49" charset="-122"/>
              </a:rPr>
              <a:t>负载</a:t>
            </a:r>
            <a:r>
              <a:rPr kumimoji="1" lang="en-US" altLang="zh-CN" sz="2800" i="1">
                <a:solidFill>
                  <a:schemeClr val="bg1"/>
                </a:solidFill>
                <a:latin typeface="Times New Roman" pitchFamily="18" charset="0"/>
                <a:ea typeface="楷体_GB2312" pitchFamily="49" charset="-122"/>
              </a:rPr>
              <a:t>R</a:t>
            </a:r>
            <a:r>
              <a:rPr kumimoji="1" lang="en-US" altLang="zh-CN" sz="2800" b="1" baseline="-25000">
                <a:solidFill>
                  <a:schemeClr val="bg1"/>
                </a:solidFill>
                <a:latin typeface="Times New Roman" pitchFamily="18" charset="0"/>
                <a:ea typeface="楷体_GB2312" pitchFamily="49" charset="-122"/>
              </a:rPr>
              <a:t>L</a:t>
            </a:r>
            <a:r>
              <a:rPr kumimoji="1" lang="zh-CN" altLang="en-US" sz="2800" b="1">
                <a:solidFill>
                  <a:srgbClr val="FFFF00"/>
                </a:solidFill>
                <a:latin typeface="楷体_GB2312" pitchFamily="49" charset="-122"/>
                <a:ea typeface="楷体_GB2312" pitchFamily="49" charset="-122"/>
              </a:rPr>
              <a:t>消耗的功率</a:t>
            </a:r>
          </a:p>
        </p:txBody>
      </p:sp>
      <p:sp>
        <p:nvSpPr>
          <p:cNvPr id="404484" name="Text Box 4"/>
          <p:cNvSpPr txBox="1">
            <a:spLocks noChangeArrowheads="1"/>
          </p:cNvSpPr>
          <p:nvPr/>
        </p:nvSpPr>
        <p:spPr bwMode="auto">
          <a:xfrm>
            <a:off x="539750" y="2349500"/>
            <a:ext cx="863600" cy="579438"/>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Times New Roman" pitchFamily="18" charset="0"/>
                <a:ea typeface="宋体" charset="-122"/>
              </a:rPr>
              <a:t>例</a:t>
            </a:r>
            <a:r>
              <a:rPr kumimoji="1" lang="en-US" altLang="zh-CN" sz="3200">
                <a:solidFill>
                  <a:schemeClr val="bg1"/>
                </a:solidFill>
                <a:latin typeface="Times New Roman" pitchFamily="18" charset="0"/>
                <a:ea typeface="宋体" charset="-122"/>
              </a:rPr>
              <a:t>3</a:t>
            </a:r>
            <a:endParaRPr kumimoji="1" lang="en-US" altLang="zh-CN" sz="3200" b="1">
              <a:solidFill>
                <a:schemeClr val="bg1"/>
              </a:solidFill>
              <a:latin typeface="Times New Roman" pitchFamily="18" charset="0"/>
              <a:ea typeface="宋体" charset="-122"/>
            </a:endParaRPr>
          </a:p>
        </p:txBody>
      </p:sp>
      <p:sp>
        <p:nvSpPr>
          <p:cNvPr id="404485" name="Text Box 5"/>
          <p:cNvSpPr txBox="1">
            <a:spLocks noChangeArrowheads="1"/>
          </p:cNvSpPr>
          <p:nvPr/>
        </p:nvSpPr>
        <p:spPr bwMode="auto">
          <a:xfrm>
            <a:off x="539750" y="3068638"/>
            <a:ext cx="647700" cy="519112"/>
          </a:xfrm>
          <a:prstGeom prst="rect">
            <a:avLst/>
          </a:prstGeom>
          <a:solidFill>
            <a:srgbClr val="990033"/>
          </a:solid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Times New Roman" pitchFamily="18" charset="0"/>
                <a:ea typeface="宋体" charset="-122"/>
              </a:rPr>
              <a:t>解</a:t>
            </a:r>
          </a:p>
        </p:txBody>
      </p:sp>
      <p:sp>
        <p:nvSpPr>
          <p:cNvPr id="404486" name="Text Box 6"/>
          <p:cNvSpPr txBox="1">
            <a:spLocks noChangeArrowheads="1"/>
          </p:cNvSpPr>
          <p:nvPr/>
        </p:nvSpPr>
        <p:spPr bwMode="auto">
          <a:xfrm>
            <a:off x="1258888" y="3068638"/>
            <a:ext cx="3313112" cy="519112"/>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a:pPr>
            <a:r>
              <a:rPr kumimoji="1" lang="zh-CN" altLang="en-US" sz="2800" b="1">
                <a:solidFill>
                  <a:srgbClr val="FFFF00"/>
                </a:solidFill>
                <a:latin typeface="楷体_GB2312" pitchFamily="49" charset="-122"/>
                <a:ea typeface="楷体_GB2312" pitchFamily="49" charset="-122"/>
              </a:rPr>
              <a:t>求开路电压</a:t>
            </a:r>
            <a:r>
              <a:rPr kumimoji="1" lang="en-US" altLang="zh-CN" sz="2800" i="1">
                <a:solidFill>
                  <a:srgbClr val="FFFF00"/>
                </a:solidFill>
                <a:latin typeface="Times New Roman" pitchFamily="18" charset="0"/>
                <a:ea typeface="楷体_GB2312" pitchFamily="49" charset="-122"/>
              </a:rPr>
              <a:t>U</a:t>
            </a:r>
            <a:r>
              <a:rPr kumimoji="1" lang="en-US" altLang="zh-CN" sz="2800" baseline="-25000">
                <a:solidFill>
                  <a:srgbClr val="FFFF00"/>
                </a:solidFill>
                <a:latin typeface="Times New Roman" pitchFamily="18" charset="0"/>
                <a:ea typeface="楷体_GB2312" pitchFamily="49" charset="-122"/>
              </a:rPr>
              <a:t>oc</a:t>
            </a:r>
          </a:p>
        </p:txBody>
      </p:sp>
      <p:grpSp>
        <p:nvGrpSpPr>
          <p:cNvPr id="63495" name="Group 7"/>
          <p:cNvGrpSpPr>
            <a:grpSpLocks/>
          </p:cNvGrpSpPr>
          <p:nvPr/>
        </p:nvGrpSpPr>
        <p:grpSpPr bwMode="auto">
          <a:xfrm>
            <a:off x="8316913" y="6446838"/>
            <a:ext cx="792162" cy="366712"/>
            <a:chOff x="5193" y="4020"/>
            <a:chExt cx="499" cy="231"/>
          </a:xfrm>
        </p:grpSpPr>
        <p:pic>
          <p:nvPicPr>
            <p:cNvPr id="63557" name="Picture 8"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63558" name="Text Box 9">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63496" name="Group 10"/>
          <p:cNvGrpSpPr>
            <a:grpSpLocks/>
          </p:cNvGrpSpPr>
          <p:nvPr/>
        </p:nvGrpSpPr>
        <p:grpSpPr bwMode="auto">
          <a:xfrm>
            <a:off x="7453313" y="6446838"/>
            <a:ext cx="792162" cy="366712"/>
            <a:chOff x="4649" y="4020"/>
            <a:chExt cx="499" cy="231"/>
          </a:xfrm>
        </p:grpSpPr>
        <p:pic>
          <p:nvPicPr>
            <p:cNvPr id="63555" name="Picture 11"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63556" name="Text Box 12">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3"/>
          <p:cNvGrpSpPr>
            <a:grpSpLocks/>
          </p:cNvGrpSpPr>
          <p:nvPr/>
        </p:nvGrpSpPr>
        <p:grpSpPr bwMode="auto">
          <a:xfrm>
            <a:off x="395288" y="476250"/>
            <a:ext cx="1644650" cy="850900"/>
            <a:chOff x="385" y="3022"/>
            <a:chExt cx="1036" cy="536"/>
          </a:xfrm>
        </p:grpSpPr>
        <p:pic>
          <p:nvPicPr>
            <p:cNvPr id="63553" name="Picture 14" descr="123"/>
            <p:cNvPicPr>
              <a:picLocks noChangeAspect="1" noChangeArrowheads="1"/>
            </p:cNvPicPr>
            <p:nvPr/>
          </p:nvPicPr>
          <p:blipFill>
            <a:blip r:embed="rId3"/>
            <a:srcRect/>
            <a:stretch>
              <a:fillRect/>
            </a:stretch>
          </p:blipFill>
          <p:spPr bwMode="auto">
            <a:xfrm>
              <a:off x="385" y="3022"/>
              <a:ext cx="590" cy="536"/>
            </a:xfrm>
            <a:prstGeom prst="rect">
              <a:avLst/>
            </a:prstGeom>
            <a:noFill/>
            <a:ln w="9525">
              <a:noFill/>
              <a:miter lim="800000"/>
              <a:headEnd/>
              <a:tailEnd/>
            </a:ln>
          </p:spPr>
        </p:pic>
        <p:sp>
          <p:nvSpPr>
            <p:cNvPr id="63554" name="Text Box 15"/>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kumimoji="1" lang="zh-CN" altLang="en-US" sz="3200">
                  <a:solidFill>
                    <a:srgbClr val="FA7748"/>
                  </a:solidFill>
                  <a:latin typeface="Times New Roman" pitchFamily="18" charset="0"/>
                  <a:ea typeface="华文行楷" pitchFamily="2" charset="-122"/>
                </a:rPr>
                <a:t>注意</a:t>
              </a:r>
            </a:p>
          </p:txBody>
        </p:sp>
      </p:grpSp>
      <p:grpSp>
        <p:nvGrpSpPr>
          <p:cNvPr id="5" name="Group 16"/>
          <p:cNvGrpSpPr>
            <a:grpSpLocks/>
          </p:cNvGrpSpPr>
          <p:nvPr/>
        </p:nvGrpSpPr>
        <p:grpSpPr bwMode="auto">
          <a:xfrm>
            <a:off x="4860925" y="1989138"/>
            <a:ext cx="4283075" cy="3141662"/>
            <a:chOff x="3062" y="1253"/>
            <a:chExt cx="2698" cy="1979"/>
          </a:xfrm>
        </p:grpSpPr>
        <p:sp>
          <p:nvSpPr>
            <p:cNvPr id="63526" name="Oval 17"/>
            <p:cNvSpPr>
              <a:spLocks noChangeArrowheads="1"/>
            </p:cNvSpPr>
            <p:nvPr/>
          </p:nvSpPr>
          <p:spPr bwMode="auto">
            <a:xfrm>
              <a:off x="4604" y="286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3527" name="Oval 18"/>
            <p:cNvSpPr>
              <a:spLocks noChangeArrowheads="1"/>
            </p:cNvSpPr>
            <p:nvPr/>
          </p:nvSpPr>
          <p:spPr bwMode="auto">
            <a:xfrm>
              <a:off x="3062" y="247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3528" name="Line 19"/>
            <p:cNvSpPr>
              <a:spLocks noChangeShapeType="1"/>
            </p:cNvSpPr>
            <p:nvPr/>
          </p:nvSpPr>
          <p:spPr bwMode="auto">
            <a:xfrm>
              <a:off x="4423" y="1843"/>
              <a:ext cx="0" cy="1225"/>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63529" name="Text Box 20"/>
            <p:cNvSpPr txBox="1">
              <a:spLocks noChangeArrowheads="1"/>
            </p:cNvSpPr>
            <p:nvPr/>
          </p:nvSpPr>
          <p:spPr bwMode="auto">
            <a:xfrm>
              <a:off x="3788" y="2251"/>
              <a:ext cx="62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100</a:t>
              </a:r>
              <a:r>
                <a:rPr kumimoji="1" lang="en-US" altLang="zh-CN" sz="2800">
                  <a:solidFill>
                    <a:schemeClr val="bg1"/>
                  </a:solidFill>
                  <a:latin typeface="Times New Roman" pitchFamily="18" charset="0"/>
                  <a:ea typeface="宋体" charset="-122"/>
                  <a:sym typeface="Symbol" pitchFamily="18" charset="2"/>
                </a:rPr>
                <a:t></a:t>
              </a:r>
            </a:p>
          </p:txBody>
        </p:sp>
        <p:sp>
          <p:nvSpPr>
            <p:cNvPr id="63530" name="Text Box 21"/>
            <p:cNvSpPr txBox="1">
              <a:spLocks noChangeArrowheads="1"/>
            </p:cNvSpPr>
            <p:nvPr/>
          </p:nvSpPr>
          <p:spPr bwMode="auto">
            <a:xfrm>
              <a:off x="3697" y="1888"/>
              <a:ext cx="58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50</a:t>
              </a:r>
              <a:r>
                <a:rPr kumimoji="1" lang="en-US" altLang="zh-CN" sz="2800">
                  <a:solidFill>
                    <a:schemeClr val="bg1"/>
                  </a:solidFill>
                  <a:latin typeface="Times New Roman" pitchFamily="18" charset="0"/>
                  <a:ea typeface="宋体" charset="-122"/>
                  <a:sym typeface="Symbol" pitchFamily="18" charset="2"/>
                </a:rPr>
                <a:t></a:t>
              </a:r>
            </a:p>
          </p:txBody>
        </p:sp>
        <p:sp>
          <p:nvSpPr>
            <p:cNvPr id="63531" name="Line 22"/>
            <p:cNvSpPr>
              <a:spLocks noChangeShapeType="1"/>
            </p:cNvSpPr>
            <p:nvPr/>
          </p:nvSpPr>
          <p:spPr bwMode="auto">
            <a:xfrm>
              <a:off x="4559" y="1934"/>
              <a:ext cx="0" cy="384"/>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3532" name="Text Box 23"/>
            <p:cNvSpPr txBox="1">
              <a:spLocks noChangeArrowheads="1"/>
            </p:cNvSpPr>
            <p:nvPr/>
          </p:nvSpPr>
          <p:spPr bwMode="auto">
            <a:xfrm>
              <a:off x="3334" y="2251"/>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3533" name="Text Box 24"/>
            <p:cNvSpPr txBox="1">
              <a:spLocks noChangeArrowheads="1"/>
            </p:cNvSpPr>
            <p:nvPr/>
          </p:nvSpPr>
          <p:spPr bwMode="auto">
            <a:xfrm>
              <a:off x="3289" y="275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3534" name="Text Box 25"/>
            <p:cNvSpPr txBox="1">
              <a:spLocks noChangeArrowheads="1"/>
            </p:cNvSpPr>
            <p:nvPr/>
          </p:nvSpPr>
          <p:spPr bwMode="auto">
            <a:xfrm>
              <a:off x="3425" y="2478"/>
              <a:ext cx="59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40V</a:t>
              </a:r>
            </a:p>
          </p:txBody>
        </p:sp>
        <p:sp>
          <p:nvSpPr>
            <p:cNvPr id="63535" name="Text Box 26"/>
            <p:cNvSpPr txBox="1">
              <a:spLocks noChangeArrowheads="1"/>
            </p:cNvSpPr>
            <p:nvPr/>
          </p:nvSpPr>
          <p:spPr bwMode="auto">
            <a:xfrm>
              <a:off x="4786" y="2251"/>
              <a:ext cx="38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L</a:t>
              </a:r>
              <a:endParaRPr kumimoji="1" lang="en-US" altLang="zh-CN" sz="2800">
                <a:solidFill>
                  <a:schemeClr val="bg1"/>
                </a:solidFill>
                <a:latin typeface="Times New Roman" pitchFamily="18" charset="0"/>
                <a:ea typeface="宋体" charset="-122"/>
              </a:endParaRPr>
            </a:p>
          </p:txBody>
        </p:sp>
        <p:sp>
          <p:nvSpPr>
            <p:cNvPr id="63536" name="Text Box 27"/>
            <p:cNvSpPr txBox="1">
              <a:spLocks noChangeArrowheads="1"/>
            </p:cNvSpPr>
            <p:nvPr/>
          </p:nvSpPr>
          <p:spPr bwMode="auto">
            <a:xfrm>
              <a:off x="4377" y="2705"/>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3537" name="Text Box 28"/>
            <p:cNvSpPr txBox="1">
              <a:spLocks noChangeArrowheads="1"/>
            </p:cNvSpPr>
            <p:nvPr/>
          </p:nvSpPr>
          <p:spPr bwMode="auto">
            <a:xfrm>
              <a:off x="4922" y="2705"/>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3538" name="Text Box 29"/>
            <p:cNvSpPr txBox="1">
              <a:spLocks noChangeArrowheads="1"/>
            </p:cNvSpPr>
            <p:nvPr/>
          </p:nvSpPr>
          <p:spPr bwMode="auto">
            <a:xfrm>
              <a:off x="4559" y="2569"/>
              <a:ext cx="53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50V</a:t>
              </a:r>
            </a:p>
          </p:txBody>
        </p:sp>
        <p:sp>
          <p:nvSpPr>
            <p:cNvPr id="63539" name="Text Box 30"/>
            <p:cNvSpPr txBox="1">
              <a:spLocks noChangeArrowheads="1"/>
            </p:cNvSpPr>
            <p:nvPr/>
          </p:nvSpPr>
          <p:spPr bwMode="auto">
            <a:xfrm>
              <a:off x="4559" y="1934"/>
              <a:ext cx="38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1</a:t>
              </a:r>
              <a:endParaRPr kumimoji="1" lang="en-US" altLang="zh-CN" sz="2800">
                <a:solidFill>
                  <a:schemeClr val="bg1"/>
                </a:solidFill>
                <a:latin typeface="Times New Roman" pitchFamily="18" charset="0"/>
                <a:ea typeface="宋体" charset="-122"/>
              </a:endParaRPr>
            </a:p>
          </p:txBody>
        </p:sp>
        <p:sp>
          <p:nvSpPr>
            <p:cNvPr id="63540" name="Line 31"/>
            <p:cNvSpPr>
              <a:spLocks noChangeShapeType="1"/>
            </p:cNvSpPr>
            <p:nvPr/>
          </p:nvSpPr>
          <p:spPr bwMode="auto">
            <a:xfrm>
              <a:off x="3243" y="1435"/>
              <a:ext cx="0" cy="408"/>
            </a:xfrm>
            <a:prstGeom prst="line">
              <a:avLst/>
            </a:prstGeom>
            <a:noFill/>
            <a:ln w="28575">
              <a:solidFill>
                <a:srgbClr val="FFCC00"/>
              </a:solidFill>
              <a:round/>
              <a:headEnd/>
              <a:tailEnd type="oval" w="med" len="med"/>
            </a:ln>
          </p:spPr>
          <p:txBody>
            <a:bodyPr/>
            <a:lstStyle/>
            <a:p>
              <a:endParaRPr lang="zh-CN" altLang="en-US"/>
            </a:p>
          </p:txBody>
        </p:sp>
        <p:sp>
          <p:nvSpPr>
            <p:cNvPr id="63541" name="Line 32"/>
            <p:cNvSpPr>
              <a:spLocks noChangeShapeType="1"/>
            </p:cNvSpPr>
            <p:nvPr/>
          </p:nvSpPr>
          <p:spPr bwMode="auto">
            <a:xfrm>
              <a:off x="4423" y="1435"/>
              <a:ext cx="0" cy="408"/>
            </a:xfrm>
            <a:prstGeom prst="line">
              <a:avLst/>
            </a:prstGeom>
            <a:noFill/>
            <a:ln w="28575">
              <a:solidFill>
                <a:srgbClr val="FFCC00"/>
              </a:solidFill>
              <a:round/>
              <a:headEnd/>
              <a:tailEnd/>
            </a:ln>
          </p:spPr>
          <p:txBody>
            <a:bodyPr/>
            <a:lstStyle/>
            <a:p>
              <a:endParaRPr lang="zh-CN" altLang="en-US"/>
            </a:p>
          </p:txBody>
        </p:sp>
        <p:sp>
          <p:nvSpPr>
            <p:cNvPr id="63542" name="Text Box 33"/>
            <p:cNvSpPr txBox="1">
              <a:spLocks noChangeArrowheads="1"/>
            </p:cNvSpPr>
            <p:nvPr/>
          </p:nvSpPr>
          <p:spPr bwMode="auto">
            <a:xfrm>
              <a:off x="3379" y="1425"/>
              <a:ext cx="38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4</a:t>
              </a:r>
              <a:r>
                <a:rPr lang="en-US" altLang="zh-CN" sz="2800" i="1">
                  <a:solidFill>
                    <a:schemeClr val="bg1"/>
                  </a:solidFill>
                  <a:latin typeface="Times New Roman" pitchFamily="18" charset="0"/>
                  <a:ea typeface="宋体" charset="-122"/>
                </a:rPr>
                <a:t>I</a:t>
              </a:r>
              <a:r>
                <a:rPr lang="en-US" altLang="zh-CN" sz="2800" baseline="-25000">
                  <a:solidFill>
                    <a:schemeClr val="bg1"/>
                  </a:solidFill>
                  <a:latin typeface="Times New Roman" pitchFamily="18" charset="0"/>
                  <a:ea typeface="宋体" charset="-122"/>
                </a:rPr>
                <a:t>1</a:t>
              </a:r>
              <a:endParaRPr lang="en-US" altLang="zh-CN" sz="2800">
                <a:solidFill>
                  <a:srgbClr val="FFFF00"/>
                </a:solidFill>
                <a:ea typeface="仿宋_GB2312" pitchFamily="49" charset="-122"/>
              </a:endParaRPr>
            </a:p>
          </p:txBody>
        </p:sp>
        <p:sp>
          <p:nvSpPr>
            <p:cNvPr id="63543" name="Line 34"/>
            <p:cNvSpPr>
              <a:spLocks noChangeShapeType="1"/>
            </p:cNvSpPr>
            <p:nvPr/>
          </p:nvSpPr>
          <p:spPr bwMode="auto">
            <a:xfrm>
              <a:off x="3243" y="1435"/>
              <a:ext cx="1180" cy="0"/>
            </a:xfrm>
            <a:prstGeom prst="line">
              <a:avLst/>
            </a:prstGeom>
            <a:noFill/>
            <a:ln w="28575">
              <a:solidFill>
                <a:srgbClr val="FFCC00"/>
              </a:solidFill>
              <a:round/>
              <a:headEnd/>
              <a:tailEnd/>
            </a:ln>
          </p:spPr>
          <p:txBody>
            <a:bodyPr/>
            <a:lstStyle/>
            <a:p>
              <a:endParaRPr lang="zh-CN" altLang="en-US"/>
            </a:p>
          </p:txBody>
        </p:sp>
        <p:sp>
          <p:nvSpPr>
            <p:cNvPr id="63544" name="Text Box 35"/>
            <p:cNvSpPr txBox="1">
              <a:spLocks noChangeArrowheads="1"/>
            </p:cNvSpPr>
            <p:nvPr/>
          </p:nvSpPr>
          <p:spPr bwMode="auto">
            <a:xfrm>
              <a:off x="3243" y="1979"/>
              <a:ext cx="589"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50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3545" name="Text Box 36"/>
            <p:cNvSpPr txBox="1">
              <a:spLocks noChangeArrowheads="1"/>
            </p:cNvSpPr>
            <p:nvPr/>
          </p:nvSpPr>
          <p:spPr bwMode="auto">
            <a:xfrm>
              <a:off x="5194" y="2251"/>
              <a:ext cx="56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5</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3546" name="Rectangle 37"/>
            <p:cNvSpPr>
              <a:spLocks noChangeArrowheads="1"/>
            </p:cNvSpPr>
            <p:nvPr/>
          </p:nvSpPr>
          <p:spPr bwMode="auto">
            <a:xfrm>
              <a:off x="3243" y="1843"/>
              <a:ext cx="1951" cy="1225"/>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3547" name="Rectangle 38"/>
            <p:cNvSpPr>
              <a:spLocks noChangeArrowheads="1"/>
            </p:cNvSpPr>
            <p:nvPr/>
          </p:nvSpPr>
          <p:spPr bwMode="auto">
            <a:xfrm>
              <a:off x="3162" y="197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3548" name="Rectangle 39"/>
            <p:cNvSpPr>
              <a:spLocks noChangeArrowheads="1"/>
            </p:cNvSpPr>
            <p:nvPr/>
          </p:nvSpPr>
          <p:spPr bwMode="auto">
            <a:xfrm>
              <a:off x="4377" y="225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3549" name="Rectangle 40"/>
            <p:cNvSpPr>
              <a:spLocks noChangeArrowheads="1"/>
            </p:cNvSpPr>
            <p:nvPr/>
          </p:nvSpPr>
          <p:spPr bwMode="auto">
            <a:xfrm>
              <a:off x="5103" y="225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3550" name="Rectangle 41"/>
            <p:cNvSpPr>
              <a:spLocks noChangeArrowheads="1"/>
            </p:cNvSpPr>
            <p:nvPr/>
          </p:nvSpPr>
          <p:spPr bwMode="auto">
            <a:xfrm>
              <a:off x="3788" y="1798"/>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3551" name="Line 42"/>
            <p:cNvSpPr>
              <a:spLocks noChangeShapeType="1"/>
            </p:cNvSpPr>
            <p:nvPr/>
          </p:nvSpPr>
          <p:spPr bwMode="auto">
            <a:xfrm flipH="1" flipV="1">
              <a:off x="3379" y="1434"/>
              <a:ext cx="363"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3552" name="AutoShape 43"/>
            <p:cNvSpPr>
              <a:spLocks noChangeArrowheads="1"/>
            </p:cNvSpPr>
            <p:nvPr/>
          </p:nvSpPr>
          <p:spPr bwMode="auto">
            <a:xfrm rot="5400000">
              <a:off x="3764" y="1230"/>
              <a:ext cx="363" cy="409"/>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grpSp>
      <p:grpSp>
        <p:nvGrpSpPr>
          <p:cNvPr id="6" name="Group 44"/>
          <p:cNvGrpSpPr>
            <a:grpSpLocks/>
          </p:cNvGrpSpPr>
          <p:nvPr/>
        </p:nvGrpSpPr>
        <p:grpSpPr bwMode="auto">
          <a:xfrm>
            <a:off x="1042988" y="3573463"/>
            <a:ext cx="3168650" cy="2952750"/>
            <a:chOff x="657" y="2251"/>
            <a:chExt cx="1996" cy="1860"/>
          </a:xfrm>
        </p:grpSpPr>
        <p:sp>
          <p:nvSpPr>
            <p:cNvPr id="63503" name="Oval 45"/>
            <p:cNvSpPr>
              <a:spLocks noChangeArrowheads="1"/>
            </p:cNvSpPr>
            <p:nvPr/>
          </p:nvSpPr>
          <p:spPr bwMode="auto">
            <a:xfrm>
              <a:off x="657" y="347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3504" name="Line 46"/>
            <p:cNvSpPr>
              <a:spLocks noChangeShapeType="1"/>
            </p:cNvSpPr>
            <p:nvPr/>
          </p:nvSpPr>
          <p:spPr bwMode="auto">
            <a:xfrm>
              <a:off x="2017" y="2840"/>
              <a:ext cx="544" cy="0"/>
            </a:xfrm>
            <a:prstGeom prst="line">
              <a:avLst/>
            </a:prstGeom>
            <a:noFill/>
            <a:ln w="28575">
              <a:solidFill>
                <a:srgbClr val="FFCC00"/>
              </a:solidFill>
              <a:round/>
              <a:headEnd type="oval" w="med" len="med"/>
              <a:tailEnd/>
            </a:ln>
          </p:spPr>
          <p:txBody>
            <a:bodyPr wrap="none" anchor="ctr"/>
            <a:lstStyle/>
            <a:p>
              <a:endParaRPr lang="zh-CN" altLang="en-US"/>
            </a:p>
          </p:txBody>
        </p:sp>
        <p:sp>
          <p:nvSpPr>
            <p:cNvPr id="63505" name="Text Box 47"/>
            <p:cNvSpPr txBox="1">
              <a:spLocks noChangeArrowheads="1"/>
            </p:cNvSpPr>
            <p:nvPr/>
          </p:nvSpPr>
          <p:spPr bwMode="auto">
            <a:xfrm>
              <a:off x="1383" y="3249"/>
              <a:ext cx="62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100</a:t>
              </a:r>
              <a:r>
                <a:rPr kumimoji="1" lang="en-US" altLang="zh-CN" sz="2800">
                  <a:solidFill>
                    <a:schemeClr val="bg1"/>
                  </a:solidFill>
                  <a:latin typeface="Times New Roman" pitchFamily="18" charset="0"/>
                  <a:ea typeface="宋体" charset="-122"/>
                  <a:sym typeface="Symbol" pitchFamily="18" charset="2"/>
                </a:rPr>
                <a:t></a:t>
              </a:r>
            </a:p>
          </p:txBody>
        </p:sp>
        <p:sp>
          <p:nvSpPr>
            <p:cNvPr id="63506" name="Text Box 48"/>
            <p:cNvSpPr txBox="1">
              <a:spLocks noChangeArrowheads="1"/>
            </p:cNvSpPr>
            <p:nvPr/>
          </p:nvSpPr>
          <p:spPr bwMode="auto">
            <a:xfrm>
              <a:off x="1292" y="2886"/>
              <a:ext cx="58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50</a:t>
              </a:r>
              <a:r>
                <a:rPr kumimoji="1" lang="en-US" altLang="zh-CN" sz="2800">
                  <a:solidFill>
                    <a:schemeClr val="bg1"/>
                  </a:solidFill>
                  <a:latin typeface="Times New Roman" pitchFamily="18" charset="0"/>
                  <a:ea typeface="宋体" charset="-122"/>
                  <a:sym typeface="Symbol" pitchFamily="18" charset="2"/>
                </a:rPr>
                <a:t></a:t>
              </a:r>
            </a:p>
          </p:txBody>
        </p:sp>
        <p:sp>
          <p:nvSpPr>
            <p:cNvPr id="63507" name="Line 49"/>
            <p:cNvSpPr>
              <a:spLocks noChangeShapeType="1"/>
            </p:cNvSpPr>
            <p:nvPr/>
          </p:nvSpPr>
          <p:spPr bwMode="auto">
            <a:xfrm>
              <a:off x="2154" y="2932"/>
              <a:ext cx="0" cy="384"/>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3508" name="Text Box 50"/>
            <p:cNvSpPr txBox="1">
              <a:spLocks noChangeArrowheads="1"/>
            </p:cNvSpPr>
            <p:nvPr/>
          </p:nvSpPr>
          <p:spPr bwMode="auto">
            <a:xfrm>
              <a:off x="929" y="3249"/>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3509" name="Text Box 51"/>
            <p:cNvSpPr txBox="1">
              <a:spLocks noChangeArrowheads="1"/>
            </p:cNvSpPr>
            <p:nvPr/>
          </p:nvSpPr>
          <p:spPr bwMode="auto">
            <a:xfrm>
              <a:off x="884" y="3748"/>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3510" name="Text Box 52"/>
            <p:cNvSpPr txBox="1">
              <a:spLocks noChangeArrowheads="1"/>
            </p:cNvSpPr>
            <p:nvPr/>
          </p:nvSpPr>
          <p:spPr bwMode="auto">
            <a:xfrm>
              <a:off x="1020" y="3476"/>
              <a:ext cx="59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40V</a:t>
              </a:r>
            </a:p>
          </p:txBody>
        </p:sp>
        <p:sp>
          <p:nvSpPr>
            <p:cNvPr id="63511" name="Text Box 53"/>
            <p:cNvSpPr txBox="1">
              <a:spLocks noChangeArrowheads="1"/>
            </p:cNvSpPr>
            <p:nvPr/>
          </p:nvSpPr>
          <p:spPr bwMode="auto">
            <a:xfrm>
              <a:off x="2154" y="2932"/>
              <a:ext cx="38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1</a:t>
              </a:r>
              <a:endParaRPr kumimoji="1" lang="en-US" altLang="zh-CN" sz="2800">
                <a:solidFill>
                  <a:schemeClr val="bg1"/>
                </a:solidFill>
                <a:latin typeface="Times New Roman" pitchFamily="18" charset="0"/>
                <a:ea typeface="宋体" charset="-122"/>
              </a:endParaRPr>
            </a:p>
          </p:txBody>
        </p:sp>
        <p:sp>
          <p:nvSpPr>
            <p:cNvPr id="63512" name="Line 54"/>
            <p:cNvSpPr>
              <a:spLocks noChangeShapeType="1"/>
            </p:cNvSpPr>
            <p:nvPr/>
          </p:nvSpPr>
          <p:spPr bwMode="auto">
            <a:xfrm>
              <a:off x="838" y="2433"/>
              <a:ext cx="0" cy="408"/>
            </a:xfrm>
            <a:prstGeom prst="line">
              <a:avLst/>
            </a:prstGeom>
            <a:noFill/>
            <a:ln w="28575">
              <a:solidFill>
                <a:srgbClr val="FFCC00"/>
              </a:solidFill>
              <a:round/>
              <a:headEnd/>
              <a:tailEnd type="oval" w="med" len="med"/>
            </a:ln>
          </p:spPr>
          <p:txBody>
            <a:bodyPr/>
            <a:lstStyle/>
            <a:p>
              <a:endParaRPr lang="zh-CN" altLang="en-US"/>
            </a:p>
          </p:txBody>
        </p:sp>
        <p:sp>
          <p:nvSpPr>
            <p:cNvPr id="63513" name="Line 55"/>
            <p:cNvSpPr>
              <a:spLocks noChangeShapeType="1"/>
            </p:cNvSpPr>
            <p:nvPr/>
          </p:nvSpPr>
          <p:spPr bwMode="auto">
            <a:xfrm>
              <a:off x="2018" y="2433"/>
              <a:ext cx="0" cy="408"/>
            </a:xfrm>
            <a:prstGeom prst="line">
              <a:avLst/>
            </a:prstGeom>
            <a:noFill/>
            <a:ln w="28575">
              <a:solidFill>
                <a:srgbClr val="FFCC00"/>
              </a:solidFill>
              <a:round/>
              <a:headEnd/>
              <a:tailEnd/>
            </a:ln>
          </p:spPr>
          <p:txBody>
            <a:bodyPr/>
            <a:lstStyle/>
            <a:p>
              <a:endParaRPr lang="zh-CN" altLang="en-US"/>
            </a:p>
          </p:txBody>
        </p:sp>
        <p:sp>
          <p:nvSpPr>
            <p:cNvPr id="63514" name="Text Box 56"/>
            <p:cNvSpPr txBox="1">
              <a:spLocks noChangeArrowheads="1"/>
            </p:cNvSpPr>
            <p:nvPr/>
          </p:nvSpPr>
          <p:spPr bwMode="auto">
            <a:xfrm>
              <a:off x="999" y="2423"/>
              <a:ext cx="38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4</a:t>
              </a:r>
              <a:r>
                <a:rPr lang="en-US" altLang="zh-CN" sz="2800" i="1">
                  <a:solidFill>
                    <a:schemeClr val="bg1"/>
                  </a:solidFill>
                  <a:latin typeface="Times New Roman" pitchFamily="18" charset="0"/>
                  <a:ea typeface="宋体" charset="-122"/>
                </a:rPr>
                <a:t>I</a:t>
              </a:r>
              <a:r>
                <a:rPr lang="en-US" altLang="zh-CN" sz="2800" baseline="-25000">
                  <a:solidFill>
                    <a:schemeClr val="bg1"/>
                  </a:solidFill>
                  <a:latin typeface="Times New Roman" pitchFamily="18" charset="0"/>
                  <a:ea typeface="宋体" charset="-122"/>
                </a:rPr>
                <a:t>1</a:t>
              </a:r>
              <a:endParaRPr lang="en-US" altLang="zh-CN" sz="2800">
                <a:solidFill>
                  <a:srgbClr val="FFFF00"/>
                </a:solidFill>
                <a:ea typeface="仿宋_GB2312" pitchFamily="49" charset="-122"/>
              </a:endParaRPr>
            </a:p>
          </p:txBody>
        </p:sp>
        <p:sp>
          <p:nvSpPr>
            <p:cNvPr id="63515" name="Line 57"/>
            <p:cNvSpPr>
              <a:spLocks noChangeShapeType="1"/>
            </p:cNvSpPr>
            <p:nvPr/>
          </p:nvSpPr>
          <p:spPr bwMode="auto">
            <a:xfrm>
              <a:off x="838" y="2433"/>
              <a:ext cx="1180" cy="0"/>
            </a:xfrm>
            <a:prstGeom prst="line">
              <a:avLst/>
            </a:prstGeom>
            <a:noFill/>
            <a:ln w="28575">
              <a:solidFill>
                <a:srgbClr val="FFCC00"/>
              </a:solidFill>
              <a:round/>
              <a:headEnd/>
              <a:tailEnd/>
            </a:ln>
          </p:spPr>
          <p:txBody>
            <a:bodyPr/>
            <a:lstStyle/>
            <a:p>
              <a:endParaRPr lang="zh-CN" altLang="en-US"/>
            </a:p>
          </p:txBody>
        </p:sp>
        <p:sp>
          <p:nvSpPr>
            <p:cNvPr id="63516" name="Text Box 58"/>
            <p:cNvSpPr txBox="1">
              <a:spLocks noChangeArrowheads="1"/>
            </p:cNvSpPr>
            <p:nvPr/>
          </p:nvSpPr>
          <p:spPr bwMode="auto">
            <a:xfrm>
              <a:off x="838" y="2977"/>
              <a:ext cx="589"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50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3517" name="Rectangle 59"/>
            <p:cNvSpPr>
              <a:spLocks noChangeArrowheads="1"/>
            </p:cNvSpPr>
            <p:nvPr/>
          </p:nvSpPr>
          <p:spPr bwMode="auto">
            <a:xfrm>
              <a:off x="838" y="2841"/>
              <a:ext cx="1179" cy="1225"/>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3518" name="Rectangle 60"/>
            <p:cNvSpPr>
              <a:spLocks noChangeArrowheads="1"/>
            </p:cNvSpPr>
            <p:nvPr/>
          </p:nvSpPr>
          <p:spPr bwMode="auto">
            <a:xfrm>
              <a:off x="757" y="297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3519" name="Rectangle 61"/>
            <p:cNvSpPr>
              <a:spLocks noChangeArrowheads="1"/>
            </p:cNvSpPr>
            <p:nvPr/>
          </p:nvSpPr>
          <p:spPr bwMode="auto">
            <a:xfrm>
              <a:off x="1972" y="329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3520" name="Rectangle 62"/>
            <p:cNvSpPr>
              <a:spLocks noChangeArrowheads="1"/>
            </p:cNvSpPr>
            <p:nvPr/>
          </p:nvSpPr>
          <p:spPr bwMode="auto">
            <a:xfrm>
              <a:off x="1383" y="279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3521" name="Line 63"/>
            <p:cNvSpPr>
              <a:spLocks noChangeShapeType="1"/>
            </p:cNvSpPr>
            <p:nvPr/>
          </p:nvSpPr>
          <p:spPr bwMode="auto">
            <a:xfrm>
              <a:off x="2017" y="4065"/>
              <a:ext cx="544" cy="0"/>
            </a:xfrm>
            <a:prstGeom prst="line">
              <a:avLst/>
            </a:prstGeom>
            <a:noFill/>
            <a:ln w="28575">
              <a:solidFill>
                <a:srgbClr val="FFCC00"/>
              </a:solidFill>
              <a:round/>
              <a:headEnd type="oval" w="med" len="med"/>
              <a:tailEnd/>
            </a:ln>
          </p:spPr>
          <p:txBody>
            <a:bodyPr wrap="none" anchor="ctr"/>
            <a:lstStyle/>
            <a:p>
              <a:endParaRPr lang="zh-CN" altLang="en-US"/>
            </a:p>
          </p:txBody>
        </p:sp>
        <p:sp>
          <p:nvSpPr>
            <p:cNvPr id="63522" name="Oval 64"/>
            <p:cNvSpPr>
              <a:spLocks noChangeArrowheads="1"/>
            </p:cNvSpPr>
            <p:nvPr/>
          </p:nvSpPr>
          <p:spPr bwMode="auto">
            <a:xfrm>
              <a:off x="2562" y="4020"/>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3523" name="Oval 65"/>
            <p:cNvSpPr>
              <a:spLocks noChangeArrowheads="1"/>
            </p:cNvSpPr>
            <p:nvPr/>
          </p:nvSpPr>
          <p:spPr bwMode="auto">
            <a:xfrm>
              <a:off x="2562" y="2795"/>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3524" name="Line 66"/>
            <p:cNvSpPr>
              <a:spLocks noChangeShapeType="1"/>
            </p:cNvSpPr>
            <p:nvPr/>
          </p:nvSpPr>
          <p:spPr bwMode="auto">
            <a:xfrm flipH="1" flipV="1">
              <a:off x="975" y="2432"/>
              <a:ext cx="408"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3525" name="AutoShape 67"/>
            <p:cNvSpPr>
              <a:spLocks noChangeArrowheads="1"/>
            </p:cNvSpPr>
            <p:nvPr/>
          </p:nvSpPr>
          <p:spPr bwMode="auto">
            <a:xfrm rot="5400000">
              <a:off x="1360" y="2228"/>
              <a:ext cx="363" cy="409"/>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grpSp>
      <p:grpSp>
        <p:nvGrpSpPr>
          <p:cNvPr id="63500" name="Group 68"/>
          <p:cNvGrpSpPr>
            <a:grpSpLocks/>
          </p:cNvGrpSpPr>
          <p:nvPr/>
        </p:nvGrpSpPr>
        <p:grpSpPr bwMode="auto">
          <a:xfrm>
            <a:off x="6588125" y="6446838"/>
            <a:ext cx="792163" cy="366712"/>
            <a:chOff x="5193" y="4020"/>
            <a:chExt cx="499" cy="231"/>
          </a:xfrm>
        </p:grpSpPr>
        <p:pic>
          <p:nvPicPr>
            <p:cNvPr id="63501" name="Picture 69"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63502" name="Text Box 70">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4482"/>
                                        </p:tgtEl>
                                        <p:attrNameLst>
                                          <p:attrName>style.visibility</p:attrName>
                                        </p:attrNameLst>
                                      </p:cBhvr>
                                      <p:to>
                                        <p:strVal val="visible"/>
                                      </p:to>
                                    </p:set>
                                    <p:animEffect transition="in" filter="wipe(up)">
                                      <p:cBhvr>
                                        <p:cTn id="12" dur="1000"/>
                                        <p:tgtEl>
                                          <p:spTgt spid="4044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404484"/>
                                        </p:tgtEl>
                                        <p:attrNameLst>
                                          <p:attrName>style.visibility</p:attrName>
                                        </p:attrNameLst>
                                      </p:cBhvr>
                                      <p:to>
                                        <p:strVal val="visible"/>
                                      </p:to>
                                    </p:set>
                                    <p:anim calcmode="lin" valueType="num">
                                      <p:cBhvr>
                                        <p:cTn id="17" dur="1000" fill="hold"/>
                                        <p:tgtEl>
                                          <p:spTgt spid="404484"/>
                                        </p:tgtEl>
                                        <p:attrNameLst>
                                          <p:attrName>ppt_w</p:attrName>
                                        </p:attrNameLst>
                                      </p:cBhvr>
                                      <p:tavLst>
                                        <p:tav tm="0">
                                          <p:val>
                                            <p:fltVal val="0"/>
                                          </p:val>
                                        </p:tav>
                                        <p:tav tm="100000">
                                          <p:val>
                                            <p:strVal val="#ppt_w"/>
                                          </p:val>
                                        </p:tav>
                                      </p:tavLst>
                                    </p:anim>
                                    <p:anim calcmode="lin" valueType="num">
                                      <p:cBhvr>
                                        <p:cTn id="18" dur="1000" fill="hold"/>
                                        <p:tgtEl>
                                          <p:spTgt spid="404484"/>
                                        </p:tgtEl>
                                        <p:attrNameLst>
                                          <p:attrName>ppt_h</p:attrName>
                                        </p:attrNameLst>
                                      </p:cBhvr>
                                      <p:tavLst>
                                        <p:tav tm="0">
                                          <p:val>
                                            <p:fltVal val="0"/>
                                          </p:val>
                                        </p:tav>
                                        <p:tav tm="100000">
                                          <p:val>
                                            <p:strVal val="#ppt_h"/>
                                          </p:val>
                                        </p:tav>
                                      </p:tavLst>
                                    </p:anim>
                                    <p:anim calcmode="lin" valueType="num">
                                      <p:cBhvr>
                                        <p:cTn id="19" dur="1000" fill="hold"/>
                                        <p:tgtEl>
                                          <p:spTgt spid="40448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404484"/>
                                        </p:tgtEl>
                                        <p:attrNameLst>
                                          <p:attrName>ppt_y</p:attrName>
                                        </p:attrNameLst>
                                      </p:cBhvr>
                                      <p:tavLst>
                                        <p:tav tm="0" fmla="#ppt_y+(sin(-2*pi*(1-$))*-#ppt_x+cos(-2*pi*(1-$))*(1-#ppt_y))*(1-$)">
                                          <p:val>
                                            <p:fltVal val="0"/>
                                          </p:val>
                                        </p:tav>
                                        <p:tav tm="100000">
                                          <p:val>
                                            <p:fltVal val="1"/>
                                          </p:val>
                                        </p:tav>
                                      </p:tavLst>
                                    </p:anim>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nodeType="afterGroup">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404483"/>
                                        </p:tgtEl>
                                        <p:attrNameLst>
                                          <p:attrName>style.visibility</p:attrName>
                                        </p:attrNameLst>
                                      </p:cBhvr>
                                      <p:to>
                                        <p:strVal val="visible"/>
                                      </p:to>
                                    </p:set>
                                    <p:anim calcmode="lin" valueType="num">
                                      <p:cBhvr additive="base">
                                        <p:cTn id="28" dur="500" fill="hold"/>
                                        <p:tgtEl>
                                          <p:spTgt spid="404483"/>
                                        </p:tgtEl>
                                        <p:attrNameLst>
                                          <p:attrName>ppt_x</p:attrName>
                                        </p:attrNameLst>
                                      </p:cBhvr>
                                      <p:tavLst>
                                        <p:tav tm="0">
                                          <p:val>
                                            <p:strVal val="#ppt_x"/>
                                          </p:val>
                                        </p:tav>
                                        <p:tav tm="100000">
                                          <p:val>
                                            <p:strVal val="#ppt_x"/>
                                          </p:val>
                                        </p:tav>
                                      </p:tavLst>
                                    </p:anim>
                                    <p:anim calcmode="lin" valueType="num">
                                      <p:cBhvr additive="base">
                                        <p:cTn id="29" dur="500" fill="hold"/>
                                        <p:tgtEl>
                                          <p:spTgt spid="404483"/>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5" presetClass="entr" presetSubtype="0" fill="hold" grpId="0" nodeType="clickEffect">
                                  <p:stCondLst>
                                    <p:cond delay="0"/>
                                  </p:stCondLst>
                                  <p:childTnLst>
                                    <p:set>
                                      <p:cBhvr>
                                        <p:cTn id="33" dur="1" fill="hold">
                                          <p:stCondLst>
                                            <p:cond delay="0"/>
                                          </p:stCondLst>
                                        </p:cTn>
                                        <p:tgtEl>
                                          <p:spTgt spid="404485"/>
                                        </p:tgtEl>
                                        <p:attrNameLst>
                                          <p:attrName>style.visibility</p:attrName>
                                        </p:attrNameLst>
                                      </p:cBhvr>
                                      <p:to>
                                        <p:strVal val="visible"/>
                                      </p:to>
                                    </p:set>
                                    <p:anim calcmode="lin" valueType="num">
                                      <p:cBhvr>
                                        <p:cTn id="34" dur="1000" fill="hold"/>
                                        <p:tgtEl>
                                          <p:spTgt spid="404485"/>
                                        </p:tgtEl>
                                        <p:attrNameLst>
                                          <p:attrName>ppt_w</p:attrName>
                                        </p:attrNameLst>
                                      </p:cBhvr>
                                      <p:tavLst>
                                        <p:tav tm="0">
                                          <p:val>
                                            <p:fltVal val="0"/>
                                          </p:val>
                                        </p:tav>
                                        <p:tav tm="100000">
                                          <p:val>
                                            <p:strVal val="#ppt_w"/>
                                          </p:val>
                                        </p:tav>
                                      </p:tavLst>
                                    </p:anim>
                                    <p:anim calcmode="lin" valueType="num">
                                      <p:cBhvr>
                                        <p:cTn id="35" dur="1000" fill="hold"/>
                                        <p:tgtEl>
                                          <p:spTgt spid="404485"/>
                                        </p:tgtEl>
                                        <p:attrNameLst>
                                          <p:attrName>ppt_h</p:attrName>
                                        </p:attrNameLst>
                                      </p:cBhvr>
                                      <p:tavLst>
                                        <p:tav tm="0">
                                          <p:val>
                                            <p:fltVal val="0"/>
                                          </p:val>
                                        </p:tav>
                                        <p:tav tm="100000">
                                          <p:val>
                                            <p:strVal val="#ppt_h"/>
                                          </p:val>
                                        </p:tav>
                                      </p:tavLst>
                                    </p:anim>
                                    <p:anim calcmode="lin" valueType="num">
                                      <p:cBhvr>
                                        <p:cTn id="36" dur="1000" fill="hold"/>
                                        <p:tgtEl>
                                          <p:spTgt spid="404485"/>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40448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4486"/>
                                        </p:tgtEl>
                                        <p:attrNameLst>
                                          <p:attrName>style.visibility</p:attrName>
                                        </p:attrNameLst>
                                      </p:cBhvr>
                                      <p:to>
                                        <p:strVal val="visible"/>
                                      </p:to>
                                    </p:set>
                                    <p:animEffect transition="in" filter="wipe(left)">
                                      <p:cBhvr>
                                        <p:cTn id="42" dur="2000"/>
                                        <p:tgtEl>
                                          <p:spTgt spid="4044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p:bldP spid="404483" grpId="0" autoUpdateAnimBg="0"/>
      <p:bldP spid="404484" grpId="0"/>
      <p:bldP spid="404485" grpId="0" animBg="1" autoUpdateAnimBg="0"/>
      <p:bldP spid="40448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5506" name="Object 2"/>
          <p:cNvGraphicFramePr>
            <a:graphicFrameLocks noChangeAspect="1"/>
          </p:cNvGraphicFramePr>
          <p:nvPr/>
        </p:nvGraphicFramePr>
        <p:xfrm>
          <a:off x="1763713" y="1628775"/>
          <a:ext cx="1524000" cy="534988"/>
        </p:xfrm>
        <a:graphic>
          <a:graphicData uri="http://schemas.openxmlformats.org/presentationml/2006/ole">
            <p:oleObj spid="_x0000_s64514" name="公式" r:id="rId3" imgW="676268" imgH="228634" progId="Equation.3">
              <p:embed/>
            </p:oleObj>
          </a:graphicData>
        </a:graphic>
      </p:graphicFrame>
      <p:sp>
        <p:nvSpPr>
          <p:cNvPr id="405507" name="AutoShape 3"/>
          <p:cNvSpPr>
            <a:spLocks noChangeArrowheads="1"/>
          </p:cNvSpPr>
          <p:nvPr/>
        </p:nvSpPr>
        <p:spPr bwMode="auto">
          <a:xfrm>
            <a:off x="827088" y="1714500"/>
            <a:ext cx="649287" cy="215900"/>
          </a:xfrm>
          <a:prstGeom prst="rightArrow">
            <a:avLst>
              <a:gd name="adj1" fmla="val 50000"/>
              <a:gd name="adj2" fmla="val 75184"/>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graphicFrame>
        <p:nvGraphicFramePr>
          <p:cNvPr id="405508" name="Object 4"/>
          <p:cNvGraphicFramePr>
            <a:graphicFrameLocks noChangeAspect="1"/>
          </p:cNvGraphicFramePr>
          <p:nvPr/>
        </p:nvGraphicFramePr>
        <p:xfrm>
          <a:off x="684213" y="2349500"/>
          <a:ext cx="2663825" cy="501650"/>
        </p:xfrm>
        <a:graphic>
          <a:graphicData uri="http://schemas.openxmlformats.org/presentationml/2006/ole">
            <p:oleObj spid="_x0000_s64516" name="公式" r:id="rId4" imgW="1276344" imgH="228634" progId="Equation.3">
              <p:embed/>
            </p:oleObj>
          </a:graphicData>
        </a:graphic>
      </p:graphicFrame>
      <p:sp>
        <p:nvSpPr>
          <p:cNvPr id="405509" name="Text Box 5"/>
          <p:cNvSpPr txBox="1">
            <a:spLocks noChangeArrowheads="1"/>
          </p:cNvSpPr>
          <p:nvPr/>
        </p:nvSpPr>
        <p:spPr bwMode="auto">
          <a:xfrm>
            <a:off x="468313" y="2997200"/>
            <a:ext cx="3276600" cy="519113"/>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startAt="2"/>
            </a:pPr>
            <a:r>
              <a:rPr kumimoji="1" lang="zh-CN" altLang="en-US" sz="2800" b="1">
                <a:solidFill>
                  <a:srgbClr val="FFFF00"/>
                </a:solidFill>
                <a:latin typeface="楷体_GB2312" pitchFamily="49" charset="-122"/>
                <a:ea typeface="楷体_GB2312" pitchFamily="49" charset="-122"/>
              </a:rPr>
              <a:t>求等效电阻</a:t>
            </a: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p>
        </p:txBody>
      </p:sp>
      <p:sp>
        <p:nvSpPr>
          <p:cNvPr id="405510" name="Text Box 6"/>
          <p:cNvSpPr txBox="1">
            <a:spLocks noChangeArrowheads="1"/>
          </p:cNvSpPr>
          <p:nvPr/>
        </p:nvSpPr>
        <p:spPr bwMode="auto">
          <a:xfrm>
            <a:off x="395288" y="3573463"/>
            <a:ext cx="4464050" cy="519112"/>
          </a:xfrm>
          <a:prstGeom prst="rect">
            <a:avLst/>
          </a:prstGeom>
          <a:noFill/>
          <a:ln w="9525">
            <a:noFill/>
            <a:miter lim="800000"/>
            <a:headEnd/>
            <a:tailEnd/>
          </a:ln>
        </p:spPr>
        <p:txBody>
          <a:bodyPr>
            <a:spAutoFit/>
          </a:bodyPr>
          <a:lstStyle/>
          <a:p>
            <a:pPr eaLnBrk="1" hangingPunct="1"/>
            <a:r>
              <a:rPr lang="zh-CN" altLang="en-US" sz="2800" b="1">
                <a:solidFill>
                  <a:srgbClr val="FFFF00"/>
                </a:solidFill>
                <a:latin typeface="Times New Roman" pitchFamily="18" charset="0"/>
                <a:ea typeface="楷体_GB2312" pitchFamily="49" charset="-122"/>
              </a:rPr>
              <a:t>用开路电压、短路电流法</a:t>
            </a:r>
            <a:endParaRPr lang="zh-CN" altLang="en-US" sz="2800" b="1">
              <a:solidFill>
                <a:srgbClr val="FFFF00"/>
              </a:solidFill>
              <a:ea typeface="楷体_GB2312" pitchFamily="49" charset="-122"/>
            </a:endParaRPr>
          </a:p>
        </p:txBody>
      </p:sp>
      <p:sp>
        <p:nvSpPr>
          <p:cNvPr id="405511" name="AutoShape 7"/>
          <p:cNvSpPr>
            <a:spLocks noChangeArrowheads="1"/>
          </p:cNvSpPr>
          <p:nvPr/>
        </p:nvSpPr>
        <p:spPr bwMode="auto">
          <a:xfrm>
            <a:off x="6443663" y="3573463"/>
            <a:ext cx="215900" cy="504825"/>
          </a:xfrm>
          <a:prstGeom prst="downArrow">
            <a:avLst>
              <a:gd name="adj1" fmla="val 50000"/>
              <a:gd name="adj2" fmla="val 58456"/>
            </a:avLst>
          </a:prstGeom>
          <a:solidFill>
            <a:srgbClr val="00CCFF"/>
          </a:solidFill>
          <a:ln w="9525">
            <a:solidFill>
              <a:srgbClr val="00CCFF"/>
            </a:solidFill>
            <a:miter lim="800000"/>
            <a:headEnd/>
            <a:tailEnd/>
          </a:ln>
        </p:spPr>
        <p:txBody>
          <a:bodyPr vert="eaVert" wrap="none" anchor="ctr"/>
          <a:lstStyle/>
          <a:p>
            <a:endParaRPr lang="zh-CN" altLang="en-US">
              <a:ea typeface="宋体" charset="-122"/>
            </a:endParaRPr>
          </a:p>
        </p:txBody>
      </p:sp>
      <p:graphicFrame>
        <p:nvGraphicFramePr>
          <p:cNvPr id="405512" name="Object 8"/>
          <p:cNvGraphicFramePr>
            <a:graphicFrameLocks noChangeAspect="1"/>
          </p:cNvGraphicFramePr>
          <p:nvPr/>
        </p:nvGraphicFramePr>
        <p:xfrm>
          <a:off x="539750" y="4221163"/>
          <a:ext cx="3311525" cy="557212"/>
        </p:xfrm>
        <a:graphic>
          <a:graphicData uri="http://schemas.openxmlformats.org/presentationml/2006/ole">
            <p:oleObj spid="_x0000_s64520" name="公式" r:id="rId5" imgW="1428727" imgH="228634" progId="Equation.3">
              <p:embed/>
            </p:oleObj>
          </a:graphicData>
        </a:graphic>
      </p:graphicFrame>
      <p:graphicFrame>
        <p:nvGraphicFramePr>
          <p:cNvPr id="405513" name="Object 9"/>
          <p:cNvGraphicFramePr>
            <a:graphicFrameLocks noChangeAspect="1"/>
          </p:cNvGraphicFramePr>
          <p:nvPr/>
        </p:nvGraphicFramePr>
        <p:xfrm>
          <a:off x="539750" y="4797425"/>
          <a:ext cx="3911600" cy="1066800"/>
        </p:xfrm>
        <a:graphic>
          <a:graphicData uri="http://schemas.openxmlformats.org/presentationml/2006/ole">
            <p:oleObj spid="_x0000_s64521" name="公式" r:id="rId6" imgW="1809685" imgH="485880" progId="Equation.3">
              <p:embed/>
            </p:oleObj>
          </a:graphicData>
        </a:graphic>
      </p:graphicFrame>
      <p:grpSp>
        <p:nvGrpSpPr>
          <p:cNvPr id="64522" name="Group 10"/>
          <p:cNvGrpSpPr>
            <a:grpSpLocks/>
          </p:cNvGrpSpPr>
          <p:nvPr/>
        </p:nvGrpSpPr>
        <p:grpSpPr bwMode="auto">
          <a:xfrm>
            <a:off x="8316913" y="6446838"/>
            <a:ext cx="792162" cy="366712"/>
            <a:chOff x="5193" y="4020"/>
            <a:chExt cx="499" cy="231"/>
          </a:xfrm>
        </p:grpSpPr>
        <p:pic>
          <p:nvPicPr>
            <p:cNvPr id="64595" name="Picture 11"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64596" name="Text Box 12">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64523" name="Group 13"/>
          <p:cNvGrpSpPr>
            <a:grpSpLocks/>
          </p:cNvGrpSpPr>
          <p:nvPr/>
        </p:nvGrpSpPr>
        <p:grpSpPr bwMode="auto">
          <a:xfrm>
            <a:off x="7453313" y="6446838"/>
            <a:ext cx="792162" cy="366712"/>
            <a:chOff x="4649" y="4020"/>
            <a:chExt cx="499" cy="231"/>
          </a:xfrm>
        </p:grpSpPr>
        <p:pic>
          <p:nvPicPr>
            <p:cNvPr id="64593" name="Picture 14" descr="78900"/>
            <p:cNvPicPr>
              <a:picLocks noChangeAspect="1" noChangeArrowheads="1"/>
            </p:cNvPicPr>
            <p:nvPr/>
          </p:nvPicPr>
          <p:blipFill>
            <a:blip r:embed="rId7"/>
            <a:srcRect/>
            <a:stretch>
              <a:fillRect/>
            </a:stretch>
          </p:blipFill>
          <p:spPr bwMode="auto">
            <a:xfrm>
              <a:off x="4649" y="4066"/>
              <a:ext cx="499" cy="181"/>
            </a:xfrm>
            <a:prstGeom prst="rect">
              <a:avLst/>
            </a:prstGeom>
            <a:noFill/>
            <a:ln w="9525">
              <a:noFill/>
              <a:miter lim="800000"/>
              <a:headEnd/>
              <a:tailEnd/>
            </a:ln>
          </p:spPr>
        </p:pic>
        <p:sp>
          <p:nvSpPr>
            <p:cNvPr id="64594" name="Text Box 15">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6"/>
          <p:cNvGrpSpPr>
            <a:grpSpLocks/>
          </p:cNvGrpSpPr>
          <p:nvPr/>
        </p:nvGrpSpPr>
        <p:grpSpPr bwMode="auto">
          <a:xfrm>
            <a:off x="4643438" y="549275"/>
            <a:ext cx="4103687" cy="2736850"/>
            <a:chOff x="975" y="2160"/>
            <a:chExt cx="2585" cy="1724"/>
          </a:xfrm>
        </p:grpSpPr>
        <p:sp>
          <p:nvSpPr>
            <p:cNvPr id="64569" name="Oval 17"/>
            <p:cNvSpPr>
              <a:spLocks noChangeArrowheads="1"/>
            </p:cNvSpPr>
            <p:nvPr/>
          </p:nvSpPr>
          <p:spPr bwMode="auto">
            <a:xfrm>
              <a:off x="975" y="324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4570" name="Line 18"/>
            <p:cNvSpPr>
              <a:spLocks noChangeShapeType="1"/>
            </p:cNvSpPr>
            <p:nvPr/>
          </p:nvSpPr>
          <p:spPr bwMode="auto">
            <a:xfrm>
              <a:off x="2744" y="2614"/>
              <a:ext cx="544" cy="0"/>
            </a:xfrm>
            <a:prstGeom prst="line">
              <a:avLst/>
            </a:prstGeom>
            <a:noFill/>
            <a:ln w="28575">
              <a:solidFill>
                <a:srgbClr val="FFCC00"/>
              </a:solidFill>
              <a:round/>
              <a:headEnd type="oval" w="med" len="med"/>
              <a:tailEnd/>
            </a:ln>
          </p:spPr>
          <p:txBody>
            <a:bodyPr wrap="none" anchor="ctr"/>
            <a:lstStyle/>
            <a:p>
              <a:endParaRPr lang="zh-CN" altLang="en-US"/>
            </a:p>
          </p:txBody>
        </p:sp>
        <p:sp>
          <p:nvSpPr>
            <p:cNvPr id="64571" name="Text Box 19"/>
            <p:cNvSpPr txBox="1">
              <a:spLocks noChangeArrowheads="1"/>
            </p:cNvSpPr>
            <p:nvPr/>
          </p:nvSpPr>
          <p:spPr bwMode="auto">
            <a:xfrm>
              <a:off x="2064" y="3022"/>
              <a:ext cx="62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100</a:t>
              </a:r>
              <a:r>
                <a:rPr kumimoji="1" lang="en-US" altLang="zh-CN" sz="2800">
                  <a:solidFill>
                    <a:schemeClr val="bg1"/>
                  </a:solidFill>
                  <a:latin typeface="Times New Roman" pitchFamily="18" charset="0"/>
                  <a:ea typeface="宋体" charset="-122"/>
                  <a:sym typeface="Symbol" pitchFamily="18" charset="2"/>
                </a:rPr>
                <a:t></a:t>
              </a:r>
            </a:p>
          </p:txBody>
        </p:sp>
        <p:sp>
          <p:nvSpPr>
            <p:cNvPr id="64572" name="Text Box 20"/>
            <p:cNvSpPr txBox="1">
              <a:spLocks noChangeArrowheads="1"/>
            </p:cNvSpPr>
            <p:nvPr/>
          </p:nvSpPr>
          <p:spPr bwMode="auto">
            <a:xfrm>
              <a:off x="1338" y="2205"/>
              <a:ext cx="58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50</a:t>
              </a:r>
              <a:r>
                <a:rPr kumimoji="1" lang="en-US" altLang="zh-CN" sz="2800">
                  <a:solidFill>
                    <a:schemeClr val="bg1"/>
                  </a:solidFill>
                  <a:latin typeface="Times New Roman" pitchFamily="18" charset="0"/>
                  <a:ea typeface="宋体" charset="-122"/>
                  <a:sym typeface="Symbol" pitchFamily="18" charset="2"/>
                </a:rPr>
                <a:t></a:t>
              </a:r>
            </a:p>
          </p:txBody>
        </p:sp>
        <p:sp>
          <p:nvSpPr>
            <p:cNvPr id="64573" name="Line 21"/>
            <p:cNvSpPr>
              <a:spLocks noChangeShapeType="1"/>
            </p:cNvSpPr>
            <p:nvPr/>
          </p:nvSpPr>
          <p:spPr bwMode="auto">
            <a:xfrm>
              <a:off x="2653" y="2659"/>
              <a:ext cx="0" cy="384"/>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4574" name="Text Box 22"/>
            <p:cNvSpPr txBox="1">
              <a:spLocks noChangeArrowheads="1"/>
            </p:cNvSpPr>
            <p:nvPr/>
          </p:nvSpPr>
          <p:spPr bwMode="auto">
            <a:xfrm>
              <a:off x="1247" y="3022"/>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4575" name="Text Box 23"/>
            <p:cNvSpPr txBox="1">
              <a:spLocks noChangeArrowheads="1"/>
            </p:cNvSpPr>
            <p:nvPr/>
          </p:nvSpPr>
          <p:spPr bwMode="auto">
            <a:xfrm>
              <a:off x="1202" y="3521"/>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4576" name="Text Box 24"/>
            <p:cNvSpPr txBox="1">
              <a:spLocks noChangeArrowheads="1"/>
            </p:cNvSpPr>
            <p:nvPr/>
          </p:nvSpPr>
          <p:spPr bwMode="auto">
            <a:xfrm>
              <a:off x="1338" y="3249"/>
              <a:ext cx="59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40V</a:t>
              </a:r>
            </a:p>
          </p:txBody>
        </p:sp>
        <p:sp>
          <p:nvSpPr>
            <p:cNvPr id="64577" name="Text Box 25"/>
            <p:cNvSpPr txBox="1">
              <a:spLocks noChangeArrowheads="1"/>
            </p:cNvSpPr>
            <p:nvPr/>
          </p:nvSpPr>
          <p:spPr bwMode="auto">
            <a:xfrm>
              <a:off x="2789" y="2659"/>
              <a:ext cx="38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1</a:t>
              </a:r>
              <a:endParaRPr kumimoji="1" lang="en-US" altLang="zh-CN" sz="2800">
                <a:solidFill>
                  <a:schemeClr val="bg1"/>
                </a:solidFill>
                <a:latin typeface="Times New Roman" pitchFamily="18" charset="0"/>
                <a:ea typeface="宋体" charset="-122"/>
              </a:endParaRPr>
            </a:p>
          </p:txBody>
        </p:sp>
        <p:sp>
          <p:nvSpPr>
            <p:cNvPr id="64578" name="Text Box 26"/>
            <p:cNvSpPr txBox="1">
              <a:spLocks noChangeArrowheads="1"/>
            </p:cNvSpPr>
            <p:nvPr/>
          </p:nvSpPr>
          <p:spPr bwMode="auto">
            <a:xfrm>
              <a:off x="1156" y="2750"/>
              <a:ext cx="589"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50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4579" name="Rectangle 27"/>
            <p:cNvSpPr>
              <a:spLocks noChangeArrowheads="1"/>
            </p:cNvSpPr>
            <p:nvPr/>
          </p:nvSpPr>
          <p:spPr bwMode="auto">
            <a:xfrm>
              <a:off x="1156" y="2614"/>
              <a:ext cx="1588" cy="1225"/>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4580" name="Rectangle 28"/>
            <p:cNvSpPr>
              <a:spLocks noChangeArrowheads="1"/>
            </p:cNvSpPr>
            <p:nvPr/>
          </p:nvSpPr>
          <p:spPr bwMode="auto">
            <a:xfrm>
              <a:off x="1075" y="275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4581" name="Rectangle 29"/>
            <p:cNvSpPr>
              <a:spLocks noChangeArrowheads="1"/>
            </p:cNvSpPr>
            <p:nvPr/>
          </p:nvSpPr>
          <p:spPr bwMode="auto">
            <a:xfrm>
              <a:off x="2699" y="306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4582" name="Rectangle 30"/>
            <p:cNvSpPr>
              <a:spLocks noChangeArrowheads="1"/>
            </p:cNvSpPr>
            <p:nvPr/>
          </p:nvSpPr>
          <p:spPr bwMode="auto">
            <a:xfrm>
              <a:off x="1474" y="2523"/>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4583" name="AutoShape 31"/>
            <p:cNvSpPr>
              <a:spLocks noChangeArrowheads="1"/>
            </p:cNvSpPr>
            <p:nvPr/>
          </p:nvSpPr>
          <p:spPr bwMode="auto">
            <a:xfrm>
              <a:off x="2064" y="2431"/>
              <a:ext cx="430" cy="364"/>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sp>
          <p:nvSpPr>
            <p:cNvPr id="64584" name="Line 32"/>
            <p:cNvSpPr>
              <a:spLocks noChangeShapeType="1"/>
            </p:cNvSpPr>
            <p:nvPr/>
          </p:nvSpPr>
          <p:spPr bwMode="auto">
            <a:xfrm>
              <a:off x="2744" y="3838"/>
              <a:ext cx="544" cy="0"/>
            </a:xfrm>
            <a:prstGeom prst="line">
              <a:avLst/>
            </a:prstGeom>
            <a:noFill/>
            <a:ln w="28575">
              <a:solidFill>
                <a:srgbClr val="FFCC00"/>
              </a:solidFill>
              <a:round/>
              <a:headEnd type="oval" w="med" len="med"/>
              <a:tailEnd/>
            </a:ln>
          </p:spPr>
          <p:txBody>
            <a:bodyPr wrap="none" anchor="ctr"/>
            <a:lstStyle/>
            <a:p>
              <a:endParaRPr lang="zh-CN" altLang="en-US"/>
            </a:p>
          </p:txBody>
        </p:sp>
        <p:sp>
          <p:nvSpPr>
            <p:cNvPr id="64585" name="Oval 33"/>
            <p:cNvSpPr>
              <a:spLocks noChangeArrowheads="1"/>
            </p:cNvSpPr>
            <p:nvPr/>
          </p:nvSpPr>
          <p:spPr bwMode="auto">
            <a:xfrm>
              <a:off x="3288" y="3793"/>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4586" name="Oval 34"/>
            <p:cNvSpPr>
              <a:spLocks noChangeArrowheads="1"/>
            </p:cNvSpPr>
            <p:nvPr/>
          </p:nvSpPr>
          <p:spPr bwMode="auto">
            <a:xfrm>
              <a:off x="3288" y="2568"/>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4587" name="Text Box 35"/>
            <p:cNvSpPr txBox="1">
              <a:spLocks noChangeArrowheads="1"/>
            </p:cNvSpPr>
            <p:nvPr/>
          </p:nvSpPr>
          <p:spPr bwMode="auto">
            <a:xfrm>
              <a:off x="1973" y="2160"/>
              <a:ext cx="72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200</a:t>
              </a:r>
              <a:r>
                <a:rPr lang="en-US" altLang="zh-CN" sz="2800" i="1">
                  <a:solidFill>
                    <a:schemeClr val="bg1"/>
                  </a:solidFill>
                  <a:latin typeface="Times New Roman" pitchFamily="18" charset="0"/>
                  <a:ea typeface="宋体" charset="-122"/>
                </a:rPr>
                <a:t>I</a:t>
              </a:r>
              <a:r>
                <a:rPr lang="en-US" altLang="zh-CN" sz="2800" baseline="-25000">
                  <a:solidFill>
                    <a:schemeClr val="bg1"/>
                  </a:solidFill>
                  <a:latin typeface="Times New Roman" pitchFamily="18" charset="0"/>
                  <a:ea typeface="宋体" charset="-122"/>
                </a:rPr>
                <a:t>1</a:t>
              </a:r>
              <a:endParaRPr lang="en-US" altLang="zh-CN" sz="2800">
                <a:solidFill>
                  <a:srgbClr val="FFFF00"/>
                </a:solidFill>
                <a:ea typeface="仿宋_GB2312" pitchFamily="49" charset="-122"/>
              </a:endParaRPr>
            </a:p>
          </p:txBody>
        </p:sp>
        <p:sp>
          <p:nvSpPr>
            <p:cNvPr id="64588" name="Text Box 36"/>
            <p:cNvSpPr txBox="1">
              <a:spLocks noChangeArrowheads="1"/>
            </p:cNvSpPr>
            <p:nvPr/>
          </p:nvSpPr>
          <p:spPr bwMode="auto">
            <a:xfrm>
              <a:off x="3198" y="2659"/>
              <a:ext cx="192"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64589" name="Text Box 37"/>
            <p:cNvSpPr txBox="1">
              <a:spLocks noChangeArrowheads="1"/>
            </p:cNvSpPr>
            <p:nvPr/>
          </p:nvSpPr>
          <p:spPr bwMode="auto">
            <a:xfrm>
              <a:off x="3152" y="3430"/>
              <a:ext cx="24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64590" name="Text Box 38"/>
            <p:cNvSpPr txBox="1">
              <a:spLocks noChangeArrowheads="1"/>
            </p:cNvSpPr>
            <p:nvPr/>
          </p:nvSpPr>
          <p:spPr bwMode="auto">
            <a:xfrm>
              <a:off x="3107" y="3067"/>
              <a:ext cx="453"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U</a:t>
              </a:r>
              <a:r>
                <a:rPr lang="en-US" altLang="zh-CN" sz="2800" baseline="-25000">
                  <a:solidFill>
                    <a:schemeClr val="bg1"/>
                  </a:solidFill>
                  <a:latin typeface="Times New Roman" pitchFamily="18" charset="0"/>
                  <a:ea typeface="宋体" charset="-122"/>
                </a:rPr>
                <a:t>oc</a:t>
              </a:r>
              <a:endParaRPr lang="en-US" altLang="zh-CN" sz="2800">
                <a:solidFill>
                  <a:srgbClr val="FFFF00"/>
                </a:solidFill>
                <a:ea typeface="仿宋_GB2312" pitchFamily="49" charset="-122"/>
              </a:endParaRPr>
            </a:p>
          </p:txBody>
        </p:sp>
        <p:sp>
          <p:nvSpPr>
            <p:cNvPr id="64591" name="Text Box 39"/>
            <p:cNvSpPr txBox="1">
              <a:spLocks noChangeArrowheads="1"/>
            </p:cNvSpPr>
            <p:nvPr/>
          </p:nvSpPr>
          <p:spPr bwMode="auto">
            <a:xfrm>
              <a:off x="2517" y="2296"/>
              <a:ext cx="24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64592" name="Text Box 40"/>
            <p:cNvSpPr txBox="1">
              <a:spLocks noChangeArrowheads="1"/>
            </p:cNvSpPr>
            <p:nvPr/>
          </p:nvSpPr>
          <p:spPr bwMode="auto">
            <a:xfrm>
              <a:off x="1882" y="2332"/>
              <a:ext cx="192"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grpSp>
      <p:grpSp>
        <p:nvGrpSpPr>
          <p:cNvPr id="5" name="Group 41"/>
          <p:cNvGrpSpPr>
            <a:grpSpLocks/>
          </p:cNvGrpSpPr>
          <p:nvPr/>
        </p:nvGrpSpPr>
        <p:grpSpPr bwMode="auto">
          <a:xfrm>
            <a:off x="4462463" y="620713"/>
            <a:ext cx="4681537" cy="2879725"/>
            <a:chOff x="2381" y="1616"/>
            <a:chExt cx="2949" cy="1814"/>
          </a:xfrm>
        </p:grpSpPr>
        <p:sp>
          <p:nvSpPr>
            <p:cNvPr id="64543" name="Rectangle 42"/>
            <p:cNvSpPr>
              <a:spLocks noChangeArrowheads="1"/>
            </p:cNvSpPr>
            <p:nvPr/>
          </p:nvSpPr>
          <p:spPr bwMode="auto">
            <a:xfrm>
              <a:off x="2381" y="1661"/>
              <a:ext cx="2812" cy="1769"/>
            </a:xfrm>
            <a:prstGeom prst="rect">
              <a:avLst/>
            </a:prstGeom>
            <a:solidFill>
              <a:schemeClr val="bg2"/>
            </a:solidFill>
            <a:ln w="9525">
              <a:noFill/>
              <a:miter lim="800000"/>
              <a:headEnd/>
              <a:tailEnd/>
            </a:ln>
          </p:spPr>
          <p:txBody>
            <a:bodyPr wrap="none" anchor="ctr"/>
            <a:lstStyle/>
            <a:p>
              <a:endParaRPr lang="zh-CN" altLang="en-US">
                <a:ea typeface="宋体" charset="-122"/>
              </a:endParaRPr>
            </a:p>
          </p:txBody>
        </p:sp>
        <p:grpSp>
          <p:nvGrpSpPr>
            <p:cNvPr id="64544" name="Group 43"/>
            <p:cNvGrpSpPr>
              <a:grpSpLocks/>
            </p:cNvGrpSpPr>
            <p:nvPr/>
          </p:nvGrpSpPr>
          <p:grpSpPr bwMode="auto">
            <a:xfrm>
              <a:off x="4876" y="2387"/>
              <a:ext cx="454" cy="408"/>
              <a:chOff x="4014" y="3158"/>
              <a:chExt cx="454" cy="408"/>
            </a:xfrm>
          </p:grpSpPr>
          <p:sp>
            <p:nvSpPr>
              <p:cNvPr id="64567" name="Line 44"/>
              <p:cNvSpPr>
                <a:spLocks noChangeShapeType="1"/>
              </p:cNvSpPr>
              <p:nvPr/>
            </p:nvSpPr>
            <p:spPr bwMode="auto">
              <a:xfrm>
                <a:off x="4014" y="3158"/>
                <a:ext cx="0" cy="408"/>
              </a:xfrm>
              <a:prstGeom prst="line">
                <a:avLst/>
              </a:prstGeom>
              <a:noFill/>
              <a:ln w="28575">
                <a:solidFill>
                  <a:srgbClr val="66FFFF"/>
                </a:solidFill>
                <a:round/>
                <a:headEnd/>
                <a:tailEnd type="triangle" w="med" len="med"/>
              </a:ln>
            </p:spPr>
            <p:txBody>
              <a:bodyPr/>
              <a:lstStyle/>
              <a:p>
                <a:endParaRPr lang="zh-CN" altLang="en-US"/>
              </a:p>
            </p:txBody>
          </p:sp>
          <p:sp>
            <p:nvSpPr>
              <p:cNvPr id="64568" name="Text Box 45"/>
              <p:cNvSpPr txBox="1">
                <a:spLocks noChangeArrowheads="1"/>
              </p:cNvSpPr>
              <p:nvPr/>
            </p:nvSpPr>
            <p:spPr bwMode="auto">
              <a:xfrm>
                <a:off x="4014" y="3203"/>
                <a:ext cx="454" cy="327"/>
              </a:xfrm>
              <a:prstGeom prst="rect">
                <a:avLst/>
              </a:prstGeom>
              <a:noFill/>
              <a:ln w="2857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sc</a:t>
                </a:r>
              </a:p>
            </p:txBody>
          </p:sp>
        </p:grpSp>
        <p:sp>
          <p:nvSpPr>
            <p:cNvPr id="64545" name="Oval 46"/>
            <p:cNvSpPr>
              <a:spLocks noChangeArrowheads="1"/>
            </p:cNvSpPr>
            <p:nvPr/>
          </p:nvSpPr>
          <p:spPr bwMode="auto">
            <a:xfrm>
              <a:off x="2472" y="270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4546" name="Line 47"/>
            <p:cNvSpPr>
              <a:spLocks noChangeShapeType="1"/>
            </p:cNvSpPr>
            <p:nvPr/>
          </p:nvSpPr>
          <p:spPr bwMode="auto">
            <a:xfrm>
              <a:off x="4241" y="2070"/>
              <a:ext cx="544" cy="0"/>
            </a:xfrm>
            <a:prstGeom prst="line">
              <a:avLst/>
            </a:prstGeom>
            <a:noFill/>
            <a:ln w="28575">
              <a:solidFill>
                <a:srgbClr val="FFCC00"/>
              </a:solidFill>
              <a:round/>
              <a:headEnd type="oval" w="med" len="med"/>
              <a:tailEnd/>
            </a:ln>
          </p:spPr>
          <p:txBody>
            <a:bodyPr wrap="none" anchor="ctr"/>
            <a:lstStyle/>
            <a:p>
              <a:endParaRPr lang="zh-CN" altLang="en-US"/>
            </a:p>
          </p:txBody>
        </p:sp>
        <p:sp>
          <p:nvSpPr>
            <p:cNvPr id="64547" name="Text Box 48"/>
            <p:cNvSpPr txBox="1">
              <a:spLocks noChangeArrowheads="1"/>
            </p:cNvSpPr>
            <p:nvPr/>
          </p:nvSpPr>
          <p:spPr bwMode="auto">
            <a:xfrm>
              <a:off x="3561" y="2478"/>
              <a:ext cx="62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100</a:t>
              </a:r>
              <a:r>
                <a:rPr kumimoji="1" lang="en-US" altLang="zh-CN" sz="2800">
                  <a:solidFill>
                    <a:schemeClr val="bg1"/>
                  </a:solidFill>
                  <a:latin typeface="Times New Roman" pitchFamily="18" charset="0"/>
                  <a:ea typeface="宋体" charset="-122"/>
                  <a:sym typeface="Symbol" pitchFamily="18" charset="2"/>
                </a:rPr>
                <a:t></a:t>
              </a:r>
            </a:p>
          </p:txBody>
        </p:sp>
        <p:sp>
          <p:nvSpPr>
            <p:cNvPr id="64548" name="Text Box 49"/>
            <p:cNvSpPr txBox="1">
              <a:spLocks noChangeArrowheads="1"/>
            </p:cNvSpPr>
            <p:nvPr/>
          </p:nvSpPr>
          <p:spPr bwMode="auto">
            <a:xfrm>
              <a:off x="2835" y="1661"/>
              <a:ext cx="58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50</a:t>
              </a:r>
              <a:r>
                <a:rPr kumimoji="1" lang="en-US" altLang="zh-CN" sz="2800">
                  <a:solidFill>
                    <a:schemeClr val="bg1"/>
                  </a:solidFill>
                  <a:latin typeface="Times New Roman" pitchFamily="18" charset="0"/>
                  <a:ea typeface="宋体" charset="-122"/>
                  <a:sym typeface="Symbol" pitchFamily="18" charset="2"/>
                </a:rPr>
                <a:t></a:t>
              </a:r>
            </a:p>
          </p:txBody>
        </p:sp>
        <p:sp>
          <p:nvSpPr>
            <p:cNvPr id="64549" name="Line 50"/>
            <p:cNvSpPr>
              <a:spLocks noChangeShapeType="1"/>
            </p:cNvSpPr>
            <p:nvPr/>
          </p:nvSpPr>
          <p:spPr bwMode="auto">
            <a:xfrm>
              <a:off x="4150" y="2115"/>
              <a:ext cx="0" cy="384"/>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4550" name="Text Box 51"/>
            <p:cNvSpPr txBox="1">
              <a:spLocks noChangeArrowheads="1"/>
            </p:cNvSpPr>
            <p:nvPr/>
          </p:nvSpPr>
          <p:spPr bwMode="auto">
            <a:xfrm>
              <a:off x="2744" y="2478"/>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4551" name="Text Box 52"/>
            <p:cNvSpPr txBox="1">
              <a:spLocks noChangeArrowheads="1"/>
            </p:cNvSpPr>
            <p:nvPr/>
          </p:nvSpPr>
          <p:spPr bwMode="auto">
            <a:xfrm>
              <a:off x="2699" y="297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4552" name="Text Box 53"/>
            <p:cNvSpPr txBox="1">
              <a:spLocks noChangeArrowheads="1"/>
            </p:cNvSpPr>
            <p:nvPr/>
          </p:nvSpPr>
          <p:spPr bwMode="auto">
            <a:xfrm>
              <a:off x="2835" y="2705"/>
              <a:ext cx="59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40V</a:t>
              </a:r>
            </a:p>
          </p:txBody>
        </p:sp>
        <p:sp>
          <p:nvSpPr>
            <p:cNvPr id="64553" name="Text Box 54"/>
            <p:cNvSpPr txBox="1">
              <a:spLocks noChangeArrowheads="1"/>
            </p:cNvSpPr>
            <p:nvPr/>
          </p:nvSpPr>
          <p:spPr bwMode="auto">
            <a:xfrm>
              <a:off x="4286" y="2115"/>
              <a:ext cx="38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1</a:t>
              </a:r>
              <a:endParaRPr kumimoji="1" lang="en-US" altLang="zh-CN" sz="2800">
                <a:solidFill>
                  <a:schemeClr val="bg1"/>
                </a:solidFill>
                <a:latin typeface="Times New Roman" pitchFamily="18" charset="0"/>
                <a:ea typeface="宋体" charset="-122"/>
              </a:endParaRPr>
            </a:p>
          </p:txBody>
        </p:sp>
        <p:sp>
          <p:nvSpPr>
            <p:cNvPr id="64554" name="Text Box 55"/>
            <p:cNvSpPr txBox="1">
              <a:spLocks noChangeArrowheads="1"/>
            </p:cNvSpPr>
            <p:nvPr/>
          </p:nvSpPr>
          <p:spPr bwMode="auto">
            <a:xfrm>
              <a:off x="2653" y="2206"/>
              <a:ext cx="589"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50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4555" name="Rectangle 56"/>
            <p:cNvSpPr>
              <a:spLocks noChangeArrowheads="1"/>
            </p:cNvSpPr>
            <p:nvPr/>
          </p:nvSpPr>
          <p:spPr bwMode="auto">
            <a:xfrm>
              <a:off x="2653" y="2070"/>
              <a:ext cx="1588" cy="1225"/>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4556" name="Rectangle 57"/>
            <p:cNvSpPr>
              <a:spLocks noChangeArrowheads="1"/>
            </p:cNvSpPr>
            <p:nvPr/>
          </p:nvSpPr>
          <p:spPr bwMode="auto">
            <a:xfrm>
              <a:off x="2572" y="220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4557" name="Rectangle 58"/>
            <p:cNvSpPr>
              <a:spLocks noChangeArrowheads="1"/>
            </p:cNvSpPr>
            <p:nvPr/>
          </p:nvSpPr>
          <p:spPr bwMode="auto">
            <a:xfrm>
              <a:off x="4196" y="252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4558" name="Rectangle 59"/>
            <p:cNvSpPr>
              <a:spLocks noChangeArrowheads="1"/>
            </p:cNvSpPr>
            <p:nvPr/>
          </p:nvSpPr>
          <p:spPr bwMode="auto">
            <a:xfrm>
              <a:off x="2971" y="197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4559" name="AutoShape 60"/>
            <p:cNvSpPr>
              <a:spLocks noChangeArrowheads="1"/>
            </p:cNvSpPr>
            <p:nvPr/>
          </p:nvSpPr>
          <p:spPr bwMode="auto">
            <a:xfrm>
              <a:off x="3561" y="1887"/>
              <a:ext cx="430" cy="364"/>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sp>
          <p:nvSpPr>
            <p:cNvPr id="64560" name="Line 61"/>
            <p:cNvSpPr>
              <a:spLocks noChangeShapeType="1"/>
            </p:cNvSpPr>
            <p:nvPr/>
          </p:nvSpPr>
          <p:spPr bwMode="auto">
            <a:xfrm>
              <a:off x="4241" y="3294"/>
              <a:ext cx="544" cy="0"/>
            </a:xfrm>
            <a:prstGeom prst="line">
              <a:avLst/>
            </a:prstGeom>
            <a:noFill/>
            <a:ln w="28575">
              <a:solidFill>
                <a:srgbClr val="FFCC00"/>
              </a:solidFill>
              <a:round/>
              <a:headEnd type="oval" w="med" len="med"/>
              <a:tailEnd/>
            </a:ln>
          </p:spPr>
          <p:txBody>
            <a:bodyPr wrap="none" anchor="ctr"/>
            <a:lstStyle/>
            <a:p>
              <a:endParaRPr lang="zh-CN" altLang="en-US"/>
            </a:p>
          </p:txBody>
        </p:sp>
        <p:sp>
          <p:nvSpPr>
            <p:cNvPr id="64561" name="Oval 62"/>
            <p:cNvSpPr>
              <a:spLocks noChangeArrowheads="1"/>
            </p:cNvSpPr>
            <p:nvPr/>
          </p:nvSpPr>
          <p:spPr bwMode="auto">
            <a:xfrm>
              <a:off x="4785" y="3249"/>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4562" name="Oval 63"/>
            <p:cNvSpPr>
              <a:spLocks noChangeArrowheads="1"/>
            </p:cNvSpPr>
            <p:nvPr/>
          </p:nvSpPr>
          <p:spPr bwMode="auto">
            <a:xfrm>
              <a:off x="4785" y="2024"/>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4563" name="Text Box 64"/>
            <p:cNvSpPr txBox="1">
              <a:spLocks noChangeArrowheads="1"/>
            </p:cNvSpPr>
            <p:nvPr/>
          </p:nvSpPr>
          <p:spPr bwMode="auto">
            <a:xfrm>
              <a:off x="3470" y="1616"/>
              <a:ext cx="72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200</a:t>
              </a:r>
              <a:r>
                <a:rPr lang="en-US" altLang="zh-CN" sz="2800" i="1">
                  <a:solidFill>
                    <a:schemeClr val="bg1"/>
                  </a:solidFill>
                  <a:latin typeface="Times New Roman" pitchFamily="18" charset="0"/>
                  <a:ea typeface="宋体" charset="-122"/>
                </a:rPr>
                <a:t>I</a:t>
              </a:r>
              <a:r>
                <a:rPr lang="en-US" altLang="zh-CN" sz="2800" baseline="-25000">
                  <a:solidFill>
                    <a:schemeClr val="bg1"/>
                  </a:solidFill>
                  <a:latin typeface="Times New Roman" pitchFamily="18" charset="0"/>
                  <a:ea typeface="宋体" charset="-122"/>
                </a:rPr>
                <a:t>1</a:t>
              </a:r>
              <a:endParaRPr lang="en-US" altLang="zh-CN" sz="2800">
                <a:solidFill>
                  <a:srgbClr val="FFFF00"/>
                </a:solidFill>
                <a:ea typeface="仿宋_GB2312" pitchFamily="49" charset="-122"/>
              </a:endParaRPr>
            </a:p>
          </p:txBody>
        </p:sp>
        <p:sp>
          <p:nvSpPr>
            <p:cNvPr id="64564" name="Text Box 65"/>
            <p:cNvSpPr txBox="1">
              <a:spLocks noChangeArrowheads="1"/>
            </p:cNvSpPr>
            <p:nvPr/>
          </p:nvSpPr>
          <p:spPr bwMode="auto">
            <a:xfrm>
              <a:off x="4014" y="1752"/>
              <a:ext cx="24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64565" name="Text Box 66"/>
            <p:cNvSpPr txBox="1">
              <a:spLocks noChangeArrowheads="1"/>
            </p:cNvSpPr>
            <p:nvPr/>
          </p:nvSpPr>
          <p:spPr bwMode="auto">
            <a:xfrm>
              <a:off x="3379" y="1788"/>
              <a:ext cx="192"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64566" name="Line 67"/>
            <p:cNvSpPr>
              <a:spLocks noChangeShapeType="1"/>
            </p:cNvSpPr>
            <p:nvPr/>
          </p:nvSpPr>
          <p:spPr bwMode="auto">
            <a:xfrm>
              <a:off x="4830" y="2115"/>
              <a:ext cx="0" cy="1134"/>
            </a:xfrm>
            <a:prstGeom prst="line">
              <a:avLst/>
            </a:prstGeom>
            <a:noFill/>
            <a:ln w="28575">
              <a:solidFill>
                <a:srgbClr val="FFCC00"/>
              </a:solidFill>
              <a:round/>
              <a:headEnd/>
              <a:tailEnd/>
            </a:ln>
          </p:spPr>
          <p:txBody>
            <a:bodyPr/>
            <a:lstStyle/>
            <a:p>
              <a:endParaRPr lang="zh-CN" altLang="en-US"/>
            </a:p>
          </p:txBody>
        </p:sp>
      </p:grpSp>
      <p:graphicFrame>
        <p:nvGraphicFramePr>
          <p:cNvPr id="405572" name="Object 68"/>
          <p:cNvGraphicFramePr>
            <a:graphicFrameLocks noChangeAspect="1"/>
          </p:cNvGraphicFramePr>
          <p:nvPr/>
        </p:nvGraphicFramePr>
        <p:xfrm>
          <a:off x="539750" y="908050"/>
          <a:ext cx="4032250" cy="522288"/>
        </p:xfrm>
        <a:graphic>
          <a:graphicData uri="http://schemas.openxmlformats.org/presentationml/2006/ole">
            <p:oleObj spid="_x0000_s64526" name="公式" r:id="rId8" imgW="1857507" imgH="228634" progId="Equation.3">
              <p:embed/>
            </p:oleObj>
          </a:graphicData>
        </a:graphic>
      </p:graphicFrame>
      <p:grpSp>
        <p:nvGrpSpPr>
          <p:cNvPr id="7" name="Group 69"/>
          <p:cNvGrpSpPr>
            <a:grpSpLocks/>
          </p:cNvGrpSpPr>
          <p:nvPr/>
        </p:nvGrpSpPr>
        <p:grpSpPr bwMode="auto">
          <a:xfrm>
            <a:off x="5003800" y="4221163"/>
            <a:ext cx="3455988" cy="2030412"/>
            <a:chOff x="1882" y="2478"/>
            <a:chExt cx="2177" cy="1279"/>
          </a:xfrm>
        </p:grpSpPr>
        <p:grpSp>
          <p:nvGrpSpPr>
            <p:cNvPr id="64531" name="Group 70"/>
            <p:cNvGrpSpPr>
              <a:grpSpLocks/>
            </p:cNvGrpSpPr>
            <p:nvPr/>
          </p:nvGrpSpPr>
          <p:grpSpPr bwMode="auto">
            <a:xfrm>
              <a:off x="3605" y="2795"/>
              <a:ext cx="454" cy="408"/>
              <a:chOff x="4014" y="3158"/>
              <a:chExt cx="454" cy="408"/>
            </a:xfrm>
          </p:grpSpPr>
          <p:sp>
            <p:nvSpPr>
              <p:cNvPr id="64541" name="Line 71"/>
              <p:cNvSpPr>
                <a:spLocks noChangeShapeType="1"/>
              </p:cNvSpPr>
              <p:nvPr/>
            </p:nvSpPr>
            <p:spPr bwMode="auto">
              <a:xfrm>
                <a:off x="4014" y="3158"/>
                <a:ext cx="0" cy="408"/>
              </a:xfrm>
              <a:prstGeom prst="line">
                <a:avLst/>
              </a:prstGeom>
              <a:noFill/>
              <a:ln w="28575">
                <a:solidFill>
                  <a:srgbClr val="66FFFF"/>
                </a:solidFill>
                <a:round/>
                <a:headEnd/>
                <a:tailEnd type="triangle" w="med" len="med"/>
              </a:ln>
            </p:spPr>
            <p:txBody>
              <a:bodyPr/>
              <a:lstStyle/>
              <a:p>
                <a:endParaRPr lang="zh-CN" altLang="en-US"/>
              </a:p>
            </p:txBody>
          </p:sp>
          <p:sp>
            <p:nvSpPr>
              <p:cNvPr id="64542" name="Text Box 72"/>
              <p:cNvSpPr txBox="1">
                <a:spLocks noChangeArrowheads="1"/>
              </p:cNvSpPr>
              <p:nvPr/>
            </p:nvSpPr>
            <p:spPr bwMode="auto">
              <a:xfrm>
                <a:off x="4014" y="3203"/>
                <a:ext cx="454" cy="327"/>
              </a:xfrm>
              <a:prstGeom prst="rect">
                <a:avLst/>
              </a:prstGeom>
              <a:noFill/>
              <a:ln w="2857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sc</a:t>
                </a:r>
              </a:p>
            </p:txBody>
          </p:sp>
        </p:grpSp>
        <p:sp>
          <p:nvSpPr>
            <p:cNvPr id="64532" name="Oval 73"/>
            <p:cNvSpPr>
              <a:spLocks noChangeArrowheads="1"/>
            </p:cNvSpPr>
            <p:nvPr/>
          </p:nvSpPr>
          <p:spPr bwMode="auto">
            <a:xfrm>
              <a:off x="1882" y="315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4533" name="Text Box 74"/>
            <p:cNvSpPr txBox="1">
              <a:spLocks noChangeArrowheads="1"/>
            </p:cNvSpPr>
            <p:nvPr/>
          </p:nvSpPr>
          <p:spPr bwMode="auto">
            <a:xfrm>
              <a:off x="2653" y="2568"/>
              <a:ext cx="58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50</a:t>
              </a:r>
              <a:r>
                <a:rPr kumimoji="1" lang="en-US" altLang="zh-CN" sz="2800">
                  <a:solidFill>
                    <a:schemeClr val="bg1"/>
                  </a:solidFill>
                  <a:latin typeface="Times New Roman" pitchFamily="18" charset="0"/>
                  <a:ea typeface="宋体" charset="-122"/>
                  <a:sym typeface="Symbol" pitchFamily="18" charset="2"/>
                </a:rPr>
                <a:t></a:t>
              </a:r>
            </a:p>
          </p:txBody>
        </p:sp>
        <p:sp>
          <p:nvSpPr>
            <p:cNvPr id="64534" name="Text Box 75"/>
            <p:cNvSpPr txBox="1">
              <a:spLocks noChangeArrowheads="1"/>
            </p:cNvSpPr>
            <p:nvPr/>
          </p:nvSpPr>
          <p:spPr bwMode="auto">
            <a:xfrm>
              <a:off x="2154" y="2931"/>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4535" name="Text Box 76"/>
            <p:cNvSpPr txBox="1">
              <a:spLocks noChangeArrowheads="1"/>
            </p:cNvSpPr>
            <p:nvPr/>
          </p:nvSpPr>
          <p:spPr bwMode="auto">
            <a:xfrm>
              <a:off x="2109" y="3430"/>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4536" name="Text Box 77"/>
            <p:cNvSpPr txBox="1">
              <a:spLocks noChangeArrowheads="1"/>
            </p:cNvSpPr>
            <p:nvPr/>
          </p:nvSpPr>
          <p:spPr bwMode="auto">
            <a:xfrm>
              <a:off x="2245" y="3158"/>
              <a:ext cx="59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40V</a:t>
              </a:r>
            </a:p>
          </p:txBody>
        </p:sp>
        <p:sp>
          <p:nvSpPr>
            <p:cNvPr id="64537" name="Text Box 78"/>
            <p:cNvSpPr txBox="1">
              <a:spLocks noChangeArrowheads="1"/>
            </p:cNvSpPr>
            <p:nvPr/>
          </p:nvSpPr>
          <p:spPr bwMode="auto">
            <a:xfrm>
              <a:off x="2063" y="2659"/>
              <a:ext cx="589"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50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4538" name="Rectangle 79"/>
            <p:cNvSpPr>
              <a:spLocks noChangeArrowheads="1"/>
            </p:cNvSpPr>
            <p:nvPr/>
          </p:nvSpPr>
          <p:spPr bwMode="auto">
            <a:xfrm>
              <a:off x="2063" y="2523"/>
              <a:ext cx="1588" cy="1225"/>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4539" name="Rectangle 80"/>
            <p:cNvSpPr>
              <a:spLocks noChangeArrowheads="1"/>
            </p:cNvSpPr>
            <p:nvPr/>
          </p:nvSpPr>
          <p:spPr bwMode="auto">
            <a:xfrm>
              <a:off x="1982" y="265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4540" name="Rectangle 81"/>
            <p:cNvSpPr>
              <a:spLocks noChangeArrowheads="1"/>
            </p:cNvSpPr>
            <p:nvPr/>
          </p:nvSpPr>
          <p:spPr bwMode="auto">
            <a:xfrm>
              <a:off x="2744" y="2478"/>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64528" name="Group 82"/>
          <p:cNvGrpSpPr>
            <a:grpSpLocks/>
          </p:cNvGrpSpPr>
          <p:nvPr/>
        </p:nvGrpSpPr>
        <p:grpSpPr bwMode="auto">
          <a:xfrm>
            <a:off x="6588125" y="6446838"/>
            <a:ext cx="792163" cy="366712"/>
            <a:chOff x="5193" y="4020"/>
            <a:chExt cx="499" cy="231"/>
          </a:xfrm>
        </p:grpSpPr>
        <p:pic>
          <p:nvPicPr>
            <p:cNvPr id="64529" name="Picture 83"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64530" name="Text Box 84">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5572"/>
                                        </p:tgtEl>
                                        <p:attrNameLst>
                                          <p:attrName>style.visibility</p:attrName>
                                        </p:attrNameLst>
                                      </p:cBhvr>
                                      <p:to>
                                        <p:strVal val="visible"/>
                                      </p:to>
                                    </p:set>
                                    <p:animEffect transition="in" filter="wipe(left)">
                                      <p:cBhvr>
                                        <p:cTn id="12" dur="2000"/>
                                        <p:tgtEl>
                                          <p:spTgt spid="405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05507"/>
                                        </p:tgtEl>
                                        <p:attrNameLst>
                                          <p:attrName>style.visibility</p:attrName>
                                        </p:attrNameLst>
                                      </p:cBhvr>
                                      <p:to>
                                        <p:strVal val="visible"/>
                                      </p:to>
                                    </p:set>
                                    <p:animEffect transition="in" filter="slide(fromLeft)">
                                      <p:cBhvr>
                                        <p:cTn id="17" dur="500"/>
                                        <p:tgtEl>
                                          <p:spTgt spid="40550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405506"/>
                                        </p:tgtEl>
                                        <p:attrNameLst>
                                          <p:attrName>style.visibility</p:attrName>
                                        </p:attrNameLst>
                                      </p:cBhvr>
                                      <p:to>
                                        <p:strVal val="visible"/>
                                      </p:to>
                                    </p:set>
                                    <p:animEffect transition="in" filter="wipe(left)">
                                      <p:cBhvr>
                                        <p:cTn id="21" dur="2000"/>
                                        <p:tgtEl>
                                          <p:spTgt spid="40550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05508"/>
                                        </p:tgtEl>
                                        <p:attrNameLst>
                                          <p:attrName>style.visibility</p:attrName>
                                        </p:attrNameLst>
                                      </p:cBhvr>
                                      <p:to>
                                        <p:strVal val="visible"/>
                                      </p:to>
                                    </p:set>
                                    <p:animEffect transition="in" filter="wipe(left)">
                                      <p:cBhvr>
                                        <p:cTn id="26" dur="2000"/>
                                        <p:tgtEl>
                                          <p:spTgt spid="4055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405509"/>
                                        </p:tgtEl>
                                        <p:attrNameLst>
                                          <p:attrName>style.visibility</p:attrName>
                                        </p:attrNameLst>
                                      </p:cBhvr>
                                      <p:to>
                                        <p:strVal val="visible"/>
                                      </p:to>
                                    </p:set>
                                    <p:animEffect transition="in" filter="barn(inHorizontal)">
                                      <p:cBhvr>
                                        <p:cTn id="31" dur="500"/>
                                        <p:tgtEl>
                                          <p:spTgt spid="40550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405510"/>
                                        </p:tgtEl>
                                        <p:attrNameLst>
                                          <p:attrName>style.visibility</p:attrName>
                                        </p:attrNameLst>
                                      </p:cBhvr>
                                      <p:to>
                                        <p:strVal val="visible"/>
                                      </p:to>
                                    </p:set>
                                    <p:anim calcmode="lin" valueType="num">
                                      <p:cBhvr additive="base">
                                        <p:cTn id="36" dur="500" fill="hold"/>
                                        <p:tgtEl>
                                          <p:spTgt spid="405510"/>
                                        </p:tgtEl>
                                        <p:attrNameLst>
                                          <p:attrName>ppt_x</p:attrName>
                                        </p:attrNameLst>
                                      </p:cBhvr>
                                      <p:tavLst>
                                        <p:tav tm="0">
                                          <p:val>
                                            <p:strVal val="1+#ppt_w/2"/>
                                          </p:val>
                                        </p:tav>
                                        <p:tav tm="100000">
                                          <p:val>
                                            <p:strVal val="#ppt_x"/>
                                          </p:val>
                                        </p:tav>
                                      </p:tavLst>
                                    </p:anim>
                                    <p:anim calcmode="lin" valueType="num">
                                      <p:cBhvr additive="base">
                                        <p:cTn id="37" dur="500" fill="hold"/>
                                        <p:tgtEl>
                                          <p:spTgt spid="405510"/>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405511"/>
                                        </p:tgtEl>
                                        <p:attrNameLst>
                                          <p:attrName>style.visibility</p:attrName>
                                        </p:attrNameLst>
                                      </p:cBhvr>
                                      <p:to>
                                        <p:strVal val="visible"/>
                                      </p:to>
                                    </p:set>
                                    <p:animEffect transition="in" filter="slide(fromTop)">
                                      <p:cBhvr>
                                        <p:cTn id="47" dur="500"/>
                                        <p:tgtEl>
                                          <p:spTgt spid="405511"/>
                                        </p:tgtEl>
                                      </p:cBhvr>
                                    </p:animEffect>
                                  </p:childTnLst>
                                </p:cTn>
                              </p:par>
                            </p:childTnLst>
                          </p:cTn>
                        </p:par>
                        <p:par>
                          <p:cTn id="48" fill="hold" nodeType="afterGroup">
                            <p:stCondLst>
                              <p:cond delay="500"/>
                            </p:stCondLst>
                            <p:childTnLst>
                              <p:par>
                                <p:cTn id="49" presetID="3" presetClass="entr" presetSubtype="1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05512"/>
                                        </p:tgtEl>
                                        <p:attrNameLst>
                                          <p:attrName>style.visibility</p:attrName>
                                        </p:attrNameLst>
                                      </p:cBhvr>
                                      <p:to>
                                        <p:strVal val="visible"/>
                                      </p:to>
                                    </p:set>
                                    <p:animEffect transition="in" filter="wipe(left)">
                                      <p:cBhvr>
                                        <p:cTn id="56" dur="2000"/>
                                        <p:tgtEl>
                                          <p:spTgt spid="40551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405513"/>
                                        </p:tgtEl>
                                        <p:attrNameLst>
                                          <p:attrName>style.visibility</p:attrName>
                                        </p:attrNameLst>
                                      </p:cBhvr>
                                      <p:to>
                                        <p:strVal val="visible"/>
                                      </p:to>
                                    </p:set>
                                    <p:animEffect transition="in" filter="wipe(left)">
                                      <p:cBhvr>
                                        <p:cTn id="61" dur="2000"/>
                                        <p:tgtEl>
                                          <p:spTgt spid="405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animBg="1"/>
      <p:bldP spid="405509" grpId="0" autoUpdateAnimBg="0"/>
      <p:bldP spid="405510" grpId="0"/>
      <p:bldP spid="4055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1403350" y="3068638"/>
            <a:ext cx="2232025"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rgbClr val="FFFF00"/>
                </a:solidFill>
                <a:latin typeface="Times New Roman" pitchFamily="18" charset="0"/>
                <a:ea typeface="楷体_GB2312" pitchFamily="49" charset="-122"/>
              </a:rPr>
              <a:t>已知开关</a:t>
            </a:r>
            <a:r>
              <a:rPr kumimoji="1" lang="en-US" altLang="zh-CN" sz="2800">
                <a:solidFill>
                  <a:srgbClr val="FFFF00"/>
                </a:solidFill>
                <a:latin typeface="Times New Roman" pitchFamily="18" charset="0"/>
                <a:ea typeface="宋体" charset="-122"/>
              </a:rPr>
              <a:t>S</a:t>
            </a:r>
          </a:p>
        </p:txBody>
      </p:sp>
      <p:sp>
        <p:nvSpPr>
          <p:cNvPr id="406531" name="Text Box 3"/>
          <p:cNvSpPr txBox="1">
            <a:spLocks noChangeArrowheads="1"/>
          </p:cNvSpPr>
          <p:nvPr/>
        </p:nvSpPr>
        <p:spPr bwMode="auto">
          <a:xfrm>
            <a:off x="468313" y="3068638"/>
            <a:ext cx="863600" cy="579437"/>
          </a:xfrm>
          <a:prstGeom prst="rect">
            <a:avLst/>
          </a:prstGeom>
          <a:noFill/>
          <a:ln w="9525">
            <a:noFill/>
            <a:miter lim="800000"/>
            <a:headEnd/>
            <a:tailEnd/>
          </a:ln>
        </p:spPr>
        <p:txBody>
          <a:bodyPr>
            <a:spAutoFit/>
          </a:bodyPr>
          <a:lstStyle/>
          <a:p>
            <a:pPr eaLnBrk="1" hangingPunct="1">
              <a:spcBef>
                <a:spcPct val="50000"/>
              </a:spcBef>
            </a:pPr>
            <a:r>
              <a:rPr kumimoji="1" lang="zh-CN" altLang="en-US" sz="3200" b="1">
                <a:solidFill>
                  <a:schemeClr val="bg1"/>
                </a:solidFill>
                <a:latin typeface="Times New Roman" pitchFamily="18" charset="0"/>
                <a:ea typeface="宋体" charset="-122"/>
              </a:rPr>
              <a:t>例</a:t>
            </a:r>
            <a:r>
              <a:rPr kumimoji="1" lang="en-US" altLang="zh-CN" sz="3200">
                <a:solidFill>
                  <a:schemeClr val="bg1"/>
                </a:solidFill>
                <a:latin typeface="Times New Roman" pitchFamily="18" charset="0"/>
                <a:ea typeface="宋体" charset="-122"/>
              </a:rPr>
              <a:t>4</a:t>
            </a:r>
            <a:endParaRPr kumimoji="1" lang="en-US" altLang="zh-CN" sz="3200" b="1">
              <a:solidFill>
                <a:schemeClr val="bg1"/>
              </a:solidFill>
              <a:latin typeface="Times New Roman" pitchFamily="18" charset="0"/>
              <a:ea typeface="宋体" charset="-122"/>
            </a:endParaRPr>
          </a:p>
        </p:txBody>
      </p:sp>
      <p:sp>
        <p:nvSpPr>
          <p:cNvPr id="406532" name="Line 4"/>
          <p:cNvSpPr>
            <a:spLocks noChangeShapeType="1"/>
          </p:cNvSpPr>
          <p:nvPr/>
        </p:nvSpPr>
        <p:spPr bwMode="auto">
          <a:xfrm>
            <a:off x="5219700" y="2709863"/>
            <a:ext cx="431800" cy="287337"/>
          </a:xfrm>
          <a:prstGeom prst="line">
            <a:avLst/>
          </a:prstGeom>
          <a:noFill/>
          <a:ln w="28575">
            <a:solidFill>
              <a:srgbClr val="FF3300"/>
            </a:solidFill>
            <a:round/>
            <a:headEnd/>
            <a:tailEnd/>
          </a:ln>
        </p:spPr>
        <p:txBody>
          <a:bodyPr/>
          <a:lstStyle/>
          <a:p>
            <a:endParaRPr lang="zh-CN" altLang="en-US"/>
          </a:p>
        </p:txBody>
      </p:sp>
      <p:sp>
        <p:nvSpPr>
          <p:cNvPr id="406533" name="Line 5"/>
          <p:cNvSpPr>
            <a:spLocks noChangeShapeType="1"/>
          </p:cNvSpPr>
          <p:nvPr/>
        </p:nvSpPr>
        <p:spPr bwMode="auto">
          <a:xfrm>
            <a:off x="827088" y="3917950"/>
            <a:ext cx="576262" cy="1588"/>
          </a:xfrm>
          <a:prstGeom prst="line">
            <a:avLst/>
          </a:prstGeom>
          <a:noFill/>
          <a:ln w="57150">
            <a:solidFill>
              <a:srgbClr val="00CCFF"/>
            </a:solidFill>
            <a:round/>
            <a:headEnd/>
            <a:tailEnd type="triangle" w="med" len="med"/>
          </a:ln>
        </p:spPr>
        <p:txBody>
          <a:bodyPr/>
          <a:lstStyle/>
          <a:p>
            <a:endParaRPr lang="zh-CN" altLang="en-US"/>
          </a:p>
        </p:txBody>
      </p:sp>
      <p:grpSp>
        <p:nvGrpSpPr>
          <p:cNvPr id="2" name="Group 6"/>
          <p:cNvGrpSpPr>
            <a:grpSpLocks/>
          </p:cNvGrpSpPr>
          <p:nvPr/>
        </p:nvGrpSpPr>
        <p:grpSpPr bwMode="auto">
          <a:xfrm>
            <a:off x="1403350" y="3629025"/>
            <a:ext cx="2017713" cy="519113"/>
            <a:chOff x="1610" y="2205"/>
            <a:chExt cx="1271" cy="327"/>
          </a:xfrm>
        </p:grpSpPr>
        <p:sp>
          <p:nvSpPr>
            <p:cNvPr id="65633" name="Text Box 7"/>
            <p:cNvSpPr txBox="1">
              <a:spLocks noChangeArrowheads="1"/>
            </p:cNvSpPr>
            <p:nvPr/>
          </p:nvSpPr>
          <p:spPr bwMode="auto">
            <a:xfrm>
              <a:off x="1610" y="2205"/>
              <a:ext cx="272"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1  </a:t>
              </a:r>
            </a:p>
          </p:txBody>
        </p:sp>
        <p:sp>
          <p:nvSpPr>
            <p:cNvPr id="65634" name="Oval 8" descr="花束"/>
            <p:cNvSpPr>
              <a:spLocks noChangeArrowheads="1"/>
            </p:cNvSpPr>
            <p:nvPr/>
          </p:nvSpPr>
          <p:spPr bwMode="auto">
            <a:xfrm>
              <a:off x="1927" y="2205"/>
              <a:ext cx="318" cy="318"/>
            </a:xfrm>
            <a:prstGeom prst="ellipse">
              <a:avLst/>
            </a:prstGeom>
            <a:blipFill dpi="0" rotWithShape="1">
              <a:blip r:embed="rId3"/>
              <a:srcRect/>
              <a:tile tx="0" ty="0" sx="100000" sy="100000" flip="none" algn="tl"/>
            </a:blipFill>
            <a:ln w="38100">
              <a:solidFill>
                <a:srgbClr val="FF9900"/>
              </a:solidFill>
              <a:round/>
              <a:headEnd/>
              <a:tailEnd/>
            </a:ln>
          </p:spPr>
          <p:txBody>
            <a:bodyPr wrap="none" anchor="ctr"/>
            <a:lstStyle/>
            <a:p>
              <a:pPr algn="ctr" eaLnBrk="1" hangingPunct="1"/>
              <a:r>
                <a:rPr lang="en-US" altLang="zh-CN" sz="2800">
                  <a:latin typeface="Times New Roman" pitchFamily="18" charset="0"/>
                  <a:ea typeface="仿宋_GB2312" pitchFamily="49" charset="-122"/>
                </a:rPr>
                <a:t>A</a:t>
              </a:r>
            </a:p>
          </p:txBody>
        </p:sp>
        <p:sp>
          <p:nvSpPr>
            <p:cNvPr id="65635" name="Text Box 9"/>
            <p:cNvSpPr txBox="1">
              <a:spLocks noChangeArrowheads="1"/>
            </p:cNvSpPr>
            <p:nvPr/>
          </p:nvSpPr>
          <p:spPr bwMode="auto">
            <a:xfrm>
              <a:off x="2200" y="2205"/>
              <a:ext cx="681"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r>
                <a:rPr lang="en-US" altLang="zh-CN" sz="2800">
                  <a:solidFill>
                    <a:schemeClr val="bg1"/>
                  </a:solidFill>
                  <a:latin typeface="Times New Roman" pitchFamily="18" charset="0"/>
                  <a:ea typeface="仿宋_GB2312" pitchFamily="49" charset="-122"/>
                </a:rPr>
                <a:t>2A</a:t>
              </a:r>
            </a:p>
          </p:txBody>
        </p:sp>
      </p:grpSp>
      <p:sp>
        <p:nvSpPr>
          <p:cNvPr id="406538" name="Line 10"/>
          <p:cNvSpPr>
            <a:spLocks noChangeShapeType="1"/>
          </p:cNvSpPr>
          <p:nvPr/>
        </p:nvSpPr>
        <p:spPr bwMode="auto">
          <a:xfrm>
            <a:off x="755650" y="4565650"/>
            <a:ext cx="504825" cy="0"/>
          </a:xfrm>
          <a:prstGeom prst="line">
            <a:avLst/>
          </a:prstGeom>
          <a:noFill/>
          <a:ln w="57150">
            <a:solidFill>
              <a:srgbClr val="00CCFF"/>
            </a:solidFill>
            <a:round/>
            <a:headEnd/>
            <a:tailEnd type="triangle" w="med" len="med"/>
          </a:ln>
        </p:spPr>
        <p:txBody>
          <a:bodyPr/>
          <a:lstStyle/>
          <a:p>
            <a:endParaRPr lang="zh-CN" altLang="en-US"/>
          </a:p>
        </p:txBody>
      </p:sp>
      <p:grpSp>
        <p:nvGrpSpPr>
          <p:cNvPr id="3" name="Group 11"/>
          <p:cNvGrpSpPr>
            <a:grpSpLocks/>
          </p:cNvGrpSpPr>
          <p:nvPr/>
        </p:nvGrpSpPr>
        <p:grpSpPr bwMode="auto">
          <a:xfrm>
            <a:off x="1403350" y="4278313"/>
            <a:ext cx="2017713" cy="519112"/>
            <a:chOff x="1610" y="2205"/>
            <a:chExt cx="1271" cy="327"/>
          </a:xfrm>
        </p:grpSpPr>
        <p:sp>
          <p:nvSpPr>
            <p:cNvPr id="65630" name="Text Box 12"/>
            <p:cNvSpPr txBox="1">
              <a:spLocks noChangeArrowheads="1"/>
            </p:cNvSpPr>
            <p:nvPr/>
          </p:nvSpPr>
          <p:spPr bwMode="auto">
            <a:xfrm>
              <a:off x="1610" y="2205"/>
              <a:ext cx="272"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2 </a:t>
              </a:r>
            </a:p>
          </p:txBody>
        </p:sp>
        <p:sp>
          <p:nvSpPr>
            <p:cNvPr id="65631" name="Oval 13" descr="花束"/>
            <p:cNvSpPr>
              <a:spLocks noChangeArrowheads="1"/>
            </p:cNvSpPr>
            <p:nvPr/>
          </p:nvSpPr>
          <p:spPr bwMode="auto">
            <a:xfrm>
              <a:off x="1927" y="2205"/>
              <a:ext cx="318" cy="318"/>
            </a:xfrm>
            <a:prstGeom prst="ellipse">
              <a:avLst/>
            </a:prstGeom>
            <a:blipFill dpi="0" rotWithShape="1">
              <a:blip r:embed="rId3"/>
              <a:srcRect/>
              <a:tile tx="0" ty="0" sx="100000" sy="100000" flip="none" algn="tl"/>
            </a:blipFill>
            <a:ln w="38100">
              <a:solidFill>
                <a:srgbClr val="FF9900"/>
              </a:solidFill>
              <a:round/>
              <a:headEnd/>
              <a:tailEnd/>
            </a:ln>
          </p:spPr>
          <p:txBody>
            <a:bodyPr wrap="none" anchor="ctr"/>
            <a:lstStyle/>
            <a:p>
              <a:pPr algn="ctr" eaLnBrk="1" hangingPunct="1"/>
              <a:r>
                <a:rPr lang="en-US" altLang="zh-CN" sz="2800">
                  <a:latin typeface="Times New Roman" pitchFamily="18" charset="0"/>
                  <a:ea typeface="仿宋_GB2312" pitchFamily="49" charset="-122"/>
                </a:rPr>
                <a:t>V</a:t>
              </a:r>
            </a:p>
          </p:txBody>
        </p:sp>
        <p:sp>
          <p:nvSpPr>
            <p:cNvPr id="65632" name="Text Box 14"/>
            <p:cNvSpPr txBox="1">
              <a:spLocks noChangeArrowheads="1"/>
            </p:cNvSpPr>
            <p:nvPr/>
          </p:nvSpPr>
          <p:spPr bwMode="auto">
            <a:xfrm>
              <a:off x="2200" y="2205"/>
              <a:ext cx="681"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r>
                <a:rPr lang="en-US" altLang="zh-CN" sz="2800">
                  <a:solidFill>
                    <a:schemeClr val="bg1"/>
                  </a:solidFill>
                  <a:latin typeface="Times New Roman" pitchFamily="18" charset="0"/>
                  <a:ea typeface="仿宋_GB2312" pitchFamily="49" charset="-122"/>
                </a:rPr>
                <a:t>4V</a:t>
              </a:r>
            </a:p>
          </p:txBody>
        </p:sp>
      </p:grpSp>
      <p:sp>
        <p:nvSpPr>
          <p:cNvPr id="406543" name="Text Box 15"/>
          <p:cNvSpPr txBox="1">
            <a:spLocks noChangeArrowheads="1"/>
          </p:cNvSpPr>
          <p:nvPr/>
        </p:nvSpPr>
        <p:spPr bwMode="auto">
          <a:xfrm>
            <a:off x="3348038" y="4292600"/>
            <a:ext cx="5795962" cy="519113"/>
          </a:xfrm>
          <a:prstGeom prst="rect">
            <a:avLst/>
          </a:prstGeom>
          <a:noFill/>
          <a:ln w="9525">
            <a:noFill/>
            <a:miter lim="800000"/>
            <a:headEnd/>
            <a:tailEnd/>
          </a:ln>
        </p:spPr>
        <p:txBody>
          <a:bodyPr>
            <a:spAutoFit/>
          </a:bodyPr>
          <a:lstStyle/>
          <a:p>
            <a:pPr eaLnBrk="1" hangingPunct="1">
              <a:spcBef>
                <a:spcPct val="50000"/>
              </a:spcBef>
            </a:pPr>
            <a:r>
              <a:rPr lang="zh-CN" altLang="en-US" sz="2800" b="1">
                <a:solidFill>
                  <a:srgbClr val="FFFF00"/>
                </a:solidFill>
                <a:latin typeface="楷体_GB2312" pitchFamily="49" charset="-122"/>
                <a:ea typeface="楷体_GB2312" pitchFamily="49" charset="-122"/>
              </a:rPr>
              <a:t>求开关</a:t>
            </a:r>
            <a:r>
              <a:rPr lang="en-US" altLang="zh-CN" sz="2800">
                <a:solidFill>
                  <a:srgbClr val="FFFF00"/>
                </a:solidFill>
                <a:latin typeface="Times New Roman" pitchFamily="18" charset="0"/>
                <a:ea typeface="楷体_GB2312" pitchFamily="49" charset="-122"/>
              </a:rPr>
              <a:t>S</a:t>
            </a:r>
            <a:r>
              <a:rPr lang="zh-CN" altLang="en-US" sz="2800" b="1">
                <a:solidFill>
                  <a:srgbClr val="FFFF00"/>
                </a:solidFill>
                <a:latin typeface="楷体_GB2312" pitchFamily="49" charset="-122"/>
                <a:ea typeface="楷体_GB2312" pitchFamily="49" charset="-122"/>
              </a:rPr>
              <a:t>打向</a:t>
            </a:r>
            <a:r>
              <a:rPr lang="en-US" altLang="zh-CN" sz="2800">
                <a:solidFill>
                  <a:srgbClr val="FFFF00"/>
                </a:solidFill>
                <a:latin typeface="楷体_GB2312" pitchFamily="49" charset="-122"/>
                <a:ea typeface="楷体_GB2312" pitchFamily="49" charset="-122"/>
              </a:rPr>
              <a:t>3</a:t>
            </a:r>
            <a:r>
              <a:rPr lang="zh-CN" altLang="en-US" sz="2800" b="1">
                <a:solidFill>
                  <a:srgbClr val="FFFF00"/>
                </a:solidFill>
                <a:latin typeface="楷体_GB2312" pitchFamily="49" charset="-122"/>
                <a:ea typeface="楷体_GB2312" pitchFamily="49" charset="-122"/>
              </a:rPr>
              <a:t>，电压</a:t>
            </a:r>
            <a:r>
              <a:rPr lang="en-US" altLang="zh-CN" sz="2800" i="1">
                <a:solidFill>
                  <a:srgbClr val="FFFF00"/>
                </a:solidFill>
                <a:latin typeface="Times New Roman" pitchFamily="18" charset="0"/>
                <a:ea typeface="楷体_GB2312" pitchFamily="49" charset="-122"/>
              </a:rPr>
              <a:t>U</a:t>
            </a:r>
            <a:r>
              <a:rPr lang="zh-CN" altLang="en-US" sz="2800" b="1">
                <a:solidFill>
                  <a:srgbClr val="FFFF00"/>
                </a:solidFill>
                <a:latin typeface="楷体_GB2312" pitchFamily="49" charset="-122"/>
                <a:ea typeface="楷体_GB2312" pitchFamily="49" charset="-122"/>
              </a:rPr>
              <a:t>等于多少。</a:t>
            </a:r>
          </a:p>
        </p:txBody>
      </p:sp>
      <p:sp>
        <p:nvSpPr>
          <p:cNvPr id="406544" name="Line 16"/>
          <p:cNvSpPr>
            <a:spLocks noChangeShapeType="1"/>
          </p:cNvSpPr>
          <p:nvPr/>
        </p:nvSpPr>
        <p:spPr bwMode="auto">
          <a:xfrm flipH="1" flipV="1">
            <a:off x="5219700" y="2709863"/>
            <a:ext cx="1296988" cy="287337"/>
          </a:xfrm>
          <a:prstGeom prst="line">
            <a:avLst/>
          </a:prstGeom>
          <a:noFill/>
          <a:ln w="28575">
            <a:solidFill>
              <a:srgbClr val="FF3300"/>
            </a:solidFill>
            <a:round/>
            <a:headEnd/>
            <a:tailEnd/>
          </a:ln>
        </p:spPr>
        <p:txBody>
          <a:bodyPr/>
          <a:lstStyle/>
          <a:p>
            <a:endParaRPr lang="zh-CN" altLang="en-US"/>
          </a:p>
        </p:txBody>
      </p:sp>
      <p:sp>
        <p:nvSpPr>
          <p:cNvPr id="406545" name="Line 17"/>
          <p:cNvSpPr>
            <a:spLocks noChangeShapeType="1"/>
          </p:cNvSpPr>
          <p:nvPr/>
        </p:nvSpPr>
        <p:spPr bwMode="auto">
          <a:xfrm>
            <a:off x="5219700" y="2709863"/>
            <a:ext cx="2952750" cy="87312"/>
          </a:xfrm>
          <a:prstGeom prst="line">
            <a:avLst/>
          </a:prstGeom>
          <a:noFill/>
          <a:ln w="28575">
            <a:solidFill>
              <a:srgbClr val="FF3300"/>
            </a:solidFill>
            <a:round/>
            <a:headEnd/>
            <a:tailEnd/>
          </a:ln>
        </p:spPr>
        <p:txBody>
          <a:bodyPr/>
          <a:lstStyle/>
          <a:p>
            <a:endParaRPr lang="zh-CN" altLang="en-US"/>
          </a:p>
        </p:txBody>
      </p:sp>
      <p:sp>
        <p:nvSpPr>
          <p:cNvPr id="406546" name="Text Box 18"/>
          <p:cNvSpPr txBox="1">
            <a:spLocks noChangeArrowheads="1"/>
          </p:cNvSpPr>
          <p:nvPr/>
        </p:nvSpPr>
        <p:spPr bwMode="auto">
          <a:xfrm>
            <a:off x="468313" y="5013325"/>
            <a:ext cx="666750" cy="519113"/>
          </a:xfrm>
          <a:prstGeom prst="rect">
            <a:avLst/>
          </a:prstGeom>
          <a:solidFill>
            <a:srgbClr val="990033"/>
          </a:solidFill>
          <a:ln w="9525">
            <a:noFill/>
            <a:miter lim="800000"/>
            <a:headEnd/>
            <a:tailEnd/>
          </a:ln>
        </p:spPr>
        <p:txBody>
          <a:bodyPr anchor="ctr">
            <a:spAutoFit/>
          </a:bodyPr>
          <a:lstStyle/>
          <a:p>
            <a:pPr algn="ctr" eaLnBrk="1" hangingPunct="1">
              <a:spcBef>
                <a:spcPct val="50000"/>
              </a:spcBef>
            </a:pPr>
            <a:r>
              <a:rPr kumimoji="1" lang="zh-CN" altLang="en-US" sz="2800" b="1">
                <a:solidFill>
                  <a:schemeClr val="bg1"/>
                </a:solidFill>
                <a:latin typeface="Times New Roman" pitchFamily="18" charset="0"/>
                <a:ea typeface="宋体" charset="-122"/>
              </a:rPr>
              <a:t>解</a:t>
            </a:r>
          </a:p>
        </p:txBody>
      </p:sp>
      <p:graphicFrame>
        <p:nvGraphicFramePr>
          <p:cNvPr id="406547" name="Object 19"/>
          <p:cNvGraphicFramePr>
            <a:graphicFrameLocks noChangeAspect="1"/>
          </p:cNvGraphicFramePr>
          <p:nvPr/>
        </p:nvGraphicFramePr>
        <p:xfrm>
          <a:off x="1331913" y="5084763"/>
          <a:ext cx="3184525" cy="554037"/>
        </p:xfrm>
        <a:graphic>
          <a:graphicData uri="http://schemas.openxmlformats.org/presentationml/2006/ole">
            <p:oleObj spid="_x0000_s65549" name="公式" r:id="rId4" imgW="1371718" imgH="228634" progId="Equation.3">
              <p:embed/>
            </p:oleObj>
          </a:graphicData>
        </a:graphic>
      </p:graphicFrame>
      <p:graphicFrame>
        <p:nvGraphicFramePr>
          <p:cNvPr id="406548" name="Object 20"/>
          <p:cNvGraphicFramePr>
            <a:graphicFrameLocks noChangeAspect="1"/>
          </p:cNvGraphicFramePr>
          <p:nvPr/>
        </p:nvGraphicFramePr>
        <p:xfrm>
          <a:off x="5651500" y="5084763"/>
          <a:ext cx="1568450" cy="633412"/>
        </p:xfrm>
        <a:graphic>
          <a:graphicData uri="http://schemas.openxmlformats.org/presentationml/2006/ole">
            <p:oleObj spid="_x0000_s65550" name="公式" r:id="rId5" imgW="647628" imgH="257247" progId="Equation.3">
              <p:embed/>
            </p:oleObj>
          </a:graphicData>
        </a:graphic>
      </p:graphicFrame>
      <p:sp>
        <p:nvSpPr>
          <p:cNvPr id="406549" name="Line 21"/>
          <p:cNvSpPr>
            <a:spLocks noChangeShapeType="1"/>
          </p:cNvSpPr>
          <p:nvPr/>
        </p:nvSpPr>
        <p:spPr bwMode="auto">
          <a:xfrm>
            <a:off x="4716463" y="5373688"/>
            <a:ext cx="792162" cy="0"/>
          </a:xfrm>
          <a:prstGeom prst="line">
            <a:avLst/>
          </a:prstGeom>
          <a:noFill/>
          <a:ln w="76200">
            <a:solidFill>
              <a:srgbClr val="00CCFF"/>
            </a:solidFill>
            <a:round/>
            <a:headEnd/>
            <a:tailEnd type="triangle" w="med" len="med"/>
          </a:ln>
        </p:spPr>
        <p:txBody>
          <a:bodyPr/>
          <a:lstStyle/>
          <a:p>
            <a:endParaRPr lang="zh-CN" altLang="en-US"/>
          </a:p>
        </p:txBody>
      </p:sp>
      <p:graphicFrame>
        <p:nvGraphicFramePr>
          <p:cNvPr id="406550" name="Object 22"/>
          <p:cNvGraphicFramePr>
            <a:graphicFrameLocks noChangeAspect="1"/>
          </p:cNvGraphicFramePr>
          <p:nvPr/>
        </p:nvGraphicFramePr>
        <p:xfrm>
          <a:off x="1331913" y="5805488"/>
          <a:ext cx="3586162" cy="474662"/>
        </p:xfrm>
        <a:graphic>
          <a:graphicData uri="http://schemas.openxmlformats.org/presentationml/2006/ole">
            <p:oleObj spid="_x0000_s65552" name="公式" r:id="rId6" imgW="1714580" imgH="219186" progId="Equation.3">
              <p:embed/>
            </p:oleObj>
          </a:graphicData>
        </a:graphic>
      </p:graphicFrame>
      <p:grpSp>
        <p:nvGrpSpPr>
          <p:cNvPr id="65553" name="Group 23"/>
          <p:cNvGrpSpPr>
            <a:grpSpLocks/>
          </p:cNvGrpSpPr>
          <p:nvPr/>
        </p:nvGrpSpPr>
        <p:grpSpPr bwMode="auto">
          <a:xfrm>
            <a:off x="8316913" y="6446838"/>
            <a:ext cx="792162" cy="366712"/>
            <a:chOff x="5193" y="4020"/>
            <a:chExt cx="499" cy="231"/>
          </a:xfrm>
        </p:grpSpPr>
        <p:pic>
          <p:nvPicPr>
            <p:cNvPr id="65628" name="Picture 24"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65629" name="Text Box 2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65554" name="Group 26"/>
          <p:cNvGrpSpPr>
            <a:grpSpLocks/>
          </p:cNvGrpSpPr>
          <p:nvPr/>
        </p:nvGrpSpPr>
        <p:grpSpPr bwMode="auto">
          <a:xfrm>
            <a:off x="7453313" y="6446838"/>
            <a:ext cx="792162" cy="366712"/>
            <a:chOff x="4649" y="4020"/>
            <a:chExt cx="499" cy="231"/>
          </a:xfrm>
        </p:grpSpPr>
        <p:pic>
          <p:nvPicPr>
            <p:cNvPr id="65626" name="Picture 27" descr="78900"/>
            <p:cNvPicPr>
              <a:picLocks noChangeAspect="1" noChangeArrowheads="1"/>
            </p:cNvPicPr>
            <p:nvPr/>
          </p:nvPicPr>
          <p:blipFill>
            <a:blip r:embed="rId7"/>
            <a:srcRect/>
            <a:stretch>
              <a:fillRect/>
            </a:stretch>
          </p:blipFill>
          <p:spPr bwMode="auto">
            <a:xfrm>
              <a:off x="4649" y="4066"/>
              <a:ext cx="499" cy="181"/>
            </a:xfrm>
            <a:prstGeom prst="rect">
              <a:avLst/>
            </a:prstGeom>
            <a:noFill/>
            <a:ln w="9525">
              <a:noFill/>
              <a:miter lim="800000"/>
              <a:headEnd/>
              <a:tailEnd/>
            </a:ln>
          </p:spPr>
        </p:pic>
        <p:sp>
          <p:nvSpPr>
            <p:cNvPr id="65627" name="Text Box 2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6" name="Group 29"/>
          <p:cNvGrpSpPr>
            <a:grpSpLocks/>
          </p:cNvGrpSpPr>
          <p:nvPr/>
        </p:nvGrpSpPr>
        <p:grpSpPr bwMode="auto">
          <a:xfrm>
            <a:off x="250825" y="692150"/>
            <a:ext cx="4032250" cy="2041525"/>
            <a:chOff x="158" y="436"/>
            <a:chExt cx="2540" cy="1286"/>
          </a:xfrm>
        </p:grpSpPr>
        <p:sp>
          <p:nvSpPr>
            <p:cNvPr id="65609" name="Oval 30"/>
            <p:cNvSpPr>
              <a:spLocks noChangeArrowheads="1"/>
            </p:cNvSpPr>
            <p:nvPr/>
          </p:nvSpPr>
          <p:spPr bwMode="auto">
            <a:xfrm>
              <a:off x="1746" y="107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5610" name="Text Box 31"/>
            <p:cNvSpPr txBox="1">
              <a:spLocks noChangeArrowheads="1"/>
            </p:cNvSpPr>
            <p:nvPr/>
          </p:nvSpPr>
          <p:spPr bwMode="auto">
            <a:xfrm>
              <a:off x="158" y="1071"/>
              <a:ext cx="45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sp>
          <p:nvSpPr>
            <p:cNvPr id="65611" name="Text Box 32"/>
            <p:cNvSpPr txBox="1">
              <a:spLocks noChangeArrowheads="1"/>
            </p:cNvSpPr>
            <p:nvPr/>
          </p:nvSpPr>
          <p:spPr bwMode="auto">
            <a:xfrm>
              <a:off x="249" y="572"/>
              <a:ext cx="421"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65612" name="Text Box 33"/>
            <p:cNvSpPr txBox="1">
              <a:spLocks noChangeArrowheads="1"/>
            </p:cNvSpPr>
            <p:nvPr/>
          </p:nvSpPr>
          <p:spPr bwMode="auto">
            <a:xfrm>
              <a:off x="1882" y="527"/>
              <a:ext cx="590"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5</a:t>
              </a:r>
              <a:r>
                <a:rPr kumimoji="1" lang="en-US" altLang="zh-CN" sz="2800">
                  <a:solidFill>
                    <a:schemeClr val="bg1"/>
                  </a:solidFill>
                  <a:latin typeface="Times New Roman" pitchFamily="18" charset="0"/>
                  <a:ea typeface="宋体" charset="-122"/>
                  <a:sym typeface="Symbol" pitchFamily="18" charset="2"/>
                </a:rPr>
                <a:t></a:t>
              </a:r>
            </a:p>
          </p:txBody>
        </p:sp>
        <p:sp>
          <p:nvSpPr>
            <p:cNvPr id="65613" name="Text Box 34"/>
            <p:cNvSpPr txBox="1">
              <a:spLocks noChangeArrowheads="1"/>
            </p:cNvSpPr>
            <p:nvPr/>
          </p:nvSpPr>
          <p:spPr bwMode="auto">
            <a:xfrm>
              <a:off x="1882" y="1434"/>
              <a:ext cx="240" cy="288"/>
            </a:xfrm>
            <a:prstGeom prst="rect">
              <a:avLst/>
            </a:prstGeom>
            <a:noFill/>
            <a:ln w="9525">
              <a:noFill/>
              <a:miter lim="800000"/>
              <a:headEnd/>
              <a:tailEnd/>
            </a:ln>
          </p:spPr>
          <p:txBody>
            <a:bodyPr>
              <a:spAutoFit/>
            </a:bodyPr>
            <a:lstStyle/>
            <a:p>
              <a:pPr eaLnBrk="1" hangingPunct="1"/>
              <a:r>
                <a:rPr lang="zh-CN" altLang="en-US" sz="2400">
                  <a:solidFill>
                    <a:schemeClr val="bg1"/>
                  </a:solidFill>
                  <a:latin typeface="Times New Roman" pitchFamily="18" charset="0"/>
                  <a:ea typeface="宋体" charset="-122"/>
                </a:rPr>
                <a:t>＋</a:t>
              </a:r>
              <a:endParaRPr lang="zh-CN" altLang="en-US" sz="2400">
                <a:solidFill>
                  <a:srgbClr val="FFFF00"/>
                </a:solidFill>
                <a:ea typeface="仿宋_GB2312" pitchFamily="49" charset="-122"/>
              </a:endParaRPr>
            </a:p>
          </p:txBody>
        </p:sp>
        <p:sp>
          <p:nvSpPr>
            <p:cNvPr id="65614" name="Text Box 35"/>
            <p:cNvSpPr txBox="1">
              <a:spLocks noChangeArrowheads="1"/>
            </p:cNvSpPr>
            <p:nvPr/>
          </p:nvSpPr>
          <p:spPr bwMode="auto">
            <a:xfrm>
              <a:off x="1928" y="799"/>
              <a:ext cx="272" cy="288"/>
            </a:xfrm>
            <a:prstGeom prst="rect">
              <a:avLst/>
            </a:prstGeom>
            <a:noFill/>
            <a:ln w="9525">
              <a:noFill/>
              <a:miter lim="800000"/>
              <a:headEnd/>
              <a:tailEnd/>
            </a:ln>
          </p:spPr>
          <p:txBody>
            <a:bodyPr>
              <a:spAutoFit/>
            </a:bodyPr>
            <a:lstStyle/>
            <a:p>
              <a:pPr eaLnBrk="1" hangingPunct="1"/>
              <a:r>
                <a:rPr lang="zh-CN" altLang="en-US" sz="2400">
                  <a:solidFill>
                    <a:schemeClr val="bg1"/>
                  </a:solidFill>
                  <a:latin typeface="Times New Roman" pitchFamily="18" charset="0"/>
                  <a:ea typeface="宋体" charset="-122"/>
                </a:rPr>
                <a:t>－</a:t>
              </a:r>
              <a:endParaRPr lang="zh-CN" altLang="en-US" sz="2400">
                <a:solidFill>
                  <a:srgbClr val="FFFF00"/>
                </a:solidFill>
                <a:ea typeface="仿宋_GB2312" pitchFamily="49" charset="-122"/>
              </a:endParaRPr>
            </a:p>
          </p:txBody>
        </p:sp>
        <p:sp>
          <p:nvSpPr>
            <p:cNvPr id="65615" name="Text Box 36"/>
            <p:cNvSpPr txBox="1">
              <a:spLocks noChangeArrowheads="1"/>
            </p:cNvSpPr>
            <p:nvPr/>
          </p:nvSpPr>
          <p:spPr bwMode="auto">
            <a:xfrm>
              <a:off x="2018" y="1117"/>
              <a:ext cx="680" cy="327"/>
            </a:xfrm>
            <a:prstGeom prst="rect">
              <a:avLst/>
            </a:prstGeom>
            <a:noFill/>
            <a:ln w="952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50V</a:t>
              </a:r>
              <a:endParaRPr lang="en-US" altLang="zh-CN" sz="2800">
                <a:solidFill>
                  <a:srgbClr val="FFFF00"/>
                </a:solidFill>
                <a:ea typeface="仿宋_GB2312" pitchFamily="49" charset="-122"/>
              </a:endParaRPr>
            </a:p>
          </p:txBody>
        </p:sp>
        <p:sp>
          <p:nvSpPr>
            <p:cNvPr id="65616" name="Line 37"/>
            <p:cNvSpPr>
              <a:spLocks noChangeShapeType="1"/>
            </p:cNvSpPr>
            <p:nvPr/>
          </p:nvSpPr>
          <p:spPr bwMode="auto">
            <a:xfrm>
              <a:off x="1746" y="527"/>
              <a:ext cx="0" cy="499"/>
            </a:xfrm>
            <a:prstGeom prst="line">
              <a:avLst/>
            </a:prstGeom>
            <a:noFill/>
            <a:ln w="28575">
              <a:solidFill>
                <a:srgbClr val="66FFFF"/>
              </a:solidFill>
              <a:round/>
              <a:headEnd/>
              <a:tailEnd type="triangle" w="med" len="med"/>
            </a:ln>
          </p:spPr>
          <p:txBody>
            <a:bodyPr/>
            <a:lstStyle/>
            <a:p>
              <a:endParaRPr lang="zh-CN" altLang="en-US"/>
            </a:p>
          </p:txBody>
        </p:sp>
        <p:sp>
          <p:nvSpPr>
            <p:cNvPr id="65617" name="Text Box 38"/>
            <p:cNvSpPr txBox="1">
              <a:spLocks noChangeArrowheads="1"/>
            </p:cNvSpPr>
            <p:nvPr/>
          </p:nvSpPr>
          <p:spPr bwMode="auto">
            <a:xfrm>
              <a:off x="1474" y="572"/>
              <a:ext cx="363"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L</a:t>
              </a:r>
            </a:p>
          </p:txBody>
        </p:sp>
        <p:sp>
          <p:nvSpPr>
            <p:cNvPr id="65618" name="Oval 39"/>
            <p:cNvSpPr>
              <a:spLocks noChangeArrowheads="1"/>
            </p:cNvSpPr>
            <p:nvPr/>
          </p:nvSpPr>
          <p:spPr bwMode="auto">
            <a:xfrm>
              <a:off x="567" y="107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5619" name="Text Box 40"/>
            <p:cNvSpPr txBox="1">
              <a:spLocks noChangeArrowheads="1"/>
            </p:cNvSpPr>
            <p:nvPr/>
          </p:nvSpPr>
          <p:spPr bwMode="auto">
            <a:xfrm>
              <a:off x="839" y="844"/>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5620" name="Text Box 41"/>
            <p:cNvSpPr txBox="1">
              <a:spLocks noChangeArrowheads="1"/>
            </p:cNvSpPr>
            <p:nvPr/>
          </p:nvSpPr>
          <p:spPr bwMode="auto">
            <a:xfrm>
              <a:off x="794" y="1343"/>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5621" name="Text Box 42"/>
            <p:cNvSpPr txBox="1">
              <a:spLocks noChangeArrowheads="1"/>
            </p:cNvSpPr>
            <p:nvPr/>
          </p:nvSpPr>
          <p:spPr bwMode="auto">
            <a:xfrm>
              <a:off x="930" y="1071"/>
              <a:ext cx="59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10V</a:t>
              </a:r>
            </a:p>
          </p:txBody>
        </p:sp>
        <p:sp>
          <p:nvSpPr>
            <p:cNvPr id="65622" name="Text Box 43"/>
            <p:cNvSpPr txBox="1">
              <a:spLocks noChangeArrowheads="1"/>
            </p:cNvSpPr>
            <p:nvPr/>
          </p:nvSpPr>
          <p:spPr bwMode="auto">
            <a:xfrm>
              <a:off x="748" y="572"/>
              <a:ext cx="589"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25</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5623" name="Rectangle 44"/>
            <p:cNvSpPr>
              <a:spLocks noChangeArrowheads="1"/>
            </p:cNvSpPr>
            <p:nvPr/>
          </p:nvSpPr>
          <p:spPr bwMode="auto">
            <a:xfrm>
              <a:off x="748" y="436"/>
              <a:ext cx="1180" cy="1225"/>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5624" name="Rectangle 45"/>
            <p:cNvSpPr>
              <a:spLocks noChangeArrowheads="1"/>
            </p:cNvSpPr>
            <p:nvPr/>
          </p:nvSpPr>
          <p:spPr bwMode="auto">
            <a:xfrm>
              <a:off x="667" y="57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5625" name="Rectangle 46"/>
            <p:cNvSpPr>
              <a:spLocks noChangeArrowheads="1"/>
            </p:cNvSpPr>
            <p:nvPr/>
          </p:nvSpPr>
          <p:spPr bwMode="auto">
            <a:xfrm>
              <a:off x="1846" y="57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aphicFrame>
        <p:nvGraphicFramePr>
          <p:cNvPr id="406575" name="Object 47"/>
          <p:cNvGraphicFramePr>
            <a:graphicFrameLocks noChangeAspect="1"/>
          </p:cNvGraphicFramePr>
          <p:nvPr/>
        </p:nvGraphicFramePr>
        <p:xfrm>
          <a:off x="4140200" y="620713"/>
          <a:ext cx="3722688" cy="984250"/>
        </p:xfrm>
        <a:graphic>
          <a:graphicData uri="http://schemas.openxmlformats.org/presentationml/2006/ole">
            <p:oleObj spid="_x0000_s65556" name="公式" r:id="rId8" imgW="1714580" imgH="447550" progId="Equation.3">
              <p:embed/>
            </p:oleObj>
          </a:graphicData>
        </a:graphic>
      </p:graphicFrame>
      <p:graphicFrame>
        <p:nvGraphicFramePr>
          <p:cNvPr id="406576" name="Object 48"/>
          <p:cNvGraphicFramePr>
            <a:graphicFrameLocks noChangeAspect="1"/>
          </p:cNvGraphicFramePr>
          <p:nvPr/>
        </p:nvGraphicFramePr>
        <p:xfrm>
          <a:off x="4284663" y="1628775"/>
          <a:ext cx="3890962" cy="603250"/>
        </p:xfrm>
        <a:graphic>
          <a:graphicData uri="http://schemas.openxmlformats.org/presentationml/2006/ole">
            <p:oleObj spid="_x0000_s65557" name="公式" r:id="rId9" imgW="1628662" imgH="247529" progId="Equation.3">
              <p:embed/>
            </p:oleObj>
          </a:graphicData>
        </a:graphic>
      </p:graphicFrame>
      <p:grpSp>
        <p:nvGrpSpPr>
          <p:cNvPr id="7" name="Group 49"/>
          <p:cNvGrpSpPr>
            <a:grpSpLocks/>
          </p:cNvGrpSpPr>
          <p:nvPr/>
        </p:nvGrpSpPr>
        <p:grpSpPr bwMode="auto">
          <a:xfrm>
            <a:off x="3708400" y="2420938"/>
            <a:ext cx="5149850" cy="1655762"/>
            <a:chOff x="2336" y="1525"/>
            <a:chExt cx="3244" cy="1043"/>
          </a:xfrm>
        </p:grpSpPr>
        <p:sp>
          <p:nvSpPr>
            <p:cNvPr id="65584" name="Line 50"/>
            <p:cNvSpPr>
              <a:spLocks noChangeShapeType="1"/>
            </p:cNvSpPr>
            <p:nvPr/>
          </p:nvSpPr>
          <p:spPr bwMode="auto">
            <a:xfrm>
              <a:off x="5148" y="1752"/>
              <a:ext cx="0" cy="717"/>
            </a:xfrm>
            <a:prstGeom prst="line">
              <a:avLst/>
            </a:prstGeom>
            <a:noFill/>
            <a:ln w="28575">
              <a:solidFill>
                <a:srgbClr val="FFCC00"/>
              </a:solidFill>
              <a:round/>
              <a:headEnd type="oval" w="med" len="med"/>
              <a:tailEnd type="oval" w="med" len="med"/>
            </a:ln>
          </p:spPr>
          <p:txBody>
            <a:bodyPr/>
            <a:lstStyle/>
            <a:p>
              <a:endParaRPr lang="zh-CN" altLang="en-US"/>
            </a:p>
          </p:txBody>
        </p:sp>
        <p:sp>
          <p:nvSpPr>
            <p:cNvPr id="65585" name="Line 51"/>
            <p:cNvSpPr>
              <a:spLocks noChangeShapeType="1"/>
            </p:cNvSpPr>
            <p:nvPr/>
          </p:nvSpPr>
          <p:spPr bwMode="auto">
            <a:xfrm>
              <a:off x="3559" y="1879"/>
              <a:ext cx="0" cy="590"/>
            </a:xfrm>
            <a:prstGeom prst="line">
              <a:avLst/>
            </a:prstGeom>
            <a:noFill/>
            <a:ln w="28575">
              <a:solidFill>
                <a:srgbClr val="FFCC00"/>
              </a:solidFill>
              <a:round/>
              <a:headEnd type="oval" w="med" len="med"/>
              <a:tailEnd type="oval" w="med" len="med"/>
            </a:ln>
          </p:spPr>
          <p:txBody>
            <a:bodyPr/>
            <a:lstStyle/>
            <a:p>
              <a:endParaRPr lang="zh-CN" altLang="en-US"/>
            </a:p>
          </p:txBody>
        </p:sp>
        <p:sp>
          <p:nvSpPr>
            <p:cNvPr id="65586" name="Line 52"/>
            <p:cNvSpPr>
              <a:spLocks noChangeShapeType="1"/>
            </p:cNvSpPr>
            <p:nvPr/>
          </p:nvSpPr>
          <p:spPr bwMode="auto">
            <a:xfrm>
              <a:off x="2971" y="1697"/>
              <a:ext cx="317" cy="0"/>
            </a:xfrm>
            <a:prstGeom prst="line">
              <a:avLst/>
            </a:prstGeom>
            <a:noFill/>
            <a:ln w="28575">
              <a:solidFill>
                <a:srgbClr val="FFCC00"/>
              </a:solidFill>
              <a:round/>
              <a:headEnd/>
              <a:tailEnd type="oval" w="med" len="med"/>
            </a:ln>
          </p:spPr>
          <p:txBody>
            <a:bodyPr/>
            <a:lstStyle/>
            <a:p>
              <a:endParaRPr lang="zh-CN" altLang="en-US"/>
            </a:p>
          </p:txBody>
        </p:sp>
        <p:sp>
          <p:nvSpPr>
            <p:cNvPr id="65587" name="Line 53"/>
            <p:cNvSpPr>
              <a:spLocks noChangeShapeType="1"/>
            </p:cNvSpPr>
            <p:nvPr/>
          </p:nvSpPr>
          <p:spPr bwMode="auto">
            <a:xfrm>
              <a:off x="2926" y="2468"/>
              <a:ext cx="2222" cy="0"/>
            </a:xfrm>
            <a:prstGeom prst="line">
              <a:avLst/>
            </a:prstGeom>
            <a:noFill/>
            <a:ln w="28575">
              <a:solidFill>
                <a:srgbClr val="FFCC00"/>
              </a:solidFill>
              <a:round/>
              <a:headEnd/>
              <a:tailEnd/>
            </a:ln>
          </p:spPr>
          <p:txBody>
            <a:bodyPr/>
            <a:lstStyle/>
            <a:p>
              <a:endParaRPr lang="zh-CN" altLang="en-US"/>
            </a:p>
          </p:txBody>
        </p:sp>
        <p:sp>
          <p:nvSpPr>
            <p:cNvPr id="65588" name="Oval 54" descr="花束"/>
            <p:cNvSpPr>
              <a:spLocks noChangeArrowheads="1"/>
            </p:cNvSpPr>
            <p:nvPr/>
          </p:nvSpPr>
          <p:spPr bwMode="auto">
            <a:xfrm>
              <a:off x="3379" y="2014"/>
              <a:ext cx="318" cy="318"/>
            </a:xfrm>
            <a:prstGeom prst="ellipse">
              <a:avLst/>
            </a:prstGeom>
            <a:blipFill dpi="0" rotWithShape="1">
              <a:blip r:embed="rId3"/>
              <a:srcRect/>
              <a:tile tx="0" ty="0" sx="100000" sy="100000" flip="none" algn="tl"/>
            </a:blipFill>
            <a:ln w="38100">
              <a:solidFill>
                <a:srgbClr val="FF9900"/>
              </a:solidFill>
              <a:round/>
              <a:headEnd/>
              <a:tailEnd/>
            </a:ln>
          </p:spPr>
          <p:txBody>
            <a:bodyPr wrap="none" anchor="ctr"/>
            <a:lstStyle/>
            <a:p>
              <a:pPr algn="ctr" eaLnBrk="1" hangingPunct="1"/>
              <a:r>
                <a:rPr lang="en-US" altLang="zh-CN" sz="2800">
                  <a:latin typeface="Times New Roman" pitchFamily="18" charset="0"/>
                  <a:ea typeface="仿宋_GB2312" pitchFamily="49" charset="-122"/>
                </a:rPr>
                <a:t>A</a:t>
              </a:r>
            </a:p>
          </p:txBody>
        </p:sp>
        <p:sp>
          <p:nvSpPr>
            <p:cNvPr id="65589" name="Line 55"/>
            <p:cNvSpPr>
              <a:spLocks noChangeShapeType="1"/>
            </p:cNvSpPr>
            <p:nvPr/>
          </p:nvSpPr>
          <p:spPr bwMode="auto">
            <a:xfrm>
              <a:off x="4104" y="1878"/>
              <a:ext cx="0" cy="590"/>
            </a:xfrm>
            <a:prstGeom prst="line">
              <a:avLst/>
            </a:prstGeom>
            <a:noFill/>
            <a:ln w="28575">
              <a:solidFill>
                <a:srgbClr val="FFCC00"/>
              </a:solidFill>
              <a:round/>
              <a:headEnd type="oval" w="med" len="med"/>
              <a:tailEnd type="oval" w="med" len="med"/>
            </a:ln>
          </p:spPr>
          <p:txBody>
            <a:bodyPr/>
            <a:lstStyle/>
            <a:p>
              <a:endParaRPr lang="zh-CN" altLang="en-US"/>
            </a:p>
          </p:txBody>
        </p:sp>
        <p:sp>
          <p:nvSpPr>
            <p:cNvPr id="65590" name="Oval 56" descr="花束"/>
            <p:cNvSpPr>
              <a:spLocks noChangeArrowheads="1"/>
            </p:cNvSpPr>
            <p:nvPr/>
          </p:nvSpPr>
          <p:spPr bwMode="auto">
            <a:xfrm>
              <a:off x="3923" y="2014"/>
              <a:ext cx="318" cy="318"/>
            </a:xfrm>
            <a:prstGeom prst="ellipse">
              <a:avLst/>
            </a:prstGeom>
            <a:blipFill dpi="0" rotWithShape="1">
              <a:blip r:embed="rId3"/>
              <a:srcRect/>
              <a:tile tx="0" ty="0" sx="100000" sy="100000" flip="none" algn="tl"/>
            </a:blipFill>
            <a:ln w="38100">
              <a:solidFill>
                <a:srgbClr val="FF9900"/>
              </a:solidFill>
              <a:round/>
              <a:headEnd/>
              <a:tailEnd/>
            </a:ln>
          </p:spPr>
          <p:txBody>
            <a:bodyPr wrap="none" anchor="ctr"/>
            <a:lstStyle/>
            <a:p>
              <a:pPr algn="ctr" eaLnBrk="1" hangingPunct="1"/>
              <a:r>
                <a:rPr lang="en-US" altLang="zh-CN" sz="2800">
                  <a:latin typeface="Times New Roman" pitchFamily="18" charset="0"/>
                  <a:ea typeface="仿宋_GB2312" pitchFamily="49" charset="-122"/>
                </a:rPr>
                <a:t>V</a:t>
              </a:r>
            </a:p>
          </p:txBody>
        </p:sp>
        <p:sp>
          <p:nvSpPr>
            <p:cNvPr id="65591" name="Text Box 57"/>
            <p:cNvSpPr txBox="1">
              <a:spLocks noChangeArrowheads="1"/>
            </p:cNvSpPr>
            <p:nvPr/>
          </p:nvSpPr>
          <p:spPr bwMode="auto">
            <a:xfrm>
              <a:off x="4377" y="2060"/>
              <a:ext cx="408"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5</a:t>
              </a:r>
              <a:r>
                <a:rPr lang="en-US" altLang="zh-CN" sz="2800">
                  <a:solidFill>
                    <a:schemeClr val="bg1"/>
                  </a:solidFill>
                  <a:latin typeface="Times New Roman" pitchFamily="18" charset="0"/>
                  <a:ea typeface="仿宋_GB2312" pitchFamily="49" charset="-122"/>
                  <a:sym typeface="Symbol" pitchFamily="18" charset="2"/>
                </a:rPr>
                <a:t></a:t>
              </a:r>
            </a:p>
          </p:txBody>
        </p:sp>
        <p:sp>
          <p:nvSpPr>
            <p:cNvPr id="65592" name="Text Box 58"/>
            <p:cNvSpPr txBox="1">
              <a:spLocks noChangeArrowheads="1"/>
            </p:cNvSpPr>
            <p:nvPr/>
          </p:nvSpPr>
          <p:spPr bwMode="auto">
            <a:xfrm>
              <a:off x="5330" y="1969"/>
              <a:ext cx="250"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U</a:t>
              </a:r>
            </a:p>
          </p:txBody>
        </p:sp>
        <p:sp>
          <p:nvSpPr>
            <p:cNvPr id="65593" name="Text Box 59"/>
            <p:cNvSpPr txBox="1">
              <a:spLocks noChangeArrowheads="1"/>
            </p:cNvSpPr>
            <p:nvPr/>
          </p:nvSpPr>
          <p:spPr bwMode="auto">
            <a:xfrm>
              <a:off x="5239" y="1697"/>
              <a:ext cx="272"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a:t>
              </a:r>
            </a:p>
          </p:txBody>
        </p:sp>
        <p:sp>
          <p:nvSpPr>
            <p:cNvPr id="65594" name="Text Box 60"/>
            <p:cNvSpPr txBox="1">
              <a:spLocks noChangeArrowheads="1"/>
            </p:cNvSpPr>
            <p:nvPr/>
          </p:nvSpPr>
          <p:spPr bwMode="auto">
            <a:xfrm>
              <a:off x="5194" y="2241"/>
              <a:ext cx="272"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65595" name="Text Box 61"/>
            <p:cNvSpPr txBox="1">
              <a:spLocks noChangeArrowheads="1"/>
            </p:cNvSpPr>
            <p:nvPr/>
          </p:nvSpPr>
          <p:spPr bwMode="auto">
            <a:xfrm>
              <a:off x="3016" y="1651"/>
              <a:ext cx="318"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S</a:t>
              </a:r>
            </a:p>
          </p:txBody>
        </p:sp>
        <p:sp>
          <p:nvSpPr>
            <p:cNvPr id="65596" name="Text Box 62"/>
            <p:cNvSpPr txBox="1">
              <a:spLocks noChangeArrowheads="1"/>
            </p:cNvSpPr>
            <p:nvPr/>
          </p:nvSpPr>
          <p:spPr bwMode="auto">
            <a:xfrm>
              <a:off x="3334" y="1742"/>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1</a:t>
              </a:r>
            </a:p>
          </p:txBody>
        </p:sp>
        <p:sp>
          <p:nvSpPr>
            <p:cNvPr id="65597" name="Text Box 63"/>
            <p:cNvSpPr txBox="1">
              <a:spLocks noChangeArrowheads="1"/>
            </p:cNvSpPr>
            <p:nvPr/>
          </p:nvSpPr>
          <p:spPr bwMode="auto">
            <a:xfrm>
              <a:off x="5148" y="1525"/>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3</a:t>
              </a:r>
            </a:p>
          </p:txBody>
        </p:sp>
        <p:sp>
          <p:nvSpPr>
            <p:cNvPr id="65598" name="Text Box 64"/>
            <p:cNvSpPr txBox="1">
              <a:spLocks noChangeArrowheads="1"/>
            </p:cNvSpPr>
            <p:nvPr/>
          </p:nvSpPr>
          <p:spPr bwMode="auto">
            <a:xfrm>
              <a:off x="3877" y="1742"/>
              <a:ext cx="226"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2</a:t>
              </a:r>
            </a:p>
          </p:txBody>
        </p:sp>
        <p:sp>
          <p:nvSpPr>
            <p:cNvPr id="65599" name="Line 65"/>
            <p:cNvSpPr>
              <a:spLocks noChangeShapeType="1"/>
            </p:cNvSpPr>
            <p:nvPr/>
          </p:nvSpPr>
          <p:spPr bwMode="auto">
            <a:xfrm flipV="1">
              <a:off x="5148" y="1842"/>
              <a:ext cx="0" cy="272"/>
            </a:xfrm>
            <a:prstGeom prst="line">
              <a:avLst/>
            </a:prstGeom>
            <a:noFill/>
            <a:ln w="28575">
              <a:solidFill>
                <a:srgbClr val="66FFFF"/>
              </a:solidFill>
              <a:round/>
              <a:headEnd/>
              <a:tailEnd type="triangle" w="med" len="med"/>
            </a:ln>
          </p:spPr>
          <p:txBody>
            <a:bodyPr/>
            <a:lstStyle/>
            <a:p>
              <a:endParaRPr lang="zh-CN" altLang="en-US"/>
            </a:p>
          </p:txBody>
        </p:sp>
        <p:sp>
          <p:nvSpPr>
            <p:cNvPr id="65600" name="Text Box 66"/>
            <p:cNvSpPr txBox="1">
              <a:spLocks noChangeArrowheads="1"/>
            </p:cNvSpPr>
            <p:nvPr/>
          </p:nvSpPr>
          <p:spPr bwMode="auto">
            <a:xfrm>
              <a:off x="4784" y="1742"/>
              <a:ext cx="409"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1A</a:t>
              </a:r>
            </a:p>
          </p:txBody>
        </p:sp>
        <p:sp>
          <p:nvSpPr>
            <p:cNvPr id="65601" name="Rectangle 67"/>
            <p:cNvSpPr>
              <a:spLocks noChangeArrowheads="1"/>
            </p:cNvSpPr>
            <p:nvPr/>
          </p:nvSpPr>
          <p:spPr bwMode="auto">
            <a:xfrm>
              <a:off x="2336" y="1606"/>
              <a:ext cx="635" cy="953"/>
            </a:xfrm>
            <a:prstGeom prst="rect">
              <a:avLst/>
            </a:prstGeom>
            <a:gradFill rotWithShape="1">
              <a:gsLst>
                <a:gs pos="0">
                  <a:srgbClr val="FF9900"/>
                </a:gs>
                <a:gs pos="100000">
                  <a:srgbClr val="764700"/>
                </a:gs>
              </a:gsLst>
              <a:path path="shape">
                <a:fillToRect l="50000" t="50000" r="50000" b="50000"/>
              </a:path>
            </a:gradFill>
            <a:ln w="9525">
              <a:noFill/>
              <a:miter lim="800000"/>
              <a:headEnd/>
              <a:tailEnd/>
            </a:ln>
          </p:spPr>
          <p:txBody>
            <a:bodyPr wrap="none" anchor="ctr"/>
            <a:lstStyle/>
            <a:p>
              <a:pPr algn="ctr" eaLnBrk="1" hangingPunct="1"/>
              <a:r>
                <a:rPr lang="zh-CN" altLang="en-US" sz="2400" b="1">
                  <a:solidFill>
                    <a:schemeClr val="bg1"/>
                  </a:solidFill>
                  <a:ea typeface="楷体_GB2312" pitchFamily="49" charset="-122"/>
                </a:rPr>
                <a:t>线性</a:t>
              </a:r>
            </a:p>
            <a:p>
              <a:pPr algn="ctr" eaLnBrk="1" hangingPunct="1"/>
              <a:r>
                <a:rPr lang="zh-CN" altLang="en-US" sz="2400" b="1">
                  <a:solidFill>
                    <a:schemeClr val="bg1"/>
                  </a:solidFill>
                  <a:ea typeface="楷体_GB2312" pitchFamily="49" charset="-122"/>
                </a:rPr>
                <a:t>含源</a:t>
              </a:r>
            </a:p>
            <a:p>
              <a:pPr algn="ctr" eaLnBrk="1" hangingPunct="1"/>
              <a:r>
                <a:rPr lang="zh-CN" altLang="en-US" sz="2400" b="1">
                  <a:solidFill>
                    <a:schemeClr val="bg1"/>
                  </a:solidFill>
                  <a:ea typeface="楷体_GB2312" pitchFamily="49" charset="-122"/>
                </a:rPr>
                <a:t>网络</a:t>
              </a:r>
            </a:p>
          </p:txBody>
        </p:sp>
        <p:sp>
          <p:nvSpPr>
            <p:cNvPr id="65602" name="Rectangle 68"/>
            <p:cNvSpPr>
              <a:spLocks noChangeArrowheads="1"/>
            </p:cNvSpPr>
            <p:nvPr/>
          </p:nvSpPr>
          <p:spPr bwMode="auto">
            <a:xfrm>
              <a:off x="4422" y="237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nvGrpSpPr>
            <p:cNvPr id="65603" name="Group 69"/>
            <p:cNvGrpSpPr>
              <a:grpSpLocks/>
            </p:cNvGrpSpPr>
            <p:nvPr/>
          </p:nvGrpSpPr>
          <p:grpSpPr bwMode="auto">
            <a:xfrm>
              <a:off x="4967" y="2024"/>
              <a:ext cx="363" cy="363"/>
              <a:chOff x="4785" y="709"/>
              <a:chExt cx="363" cy="363"/>
            </a:xfrm>
          </p:grpSpPr>
          <p:sp>
            <p:nvSpPr>
              <p:cNvPr id="65607" name="Oval 70"/>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5608" name="Line 71"/>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nvGrpSpPr>
            <p:cNvPr id="65604" name="Group 72"/>
            <p:cNvGrpSpPr>
              <a:grpSpLocks/>
            </p:cNvGrpSpPr>
            <p:nvPr/>
          </p:nvGrpSpPr>
          <p:grpSpPr bwMode="auto">
            <a:xfrm>
              <a:off x="4105" y="1752"/>
              <a:ext cx="317" cy="780"/>
              <a:chOff x="4105" y="1752"/>
              <a:chExt cx="317" cy="780"/>
            </a:xfrm>
          </p:grpSpPr>
          <p:sp>
            <p:nvSpPr>
              <p:cNvPr id="65605" name="Text Box 73"/>
              <p:cNvSpPr txBox="1">
                <a:spLocks noChangeArrowheads="1"/>
              </p:cNvSpPr>
              <p:nvPr/>
            </p:nvSpPr>
            <p:spPr bwMode="auto">
              <a:xfrm>
                <a:off x="4105" y="1752"/>
                <a:ext cx="317"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a:t>
                </a:r>
              </a:p>
            </p:txBody>
          </p:sp>
          <p:sp>
            <p:nvSpPr>
              <p:cNvPr id="65606" name="Text Box 74"/>
              <p:cNvSpPr txBox="1">
                <a:spLocks noChangeArrowheads="1"/>
              </p:cNvSpPr>
              <p:nvPr/>
            </p:nvSpPr>
            <p:spPr bwMode="auto">
              <a:xfrm>
                <a:off x="4105" y="2205"/>
                <a:ext cx="317"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宋体" charset="-122"/>
                    <a:ea typeface="宋体" charset="-122"/>
                  </a:rPr>
                  <a:t>-</a:t>
                </a:r>
              </a:p>
            </p:txBody>
          </p:sp>
        </p:grpSp>
      </p:grpSp>
      <p:grpSp>
        <p:nvGrpSpPr>
          <p:cNvPr id="10" name="Group 75"/>
          <p:cNvGrpSpPr>
            <a:grpSpLocks/>
          </p:cNvGrpSpPr>
          <p:nvPr/>
        </p:nvGrpSpPr>
        <p:grpSpPr bwMode="auto">
          <a:xfrm>
            <a:off x="3635375" y="2420938"/>
            <a:ext cx="5184775" cy="1800225"/>
            <a:chOff x="2835" y="300"/>
            <a:chExt cx="3266" cy="1134"/>
          </a:xfrm>
        </p:grpSpPr>
        <p:sp>
          <p:nvSpPr>
            <p:cNvPr id="65563" name="Rectangle 76"/>
            <p:cNvSpPr>
              <a:spLocks noChangeArrowheads="1"/>
            </p:cNvSpPr>
            <p:nvPr/>
          </p:nvSpPr>
          <p:spPr bwMode="auto">
            <a:xfrm>
              <a:off x="2835" y="300"/>
              <a:ext cx="3266" cy="1134"/>
            </a:xfrm>
            <a:prstGeom prst="rect">
              <a:avLst/>
            </a:prstGeom>
            <a:solidFill>
              <a:schemeClr val="bg2"/>
            </a:solidFill>
            <a:ln w="9525">
              <a:noFill/>
              <a:miter lim="800000"/>
              <a:headEnd/>
              <a:tailEnd/>
            </a:ln>
          </p:spPr>
          <p:txBody>
            <a:bodyPr wrap="none" anchor="ctr"/>
            <a:lstStyle/>
            <a:p>
              <a:endParaRPr lang="zh-CN" altLang="en-US">
                <a:ea typeface="宋体" charset="-122"/>
              </a:endParaRPr>
            </a:p>
          </p:txBody>
        </p:sp>
        <p:sp>
          <p:nvSpPr>
            <p:cNvPr id="65564" name="Oval 77"/>
            <p:cNvSpPr>
              <a:spLocks noChangeArrowheads="1"/>
            </p:cNvSpPr>
            <p:nvPr/>
          </p:nvSpPr>
          <p:spPr bwMode="auto">
            <a:xfrm>
              <a:off x="3107" y="66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5565" name="Line 78"/>
            <p:cNvSpPr>
              <a:spLocks noChangeShapeType="1"/>
            </p:cNvSpPr>
            <p:nvPr/>
          </p:nvSpPr>
          <p:spPr bwMode="auto">
            <a:xfrm>
              <a:off x="5193" y="481"/>
              <a:ext cx="0" cy="772"/>
            </a:xfrm>
            <a:prstGeom prst="line">
              <a:avLst/>
            </a:prstGeom>
            <a:noFill/>
            <a:ln w="28575">
              <a:solidFill>
                <a:srgbClr val="FFCC00"/>
              </a:solidFill>
              <a:round/>
              <a:headEnd/>
              <a:tailEnd/>
            </a:ln>
          </p:spPr>
          <p:txBody>
            <a:bodyPr/>
            <a:lstStyle/>
            <a:p>
              <a:endParaRPr lang="zh-CN" altLang="en-US"/>
            </a:p>
          </p:txBody>
        </p:sp>
        <p:sp>
          <p:nvSpPr>
            <p:cNvPr id="65566" name="Line 79"/>
            <p:cNvSpPr>
              <a:spLocks noChangeShapeType="1"/>
            </p:cNvSpPr>
            <p:nvPr/>
          </p:nvSpPr>
          <p:spPr bwMode="auto">
            <a:xfrm>
              <a:off x="3288" y="481"/>
              <a:ext cx="1905" cy="0"/>
            </a:xfrm>
            <a:prstGeom prst="line">
              <a:avLst/>
            </a:prstGeom>
            <a:noFill/>
            <a:ln w="28575">
              <a:solidFill>
                <a:srgbClr val="FFCC00"/>
              </a:solidFill>
              <a:round/>
              <a:headEnd/>
              <a:tailEnd/>
            </a:ln>
          </p:spPr>
          <p:txBody>
            <a:bodyPr/>
            <a:lstStyle/>
            <a:p>
              <a:endParaRPr lang="zh-CN" altLang="en-US"/>
            </a:p>
          </p:txBody>
        </p:sp>
        <p:sp>
          <p:nvSpPr>
            <p:cNvPr id="65567" name="Line 80"/>
            <p:cNvSpPr>
              <a:spLocks noChangeShapeType="1"/>
            </p:cNvSpPr>
            <p:nvPr/>
          </p:nvSpPr>
          <p:spPr bwMode="auto">
            <a:xfrm>
              <a:off x="3288" y="1252"/>
              <a:ext cx="1905" cy="0"/>
            </a:xfrm>
            <a:prstGeom prst="line">
              <a:avLst/>
            </a:prstGeom>
            <a:noFill/>
            <a:ln w="28575">
              <a:solidFill>
                <a:srgbClr val="FFCC00"/>
              </a:solidFill>
              <a:round/>
              <a:headEnd/>
              <a:tailEnd/>
            </a:ln>
          </p:spPr>
          <p:txBody>
            <a:bodyPr/>
            <a:lstStyle/>
            <a:p>
              <a:endParaRPr lang="zh-CN" altLang="en-US"/>
            </a:p>
          </p:txBody>
        </p:sp>
        <p:sp>
          <p:nvSpPr>
            <p:cNvPr id="65568" name="Text Box 81"/>
            <p:cNvSpPr txBox="1">
              <a:spLocks noChangeArrowheads="1"/>
            </p:cNvSpPr>
            <p:nvPr/>
          </p:nvSpPr>
          <p:spPr bwMode="auto">
            <a:xfrm>
              <a:off x="4105" y="844"/>
              <a:ext cx="408"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5</a:t>
              </a:r>
              <a:r>
                <a:rPr lang="en-US" altLang="zh-CN" sz="2800">
                  <a:solidFill>
                    <a:schemeClr val="bg1"/>
                  </a:solidFill>
                  <a:latin typeface="Times New Roman" pitchFamily="18" charset="0"/>
                  <a:ea typeface="仿宋_GB2312" pitchFamily="49" charset="-122"/>
                  <a:sym typeface="Symbol" pitchFamily="18" charset="2"/>
                </a:rPr>
                <a:t></a:t>
              </a:r>
            </a:p>
          </p:txBody>
        </p:sp>
        <p:sp>
          <p:nvSpPr>
            <p:cNvPr id="65569" name="Text Box 82"/>
            <p:cNvSpPr txBox="1">
              <a:spLocks noChangeArrowheads="1"/>
            </p:cNvSpPr>
            <p:nvPr/>
          </p:nvSpPr>
          <p:spPr bwMode="auto">
            <a:xfrm>
              <a:off x="5375" y="753"/>
              <a:ext cx="250"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U</a:t>
              </a:r>
            </a:p>
          </p:txBody>
        </p:sp>
        <p:sp>
          <p:nvSpPr>
            <p:cNvPr id="65570" name="Text Box 83"/>
            <p:cNvSpPr txBox="1">
              <a:spLocks noChangeArrowheads="1"/>
            </p:cNvSpPr>
            <p:nvPr/>
          </p:nvSpPr>
          <p:spPr bwMode="auto">
            <a:xfrm>
              <a:off x="5239" y="481"/>
              <a:ext cx="272"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a:t>
              </a:r>
            </a:p>
          </p:txBody>
        </p:sp>
        <p:sp>
          <p:nvSpPr>
            <p:cNvPr id="65571" name="Text Box 84"/>
            <p:cNvSpPr txBox="1">
              <a:spLocks noChangeArrowheads="1"/>
            </p:cNvSpPr>
            <p:nvPr/>
          </p:nvSpPr>
          <p:spPr bwMode="auto">
            <a:xfrm>
              <a:off x="5239" y="1025"/>
              <a:ext cx="272"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sp>
          <p:nvSpPr>
            <p:cNvPr id="65572" name="Line 85"/>
            <p:cNvSpPr>
              <a:spLocks noChangeShapeType="1"/>
            </p:cNvSpPr>
            <p:nvPr/>
          </p:nvSpPr>
          <p:spPr bwMode="auto">
            <a:xfrm flipV="1">
              <a:off x="5193" y="527"/>
              <a:ext cx="0" cy="272"/>
            </a:xfrm>
            <a:prstGeom prst="line">
              <a:avLst/>
            </a:prstGeom>
            <a:noFill/>
            <a:ln w="28575">
              <a:solidFill>
                <a:srgbClr val="66FFFF"/>
              </a:solidFill>
              <a:round/>
              <a:headEnd/>
              <a:tailEnd type="triangle" w="med" len="med"/>
            </a:ln>
          </p:spPr>
          <p:txBody>
            <a:bodyPr/>
            <a:lstStyle/>
            <a:p>
              <a:endParaRPr lang="zh-CN" altLang="en-US"/>
            </a:p>
          </p:txBody>
        </p:sp>
        <p:sp>
          <p:nvSpPr>
            <p:cNvPr id="65573" name="Text Box 86"/>
            <p:cNvSpPr txBox="1">
              <a:spLocks noChangeArrowheads="1"/>
            </p:cNvSpPr>
            <p:nvPr/>
          </p:nvSpPr>
          <p:spPr bwMode="auto">
            <a:xfrm>
              <a:off x="4830" y="436"/>
              <a:ext cx="454"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1A</a:t>
              </a:r>
            </a:p>
          </p:txBody>
        </p:sp>
        <p:sp>
          <p:nvSpPr>
            <p:cNvPr id="65574" name="Rectangle 87"/>
            <p:cNvSpPr>
              <a:spLocks noChangeArrowheads="1"/>
            </p:cNvSpPr>
            <p:nvPr/>
          </p:nvSpPr>
          <p:spPr bwMode="auto">
            <a:xfrm>
              <a:off x="4150" y="116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nvGrpSpPr>
            <p:cNvPr id="65575" name="Group 88"/>
            <p:cNvGrpSpPr>
              <a:grpSpLocks/>
            </p:cNvGrpSpPr>
            <p:nvPr/>
          </p:nvGrpSpPr>
          <p:grpSpPr bwMode="auto">
            <a:xfrm>
              <a:off x="5012" y="754"/>
              <a:ext cx="363" cy="363"/>
              <a:chOff x="4785" y="709"/>
              <a:chExt cx="363" cy="363"/>
            </a:xfrm>
          </p:grpSpPr>
          <p:sp>
            <p:nvSpPr>
              <p:cNvPr id="65582" name="Oval 89"/>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5583" name="Line 90"/>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65576" name="Line 91"/>
            <p:cNvSpPr>
              <a:spLocks noChangeShapeType="1"/>
            </p:cNvSpPr>
            <p:nvPr/>
          </p:nvSpPr>
          <p:spPr bwMode="auto">
            <a:xfrm>
              <a:off x="3288" y="481"/>
              <a:ext cx="0" cy="771"/>
            </a:xfrm>
            <a:prstGeom prst="line">
              <a:avLst/>
            </a:prstGeom>
            <a:noFill/>
            <a:ln w="28575">
              <a:solidFill>
                <a:srgbClr val="FFCC00"/>
              </a:solidFill>
              <a:round/>
              <a:headEnd/>
              <a:tailEnd/>
            </a:ln>
          </p:spPr>
          <p:txBody>
            <a:bodyPr/>
            <a:lstStyle/>
            <a:p>
              <a:endParaRPr lang="zh-CN" altLang="en-US"/>
            </a:p>
          </p:txBody>
        </p:sp>
        <p:sp>
          <p:nvSpPr>
            <p:cNvPr id="65577" name="Rectangle 92"/>
            <p:cNvSpPr>
              <a:spLocks noChangeArrowheads="1"/>
            </p:cNvSpPr>
            <p:nvPr/>
          </p:nvSpPr>
          <p:spPr bwMode="auto">
            <a:xfrm>
              <a:off x="4059" y="43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5578" name="Text Box 93"/>
            <p:cNvSpPr txBox="1">
              <a:spLocks noChangeArrowheads="1"/>
            </p:cNvSpPr>
            <p:nvPr/>
          </p:nvSpPr>
          <p:spPr bwMode="auto">
            <a:xfrm>
              <a:off x="4014" y="481"/>
              <a:ext cx="408"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2</a:t>
              </a:r>
              <a:r>
                <a:rPr lang="en-US" altLang="zh-CN" sz="2800">
                  <a:solidFill>
                    <a:schemeClr val="bg1"/>
                  </a:solidFill>
                  <a:latin typeface="Times New Roman" pitchFamily="18" charset="0"/>
                  <a:ea typeface="仿宋_GB2312" pitchFamily="49" charset="-122"/>
                  <a:sym typeface="Symbol" pitchFamily="18" charset="2"/>
                </a:rPr>
                <a:t></a:t>
              </a:r>
            </a:p>
          </p:txBody>
        </p:sp>
        <p:sp>
          <p:nvSpPr>
            <p:cNvPr id="65579" name="Text Box 94"/>
            <p:cNvSpPr txBox="1">
              <a:spLocks noChangeArrowheads="1"/>
            </p:cNvSpPr>
            <p:nvPr/>
          </p:nvSpPr>
          <p:spPr bwMode="auto">
            <a:xfrm>
              <a:off x="3470" y="708"/>
              <a:ext cx="408"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4V</a:t>
              </a:r>
              <a:endParaRPr lang="en-US" altLang="zh-CN" sz="2800">
                <a:solidFill>
                  <a:schemeClr val="bg1"/>
                </a:solidFill>
                <a:latin typeface="Times New Roman" pitchFamily="18" charset="0"/>
                <a:ea typeface="仿宋_GB2312" pitchFamily="49" charset="-122"/>
                <a:sym typeface="Symbol" pitchFamily="18" charset="2"/>
              </a:endParaRPr>
            </a:p>
          </p:txBody>
        </p:sp>
        <p:sp>
          <p:nvSpPr>
            <p:cNvPr id="65580" name="Text Box 95"/>
            <p:cNvSpPr txBox="1">
              <a:spLocks noChangeArrowheads="1"/>
            </p:cNvSpPr>
            <p:nvPr/>
          </p:nvSpPr>
          <p:spPr bwMode="auto">
            <a:xfrm>
              <a:off x="3379" y="436"/>
              <a:ext cx="272"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a:t>
              </a:r>
            </a:p>
          </p:txBody>
        </p:sp>
        <p:sp>
          <p:nvSpPr>
            <p:cNvPr id="65581" name="Text Box 96"/>
            <p:cNvSpPr txBox="1">
              <a:spLocks noChangeArrowheads="1"/>
            </p:cNvSpPr>
            <p:nvPr/>
          </p:nvSpPr>
          <p:spPr bwMode="auto">
            <a:xfrm>
              <a:off x="3288" y="980"/>
              <a:ext cx="272"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latin typeface="Times New Roman" pitchFamily="18" charset="0"/>
                  <a:ea typeface="仿宋_GB2312" pitchFamily="49" charset="-122"/>
                </a:rPr>
                <a:t>－</a:t>
              </a:r>
            </a:p>
          </p:txBody>
        </p:sp>
      </p:grpSp>
      <p:grpSp>
        <p:nvGrpSpPr>
          <p:cNvPr id="65560" name="Group 97"/>
          <p:cNvGrpSpPr>
            <a:grpSpLocks/>
          </p:cNvGrpSpPr>
          <p:nvPr/>
        </p:nvGrpSpPr>
        <p:grpSpPr bwMode="auto">
          <a:xfrm>
            <a:off x="6588125" y="6446838"/>
            <a:ext cx="792163" cy="366712"/>
            <a:chOff x="5193" y="4020"/>
            <a:chExt cx="499" cy="231"/>
          </a:xfrm>
        </p:grpSpPr>
        <p:pic>
          <p:nvPicPr>
            <p:cNvPr id="65561" name="Picture 98"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65562" name="Text Box 99">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6575"/>
                                        </p:tgtEl>
                                        <p:attrNameLst>
                                          <p:attrName>style.visibility</p:attrName>
                                        </p:attrNameLst>
                                      </p:cBhvr>
                                      <p:to>
                                        <p:strVal val="visible"/>
                                      </p:to>
                                    </p:set>
                                    <p:animEffect transition="in" filter="wipe(left)">
                                      <p:cBhvr>
                                        <p:cTn id="12" dur="500"/>
                                        <p:tgtEl>
                                          <p:spTgt spid="4065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6576"/>
                                        </p:tgtEl>
                                        <p:attrNameLst>
                                          <p:attrName>style.visibility</p:attrName>
                                        </p:attrNameLst>
                                      </p:cBhvr>
                                      <p:to>
                                        <p:strVal val="visible"/>
                                      </p:to>
                                    </p:set>
                                    <p:animEffect transition="in" filter="wipe(left)">
                                      <p:cBhvr>
                                        <p:cTn id="17" dur="500"/>
                                        <p:tgtEl>
                                          <p:spTgt spid="4065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406531"/>
                                        </p:tgtEl>
                                        <p:attrNameLst>
                                          <p:attrName>style.visibility</p:attrName>
                                        </p:attrNameLst>
                                      </p:cBhvr>
                                      <p:to>
                                        <p:strVal val="visible"/>
                                      </p:to>
                                    </p:set>
                                    <p:anim calcmode="lin" valueType="num">
                                      <p:cBhvr>
                                        <p:cTn id="22" dur="1000" fill="hold"/>
                                        <p:tgtEl>
                                          <p:spTgt spid="406531"/>
                                        </p:tgtEl>
                                        <p:attrNameLst>
                                          <p:attrName>ppt_w</p:attrName>
                                        </p:attrNameLst>
                                      </p:cBhvr>
                                      <p:tavLst>
                                        <p:tav tm="0">
                                          <p:val>
                                            <p:fltVal val="0"/>
                                          </p:val>
                                        </p:tav>
                                        <p:tav tm="100000">
                                          <p:val>
                                            <p:strVal val="#ppt_w"/>
                                          </p:val>
                                        </p:tav>
                                      </p:tavLst>
                                    </p:anim>
                                    <p:anim calcmode="lin" valueType="num">
                                      <p:cBhvr>
                                        <p:cTn id="23" dur="1000" fill="hold"/>
                                        <p:tgtEl>
                                          <p:spTgt spid="406531"/>
                                        </p:tgtEl>
                                        <p:attrNameLst>
                                          <p:attrName>ppt_h</p:attrName>
                                        </p:attrNameLst>
                                      </p:cBhvr>
                                      <p:tavLst>
                                        <p:tav tm="0">
                                          <p:val>
                                            <p:fltVal val="0"/>
                                          </p:val>
                                        </p:tav>
                                        <p:tav tm="100000">
                                          <p:val>
                                            <p:strVal val="#ppt_h"/>
                                          </p:val>
                                        </p:tav>
                                      </p:tavLst>
                                    </p:anim>
                                    <p:anim calcmode="lin" valueType="num">
                                      <p:cBhvr>
                                        <p:cTn id="24" dur="1000" fill="hold"/>
                                        <p:tgtEl>
                                          <p:spTgt spid="406531"/>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406531"/>
                                        </p:tgtEl>
                                        <p:attrNameLst>
                                          <p:attrName>ppt_y</p:attrName>
                                        </p:attrNameLst>
                                      </p:cBhvr>
                                      <p:tavLst>
                                        <p:tav tm="0" fmla="#ppt_y+(sin(-2*pi*(1-$))*-#ppt_x+cos(-2*pi*(1-$))*(1-#ppt_y))*(1-$)">
                                          <p:val>
                                            <p:fltVal val="0"/>
                                          </p:val>
                                        </p:tav>
                                        <p:tav tm="100000">
                                          <p:val>
                                            <p:fltVal val="1"/>
                                          </p:val>
                                        </p:tav>
                                      </p:tavLst>
                                    </p:anim>
                                  </p:childTnLst>
                                </p:cTn>
                              </p:par>
                            </p:childTnLst>
                          </p:cTn>
                        </p:par>
                        <p:par>
                          <p:cTn id="26" fill="hold" nodeType="afterGroup">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406530"/>
                                        </p:tgtEl>
                                        <p:attrNameLst>
                                          <p:attrName>style.visibility</p:attrName>
                                        </p:attrNameLst>
                                      </p:cBhvr>
                                      <p:to>
                                        <p:strVal val="visible"/>
                                      </p:to>
                                    </p:set>
                                    <p:anim calcmode="lin" valueType="num">
                                      <p:cBhvr additive="base">
                                        <p:cTn id="29" dur="500" fill="hold"/>
                                        <p:tgtEl>
                                          <p:spTgt spid="406530"/>
                                        </p:tgtEl>
                                        <p:attrNameLst>
                                          <p:attrName>ppt_x</p:attrName>
                                        </p:attrNameLst>
                                      </p:cBhvr>
                                      <p:tavLst>
                                        <p:tav tm="0">
                                          <p:val>
                                            <p:strVal val="#ppt_x"/>
                                          </p:val>
                                        </p:tav>
                                        <p:tav tm="100000">
                                          <p:val>
                                            <p:strVal val="#ppt_x"/>
                                          </p:val>
                                        </p:tav>
                                      </p:tavLst>
                                    </p:anim>
                                    <p:anim calcmode="lin" valueType="num">
                                      <p:cBhvr additive="base">
                                        <p:cTn id="30" dur="500" fill="hold"/>
                                        <p:tgtEl>
                                          <p:spTgt spid="406530"/>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500"/>
                            </p:stCondLst>
                            <p:childTnLst>
                              <p:par>
                                <p:cTn id="32" presetID="22" presetClass="entr" presetSubtype="8"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par>
                          <p:cTn id="35" fill="hold" nodeType="afterGroup">
                            <p:stCondLst>
                              <p:cond delay="2000"/>
                            </p:stCondLst>
                            <p:childTnLst>
                              <p:par>
                                <p:cTn id="36" presetID="22" presetClass="entr" presetSubtype="4" fill="hold" grpId="0" nodeType="afterEffect">
                                  <p:stCondLst>
                                    <p:cond delay="0"/>
                                  </p:stCondLst>
                                  <p:childTnLst>
                                    <p:set>
                                      <p:cBhvr>
                                        <p:cTn id="37" dur="1" fill="hold">
                                          <p:stCondLst>
                                            <p:cond delay="0"/>
                                          </p:stCondLst>
                                        </p:cTn>
                                        <p:tgtEl>
                                          <p:spTgt spid="406533"/>
                                        </p:tgtEl>
                                        <p:attrNameLst>
                                          <p:attrName>style.visibility</p:attrName>
                                        </p:attrNameLst>
                                      </p:cBhvr>
                                      <p:to>
                                        <p:strVal val="visible"/>
                                      </p:to>
                                    </p:set>
                                    <p:animEffect transition="in" filter="wipe(down)">
                                      <p:cBhvr>
                                        <p:cTn id="38" dur="500"/>
                                        <p:tgtEl>
                                          <p:spTgt spid="406533"/>
                                        </p:tgtEl>
                                      </p:cBhvr>
                                    </p:animEffect>
                                  </p:childTnLst>
                                </p:cTn>
                              </p:par>
                            </p:childTnLst>
                          </p:cTn>
                        </p:par>
                        <p:par>
                          <p:cTn id="39" fill="hold" nodeType="afterGroup">
                            <p:stCondLst>
                              <p:cond delay="2500"/>
                            </p:stCondLst>
                            <p:childTnLst>
                              <p:par>
                                <p:cTn id="40" presetID="22" presetClass="entr" presetSubtype="8"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2000"/>
                                        <p:tgtEl>
                                          <p:spTgt spid="2"/>
                                        </p:tgtEl>
                                      </p:cBhvr>
                                    </p:animEffect>
                                  </p:childTnLst>
                                </p:cTn>
                              </p:par>
                            </p:childTnLst>
                          </p:cTn>
                        </p:par>
                        <p:par>
                          <p:cTn id="43" fill="hold" nodeType="afterGroup">
                            <p:stCondLst>
                              <p:cond delay="4500"/>
                            </p:stCondLst>
                            <p:childTnLst>
                              <p:par>
                                <p:cTn id="44" presetID="1" presetClass="entr" presetSubtype="0" fill="hold" grpId="0" nodeType="afterEffect">
                                  <p:stCondLst>
                                    <p:cond delay="0"/>
                                  </p:stCondLst>
                                  <p:childTnLst>
                                    <p:set>
                                      <p:cBhvr>
                                        <p:cTn id="45" dur="1" fill="hold">
                                          <p:stCondLst>
                                            <p:cond delay="0"/>
                                          </p:stCondLst>
                                        </p:cTn>
                                        <p:tgtEl>
                                          <p:spTgt spid="406532"/>
                                        </p:tgtEl>
                                        <p:attrNameLst>
                                          <p:attrName>style.visibility</p:attrName>
                                        </p:attrNameLst>
                                      </p:cBhvr>
                                      <p:to>
                                        <p:strVal val="visible"/>
                                      </p:to>
                                    </p:set>
                                  </p:childTnLst>
                                  <p:subTnLst>
                                    <p:set>
                                      <p:cBhvr override="childStyle">
                                        <p:cTn dur="1" fill="hold" display="0" masterRel="nextClick" afterEffect="1"/>
                                        <p:tgtEl>
                                          <p:spTgt spid="406532"/>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406538"/>
                                        </p:tgtEl>
                                        <p:attrNameLst>
                                          <p:attrName>style.visibility</p:attrName>
                                        </p:attrNameLst>
                                      </p:cBhvr>
                                      <p:to>
                                        <p:strVal val="visible"/>
                                      </p:to>
                                    </p:set>
                                    <p:animEffect transition="in" filter="slide(fromLeft)">
                                      <p:cBhvr>
                                        <p:cTn id="50" dur="500"/>
                                        <p:tgtEl>
                                          <p:spTgt spid="406538"/>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left)">
                                      <p:cBhvr>
                                        <p:cTn id="54" dur="1000"/>
                                        <p:tgtEl>
                                          <p:spTgt spid="3"/>
                                        </p:tgtEl>
                                      </p:cBhvr>
                                    </p:animEffect>
                                  </p:childTnLst>
                                </p:cTn>
                              </p:par>
                            </p:childTnLst>
                          </p:cTn>
                        </p:par>
                        <p:par>
                          <p:cTn id="55" fill="hold" nodeType="afterGroup">
                            <p:stCondLst>
                              <p:cond delay="1500"/>
                            </p:stCondLst>
                            <p:childTnLst>
                              <p:par>
                                <p:cTn id="56" presetID="1" presetClass="entr" presetSubtype="0" fill="hold" grpId="0" nodeType="afterEffect">
                                  <p:stCondLst>
                                    <p:cond delay="0"/>
                                  </p:stCondLst>
                                  <p:childTnLst>
                                    <p:set>
                                      <p:cBhvr>
                                        <p:cTn id="57" dur="1" fill="hold">
                                          <p:stCondLst>
                                            <p:cond delay="0"/>
                                          </p:stCondLst>
                                        </p:cTn>
                                        <p:tgtEl>
                                          <p:spTgt spid="406544"/>
                                        </p:tgtEl>
                                        <p:attrNameLst>
                                          <p:attrName>style.visibility</p:attrName>
                                        </p:attrNameLst>
                                      </p:cBhvr>
                                      <p:to>
                                        <p:strVal val="visible"/>
                                      </p:to>
                                    </p:set>
                                  </p:childTnLst>
                                  <p:subTnLst>
                                    <p:set>
                                      <p:cBhvr override="childStyle">
                                        <p:cTn dur="1" fill="hold" display="0" masterRel="nextClick" afterEffect="1"/>
                                        <p:tgtEl>
                                          <p:spTgt spid="406544"/>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06543"/>
                                        </p:tgtEl>
                                        <p:attrNameLst>
                                          <p:attrName>style.visibility</p:attrName>
                                        </p:attrNameLst>
                                      </p:cBhvr>
                                      <p:to>
                                        <p:strVal val="visible"/>
                                      </p:to>
                                    </p:set>
                                    <p:animEffect transition="in" filter="wipe(left)">
                                      <p:cBhvr>
                                        <p:cTn id="62" dur="2000"/>
                                        <p:tgtEl>
                                          <p:spTgt spid="406543"/>
                                        </p:tgtEl>
                                      </p:cBhvr>
                                    </p:animEffect>
                                  </p:childTnLst>
                                </p:cTn>
                              </p:par>
                            </p:childTnLst>
                          </p:cTn>
                        </p:par>
                        <p:par>
                          <p:cTn id="63" fill="hold" nodeType="afterGroup">
                            <p:stCondLst>
                              <p:cond delay="2000"/>
                            </p:stCondLst>
                            <p:childTnLst>
                              <p:par>
                                <p:cTn id="64" presetID="1" presetClass="entr" presetSubtype="0" fill="hold" grpId="0" nodeType="afterEffect">
                                  <p:stCondLst>
                                    <p:cond delay="0"/>
                                  </p:stCondLst>
                                  <p:childTnLst>
                                    <p:set>
                                      <p:cBhvr>
                                        <p:cTn id="65" dur="1" fill="hold">
                                          <p:stCondLst>
                                            <p:cond delay="0"/>
                                          </p:stCondLst>
                                        </p:cTn>
                                        <p:tgtEl>
                                          <p:spTgt spid="406545"/>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5" presetClass="entr" presetSubtype="0" fill="hold" grpId="0" nodeType="clickEffect">
                                  <p:stCondLst>
                                    <p:cond delay="0"/>
                                  </p:stCondLst>
                                  <p:childTnLst>
                                    <p:set>
                                      <p:cBhvr>
                                        <p:cTn id="69" dur="1" fill="hold">
                                          <p:stCondLst>
                                            <p:cond delay="0"/>
                                          </p:stCondLst>
                                        </p:cTn>
                                        <p:tgtEl>
                                          <p:spTgt spid="406546"/>
                                        </p:tgtEl>
                                        <p:attrNameLst>
                                          <p:attrName>style.visibility</p:attrName>
                                        </p:attrNameLst>
                                      </p:cBhvr>
                                      <p:to>
                                        <p:strVal val="visible"/>
                                      </p:to>
                                    </p:set>
                                    <p:anim calcmode="lin" valueType="num">
                                      <p:cBhvr>
                                        <p:cTn id="70" dur="1000" fill="hold"/>
                                        <p:tgtEl>
                                          <p:spTgt spid="406546"/>
                                        </p:tgtEl>
                                        <p:attrNameLst>
                                          <p:attrName>ppt_w</p:attrName>
                                        </p:attrNameLst>
                                      </p:cBhvr>
                                      <p:tavLst>
                                        <p:tav tm="0">
                                          <p:val>
                                            <p:fltVal val="0"/>
                                          </p:val>
                                        </p:tav>
                                        <p:tav tm="100000">
                                          <p:val>
                                            <p:strVal val="#ppt_w"/>
                                          </p:val>
                                        </p:tav>
                                      </p:tavLst>
                                    </p:anim>
                                    <p:anim calcmode="lin" valueType="num">
                                      <p:cBhvr>
                                        <p:cTn id="71" dur="1000" fill="hold"/>
                                        <p:tgtEl>
                                          <p:spTgt spid="406546"/>
                                        </p:tgtEl>
                                        <p:attrNameLst>
                                          <p:attrName>ppt_h</p:attrName>
                                        </p:attrNameLst>
                                      </p:cBhvr>
                                      <p:tavLst>
                                        <p:tav tm="0">
                                          <p:val>
                                            <p:fltVal val="0"/>
                                          </p:val>
                                        </p:tav>
                                        <p:tav tm="100000">
                                          <p:val>
                                            <p:strVal val="#ppt_h"/>
                                          </p:val>
                                        </p:tav>
                                      </p:tavLst>
                                    </p:anim>
                                    <p:anim calcmode="lin" valueType="num">
                                      <p:cBhvr>
                                        <p:cTn id="72" dur="1000" fill="hold"/>
                                        <p:tgtEl>
                                          <p:spTgt spid="406546"/>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4065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406547"/>
                                        </p:tgtEl>
                                        <p:attrNameLst>
                                          <p:attrName>style.visibility</p:attrName>
                                        </p:attrNameLst>
                                      </p:cBhvr>
                                      <p:to>
                                        <p:strVal val="visible"/>
                                      </p:to>
                                    </p:set>
                                    <p:animEffect transition="in" filter="wipe(left)">
                                      <p:cBhvr>
                                        <p:cTn id="78" dur="2000"/>
                                        <p:tgtEl>
                                          <p:spTgt spid="40654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8" fill="hold" grpId="0" nodeType="clickEffect">
                                  <p:stCondLst>
                                    <p:cond delay="0"/>
                                  </p:stCondLst>
                                  <p:childTnLst>
                                    <p:set>
                                      <p:cBhvr>
                                        <p:cTn id="82" dur="1" fill="hold">
                                          <p:stCondLst>
                                            <p:cond delay="0"/>
                                          </p:stCondLst>
                                        </p:cTn>
                                        <p:tgtEl>
                                          <p:spTgt spid="406549"/>
                                        </p:tgtEl>
                                        <p:attrNameLst>
                                          <p:attrName>style.visibility</p:attrName>
                                        </p:attrNameLst>
                                      </p:cBhvr>
                                      <p:to>
                                        <p:strVal val="visible"/>
                                      </p:to>
                                    </p:set>
                                    <p:animEffect transition="in" filter="slide(fromLeft)">
                                      <p:cBhvr>
                                        <p:cTn id="83" dur="500"/>
                                        <p:tgtEl>
                                          <p:spTgt spid="406549"/>
                                        </p:tgtEl>
                                      </p:cBhvr>
                                    </p:animEffect>
                                  </p:childTnLst>
                                </p:cTn>
                              </p:par>
                            </p:childTnLst>
                          </p:cTn>
                        </p:par>
                        <p:par>
                          <p:cTn id="84" fill="hold" nodeType="afterGroup">
                            <p:stCondLst>
                              <p:cond delay="500"/>
                            </p:stCondLst>
                            <p:childTnLst>
                              <p:par>
                                <p:cTn id="85" presetID="22" presetClass="entr" presetSubtype="8" fill="hold" nodeType="afterEffect">
                                  <p:stCondLst>
                                    <p:cond delay="0"/>
                                  </p:stCondLst>
                                  <p:childTnLst>
                                    <p:set>
                                      <p:cBhvr>
                                        <p:cTn id="86" dur="1" fill="hold">
                                          <p:stCondLst>
                                            <p:cond delay="0"/>
                                          </p:stCondLst>
                                        </p:cTn>
                                        <p:tgtEl>
                                          <p:spTgt spid="406548"/>
                                        </p:tgtEl>
                                        <p:attrNameLst>
                                          <p:attrName>style.visibility</p:attrName>
                                        </p:attrNameLst>
                                      </p:cBhvr>
                                      <p:to>
                                        <p:strVal val="visible"/>
                                      </p:to>
                                    </p:set>
                                    <p:animEffect transition="in" filter="wipe(left)">
                                      <p:cBhvr>
                                        <p:cTn id="87" dur="2000"/>
                                        <p:tgtEl>
                                          <p:spTgt spid="40654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wipe(up)">
                                      <p:cBhvr>
                                        <p:cTn id="92" dur="500"/>
                                        <p:tgtEl>
                                          <p:spTgt spid="1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406550"/>
                                        </p:tgtEl>
                                        <p:attrNameLst>
                                          <p:attrName>style.visibility</p:attrName>
                                        </p:attrNameLst>
                                      </p:cBhvr>
                                      <p:to>
                                        <p:strVal val="visible"/>
                                      </p:to>
                                    </p:set>
                                    <p:animEffect transition="in" filter="wipe(left)">
                                      <p:cBhvr>
                                        <p:cTn id="97" dur="2000"/>
                                        <p:tgtEl>
                                          <p:spTgt spid="406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autoUpdateAnimBg="0"/>
      <p:bldP spid="406531" grpId="0"/>
      <p:bldP spid="406532" grpId="0" animBg="1"/>
      <p:bldP spid="406533" grpId="0" animBg="1"/>
      <p:bldP spid="406538" grpId="0" animBg="1"/>
      <p:bldP spid="406543" grpId="0"/>
      <p:bldP spid="406544" grpId="0" animBg="1"/>
      <p:bldP spid="406545" grpId="0" animBg="1"/>
      <p:bldP spid="406546" grpId="0" animBg="1" autoUpdateAnimBg="0"/>
      <p:bldP spid="40654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Text Box 2"/>
          <p:cNvSpPr txBox="1">
            <a:spLocks noChangeArrowheads="1"/>
          </p:cNvSpPr>
          <p:nvPr/>
        </p:nvSpPr>
        <p:spPr bwMode="auto">
          <a:xfrm>
            <a:off x="539750" y="981075"/>
            <a:ext cx="7910513" cy="1971675"/>
          </a:xfrm>
          <a:prstGeom prst="rect">
            <a:avLst/>
          </a:prstGeom>
          <a:noFill/>
          <a:ln w="9525">
            <a:noFill/>
            <a:miter lim="800000"/>
            <a:headEnd/>
            <a:tailEnd/>
          </a:ln>
        </p:spPr>
        <p:txBody>
          <a:bodyPr>
            <a:spAutoFit/>
          </a:bodyPr>
          <a:lstStyle/>
          <a:p>
            <a:pPr indent="571500" algn="just" eaLnBrk="1" hangingPunct="1">
              <a:lnSpc>
                <a:spcPct val="110000"/>
              </a:lnSpc>
            </a:pPr>
            <a:r>
              <a:rPr kumimoji="1" lang="zh-CN" altLang="en-US" sz="2800" b="1">
                <a:solidFill>
                  <a:srgbClr val="FFFF00"/>
                </a:solidFill>
                <a:latin typeface="楷体_GB2312" pitchFamily="49" charset="-122"/>
                <a:ea typeface="楷体_GB2312" pitchFamily="49" charset="-122"/>
              </a:rPr>
              <a:t>任何一个含源线性一端口电路，对外电路来说，可以用一个电流源和电阻的并联组合来等效置换；电流源的电流等于该一端口的短路电流</a:t>
            </a:r>
            <a:r>
              <a:rPr kumimoji="1" lang="en-US" altLang="zh-CN" sz="2800" b="1" i="1">
                <a:solidFill>
                  <a:schemeClr val="bg1"/>
                </a:solidFill>
                <a:latin typeface="Times New Roman" pitchFamily="18" charset="0"/>
                <a:ea typeface="楷体_GB2312" pitchFamily="49" charset="-122"/>
              </a:rPr>
              <a:t>i</a:t>
            </a:r>
            <a:r>
              <a:rPr kumimoji="1" lang="en-US" altLang="zh-CN" sz="2800" b="1" baseline="-25000">
                <a:solidFill>
                  <a:schemeClr val="bg1"/>
                </a:solidFill>
                <a:latin typeface="Times New Roman" pitchFamily="18" charset="0"/>
                <a:ea typeface="楷体_GB2312" pitchFamily="49" charset="-122"/>
              </a:rPr>
              <a:t>SC</a:t>
            </a:r>
            <a:r>
              <a:rPr kumimoji="1" lang="zh-CN" altLang="en-US" sz="2800" b="1">
                <a:solidFill>
                  <a:srgbClr val="FFFF00"/>
                </a:solidFill>
                <a:latin typeface="楷体_GB2312" pitchFamily="49" charset="-122"/>
                <a:ea typeface="楷体_GB2312" pitchFamily="49" charset="-122"/>
              </a:rPr>
              <a:t>，电阻等于该一端口的输入电阻</a:t>
            </a:r>
            <a:r>
              <a:rPr kumimoji="1" lang="en-US" altLang="zh-CN" sz="2800" b="1" i="1">
                <a:solidFill>
                  <a:schemeClr val="bg1"/>
                </a:solidFill>
                <a:latin typeface="Times New Roman" pitchFamily="18" charset="0"/>
                <a:ea typeface="楷体_GB2312" pitchFamily="49" charset="-122"/>
              </a:rPr>
              <a:t>R</a:t>
            </a:r>
            <a:r>
              <a:rPr kumimoji="1" lang="en-US" altLang="zh-CN" sz="2800" b="1" baseline="-25000">
                <a:solidFill>
                  <a:schemeClr val="bg1"/>
                </a:solidFill>
                <a:latin typeface="Times New Roman" pitchFamily="18" charset="0"/>
                <a:ea typeface="楷体_GB2312" pitchFamily="49" charset="-122"/>
              </a:rPr>
              <a:t>eq</a:t>
            </a:r>
            <a:r>
              <a:rPr kumimoji="1" lang="zh-CN" altLang="en-US" sz="2800" b="1">
                <a:solidFill>
                  <a:srgbClr val="FFFF00"/>
                </a:solidFill>
                <a:latin typeface="楷体_GB2312" pitchFamily="49" charset="-122"/>
                <a:ea typeface="楷体_GB2312" pitchFamily="49" charset="-122"/>
              </a:rPr>
              <a:t>。</a:t>
            </a:r>
          </a:p>
        </p:txBody>
      </p:sp>
      <p:sp>
        <p:nvSpPr>
          <p:cNvPr id="407555" name="Text Box 3"/>
          <p:cNvSpPr txBox="1">
            <a:spLocks noChangeArrowheads="1"/>
          </p:cNvSpPr>
          <p:nvPr/>
        </p:nvSpPr>
        <p:spPr bwMode="auto">
          <a:xfrm>
            <a:off x="684213" y="476250"/>
            <a:ext cx="2665412" cy="579438"/>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3200" b="1">
                <a:solidFill>
                  <a:schemeClr val="bg1"/>
                </a:solidFill>
                <a:latin typeface="楷体_GB2312" pitchFamily="49" charset="-122"/>
                <a:ea typeface="楷体_GB2312" pitchFamily="49" charset="-122"/>
              </a:rPr>
              <a:t>4. </a:t>
            </a:r>
            <a:r>
              <a:rPr kumimoji="1" lang="zh-CN" altLang="en-US" sz="3200" b="1">
                <a:solidFill>
                  <a:schemeClr val="bg1"/>
                </a:solidFill>
                <a:latin typeface="楷体_GB2312" pitchFamily="49" charset="-122"/>
                <a:ea typeface="楷体_GB2312" pitchFamily="49" charset="-122"/>
              </a:rPr>
              <a:t>诺顿定理</a:t>
            </a:r>
          </a:p>
        </p:txBody>
      </p:sp>
      <p:sp>
        <p:nvSpPr>
          <p:cNvPr id="407556" name="Text Box 4"/>
          <p:cNvSpPr txBox="1">
            <a:spLocks noChangeArrowheads="1"/>
          </p:cNvSpPr>
          <p:nvPr/>
        </p:nvSpPr>
        <p:spPr bwMode="auto">
          <a:xfrm>
            <a:off x="539750" y="4806950"/>
            <a:ext cx="8077200" cy="1501775"/>
          </a:xfrm>
          <a:prstGeom prst="rect">
            <a:avLst/>
          </a:prstGeom>
          <a:noFill/>
          <a:ln w="9525">
            <a:noFill/>
            <a:miter lim="800000"/>
            <a:headEnd/>
            <a:tailEnd/>
          </a:ln>
        </p:spPr>
        <p:txBody>
          <a:bodyPr anchor="ctr">
            <a:spAutoFit/>
          </a:bodyPr>
          <a:lstStyle/>
          <a:p>
            <a:pPr indent="666750" algn="just" eaLnBrk="1" hangingPunct="1">
              <a:lnSpc>
                <a:spcPct val="110000"/>
              </a:lnSpc>
              <a:spcBef>
                <a:spcPct val="50000"/>
              </a:spcBef>
            </a:pPr>
            <a:r>
              <a:rPr kumimoji="1" lang="zh-CN" altLang="en-US" sz="2800" b="1">
                <a:solidFill>
                  <a:srgbClr val="FFFF00"/>
                </a:solidFill>
                <a:latin typeface="Times New Roman" pitchFamily="18" charset="0"/>
                <a:ea typeface="楷体_GB2312" pitchFamily="49" charset="-122"/>
              </a:rPr>
              <a:t>一般情况，诺顿等效电路可由戴维宁等效电路经电源等效变换得到。诺顿等效电路可采用与戴维宁定理类似的方法证明。</a:t>
            </a:r>
          </a:p>
        </p:txBody>
      </p:sp>
      <p:sp>
        <p:nvSpPr>
          <p:cNvPr id="407557" name="AutoShape 5"/>
          <p:cNvSpPr>
            <a:spLocks noChangeArrowheads="1"/>
          </p:cNvSpPr>
          <p:nvPr/>
        </p:nvSpPr>
        <p:spPr bwMode="auto">
          <a:xfrm>
            <a:off x="4716463" y="3789363"/>
            <a:ext cx="719137" cy="215900"/>
          </a:xfrm>
          <a:prstGeom prst="rightArrow">
            <a:avLst>
              <a:gd name="adj1" fmla="val 50000"/>
              <a:gd name="adj2" fmla="val 83272"/>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grpSp>
        <p:nvGrpSpPr>
          <p:cNvPr id="66566" name="Group 6"/>
          <p:cNvGrpSpPr>
            <a:grpSpLocks/>
          </p:cNvGrpSpPr>
          <p:nvPr/>
        </p:nvGrpSpPr>
        <p:grpSpPr bwMode="auto">
          <a:xfrm>
            <a:off x="8316913" y="6446838"/>
            <a:ext cx="792162" cy="366712"/>
            <a:chOff x="5193" y="4020"/>
            <a:chExt cx="499" cy="231"/>
          </a:xfrm>
        </p:grpSpPr>
        <p:pic>
          <p:nvPicPr>
            <p:cNvPr id="66605" name="Picture 7"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66606" name="Text Box 8">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66567" name="Group 9"/>
          <p:cNvGrpSpPr>
            <a:grpSpLocks/>
          </p:cNvGrpSpPr>
          <p:nvPr/>
        </p:nvGrpSpPr>
        <p:grpSpPr bwMode="auto">
          <a:xfrm>
            <a:off x="7453313" y="6446838"/>
            <a:ext cx="792162" cy="366712"/>
            <a:chOff x="4649" y="4020"/>
            <a:chExt cx="499" cy="231"/>
          </a:xfrm>
        </p:grpSpPr>
        <p:pic>
          <p:nvPicPr>
            <p:cNvPr id="66603" name="Picture 10"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66604" name="Text Box 11">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2"/>
          <p:cNvGrpSpPr>
            <a:grpSpLocks/>
          </p:cNvGrpSpPr>
          <p:nvPr/>
        </p:nvGrpSpPr>
        <p:grpSpPr bwMode="auto">
          <a:xfrm>
            <a:off x="2268538" y="3032125"/>
            <a:ext cx="2447925" cy="1790700"/>
            <a:chOff x="1429" y="1910"/>
            <a:chExt cx="1542" cy="1128"/>
          </a:xfrm>
        </p:grpSpPr>
        <p:sp>
          <p:nvSpPr>
            <p:cNvPr id="66591" name="Freeform 13"/>
            <p:cNvSpPr>
              <a:spLocks/>
            </p:cNvSpPr>
            <p:nvPr/>
          </p:nvSpPr>
          <p:spPr bwMode="auto">
            <a:xfrm>
              <a:off x="2109" y="2112"/>
              <a:ext cx="543" cy="1"/>
            </a:xfrm>
            <a:custGeom>
              <a:avLst/>
              <a:gdLst>
                <a:gd name="T0" fmla="*/ 0 w 528"/>
                <a:gd name="T1" fmla="*/ 1 h 1"/>
                <a:gd name="T2" fmla="*/ 642 w 528"/>
                <a:gd name="T3" fmla="*/ 0 h 1"/>
                <a:gd name="T4" fmla="*/ 0 60000 65536"/>
                <a:gd name="T5" fmla="*/ 0 60000 65536"/>
                <a:gd name="T6" fmla="*/ 0 w 528"/>
                <a:gd name="T7" fmla="*/ 0 h 1"/>
                <a:gd name="T8" fmla="*/ 528 w 528"/>
                <a:gd name="T9" fmla="*/ 1 h 1"/>
              </a:gdLst>
              <a:ahLst/>
              <a:cxnLst>
                <a:cxn ang="T4">
                  <a:pos x="T0" y="T1"/>
                </a:cxn>
                <a:cxn ang="T5">
                  <a:pos x="T2" y="T3"/>
                </a:cxn>
              </a:cxnLst>
              <a:rect l="T6" t="T7" r="T8" b="T9"/>
              <a:pathLst>
                <a:path w="528" h="1">
                  <a:moveTo>
                    <a:pt x="0" y="1"/>
                  </a:moveTo>
                  <a:lnTo>
                    <a:pt x="528" y="0"/>
                  </a:lnTo>
                </a:path>
              </a:pathLst>
            </a:custGeom>
            <a:noFill/>
            <a:ln w="28575" cap="flat" cmpd="sng">
              <a:solidFill>
                <a:srgbClr val="FFCC00"/>
              </a:solidFill>
              <a:prstDash val="solid"/>
              <a:round/>
              <a:headEnd type="none" w="med" len="med"/>
              <a:tailEnd type="none" w="med" len="med"/>
            </a:ln>
          </p:spPr>
          <p:txBody>
            <a:bodyPr wrap="none" anchor="ctr"/>
            <a:lstStyle/>
            <a:p>
              <a:endParaRPr lang="zh-CN" altLang="en-US"/>
            </a:p>
          </p:txBody>
        </p:sp>
        <p:sp>
          <p:nvSpPr>
            <p:cNvPr id="66592" name="Freeform 14"/>
            <p:cNvSpPr>
              <a:spLocks/>
            </p:cNvSpPr>
            <p:nvPr/>
          </p:nvSpPr>
          <p:spPr bwMode="auto">
            <a:xfrm>
              <a:off x="2113" y="2887"/>
              <a:ext cx="530" cy="1"/>
            </a:xfrm>
            <a:custGeom>
              <a:avLst/>
              <a:gdLst>
                <a:gd name="T0" fmla="*/ 0 w 516"/>
                <a:gd name="T1" fmla="*/ 0 h 1"/>
                <a:gd name="T2" fmla="*/ 622 w 516"/>
                <a:gd name="T3" fmla="*/ 0 h 1"/>
                <a:gd name="T4" fmla="*/ 0 60000 65536"/>
                <a:gd name="T5" fmla="*/ 0 60000 65536"/>
                <a:gd name="T6" fmla="*/ 0 w 516"/>
                <a:gd name="T7" fmla="*/ 0 h 1"/>
                <a:gd name="T8" fmla="*/ 516 w 516"/>
                <a:gd name="T9" fmla="*/ 1 h 1"/>
              </a:gdLst>
              <a:ahLst/>
              <a:cxnLst>
                <a:cxn ang="T4">
                  <a:pos x="T0" y="T1"/>
                </a:cxn>
                <a:cxn ang="T5">
                  <a:pos x="T2" y="T3"/>
                </a:cxn>
              </a:cxnLst>
              <a:rect l="T6" t="T7" r="T8" b="T9"/>
              <a:pathLst>
                <a:path w="516" h="1">
                  <a:moveTo>
                    <a:pt x="0" y="0"/>
                  </a:moveTo>
                  <a:lnTo>
                    <a:pt x="516" y="0"/>
                  </a:lnTo>
                </a:path>
              </a:pathLst>
            </a:custGeom>
            <a:noFill/>
            <a:ln w="28575" cap="flat" cmpd="sng">
              <a:solidFill>
                <a:srgbClr val="FFCC00"/>
              </a:solidFill>
              <a:prstDash val="solid"/>
              <a:round/>
              <a:headEnd type="none" w="med" len="med"/>
              <a:tailEnd type="none" w="med" len="med"/>
            </a:ln>
          </p:spPr>
          <p:txBody>
            <a:bodyPr wrap="none" anchor="ctr"/>
            <a:lstStyle/>
            <a:p>
              <a:endParaRPr lang="zh-CN" altLang="en-US"/>
            </a:p>
          </p:txBody>
        </p:sp>
        <p:sp>
          <p:nvSpPr>
            <p:cNvPr id="66593" name="Line 15"/>
            <p:cNvSpPr>
              <a:spLocks noChangeShapeType="1"/>
            </p:cNvSpPr>
            <p:nvPr/>
          </p:nvSpPr>
          <p:spPr bwMode="auto">
            <a:xfrm>
              <a:off x="2200" y="2069"/>
              <a:ext cx="345"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6594" name="Oval 16"/>
            <p:cNvSpPr>
              <a:spLocks noChangeArrowheads="1"/>
            </p:cNvSpPr>
            <p:nvPr/>
          </p:nvSpPr>
          <p:spPr bwMode="auto">
            <a:xfrm>
              <a:off x="2650" y="2073"/>
              <a:ext cx="69" cy="76"/>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6595" name="Oval 17"/>
            <p:cNvSpPr>
              <a:spLocks noChangeArrowheads="1"/>
            </p:cNvSpPr>
            <p:nvPr/>
          </p:nvSpPr>
          <p:spPr bwMode="auto">
            <a:xfrm>
              <a:off x="2650" y="2851"/>
              <a:ext cx="69" cy="76"/>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6596" name="Text Box 18"/>
            <p:cNvSpPr txBox="1">
              <a:spLocks noChangeArrowheads="1"/>
            </p:cNvSpPr>
            <p:nvPr/>
          </p:nvSpPr>
          <p:spPr bwMode="auto">
            <a:xfrm>
              <a:off x="2744" y="1910"/>
              <a:ext cx="215"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66597" name="Text Box 19"/>
            <p:cNvSpPr txBox="1">
              <a:spLocks noChangeArrowheads="1"/>
            </p:cNvSpPr>
            <p:nvPr/>
          </p:nvSpPr>
          <p:spPr bwMode="auto">
            <a:xfrm>
              <a:off x="2743" y="2711"/>
              <a:ext cx="228"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66598" name="Text Box 20"/>
            <p:cNvSpPr txBox="1">
              <a:spLocks noChangeArrowheads="1"/>
            </p:cNvSpPr>
            <p:nvPr/>
          </p:nvSpPr>
          <p:spPr bwMode="auto">
            <a:xfrm>
              <a:off x="2245" y="2069"/>
              <a:ext cx="178"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6599" name="Text Box 21"/>
            <p:cNvSpPr txBox="1">
              <a:spLocks noChangeArrowheads="1"/>
            </p:cNvSpPr>
            <p:nvPr/>
          </p:nvSpPr>
          <p:spPr bwMode="auto">
            <a:xfrm>
              <a:off x="2469" y="2391"/>
              <a:ext cx="228" cy="327"/>
            </a:xfrm>
            <a:prstGeom prst="rect">
              <a:avLst/>
            </a:prstGeom>
            <a:noFill/>
            <a:ln w="9525">
              <a:noFill/>
              <a:miter lim="800000"/>
              <a:headEnd/>
              <a:tailEnd/>
            </a:ln>
          </p:spPr>
          <p:txBody>
            <a:bodyPr wrap="none" anchor="ctr">
              <a:spAutoFit/>
            </a:bodyPr>
            <a:lstStyle/>
            <a:p>
              <a:pPr algn="ctr"/>
              <a:r>
                <a:rPr kumimoji="1" lang="en-US" altLang="zh-CN" sz="2800" i="1">
                  <a:solidFill>
                    <a:schemeClr val="bg1"/>
                  </a:solidFill>
                  <a:latin typeface="Times New Roman" pitchFamily="18" charset="0"/>
                  <a:ea typeface="宋体" charset="-122"/>
                  <a:sym typeface="Symbol" pitchFamily="18" charset="2"/>
                </a:rPr>
                <a:t>u</a:t>
              </a:r>
            </a:p>
          </p:txBody>
        </p:sp>
        <p:sp>
          <p:nvSpPr>
            <p:cNvPr id="66600" name="Text Box 22"/>
            <p:cNvSpPr txBox="1">
              <a:spLocks noChangeArrowheads="1"/>
            </p:cNvSpPr>
            <p:nvPr/>
          </p:nvSpPr>
          <p:spPr bwMode="auto">
            <a:xfrm>
              <a:off x="2517" y="2124"/>
              <a:ext cx="242"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6601" name="Text Box 23"/>
            <p:cNvSpPr txBox="1">
              <a:spLocks noChangeArrowheads="1"/>
            </p:cNvSpPr>
            <p:nvPr/>
          </p:nvSpPr>
          <p:spPr bwMode="auto">
            <a:xfrm>
              <a:off x="2472" y="2578"/>
              <a:ext cx="228"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宋体" charset="-122"/>
                  <a:ea typeface="宋体" charset="-122"/>
                </a:rPr>
                <a:t>-</a:t>
              </a:r>
            </a:p>
          </p:txBody>
        </p:sp>
        <p:sp>
          <p:nvSpPr>
            <p:cNvPr id="407576" name="Rectangle 24"/>
            <p:cNvSpPr>
              <a:spLocks noChangeArrowheads="1"/>
            </p:cNvSpPr>
            <p:nvPr/>
          </p:nvSpPr>
          <p:spPr bwMode="auto">
            <a:xfrm>
              <a:off x="1429" y="1988"/>
              <a:ext cx="680" cy="1030"/>
            </a:xfrm>
            <a:prstGeom prst="rect">
              <a:avLst/>
            </a:prstGeom>
            <a:gradFill rotWithShape="1">
              <a:gsLst>
                <a:gs pos="0">
                  <a:schemeClr val="hlink"/>
                </a:gs>
                <a:gs pos="100000">
                  <a:schemeClr val="hlink">
                    <a:gamma/>
                    <a:shade val="46275"/>
                    <a:invGamma/>
                  </a:schemeClr>
                </a:gs>
              </a:gsLst>
              <a:path path="shape">
                <a:fillToRect l="50000" t="50000" r="50000" b="50000"/>
              </a:path>
            </a:gradFill>
            <a:ln w="28575">
              <a:noFill/>
              <a:miter lim="800000"/>
              <a:headEnd/>
              <a:tailEnd/>
            </a:ln>
            <a:effectLst/>
          </p:spPr>
          <p:txBody>
            <a:bodyPr wrap="none" anchor="ctr"/>
            <a:lstStyle/>
            <a:p>
              <a:pPr algn="ctr" eaLnBrk="1" hangingPunct="1"/>
              <a:r>
                <a:rPr lang="en-US" altLang="zh-CN" sz="4400">
                  <a:solidFill>
                    <a:schemeClr val="bg1"/>
                  </a:solidFill>
                  <a:latin typeface="Times New Roman" pitchFamily="18" charset="0"/>
                  <a:ea typeface="仿宋_GB2312" pitchFamily="49" charset="-122"/>
                </a:rPr>
                <a:t>A</a:t>
              </a:r>
            </a:p>
          </p:txBody>
        </p:sp>
      </p:grpSp>
      <p:grpSp>
        <p:nvGrpSpPr>
          <p:cNvPr id="5" name="Group 25"/>
          <p:cNvGrpSpPr>
            <a:grpSpLocks/>
          </p:cNvGrpSpPr>
          <p:nvPr/>
        </p:nvGrpSpPr>
        <p:grpSpPr bwMode="auto">
          <a:xfrm>
            <a:off x="5508625" y="2997200"/>
            <a:ext cx="3040063" cy="1743075"/>
            <a:chOff x="3470" y="1888"/>
            <a:chExt cx="1915" cy="1098"/>
          </a:xfrm>
        </p:grpSpPr>
        <p:sp>
          <p:nvSpPr>
            <p:cNvPr id="66576" name="Line 26"/>
            <p:cNvSpPr>
              <a:spLocks noChangeShapeType="1"/>
            </p:cNvSpPr>
            <p:nvPr/>
          </p:nvSpPr>
          <p:spPr bwMode="auto">
            <a:xfrm>
              <a:off x="3787" y="2024"/>
              <a:ext cx="0" cy="817"/>
            </a:xfrm>
            <a:prstGeom prst="line">
              <a:avLst/>
            </a:prstGeom>
            <a:noFill/>
            <a:ln w="28575">
              <a:solidFill>
                <a:srgbClr val="FFCC00"/>
              </a:solidFill>
              <a:round/>
              <a:headEnd/>
              <a:tailEnd/>
            </a:ln>
          </p:spPr>
          <p:txBody>
            <a:bodyPr/>
            <a:lstStyle/>
            <a:p>
              <a:endParaRPr lang="zh-CN" altLang="en-US"/>
            </a:p>
          </p:txBody>
        </p:sp>
        <p:sp>
          <p:nvSpPr>
            <p:cNvPr id="66577" name="Text Box 27"/>
            <p:cNvSpPr txBox="1">
              <a:spLocks noChangeArrowheads="1"/>
            </p:cNvSpPr>
            <p:nvPr/>
          </p:nvSpPr>
          <p:spPr bwMode="auto">
            <a:xfrm>
              <a:off x="4984" y="1888"/>
              <a:ext cx="401"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66578" name="Text Box 28"/>
            <p:cNvSpPr txBox="1">
              <a:spLocks noChangeArrowheads="1"/>
            </p:cNvSpPr>
            <p:nvPr/>
          </p:nvSpPr>
          <p:spPr bwMode="auto">
            <a:xfrm>
              <a:off x="4984" y="2659"/>
              <a:ext cx="286"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66579" name="Text Box 29"/>
            <p:cNvSpPr txBox="1">
              <a:spLocks noChangeArrowheads="1"/>
            </p:cNvSpPr>
            <p:nvPr/>
          </p:nvSpPr>
          <p:spPr bwMode="auto">
            <a:xfrm>
              <a:off x="4348" y="2251"/>
              <a:ext cx="85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66580" name="Text Box 30"/>
            <p:cNvSpPr txBox="1">
              <a:spLocks noChangeArrowheads="1"/>
            </p:cNvSpPr>
            <p:nvPr/>
          </p:nvSpPr>
          <p:spPr bwMode="auto">
            <a:xfrm>
              <a:off x="3470" y="1969"/>
              <a:ext cx="40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sc</a:t>
              </a:r>
              <a:endParaRPr kumimoji="1" lang="en-US" altLang="zh-CN" sz="2800">
                <a:solidFill>
                  <a:schemeClr val="bg1"/>
                </a:solidFill>
                <a:latin typeface="Times New Roman" pitchFamily="18" charset="0"/>
                <a:ea typeface="宋体" charset="-122"/>
              </a:endParaRPr>
            </a:p>
          </p:txBody>
        </p:sp>
        <p:sp>
          <p:nvSpPr>
            <p:cNvPr id="66581" name="Line 31"/>
            <p:cNvSpPr>
              <a:spLocks noChangeShapeType="1"/>
            </p:cNvSpPr>
            <p:nvPr/>
          </p:nvSpPr>
          <p:spPr bwMode="auto">
            <a:xfrm flipV="1">
              <a:off x="3787" y="2051"/>
              <a:ext cx="0" cy="29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6582" name="Line 32"/>
            <p:cNvSpPr>
              <a:spLocks noChangeShapeType="1"/>
            </p:cNvSpPr>
            <p:nvPr/>
          </p:nvSpPr>
          <p:spPr bwMode="auto">
            <a:xfrm>
              <a:off x="3787" y="2024"/>
              <a:ext cx="1106" cy="0"/>
            </a:xfrm>
            <a:prstGeom prst="line">
              <a:avLst/>
            </a:prstGeom>
            <a:noFill/>
            <a:ln w="28575">
              <a:solidFill>
                <a:srgbClr val="FFCC00"/>
              </a:solidFill>
              <a:round/>
              <a:headEnd/>
              <a:tailEnd/>
            </a:ln>
          </p:spPr>
          <p:txBody>
            <a:bodyPr/>
            <a:lstStyle/>
            <a:p>
              <a:endParaRPr lang="zh-CN" altLang="en-US"/>
            </a:p>
          </p:txBody>
        </p:sp>
        <p:sp>
          <p:nvSpPr>
            <p:cNvPr id="66583" name="Line 33"/>
            <p:cNvSpPr>
              <a:spLocks noChangeShapeType="1"/>
            </p:cNvSpPr>
            <p:nvPr/>
          </p:nvSpPr>
          <p:spPr bwMode="auto">
            <a:xfrm>
              <a:off x="4348" y="2024"/>
              <a:ext cx="0" cy="817"/>
            </a:xfrm>
            <a:prstGeom prst="line">
              <a:avLst/>
            </a:prstGeom>
            <a:noFill/>
            <a:ln w="28575">
              <a:solidFill>
                <a:srgbClr val="FFCC00"/>
              </a:solidFill>
              <a:round/>
              <a:headEnd/>
              <a:tailEnd/>
            </a:ln>
          </p:spPr>
          <p:txBody>
            <a:bodyPr/>
            <a:lstStyle/>
            <a:p>
              <a:endParaRPr lang="zh-CN" altLang="en-US"/>
            </a:p>
          </p:txBody>
        </p:sp>
        <p:sp>
          <p:nvSpPr>
            <p:cNvPr id="66584" name="Line 34"/>
            <p:cNvSpPr>
              <a:spLocks noChangeShapeType="1"/>
            </p:cNvSpPr>
            <p:nvPr/>
          </p:nvSpPr>
          <p:spPr bwMode="auto">
            <a:xfrm>
              <a:off x="3787" y="2840"/>
              <a:ext cx="1106" cy="1"/>
            </a:xfrm>
            <a:prstGeom prst="line">
              <a:avLst/>
            </a:prstGeom>
            <a:noFill/>
            <a:ln w="28575">
              <a:solidFill>
                <a:srgbClr val="FFCC00"/>
              </a:solidFill>
              <a:round/>
              <a:headEnd/>
              <a:tailEnd/>
            </a:ln>
          </p:spPr>
          <p:txBody>
            <a:bodyPr/>
            <a:lstStyle/>
            <a:p>
              <a:endParaRPr lang="zh-CN" altLang="en-US"/>
            </a:p>
          </p:txBody>
        </p:sp>
        <p:grpSp>
          <p:nvGrpSpPr>
            <p:cNvPr id="66585" name="Group 35"/>
            <p:cNvGrpSpPr>
              <a:grpSpLocks/>
            </p:cNvGrpSpPr>
            <p:nvPr/>
          </p:nvGrpSpPr>
          <p:grpSpPr bwMode="auto">
            <a:xfrm>
              <a:off x="3606" y="2341"/>
              <a:ext cx="363" cy="363"/>
              <a:chOff x="4785" y="709"/>
              <a:chExt cx="363" cy="363"/>
            </a:xfrm>
          </p:grpSpPr>
          <p:sp>
            <p:nvSpPr>
              <p:cNvPr id="66589" name="Oval 3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6590" name="Line 3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66586" name="Rectangle 38"/>
            <p:cNvSpPr>
              <a:spLocks noChangeArrowheads="1"/>
            </p:cNvSpPr>
            <p:nvPr/>
          </p:nvSpPr>
          <p:spPr bwMode="auto">
            <a:xfrm>
              <a:off x="4258" y="225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6587" name="Oval 39"/>
            <p:cNvSpPr>
              <a:spLocks noChangeArrowheads="1"/>
            </p:cNvSpPr>
            <p:nvPr/>
          </p:nvSpPr>
          <p:spPr bwMode="auto">
            <a:xfrm>
              <a:off x="4893" y="2796"/>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6588" name="Oval 40"/>
            <p:cNvSpPr>
              <a:spLocks noChangeArrowheads="1"/>
            </p:cNvSpPr>
            <p:nvPr/>
          </p:nvSpPr>
          <p:spPr bwMode="auto">
            <a:xfrm>
              <a:off x="4893" y="1979"/>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grpSp>
      <p:grpSp>
        <p:nvGrpSpPr>
          <p:cNvPr id="7" name="Group 41"/>
          <p:cNvGrpSpPr>
            <a:grpSpLocks/>
          </p:cNvGrpSpPr>
          <p:nvPr/>
        </p:nvGrpSpPr>
        <p:grpSpPr bwMode="auto">
          <a:xfrm>
            <a:off x="395288" y="4162425"/>
            <a:ext cx="1644650" cy="850900"/>
            <a:chOff x="385" y="3022"/>
            <a:chExt cx="1036" cy="536"/>
          </a:xfrm>
        </p:grpSpPr>
        <p:pic>
          <p:nvPicPr>
            <p:cNvPr id="66574" name="Picture 42" descr="123"/>
            <p:cNvPicPr>
              <a:picLocks noChangeAspect="1" noChangeArrowheads="1"/>
            </p:cNvPicPr>
            <p:nvPr/>
          </p:nvPicPr>
          <p:blipFill>
            <a:blip r:embed="rId3"/>
            <a:srcRect/>
            <a:stretch>
              <a:fillRect/>
            </a:stretch>
          </p:blipFill>
          <p:spPr bwMode="auto">
            <a:xfrm>
              <a:off x="385" y="3022"/>
              <a:ext cx="590" cy="536"/>
            </a:xfrm>
            <a:prstGeom prst="rect">
              <a:avLst/>
            </a:prstGeom>
            <a:noFill/>
            <a:ln w="9525">
              <a:noFill/>
              <a:miter lim="800000"/>
              <a:headEnd/>
              <a:tailEnd/>
            </a:ln>
          </p:spPr>
        </p:pic>
        <p:sp>
          <p:nvSpPr>
            <p:cNvPr id="66575" name="Text Box 43"/>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lang="zh-CN" altLang="en-US" sz="3200">
                  <a:solidFill>
                    <a:srgbClr val="CC6600"/>
                  </a:solidFill>
                  <a:ea typeface="华文行楷" pitchFamily="2" charset="-122"/>
                </a:rPr>
                <a:t>注意</a:t>
              </a:r>
            </a:p>
          </p:txBody>
        </p:sp>
      </p:grpSp>
      <p:grpSp>
        <p:nvGrpSpPr>
          <p:cNvPr id="66571" name="Group 44"/>
          <p:cNvGrpSpPr>
            <a:grpSpLocks/>
          </p:cNvGrpSpPr>
          <p:nvPr/>
        </p:nvGrpSpPr>
        <p:grpSpPr bwMode="auto">
          <a:xfrm>
            <a:off x="6588125" y="6446838"/>
            <a:ext cx="792163" cy="366712"/>
            <a:chOff x="5193" y="4020"/>
            <a:chExt cx="499" cy="231"/>
          </a:xfrm>
        </p:grpSpPr>
        <p:pic>
          <p:nvPicPr>
            <p:cNvPr id="66572" name="Picture 4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66573" name="Text Box 46">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7555"/>
                                        </p:tgtEl>
                                        <p:attrNameLst>
                                          <p:attrName>style.visibility</p:attrName>
                                        </p:attrNameLst>
                                      </p:cBhvr>
                                      <p:to>
                                        <p:strVal val="visible"/>
                                      </p:to>
                                    </p:set>
                                    <p:anim calcmode="lin" valueType="num">
                                      <p:cBhvr additive="base">
                                        <p:cTn id="7" dur="500" fill="hold"/>
                                        <p:tgtEl>
                                          <p:spTgt spid="407555"/>
                                        </p:tgtEl>
                                        <p:attrNameLst>
                                          <p:attrName>ppt_x</p:attrName>
                                        </p:attrNameLst>
                                      </p:cBhvr>
                                      <p:tavLst>
                                        <p:tav tm="0">
                                          <p:val>
                                            <p:strVal val="0-#ppt_w/2"/>
                                          </p:val>
                                        </p:tav>
                                        <p:tav tm="100000">
                                          <p:val>
                                            <p:strVal val="#ppt_x"/>
                                          </p:val>
                                        </p:tav>
                                      </p:tavLst>
                                    </p:anim>
                                    <p:anim calcmode="lin" valueType="num">
                                      <p:cBhvr additive="base">
                                        <p:cTn id="8" dur="500" fill="hold"/>
                                        <p:tgtEl>
                                          <p:spTgt spid="4075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07554"/>
                                        </p:tgtEl>
                                        <p:attrNameLst>
                                          <p:attrName>style.visibility</p:attrName>
                                        </p:attrNameLst>
                                      </p:cBhvr>
                                      <p:to>
                                        <p:strVal val="visible"/>
                                      </p:to>
                                    </p:set>
                                    <p:animEffect transition="in" filter="blinds(horizontal)">
                                      <p:cBhvr>
                                        <p:cTn id="13" dur="500"/>
                                        <p:tgtEl>
                                          <p:spTgt spid="4075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07557"/>
                                        </p:tgtEl>
                                        <p:attrNameLst>
                                          <p:attrName>style.visibility</p:attrName>
                                        </p:attrNameLst>
                                      </p:cBhvr>
                                      <p:to>
                                        <p:strVal val="visible"/>
                                      </p:to>
                                    </p:set>
                                    <p:animEffect transition="in" filter="slide(fromLeft)">
                                      <p:cBhvr>
                                        <p:cTn id="23" dur="500"/>
                                        <p:tgtEl>
                                          <p:spTgt spid="407557"/>
                                        </p:tgtEl>
                                      </p:cBhvr>
                                    </p:animEffect>
                                  </p:childTnLst>
                                </p:cTn>
                              </p:par>
                            </p:childTnLst>
                          </p:cTn>
                        </p:par>
                        <p:par>
                          <p:cTn id="24" fill="hold" nodeType="afterGroup">
                            <p:stCondLst>
                              <p:cond delay="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407556"/>
                                        </p:tgtEl>
                                        <p:attrNameLst>
                                          <p:attrName>style.visibility</p:attrName>
                                        </p:attrNameLst>
                                      </p:cBhvr>
                                      <p:to>
                                        <p:strVal val="visible"/>
                                      </p:to>
                                    </p:set>
                                    <p:animEffect transition="in" filter="wipe(left)">
                                      <p:cBhvr>
                                        <p:cTn id="37" dur="100"/>
                                        <p:tgtEl>
                                          <p:spTgt spid="407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autoUpdateAnimBg="0"/>
      <p:bldP spid="407555" grpId="0"/>
      <p:bldP spid="407556" grpId="0" autoUpdateAnimBg="0"/>
      <p:bldP spid="40755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Text Box 2"/>
          <p:cNvSpPr txBox="1">
            <a:spLocks noChangeArrowheads="1"/>
          </p:cNvSpPr>
          <p:nvPr/>
        </p:nvSpPr>
        <p:spPr bwMode="auto">
          <a:xfrm>
            <a:off x="395288" y="519113"/>
            <a:ext cx="863600" cy="579437"/>
          </a:xfrm>
          <a:prstGeom prst="rect">
            <a:avLst/>
          </a:prstGeom>
          <a:noFill/>
          <a:ln w="9525">
            <a:noFill/>
            <a:miter lim="800000"/>
            <a:headEnd/>
            <a:tailEnd/>
          </a:ln>
        </p:spPr>
        <p:txBody>
          <a:bodyPr anchor="ctr">
            <a:spAutoFit/>
          </a:bodyPr>
          <a:lstStyle/>
          <a:p>
            <a:pPr algn="ctr" eaLnBrk="1" hangingPunct="1">
              <a:spcBef>
                <a:spcPct val="50000"/>
              </a:spcBef>
            </a:pPr>
            <a:r>
              <a:rPr kumimoji="1" lang="zh-CN" altLang="en-US" sz="3200" b="1">
                <a:solidFill>
                  <a:schemeClr val="bg1"/>
                </a:solidFill>
                <a:latin typeface="Times New Roman" pitchFamily="18" charset="0"/>
                <a:ea typeface="宋体" charset="-122"/>
              </a:rPr>
              <a:t>例</a:t>
            </a:r>
            <a:r>
              <a:rPr kumimoji="1" lang="en-US" altLang="zh-CN" sz="3200">
                <a:solidFill>
                  <a:schemeClr val="bg1"/>
                </a:solidFill>
                <a:latin typeface="Times New Roman" pitchFamily="18" charset="0"/>
                <a:ea typeface="宋体" charset="-122"/>
              </a:rPr>
              <a:t>1</a:t>
            </a:r>
          </a:p>
        </p:txBody>
      </p:sp>
      <p:sp>
        <p:nvSpPr>
          <p:cNvPr id="408579" name="Text Box 3"/>
          <p:cNvSpPr txBox="1">
            <a:spLocks noChangeArrowheads="1"/>
          </p:cNvSpPr>
          <p:nvPr/>
        </p:nvSpPr>
        <p:spPr bwMode="auto">
          <a:xfrm>
            <a:off x="971550" y="549275"/>
            <a:ext cx="2217738" cy="519113"/>
          </a:xfrm>
          <a:prstGeom prst="rect">
            <a:avLst/>
          </a:prstGeom>
          <a:noFill/>
          <a:ln w="9525">
            <a:noFill/>
            <a:miter lim="800000"/>
            <a:headEnd/>
            <a:tailEnd/>
          </a:ln>
        </p:spPr>
        <p:txBody>
          <a:bodyPr anchor="ctr">
            <a:spAutoFit/>
          </a:bodyPr>
          <a:lstStyle/>
          <a:p>
            <a:pPr algn="ctr" eaLnBrk="1" hangingPunct="1">
              <a:spcBef>
                <a:spcPct val="50000"/>
              </a:spcBef>
            </a:pPr>
            <a:r>
              <a:rPr kumimoji="1" lang="zh-CN" altLang="en-US" sz="2800" b="1">
                <a:solidFill>
                  <a:srgbClr val="FFFF00"/>
                </a:solidFill>
                <a:latin typeface="楷体_GB2312" pitchFamily="49" charset="-122"/>
                <a:ea typeface="楷体_GB2312" pitchFamily="49" charset="-122"/>
              </a:rPr>
              <a:t>求电流</a:t>
            </a:r>
            <a:r>
              <a:rPr kumimoji="1" lang="en-US" altLang="zh-CN" sz="2800" i="1">
                <a:solidFill>
                  <a:schemeClr val="bg1"/>
                </a:solidFill>
                <a:latin typeface="Times New Roman" pitchFamily="18" charset="0"/>
                <a:ea typeface="仿宋_GB2312" pitchFamily="49" charset="-122"/>
              </a:rPr>
              <a:t>I</a:t>
            </a:r>
            <a:endParaRPr kumimoji="1" lang="en-US" altLang="zh-CN" sz="2800" b="1">
              <a:solidFill>
                <a:srgbClr val="FFFF00"/>
              </a:solidFill>
              <a:latin typeface="仿宋_GB2312" pitchFamily="49" charset="-122"/>
              <a:ea typeface="仿宋_GB2312" pitchFamily="49" charset="-122"/>
            </a:endParaRPr>
          </a:p>
        </p:txBody>
      </p:sp>
      <p:sp>
        <p:nvSpPr>
          <p:cNvPr id="408580" name="Text Box 4"/>
          <p:cNvSpPr txBox="1">
            <a:spLocks noChangeArrowheads="1"/>
          </p:cNvSpPr>
          <p:nvPr/>
        </p:nvSpPr>
        <p:spPr bwMode="auto">
          <a:xfrm>
            <a:off x="1116013" y="1125538"/>
            <a:ext cx="3095625" cy="519112"/>
          </a:xfrm>
          <a:prstGeom prst="rect">
            <a:avLst/>
          </a:prstGeom>
          <a:noFill/>
          <a:ln w="9525">
            <a:noFill/>
            <a:miter lim="800000"/>
            <a:headEnd/>
            <a:tailEnd/>
          </a:ln>
        </p:spPr>
        <p:txBody>
          <a:bodyPr anchor="ctr">
            <a:spAutoFit/>
          </a:bodyPr>
          <a:lstStyle/>
          <a:p>
            <a:pPr marL="342900" indent="-342900" eaLnBrk="1" hangingPunct="1">
              <a:spcBef>
                <a:spcPct val="50000"/>
              </a:spcBef>
              <a:buFontTx/>
              <a:buAutoNum type="circleNumDbPlain"/>
            </a:pPr>
            <a:r>
              <a:rPr kumimoji="1" lang="zh-CN" altLang="en-US" sz="2800" b="1">
                <a:solidFill>
                  <a:srgbClr val="FFFF00"/>
                </a:solidFill>
                <a:latin typeface="楷体_GB2312" pitchFamily="49" charset="-122"/>
                <a:ea typeface="楷体_GB2312" pitchFamily="49" charset="-122"/>
              </a:rPr>
              <a:t>求短路电流</a:t>
            </a: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sc</a:t>
            </a:r>
            <a:endParaRPr kumimoji="1" lang="en-US" altLang="zh-CN" sz="2800">
              <a:solidFill>
                <a:schemeClr val="bg1"/>
              </a:solidFill>
              <a:latin typeface="Times New Roman" pitchFamily="18" charset="0"/>
              <a:ea typeface="宋体" charset="-122"/>
            </a:endParaRPr>
          </a:p>
        </p:txBody>
      </p:sp>
      <p:sp>
        <p:nvSpPr>
          <p:cNvPr id="408581" name="Text Box 5"/>
          <p:cNvSpPr txBox="1">
            <a:spLocks noChangeArrowheads="1"/>
          </p:cNvSpPr>
          <p:nvPr/>
        </p:nvSpPr>
        <p:spPr bwMode="auto">
          <a:xfrm>
            <a:off x="971550" y="1628775"/>
            <a:ext cx="2230438" cy="579438"/>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1</a:t>
            </a:r>
            <a:r>
              <a:rPr kumimoji="1" lang="en-US" altLang="zh-CN" sz="3200">
                <a:solidFill>
                  <a:schemeClr val="bg1"/>
                </a:solidFill>
                <a:latin typeface="Times New Roman" pitchFamily="18" charset="0"/>
                <a:ea typeface="宋体" charset="-122"/>
              </a:rPr>
              <a:t> =12/2=6A</a:t>
            </a:r>
          </a:p>
        </p:txBody>
      </p:sp>
      <p:sp>
        <p:nvSpPr>
          <p:cNvPr id="408582" name="Text Box 6"/>
          <p:cNvSpPr txBox="1">
            <a:spLocks noChangeArrowheads="1"/>
          </p:cNvSpPr>
          <p:nvPr/>
        </p:nvSpPr>
        <p:spPr bwMode="auto">
          <a:xfrm>
            <a:off x="684213" y="2205038"/>
            <a:ext cx="3643312" cy="579437"/>
          </a:xfrm>
          <a:prstGeom prst="rect">
            <a:avLst/>
          </a:prstGeom>
          <a:noFill/>
          <a:ln w="9525">
            <a:noFill/>
            <a:miter lim="800000"/>
            <a:headEnd/>
            <a:tailEnd/>
          </a:ln>
        </p:spPr>
        <p:txBody>
          <a:bodyPr wrap="none" anchor="ctr">
            <a:spAutoFit/>
          </a:bodyPr>
          <a:lstStyle/>
          <a:p>
            <a:pPr algn="ctr" eaLnBrk="1" hangingPunct="1">
              <a:spcBef>
                <a:spcPct val="50000"/>
              </a:spcBef>
            </a:pPr>
            <a:r>
              <a:rPr kumimoji="1" lang="zh-CN" altLang="en-US" sz="3200">
                <a:solidFill>
                  <a:schemeClr val="bg1"/>
                </a:solidFill>
                <a:latin typeface="Times New Roman" pitchFamily="18" charset="0"/>
                <a:ea typeface="宋体" charset="-122"/>
              </a:rPr>
              <a:t> </a:t>
            </a: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2</a:t>
            </a:r>
            <a:r>
              <a:rPr kumimoji="1" lang="en-US" altLang="zh-CN" sz="3200">
                <a:solidFill>
                  <a:schemeClr val="bg1"/>
                </a:solidFill>
                <a:latin typeface="Times New Roman" pitchFamily="18" charset="0"/>
                <a:ea typeface="宋体" charset="-122"/>
              </a:rPr>
              <a:t>=(24+12)/10=3.6A</a:t>
            </a:r>
            <a:endParaRPr kumimoji="1" lang="en-US" altLang="zh-CN" sz="3200" baseline="-25000">
              <a:solidFill>
                <a:schemeClr val="bg1"/>
              </a:solidFill>
              <a:latin typeface="Times New Roman" pitchFamily="18" charset="0"/>
              <a:ea typeface="宋体" charset="-122"/>
            </a:endParaRPr>
          </a:p>
        </p:txBody>
      </p:sp>
      <p:sp>
        <p:nvSpPr>
          <p:cNvPr id="408583" name="Text Box 7"/>
          <p:cNvSpPr txBox="1">
            <a:spLocks noChangeArrowheads="1"/>
          </p:cNvSpPr>
          <p:nvPr/>
        </p:nvSpPr>
        <p:spPr bwMode="auto">
          <a:xfrm>
            <a:off x="539750" y="2852738"/>
            <a:ext cx="4751388" cy="57943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sc</a:t>
            </a:r>
            <a:r>
              <a:rPr kumimoji="1" lang="en-US" altLang="zh-CN" sz="3200">
                <a:solidFill>
                  <a:schemeClr val="bg1"/>
                </a:solidFill>
                <a:latin typeface="Times New Roman" pitchFamily="18" charset="0"/>
                <a:ea typeface="宋体" charset="-122"/>
              </a:rPr>
              <a:t>=</a:t>
            </a:r>
            <a:r>
              <a:rPr kumimoji="1" lang="en-US" altLang="zh-CN" sz="3200">
                <a:solidFill>
                  <a:schemeClr val="bg1"/>
                </a:solidFill>
                <a:latin typeface="宋体" charset="-122"/>
                <a:ea typeface="宋体" charset="-122"/>
              </a:rPr>
              <a:t>-</a:t>
            </a: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1</a:t>
            </a:r>
            <a:r>
              <a:rPr kumimoji="1" lang="en-US" altLang="zh-CN" sz="3200">
                <a:solidFill>
                  <a:schemeClr val="bg1"/>
                </a:solidFill>
                <a:latin typeface="宋体" charset="-122"/>
                <a:ea typeface="宋体" charset="-122"/>
              </a:rPr>
              <a:t>-</a:t>
            </a:r>
            <a:r>
              <a:rPr kumimoji="1" lang="en-US" altLang="zh-CN" sz="3200" i="1">
                <a:solidFill>
                  <a:schemeClr val="bg1"/>
                </a:solidFill>
                <a:latin typeface="Times New Roman" pitchFamily="18" charset="0"/>
                <a:ea typeface="宋体" charset="-122"/>
              </a:rPr>
              <a:t>I</a:t>
            </a:r>
            <a:r>
              <a:rPr kumimoji="1" lang="en-US" altLang="zh-CN" sz="3200" baseline="-25000">
                <a:solidFill>
                  <a:schemeClr val="bg1"/>
                </a:solidFill>
                <a:latin typeface="Times New Roman" pitchFamily="18" charset="0"/>
                <a:ea typeface="宋体" charset="-122"/>
              </a:rPr>
              <a:t>2</a:t>
            </a:r>
            <a:r>
              <a:rPr kumimoji="1" lang="en-US" altLang="zh-CN" sz="3200">
                <a:solidFill>
                  <a:schemeClr val="bg1"/>
                </a:solidFill>
                <a:latin typeface="Times New Roman" pitchFamily="18" charset="0"/>
                <a:ea typeface="宋体" charset="-122"/>
              </a:rPr>
              <a:t>=</a:t>
            </a:r>
            <a:r>
              <a:rPr kumimoji="1" lang="en-US" altLang="zh-CN" sz="3200">
                <a:solidFill>
                  <a:schemeClr val="bg1"/>
                </a:solidFill>
                <a:latin typeface="宋体" charset="-122"/>
                <a:ea typeface="宋体" charset="-122"/>
              </a:rPr>
              <a:t>-</a:t>
            </a:r>
            <a:r>
              <a:rPr kumimoji="1" lang="en-US" altLang="zh-CN" sz="3200">
                <a:solidFill>
                  <a:schemeClr val="bg1"/>
                </a:solidFill>
                <a:latin typeface="Times New Roman" pitchFamily="18" charset="0"/>
                <a:ea typeface="宋体" charset="-122"/>
              </a:rPr>
              <a:t> 3.6</a:t>
            </a:r>
            <a:r>
              <a:rPr kumimoji="1" lang="en-US" altLang="zh-CN" sz="3200">
                <a:solidFill>
                  <a:schemeClr val="bg1"/>
                </a:solidFill>
                <a:latin typeface="宋体" charset="-122"/>
                <a:ea typeface="宋体" charset="-122"/>
              </a:rPr>
              <a:t>-</a:t>
            </a:r>
            <a:r>
              <a:rPr kumimoji="1" lang="en-US" altLang="zh-CN" sz="3200">
                <a:solidFill>
                  <a:schemeClr val="bg1"/>
                </a:solidFill>
                <a:latin typeface="Times New Roman" pitchFamily="18" charset="0"/>
                <a:ea typeface="宋体" charset="-122"/>
              </a:rPr>
              <a:t>6=</a:t>
            </a:r>
            <a:r>
              <a:rPr kumimoji="1" lang="en-US" altLang="zh-CN" sz="3200">
                <a:solidFill>
                  <a:schemeClr val="bg1"/>
                </a:solidFill>
                <a:latin typeface="宋体" charset="-122"/>
                <a:ea typeface="宋体" charset="-122"/>
              </a:rPr>
              <a:t>-</a:t>
            </a:r>
            <a:r>
              <a:rPr kumimoji="1" lang="en-US" altLang="zh-CN" sz="3200">
                <a:solidFill>
                  <a:schemeClr val="bg1"/>
                </a:solidFill>
                <a:latin typeface="Times New Roman" pitchFamily="18" charset="0"/>
                <a:ea typeface="宋体" charset="-122"/>
              </a:rPr>
              <a:t>9.6A</a:t>
            </a:r>
          </a:p>
        </p:txBody>
      </p:sp>
      <p:sp>
        <p:nvSpPr>
          <p:cNvPr id="408584" name="Text Box 8"/>
          <p:cNvSpPr txBox="1">
            <a:spLocks noChangeArrowheads="1"/>
          </p:cNvSpPr>
          <p:nvPr/>
        </p:nvSpPr>
        <p:spPr bwMode="auto">
          <a:xfrm>
            <a:off x="323850" y="1196975"/>
            <a:ext cx="666750" cy="519113"/>
          </a:xfrm>
          <a:prstGeom prst="rect">
            <a:avLst/>
          </a:prstGeom>
          <a:solidFill>
            <a:srgbClr val="990033"/>
          </a:solidFill>
          <a:ln w="9525">
            <a:noFill/>
            <a:miter lim="800000"/>
            <a:headEnd/>
            <a:tailEnd/>
          </a:ln>
        </p:spPr>
        <p:txBody>
          <a:bodyPr anchor="ctr">
            <a:spAutoFit/>
          </a:bodyPr>
          <a:lstStyle/>
          <a:p>
            <a:pPr algn="ctr" eaLnBrk="1" hangingPunct="1">
              <a:spcBef>
                <a:spcPct val="50000"/>
              </a:spcBef>
            </a:pPr>
            <a:r>
              <a:rPr kumimoji="1" lang="zh-CN" altLang="en-US" sz="2800" b="1">
                <a:solidFill>
                  <a:schemeClr val="bg1"/>
                </a:solidFill>
                <a:latin typeface="Times New Roman" pitchFamily="18" charset="0"/>
                <a:ea typeface="宋体" charset="-122"/>
              </a:rPr>
              <a:t>解</a:t>
            </a:r>
          </a:p>
        </p:txBody>
      </p:sp>
      <p:sp>
        <p:nvSpPr>
          <p:cNvPr id="408585" name="Text Box 9"/>
          <p:cNvSpPr txBox="1">
            <a:spLocks noChangeArrowheads="1"/>
          </p:cNvSpPr>
          <p:nvPr/>
        </p:nvSpPr>
        <p:spPr bwMode="auto">
          <a:xfrm>
            <a:off x="684213" y="3500438"/>
            <a:ext cx="2771775" cy="519112"/>
          </a:xfrm>
          <a:prstGeom prst="rect">
            <a:avLst/>
          </a:prstGeom>
          <a:noFill/>
          <a:ln w="9525">
            <a:noFill/>
            <a:miter lim="800000"/>
            <a:headEnd/>
            <a:tailEnd/>
          </a:ln>
        </p:spPr>
        <p:txBody>
          <a:bodyPr wrap="none" anchor="ctr">
            <a:spAutoFit/>
          </a:bodyPr>
          <a:lstStyle/>
          <a:p>
            <a:pPr marL="342900" indent="-342900" algn="ctr" eaLnBrk="1" hangingPunct="1">
              <a:spcBef>
                <a:spcPct val="50000"/>
              </a:spcBef>
              <a:buFontTx/>
              <a:buAutoNum type="circleNumDbPlain" startAt="2"/>
            </a:pPr>
            <a:r>
              <a:rPr kumimoji="1" lang="zh-CN" altLang="en-US" sz="2800" b="1">
                <a:solidFill>
                  <a:srgbClr val="FFFF00"/>
                </a:solidFill>
                <a:latin typeface="楷体_GB2312" pitchFamily="49" charset="-122"/>
                <a:ea typeface="楷体_GB2312" pitchFamily="49" charset="-122"/>
              </a:rPr>
              <a:t>求等效电阻</a:t>
            </a:r>
            <a:r>
              <a:rPr kumimoji="1" lang="en-US" altLang="zh-CN" sz="2800" i="1">
                <a:solidFill>
                  <a:schemeClr val="bg1"/>
                </a:solidFill>
                <a:latin typeface="Times New Roman" pitchFamily="18" charset="0"/>
                <a:ea typeface="楷体_GB2312" pitchFamily="49" charset="-122"/>
              </a:rPr>
              <a:t>R</a:t>
            </a:r>
            <a:r>
              <a:rPr kumimoji="1" lang="en-US" altLang="zh-CN" sz="2800" baseline="-25000">
                <a:solidFill>
                  <a:schemeClr val="bg1"/>
                </a:solidFill>
                <a:latin typeface="Times New Roman" pitchFamily="18" charset="0"/>
                <a:ea typeface="楷体_GB2312" pitchFamily="49" charset="-122"/>
              </a:rPr>
              <a:t>eq</a:t>
            </a:r>
            <a:endParaRPr kumimoji="1" lang="en-US" altLang="zh-CN" sz="2800">
              <a:solidFill>
                <a:schemeClr val="bg1"/>
              </a:solidFill>
              <a:latin typeface="Times New Roman" pitchFamily="18" charset="0"/>
              <a:ea typeface="楷体_GB2312" pitchFamily="49" charset="-122"/>
            </a:endParaRPr>
          </a:p>
        </p:txBody>
      </p:sp>
      <p:sp>
        <p:nvSpPr>
          <p:cNvPr id="408586" name="Text Box 10"/>
          <p:cNvSpPr txBox="1">
            <a:spLocks noChangeArrowheads="1"/>
          </p:cNvSpPr>
          <p:nvPr/>
        </p:nvSpPr>
        <p:spPr bwMode="auto">
          <a:xfrm>
            <a:off x="5364163" y="2852738"/>
            <a:ext cx="3203575" cy="57943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3200" i="1">
                <a:solidFill>
                  <a:schemeClr val="bg1"/>
                </a:solidFill>
                <a:latin typeface="Times New Roman" pitchFamily="18" charset="0"/>
                <a:ea typeface="宋体" charset="-122"/>
              </a:rPr>
              <a:t>R</a:t>
            </a:r>
            <a:r>
              <a:rPr kumimoji="1" lang="en-US" altLang="zh-CN" sz="3200" baseline="-25000">
                <a:solidFill>
                  <a:schemeClr val="bg1"/>
                </a:solidFill>
                <a:latin typeface="Times New Roman" pitchFamily="18" charset="0"/>
                <a:ea typeface="宋体" charset="-122"/>
              </a:rPr>
              <a:t>eq</a:t>
            </a:r>
            <a:r>
              <a:rPr kumimoji="1" lang="en-US" altLang="zh-CN" sz="3200">
                <a:solidFill>
                  <a:schemeClr val="bg1"/>
                </a:solidFill>
                <a:latin typeface="Times New Roman" pitchFamily="18" charset="0"/>
                <a:ea typeface="宋体" charset="-122"/>
              </a:rPr>
              <a:t> =10//2=1.67 </a:t>
            </a:r>
            <a:r>
              <a:rPr kumimoji="1" lang="en-US" altLang="zh-CN" sz="3200">
                <a:solidFill>
                  <a:schemeClr val="bg1"/>
                </a:solidFill>
                <a:latin typeface="Times New Roman" pitchFamily="18" charset="0"/>
                <a:ea typeface="宋体" charset="-122"/>
                <a:sym typeface="Symbol" pitchFamily="18" charset="2"/>
              </a:rPr>
              <a:t></a:t>
            </a:r>
          </a:p>
        </p:txBody>
      </p:sp>
      <p:sp>
        <p:nvSpPr>
          <p:cNvPr id="408587" name="Text Box 11"/>
          <p:cNvSpPr txBox="1">
            <a:spLocks noChangeArrowheads="1"/>
          </p:cNvSpPr>
          <p:nvPr/>
        </p:nvSpPr>
        <p:spPr bwMode="auto">
          <a:xfrm>
            <a:off x="5076825" y="3500438"/>
            <a:ext cx="2863850" cy="519112"/>
          </a:xfrm>
          <a:prstGeom prst="rect">
            <a:avLst/>
          </a:prstGeom>
          <a:noFill/>
          <a:ln w="9525">
            <a:noFill/>
            <a:miter lim="800000"/>
            <a:headEnd/>
            <a:tailEnd/>
          </a:ln>
        </p:spPr>
        <p:txBody>
          <a:bodyPr wrap="none" anchor="ctr">
            <a:spAutoFit/>
          </a:bodyPr>
          <a:lstStyle/>
          <a:p>
            <a:pPr marL="342900" indent="-342900" algn="ctr" eaLnBrk="1" hangingPunct="1">
              <a:spcBef>
                <a:spcPct val="50000"/>
              </a:spcBef>
              <a:buFontTx/>
              <a:buAutoNum type="circleNumDbPlain" startAt="3"/>
            </a:pPr>
            <a:r>
              <a:rPr kumimoji="1" lang="zh-CN" altLang="en-US" sz="2800" b="1">
                <a:solidFill>
                  <a:srgbClr val="FFFF00"/>
                </a:solidFill>
                <a:latin typeface="楷体_GB2312" pitchFamily="49" charset="-122"/>
                <a:ea typeface="楷体_GB2312" pitchFamily="49" charset="-122"/>
              </a:rPr>
              <a:t>诺顿等效电路</a:t>
            </a:r>
            <a:r>
              <a:rPr kumimoji="1" lang="en-US" altLang="zh-CN" sz="2800" b="1">
                <a:solidFill>
                  <a:srgbClr val="FFFF00"/>
                </a:solidFill>
                <a:latin typeface="楷体_GB2312" pitchFamily="49" charset="-122"/>
                <a:ea typeface="楷体_GB2312" pitchFamily="49" charset="-122"/>
              </a:rPr>
              <a:t>:</a:t>
            </a:r>
          </a:p>
        </p:txBody>
      </p:sp>
      <p:sp>
        <p:nvSpPr>
          <p:cNvPr id="408588" name="Text Box 12"/>
          <p:cNvSpPr txBox="1">
            <a:spLocks noChangeArrowheads="1"/>
          </p:cNvSpPr>
          <p:nvPr/>
        </p:nvSpPr>
        <p:spPr bwMode="auto">
          <a:xfrm>
            <a:off x="3851275" y="4365625"/>
            <a:ext cx="1296988" cy="946150"/>
          </a:xfrm>
          <a:prstGeom prst="rect">
            <a:avLst/>
          </a:prstGeom>
          <a:noFill/>
          <a:ln w="9525">
            <a:noFill/>
            <a:miter lim="800000"/>
            <a:headEnd/>
            <a:tailEnd/>
          </a:ln>
        </p:spPr>
        <p:txBody>
          <a:bodyPr anchor="ctr">
            <a:spAutoFit/>
          </a:bodyPr>
          <a:lstStyle/>
          <a:p>
            <a:pPr algn="just" eaLnBrk="1" hangingPunct="1">
              <a:spcBef>
                <a:spcPct val="50000"/>
              </a:spcBef>
            </a:pPr>
            <a:r>
              <a:rPr kumimoji="1" lang="zh-CN" altLang="en-US" sz="2800" b="1">
                <a:solidFill>
                  <a:srgbClr val="FFFF00"/>
                </a:solidFill>
                <a:latin typeface="Times New Roman" pitchFamily="18" charset="0"/>
                <a:ea typeface="楷体_GB2312" pitchFamily="49" charset="-122"/>
              </a:rPr>
              <a:t>应用分流公式</a:t>
            </a:r>
            <a:endParaRPr kumimoji="1" lang="zh-CN" altLang="en-US" sz="2800" b="1">
              <a:solidFill>
                <a:schemeClr val="bg1"/>
              </a:solidFill>
              <a:latin typeface="Times New Roman" pitchFamily="18" charset="0"/>
              <a:ea typeface="楷体_GB2312" pitchFamily="49" charset="-122"/>
            </a:endParaRPr>
          </a:p>
        </p:txBody>
      </p:sp>
      <p:sp>
        <p:nvSpPr>
          <p:cNvPr id="408589" name="Text Box 13"/>
          <p:cNvSpPr txBox="1">
            <a:spLocks noChangeArrowheads="1"/>
          </p:cNvSpPr>
          <p:nvPr/>
        </p:nvSpPr>
        <p:spPr bwMode="auto">
          <a:xfrm>
            <a:off x="4716463" y="5805488"/>
            <a:ext cx="2735262" cy="579437"/>
          </a:xfrm>
          <a:prstGeom prst="rect">
            <a:avLst/>
          </a:prstGeom>
          <a:noFill/>
          <a:ln w="9525">
            <a:noFill/>
            <a:miter lim="800000"/>
            <a:headEnd/>
            <a:tailEnd/>
          </a:ln>
        </p:spPr>
        <p:txBody>
          <a:bodyPr anchor="ctr">
            <a:spAutoFit/>
          </a:bodyPr>
          <a:lstStyle/>
          <a:p>
            <a:pPr algn="just" eaLnBrk="1" hangingPunct="1">
              <a:spcBef>
                <a:spcPct val="50000"/>
              </a:spcBef>
            </a:pPr>
            <a:r>
              <a:rPr kumimoji="1" lang="en-US" altLang="zh-CN" sz="3200" i="1">
                <a:solidFill>
                  <a:schemeClr val="bg1"/>
                </a:solidFill>
                <a:latin typeface="Times New Roman" pitchFamily="18" charset="0"/>
                <a:ea typeface="宋体" charset="-122"/>
              </a:rPr>
              <a:t>I</a:t>
            </a:r>
            <a:r>
              <a:rPr kumimoji="1" lang="en-US" altLang="zh-CN" sz="3200">
                <a:solidFill>
                  <a:schemeClr val="bg1"/>
                </a:solidFill>
                <a:latin typeface="Times New Roman" pitchFamily="18" charset="0"/>
                <a:ea typeface="宋体" charset="-122"/>
              </a:rPr>
              <a:t> =2.83A</a:t>
            </a:r>
          </a:p>
        </p:txBody>
      </p:sp>
      <p:grpSp>
        <p:nvGrpSpPr>
          <p:cNvPr id="67598" name="Group 14"/>
          <p:cNvGrpSpPr>
            <a:grpSpLocks/>
          </p:cNvGrpSpPr>
          <p:nvPr/>
        </p:nvGrpSpPr>
        <p:grpSpPr bwMode="auto">
          <a:xfrm>
            <a:off x="8316913" y="6446838"/>
            <a:ext cx="792162" cy="366712"/>
            <a:chOff x="5193" y="4020"/>
            <a:chExt cx="499" cy="231"/>
          </a:xfrm>
        </p:grpSpPr>
        <p:pic>
          <p:nvPicPr>
            <p:cNvPr id="67674" name="Picture 1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67675" name="Text Box 1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67599" name="Group 17"/>
          <p:cNvGrpSpPr>
            <a:grpSpLocks/>
          </p:cNvGrpSpPr>
          <p:nvPr/>
        </p:nvGrpSpPr>
        <p:grpSpPr bwMode="auto">
          <a:xfrm>
            <a:off x="7453313" y="6446838"/>
            <a:ext cx="792162" cy="366712"/>
            <a:chOff x="4649" y="4020"/>
            <a:chExt cx="499" cy="231"/>
          </a:xfrm>
        </p:grpSpPr>
        <p:pic>
          <p:nvPicPr>
            <p:cNvPr id="67672" name="Picture 18"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67673" name="Text Box 1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20"/>
          <p:cNvGrpSpPr>
            <a:grpSpLocks/>
          </p:cNvGrpSpPr>
          <p:nvPr/>
        </p:nvGrpSpPr>
        <p:grpSpPr bwMode="auto">
          <a:xfrm>
            <a:off x="4356100" y="620713"/>
            <a:ext cx="4392613" cy="2016125"/>
            <a:chOff x="2925" y="482"/>
            <a:chExt cx="2767" cy="1270"/>
          </a:xfrm>
        </p:grpSpPr>
        <p:sp>
          <p:nvSpPr>
            <p:cNvPr id="67654" name="Oval 21"/>
            <p:cNvSpPr>
              <a:spLocks noChangeArrowheads="1"/>
            </p:cNvSpPr>
            <p:nvPr/>
          </p:nvSpPr>
          <p:spPr bwMode="auto">
            <a:xfrm>
              <a:off x="3515" y="138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7655" name="Oval 22"/>
            <p:cNvSpPr>
              <a:spLocks noChangeArrowheads="1"/>
            </p:cNvSpPr>
            <p:nvPr/>
          </p:nvSpPr>
          <p:spPr bwMode="auto">
            <a:xfrm>
              <a:off x="4830" y="84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7656" name="Text Box 23"/>
            <p:cNvSpPr txBox="1">
              <a:spLocks noChangeArrowheads="1"/>
            </p:cNvSpPr>
            <p:nvPr/>
          </p:nvSpPr>
          <p:spPr bwMode="auto">
            <a:xfrm>
              <a:off x="3379" y="1117"/>
              <a:ext cx="67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12V</a:t>
              </a:r>
            </a:p>
          </p:txBody>
        </p:sp>
        <p:sp>
          <p:nvSpPr>
            <p:cNvPr id="67657" name="Text Box 24"/>
            <p:cNvSpPr txBox="1">
              <a:spLocks noChangeArrowheads="1"/>
            </p:cNvSpPr>
            <p:nvPr/>
          </p:nvSpPr>
          <p:spPr bwMode="auto">
            <a:xfrm>
              <a:off x="3742" y="754"/>
              <a:ext cx="62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2</a:t>
              </a:r>
              <a:r>
                <a:rPr kumimoji="1" lang="en-US" altLang="zh-CN" sz="2800">
                  <a:solidFill>
                    <a:schemeClr val="bg1"/>
                  </a:solidFill>
                  <a:latin typeface="Times New Roman" pitchFamily="18" charset="0"/>
                  <a:ea typeface="宋体" charset="-122"/>
                  <a:sym typeface="Symbol" pitchFamily="18" charset="2"/>
                </a:rPr>
                <a:t></a:t>
              </a:r>
            </a:p>
          </p:txBody>
        </p:sp>
        <p:sp>
          <p:nvSpPr>
            <p:cNvPr id="67658" name="Text Box 25"/>
            <p:cNvSpPr txBox="1">
              <a:spLocks noChangeArrowheads="1"/>
            </p:cNvSpPr>
            <p:nvPr/>
          </p:nvSpPr>
          <p:spPr bwMode="auto">
            <a:xfrm>
              <a:off x="4332" y="572"/>
              <a:ext cx="673"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a:t>
              </a:r>
              <a:r>
                <a:rPr kumimoji="1" lang="en-US" altLang="zh-CN" sz="2800">
                  <a:solidFill>
                    <a:schemeClr val="bg1"/>
                  </a:solidFill>
                  <a:latin typeface="Times New Roman" pitchFamily="18" charset="0"/>
                  <a:ea typeface="宋体" charset="-122"/>
                  <a:sym typeface="Symbol" pitchFamily="18" charset="2"/>
                </a:rPr>
                <a:t></a:t>
              </a:r>
            </a:p>
          </p:txBody>
        </p:sp>
        <p:sp>
          <p:nvSpPr>
            <p:cNvPr id="67659" name="Text Box 26"/>
            <p:cNvSpPr txBox="1">
              <a:spLocks noChangeArrowheads="1"/>
            </p:cNvSpPr>
            <p:nvPr/>
          </p:nvSpPr>
          <p:spPr bwMode="auto">
            <a:xfrm>
              <a:off x="5057" y="1207"/>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7660" name="Text Box 27"/>
            <p:cNvSpPr txBox="1">
              <a:spLocks noChangeArrowheads="1"/>
            </p:cNvSpPr>
            <p:nvPr/>
          </p:nvSpPr>
          <p:spPr bwMode="auto">
            <a:xfrm>
              <a:off x="5012" y="52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7661" name="Text Box 28"/>
            <p:cNvSpPr txBox="1">
              <a:spLocks noChangeArrowheads="1"/>
            </p:cNvSpPr>
            <p:nvPr/>
          </p:nvSpPr>
          <p:spPr bwMode="auto">
            <a:xfrm>
              <a:off x="5157" y="845"/>
              <a:ext cx="53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24V</a:t>
              </a:r>
            </a:p>
          </p:txBody>
        </p:sp>
        <p:sp>
          <p:nvSpPr>
            <p:cNvPr id="67662" name="Text Box 29"/>
            <p:cNvSpPr txBox="1">
              <a:spLocks noChangeArrowheads="1"/>
            </p:cNvSpPr>
            <p:nvPr/>
          </p:nvSpPr>
          <p:spPr bwMode="auto">
            <a:xfrm>
              <a:off x="3152" y="754"/>
              <a:ext cx="49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t>
              </a:r>
              <a:r>
                <a:rPr kumimoji="1" lang="en-US" altLang="zh-CN" sz="2800">
                  <a:solidFill>
                    <a:schemeClr val="bg1"/>
                  </a:solidFill>
                  <a:latin typeface="Times New Roman" pitchFamily="18" charset="0"/>
                  <a:ea typeface="宋体" charset="-122"/>
                  <a:sym typeface="Symbol" pitchFamily="18" charset="2"/>
                </a:rPr>
                <a:t></a:t>
              </a:r>
            </a:p>
          </p:txBody>
        </p:sp>
        <p:sp>
          <p:nvSpPr>
            <p:cNvPr id="67663" name="Text Box 30"/>
            <p:cNvSpPr txBox="1">
              <a:spLocks noChangeArrowheads="1"/>
            </p:cNvSpPr>
            <p:nvPr/>
          </p:nvSpPr>
          <p:spPr bwMode="auto">
            <a:xfrm>
              <a:off x="2925" y="1117"/>
              <a:ext cx="191"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7664" name="Text Box 31"/>
            <p:cNvSpPr txBox="1">
              <a:spLocks noChangeArrowheads="1"/>
            </p:cNvSpPr>
            <p:nvPr/>
          </p:nvSpPr>
          <p:spPr bwMode="auto">
            <a:xfrm>
              <a:off x="3288" y="1298"/>
              <a:ext cx="15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7665" name="Line 32"/>
            <p:cNvSpPr>
              <a:spLocks noChangeShapeType="1"/>
            </p:cNvSpPr>
            <p:nvPr/>
          </p:nvSpPr>
          <p:spPr bwMode="auto">
            <a:xfrm flipV="1">
              <a:off x="3198" y="1117"/>
              <a:ext cx="0" cy="336"/>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7666" name="Text Box 33"/>
            <p:cNvSpPr txBox="1">
              <a:spLocks noChangeArrowheads="1"/>
            </p:cNvSpPr>
            <p:nvPr/>
          </p:nvSpPr>
          <p:spPr bwMode="auto">
            <a:xfrm>
              <a:off x="3878" y="1253"/>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7667" name="Line 34"/>
            <p:cNvSpPr>
              <a:spLocks noChangeShapeType="1"/>
            </p:cNvSpPr>
            <p:nvPr/>
          </p:nvSpPr>
          <p:spPr bwMode="auto">
            <a:xfrm>
              <a:off x="4195" y="527"/>
              <a:ext cx="0" cy="1043"/>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67668" name="Rectangle 35"/>
            <p:cNvSpPr>
              <a:spLocks noChangeArrowheads="1"/>
            </p:cNvSpPr>
            <p:nvPr/>
          </p:nvSpPr>
          <p:spPr bwMode="auto">
            <a:xfrm>
              <a:off x="3152" y="527"/>
              <a:ext cx="1860" cy="1043"/>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7669" name="Rectangle 36"/>
            <p:cNvSpPr>
              <a:spLocks noChangeArrowheads="1"/>
            </p:cNvSpPr>
            <p:nvPr/>
          </p:nvSpPr>
          <p:spPr bwMode="auto">
            <a:xfrm>
              <a:off x="4468" y="48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7670" name="Rectangle 37"/>
            <p:cNvSpPr>
              <a:spLocks noChangeArrowheads="1"/>
            </p:cNvSpPr>
            <p:nvPr/>
          </p:nvSpPr>
          <p:spPr bwMode="auto">
            <a:xfrm>
              <a:off x="3061" y="75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7671" name="Rectangle 38"/>
            <p:cNvSpPr>
              <a:spLocks noChangeArrowheads="1"/>
            </p:cNvSpPr>
            <p:nvPr/>
          </p:nvSpPr>
          <p:spPr bwMode="auto">
            <a:xfrm>
              <a:off x="4114" y="75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5" name="Group 39"/>
          <p:cNvGrpSpPr>
            <a:grpSpLocks/>
          </p:cNvGrpSpPr>
          <p:nvPr/>
        </p:nvGrpSpPr>
        <p:grpSpPr bwMode="auto">
          <a:xfrm>
            <a:off x="4427538" y="549275"/>
            <a:ext cx="4248150" cy="2232025"/>
            <a:chOff x="3016" y="391"/>
            <a:chExt cx="2676" cy="1406"/>
          </a:xfrm>
        </p:grpSpPr>
        <p:sp>
          <p:nvSpPr>
            <p:cNvPr id="67637" name="Rectangle 40"/>
            <p:cNvSpPr>
              <a:spLocks noChangeArrowheads="1"/>
            </p:cNvSpPr>
            <p:nvPr/>
          </p:nvSpPr>
          <p:spPr bwMode="auto">
            <a:xfrm>
              <a:off x="3016" y="391"/>
              <a:ext cx="2631" cy="1406"/>
            </a:xfrm>
            <a:prstGeom prst="rect">
              <a:avLst/>
            </a:prstGeom>
            <a:solidFill>
              <a:schemeClr val="bg2"/>
            </a:solidFill>
            <a:ln w="9525">
              <a:noFill/>
              <a:miter lim="800000"/>
              <a:headEnd/>
              <a:tailEnd/>
            </a:ln>
          </p:spPr>
          <p:txBody>
            <a:bodyPr wrap="none" anchor="ctr"/>
            <a:lstStyle/>
            <a:p>
              <a:endParaRPr lang="zh-CN" altLang="en-US">
                <a:ea typeface="宋体" charset="-122"/>
              </a:endParaRPr>
            </a:p>
          </p:txBody>
        </p:sp>
        <p:sp>
          <p:nvSpPr>
            <p:cNvPr id="67638" name="Text Box 41"/>
            <p:cNvSpPr txBox="1">
              <a:spLocks noChangeArrowheads="1"/>
            </p:cNvSpPr>
            <p:nvPr/>
          </p:nvSpPr>
          <p:spPr bwMode="auto">
            <a:xfrm>
              <a:off x="3198" y="709"/>
              <a:ext cx="363"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sc</a:t>
              </a:r>
              <a:endParaRPr kumimoji="1" lang="en-US" altLang="zh-CN" sz="2800">
                <a:solidFill>
                  <a:schemeClr val="bg1"/>
                </a:solidFill>
                <a:latin typeface="Times New Roman" pitchFamily="18" charset="0"/>
                <a:ea typeface="宋体" charset="-122"/>
              </a:endParaRPr>
            </a:p>
          </p:txBody>
        </p:sp>
        <p:sp>
          <p:nvSpPr>
            <p:cNvPr id="67639" name="Oval 42"/>
            <p:cNvSpPr>
              <a:spLocks noChangeArrowheads="1"/>
            </p:cNvSpPr>
            <p:nvPr/>
          </p:nvSpPr>
          <p:spPr bwMode="auto">
            <a:xfrm>
              <a:off x="3515" y="138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7640" name="Oval 43"/>
            <p:cNvSpPr>
              <a:spLocks noChangeArrowheads="1"/>
            </p:cNvSpPr>
            <p:nvPr/>
          </p:nvSpPr>
          <p:spPr bwMode="auto">
            <a:xfrm>
              <a:off x="4830" y="84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7641" name="Text Box 44"/>
            <p:cNvSpPr txBox="1">
              <a:spLocks noChangeArrowheads="1"/>
            </p:cNvSpPr>
            <p:nvPr/>
          </p:nvSpPr>
          <p:spPr bwMode="auto">
            <a:xfrm>
              <a:off x="3379" y="1117"/>
              <a:ext cx="67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12V</a:t>
              </a:r>
            </a:p>
          </p:txBody>
        </p:sp>
        <p:sp>
          <p:nvSpPr>
            <p:cNvPr id="67642" name="Text Box 45"/>
            <p:cNvSpPr txBox="1">
              <a:spLocks noChangeArrowheads="1"/>
            </p:cNvSpPr>
            <p:nvPr/>
          </p:nvSpPr>
          <p:spPr bwMode="auto">
            <a:xfrm>
              <a:off x="3742" y="754"/>
              <a:ext cx="62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2</a:t>
              </a:r>
              <a:r>
                <a:rPr kumimoji="1" lang="en-US" altLang="zh-CN" sz="2800">
                  <a:solidFill>
                    <a:schemeClr val="bg1"/>
                  </a:solidFill>
                  <a:latin typeface="Times New Roman" pitchFamily="18" charset="0"/>
                  <a:ea typeface="宋体" charset="-122"/>
                  <a:sym typeface="Symbol" pitchFamily="18" charset="2"/>
                </a:rPr>
                <a:t></a:t>
              </a:r>
            </a:p>
          </p:txBody>
        </p:sp>
        <p:sp>
          <p:nvSpPr>
            <p:cNvPr id="67643" name="Text Box 46"/>
            <p:cNvSpPr txBox="1">
              <a:spLocks noChangeArrowheads="1"/>
            </p:cNvSpPr>
            <p:nvPr/>
          </p:nvSpPr>
          <p:spPr bwMode="auto">
            <a:xfrm>
              <a:off x="4332" y="572"/>
              <a:ext cx="673"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a:t>
              </a:r>
              <a:r>
                <a:rPr kumimoji="1" lang="en-US" altLang="zh-CN" sz="2800">
                  <a:solidFill>
                    <a:schemeClr val="bg1"/>
                  </a:solidFill>
                  <a:latin typeface="Times New Roman" pitchFamily="18" charset="0"/>
                  <a:ea typeface="宋体" charset="-122"/>
                  <a:sym typeface="Symbol" pitchFamily="18" charset="2"/>
                </a:rPr>
                <a:t></a:t>
              </a:r>
            </a:p>
          </p:txBody>
        </p:sp>
        <p:sp>
          <p:nvSpPr>
            <p:cNvPr id="67644" name="Text Box 47"/>
            <p:cNvSpPr txBox="1">
              <a:spLocks noChangeArrowheads="1"/>
            </p:cNvSpPr>
            <p:nvPr/>
          </p:nvSpPr>
          <p:spPr bwMode="auto">
            <a:xfrm>
              <a:off x="5057" y="1207"/>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7645" name="Text Box 48"/>
            <p:cNvSpPr txBox="1">
              <a:spLocks noChangeArrowheads="1"/>
            </p:cNvSpPr>
            <p:nvPr/>
          </p:nvSpPr>
          <p:spPr bwMode="auto">
            <a:xfrm>
              <a:off x="5012" y="527"/>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7646" name="Text Box 49"/>
            <p:cNvSpPr txBox="1">
              <a:spLocks noChangeArrowheads="1"/>
            </p:cNvSpPr>
            <p:nvPr/>
          </p:nvSpPr>
          <p:spPr bwMode="auto">
            <a:xfrm>
              <a:off x="5157" y="845"/>
              <a:ext cx="53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24V</a:t>
              </a:r>
            </a:p>
          </p:txBody>
        </p:sp>
        <p:sp>
          <p:nvSpPr>
            <p:cNvPr id="67647" name="Text Box 50"/>
            <p:cNvSpPr txBox="1">
              <a:spLocks noChangeArrowheads="1"/>
            </p:cNvSpPr>
            <p:nvPr/>
          </p:nvSpPr>
          <p:spPr bwMode="auto">
            <a:xfrm>
              <a:off x="3288" y="1298"/>
              <a:ext cx="154"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7648" name="Line 51"/>
            <p:cNvSpPr>
              <a:spLocks noChangeShapeType="1"/>
            </p:cNvSpPr>
            <p:nvPr/>
          </p:nvSpPr>
          <p:spPr bwMode="auto">
            <a:xfrm flipV="1">
              <a:off x="3198" y="709"/>
              <a:ext cx="0" cy="336"/>
            </a:xfrm>
            <a:prstGeom prst="line">
              <a:avLst/>
            </a:prstGeom>
            <a:noFill/>
            <a:ln w="28575">
              <a:solidFill>
                <a:srgbClr val="66FFFF"/>
              </a:solidFill>
              <a:round/>
              <a:headEnd type="triangle" w="med" len="med"/>
              <a:tailEnd/>
            </a:ln>
          </p:spPr>
          <p:txBody>
            <a:bodyPr wrap="none" anchor="ctr"/>
            <a:lstStyle/>
            <a:p>
              <a:endParaRPr lang="zh-CN" altLang="en-US"/>
            </a:p>
          </p:txBody>
        </p:sp>
        <p:sp>
          <p:nvSpPr>
            <p:cNvPr id="67649" name="Text Box 52"/>
            <p:cNvSpPr txBox="1">
              <a:spLocks noChangeArrowheads="1"/>
            </p:cNvSpPr>
            <p:nvPr/>
          </p:nvSpPr>
          <p:spPr bwMode="auto">
            <a:xfrm>
              <a:off x="3878" y="1253"/>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67650" name="Line 53"/>
            <p:cNvSpPr>
              <a:spLocks noChangeShapeType="1"/>
            </p:cNvSpPr>
            <p:nvPr/>
          </p:nvSpPr>
          <p:spPr bwMode="auto">
            <a:xfrm>
              <a:off x="4195" y="527"/>
              <a:ext cx="0" cy="1043"/>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67651" name="Rectangle 54"/>
            <p:cNvSpPr>
              <a:spLocks noChangeArrowheads="1"/>
            </p:cNvSpPr>
            <p:nvPr/>
          </p:nvSpPr>
          <p:spPr bwMode="auto">
            <a:xfrm>
              <a:off x="3152" y="527"/>
              <a:ext cx="1860" cy="1043"/>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7652" name="Rectangle 55"/>
            <p:cNvSpPr>
              <a:spLocks noChangeArrowheads="1"/>
            </p:cNvSpPr>
            <p:nvPr/>
          </p:nvSpPr>
          <p:spPr bwMode="auto">
            <a:xfrm>
              <a:off x="4468" y="48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7653" name="Rectangle 56"/>
            <p:cNvSpPr>
              <a:spLocks noChangeArrowheads="1"/>
            </p:cNvSpPr>
            <p:nvPr/>
          </p:nvSpPr>
          <p:spPr bwMode="auto">
            <a:xfrm>
              <a:off x="4114" y="75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6" name="Group 57"/>
          <p:cNvGrpSpPr>
            <a:grpSpLocks/>
          </p:cNvGrpSpPr>
          <p:nvPr/>
        </p:nvGrpSpPr>
        <p:grpSpPr bwMode="auto">
          <a:xfrm>
            <a:off x="827088" y="4149725"/>
            <a:ext cx="2303462" cy="1801813"/>
            <a:chOff x="3334" y="436"/>
            <a:chExt cx="1451" cy="1135"/>
          </a:xfrm>
        </p:grpSpPr>
        <p:sp>
          <p:nvSpPr>
            <p:cNvPr id="67626" name="AutoShape 58"/>
            <p:cNvSpPr>
              <a:spLocks noChangeArrowheads="1"/>
            </p:cNvSpPr>
            <p:nvPr/>
          </p:nvSpPr>
          <p:spPr bwMode="auto">
            <a:xfrm>
              <a:off x="3334" y="1071"/>
              <a:ext cx="419" cy="90"/>
            </a:xfrm>
            <a:prstGeom prst="rightArrow">
              <a:avLst>
                <a:gd name="adj1" fmla="val 50000"/>
                <a:gd name="adj2" fmla="val 116389"/>
              </a:avLst>
            </a:prstGeom>
            <a:solidFill>
              <a:srgbClr val="00CCFF"/>
            </a:solidFill>
            <a:ln w="28575">
              <a:solidFill>
                <a:srgbClr val="00CCFF"/>
              </a:solidFill>
              <a:miter lim="800000"/>
              <a:headEnd/>
              <a:tailEnd/>
            </a:ln>
          </p:spPr>
          <p:txBody>
            <a:bodyPr wrap="none" anchor="ctr"/>
            <a:lstStyle/>
            <a:p>
              <a:endParaRPr lang="zh-CN" altLang="en-US">
                <a:ea typeface="宋体" charset="-122"/>
              </a:endParaRPr>
            </a:p>
          </p:txBody>
        </p:sp>
        <p:sp>
          <p:nvSpPr>
            <p:cNvPr id="67627" name="Text Box 59"/>
            <p:cNvSpPr txBox="1">
              <a:spLocks noChangeArrowheads="1"/>
            </p:cNvSpPr>
            <p:nvPr/>
          </p:nvSpPr>
          <p:spPr bwMode="auto">
            <a:xfrm>
              <a:off x="3334" y="709"/>
              <a:ext cx="396" cy="327"/>
            </a:xfrm>
            <a:prstGeom prst="rect">
              <a:avLst/>
            </a:prstGeom>
            <a:noFill/>
            <a:ln w="28575">
              <a:noFill/>
              <a:miter lim="800000"/>
              <a:headEnd/>
              <a:tailEnd/>
            </a:ln>
          </p:spPr>
          <p:txBody>
            <a:bodyPr wrap="none"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p>
          </p:txBody>
        </p:sp>
        <p:sp>
          <p:nvSpPr>
            <p:cNvPr id="67628" name="Line 60"/>
            <p:cNvSpPr>
              <a:spLocks noChangeShapeType="1"/>
            </p:cNvSpPr>
            <p:nvPr/>
          </p:nvSpPr>
          <p:spPr bwMode="auto">
            <a:xfrm>
              <a:off x="3606" y="482"/>
              <a:ext cx="362" cy="0"/>
            </a:xfrm>
            <a:prstGeom prst="line">
              <a:avLst/>
            </a:prstGeom>
            <a:noFill/>
            <a:ln w="28575">
              <a:solidFill>
                <a:srgbClr val="FFCC00"/>
              </a:solidFill>
              <a:round/>
              <a:headEnd/>
              <a:tailEnd/>
            </a:ln>
          </p:spPr>
          <p:txBody>
            <a:bodyPr/>
            <a:lstStyle/>
            <a:p>
              <a:endParaRPr lang="zh-CN" altLang="en-US"/>
            </a:p>
          </p:txBody>
        </p:sp>
        <p:sp>
          <p:nvSpPr>
            <p:cNvPr id="67629" name="Line 61"/>
            <p:cNvSpPr>
              <a:spLocks noChangeShapeType="1"/>
            </p:cNvSpPr>
            <p:nvPr/>
          </p:nvSpPr>
          <p:spPr bwMode="auto">
            <a:xfrm flipV="1">
              <a:off x="3651" y="1525"/>
              <a:ext cx="318" cy="0"/>
            </a:xfrm>
            <a:prstGeom prst="line">
              <a:avLst/>
            </a:prstGeom>
            <a:noFill/>
            <a:ln w="28575">
              <a:solidFill>
                <a:srgbClr val="FFCC00"/>
              </a:solidFill>
              <a:round/>
              <a:headEnd/>
              <a:tailEnd/>
            </a:ln>
          </p:spPr>
          <p:txBody>
            <a:bodyPr/>
            <a:lstStyle/>
            <a:p>
              <a:endParaRPr lang="zh-CN" altLang="en-US"/>
            </a:p>
          </p:txBody>
        </p:sp>
        <p:sp>
          <p:nvSpPr>
            <p:cNvPr id="67630" name="Text Box 62"/>
            <p:cNvSpPr txBox="1">
              <a:spLocks noChangeArrowheads="1"/>
            </p:cNvSpPr>
            <p:nvPr/>
          </p:nvSpPr>
          <p:spPr bwMode="auto">
            <a:xfrm>
              <a:off x="4014" y="799"/>
              <a:ext cx="62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2</a:t>
              </a:r>
              <a:r>
                <a:rPr kumimoji="1" lang="en-US" altLang="zh-CN" sz="2800">
                  <a:solidFill>
                    <a:schemeClr val="bg1"/>
                  </a:solidFill>
                  <a:latin typeface="Times New Roman" pitchFamily="18" charset="0"/>
                  <a:ea typeface="宋体" charset="-122"/>
                  <a:sym typeface="Symbol" pitchFamily="18" charset="2"/>
                </a:rPr>
                <a:t></a:t>
              </a:r>
            </a:p>
          </p:txBody>
        </p:sp>
        <p:sp>
          <p:nvSpPr>
            <p:cNvPr id="67631" name="Text Box 63"/>
            <p:cNvSpPr txBox="1">
              <a:spLocks noChangeArrowheads="1"/>
            </p:cNvSpPr>
            <p:nvPr/>
          </p:nvSpPr>
          <p:spPr bwMode="auto">
            <a:xfrm>
              <a:off x="4105" y="527"/>
              <a:ext cx="673"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a:t>
              </a:r>
              <a:r>
                <a:rPr kumimoji="1" lang="en-US" altLang="zh-CN" sz="2800">
                  <a:solidFill>
                    <a:schemeClr val="bg1"/>
                  </a:solidFill>
                  <a:latin typeface="Times New Roman" pitchFamily="18" charset="0"/>
                  <a:ea typeface="宋体" charset="-122"/>
                  <a:sym typeface="Symbol" pitchFamily="18" charset="2"/>
                </a:rPr>
                <a:t></a:t>
              </a:r>
            </a:p>
          </p:txBody>
        </p:sp>
        <p:sp>
          <p:nvSpPr>
            <p:cNvPr id="67632" name="Rectangle 64"/>
            <p:cNvSpPr>
              <a:spLocks noChangeArrowheads="1"/>
            </p:cNvSpPr>
            <p:nvPr/>
          </p:nvSpPr>
          <p:spPr bwMode="auto">
            <a:xfrm>
              <a:off x="3969" y="482"/>
              <a:ext cx="816" cy="1043"/>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7633" name="Rectangle 65"/>
            <p:cNvSpPr>
              <a:spLocks noChangeArrowheads="1"/>
            </p:cNvSpPr>
            <p:nvPr/>
          </p:nvSpPr>
          <p:spPr bwMode="auto">
            <a:xfrm>
              <a:off x="4241" y="43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7634" name="Rectangle 66"/>
            <p:cNvSpPr>
              <a:spLocks noChangeArrowheads="1"/>
            </p:cNvSpPr>
            <p:nvPr/>
          </p:nvSpPr>
          <p:spPr bwMode="auto">
            <a:xfrm>
              <a:off x="3923" y="79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7635" name="Oval 67"/>
            <p:cNvSpPr>
              <a:spLocks noChangeArrowheads="1"/>
            </p:cNvSpPr>
            <p:nvPr/>
          </p:nvSpPr>
          <p:spPr bwMode="auto">
            <a:xfrm>
              <a:off x="3515" y="436"/>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7636" name="Oval 68"/>
            <p:cNvSpPr>
              <a:spLocks noChangeArrowheads="1"/>
            </p:cNvSpPr>
            <p:nvPr/>
          </p:nvSpPr>
          <p:spPr bwMode="auto">
            <a:xfrm>
              <a:off x="3560" y="1480"/>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grpSp>
      <p:grpSp>
        <p:nvGrpSpPr>
          <p:cNvPr id="7" name="Group 69"/>
          <p:cNvGrpSpPr>
            <a:grpSpLocks/>
          </p:cNvGrpSpPr>
          <p:nvPr/>
        </p:nvGrpSpPr>
        <p:grpSpPr bwMode="auto">
          <a:xfrm>
            <a:off x="6372225" y="1773238"/>
            <a:ext cx="485775" cy="519112"/>
            <a:chOff x="1746" y="780"/>
            <a:chExt cx="306" cy="327"/>
          </a:xfrm>
        </p:grpSpPr>
        <p:sp>
          <p:nvSpPr>
            <p:cNvPr id="67624" name="Line 70"/>
            <p:cNvSpPr>
              <a:spLocks noChangeShapeType="1"/>
            </p:cNvSpPr>
            <p:nvPr/>
          </p:nvSpPr>
          <p:spPr bwMode="auto">
            <a:xfrm>
              <a:off x="1746" y="799"/>
              <a:ext cx="0" cy="227"/>
            </a:xfrm>
            <a:prstGeom prst="line">
              <a:avLst/>
            </a:prstGeom>
            <a:noFill/>
            <a:ln w="28575">
              <a:solidFill>
                <a:srgbClr val="66FFFF"/>
              </a:solidFill>
              <a:round/>
              <a:headEnd/>
              <a:tailEnd type="triangle" w="med" len="med"/>
            </a:ln>
          </p:spPr>
          <p:txBody>
            <a:bodyPr/>
            <a:lstStyle/>
            <a:p>
              <a:endParaRPr lang="zh-CN" altLang="en-US"/>
            </a:p>
          </p:txBody>
        </p:sp>
        <p:sp>
          <p:nvSpPr>
            <p:cNvPr id="67625" name="Text Box 71"/>
            <p:cNvSpPr txBox="1">
              <a:spLocks noChangeArrowheads="1"/>
            </p:cNvSpPr>
            <p:nvPr/>
          </p:nvSpPr>
          <p:spPr bwMode="auto">
            <a:xfrm>
              <a:off x="1785" y="780"/>
              <a:ext cx="267" cy="327"/>
            </a:xfrm>
            <a:prstGeom prst="rect">
              <a:avLst/>
            </a:prstGeom>
            <a:noFill/>
            <a:ln w="28575">
              <a:noFill/>
              <a:miter lim="800000"/>
              <a:headEnd/>
              <a:tailEnd/>
            </a:ln>
          </p:spPr>
          <p:txBody>
            <a:bodyPr wrap="none"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1</a:t>
              </a:r>
              <a:endParaRPr kumimoji="1" lang="en-US" altLang="zh-CN" sz="2800">
                <a:solidFill>
                  <a:schemeClr val="bg1"/>
                </a:solidFill>
                <a:latin typeface="Times New Roman" pitchFamily="18" charset="0"/>
                <a:ea typeface="宋体" charset="-122"/>
              </a:endParaRPr>
            </a:p>
          </p:txBody>
        </p:sp>
      </p:grpSp>
      <p:grpSp>
        <p:nvGrpSpPr>
          <p:cNvPr id="8" name="Group 72"/>
          <p:cNvGrpSpPr>
            <a:grpSpLocks/>
          </p:cNvGrpSpPr>
          <p:nvPr/>
        </p:nvGrpSpPr>
        <p:grpSpPr bwMode="auto">
          <a:xfrm>
            <a:off x="6877050" y="1844675"/>
            <a:ext cx="512763" cy="519113"/>
            <a:chOff x="4331" y="1661"/>
            <a:chExt cx="323" cy="327"/>
          </a:xfrm>
        </p:grpSpPr>
        <p:sp>
          <p:nvSpPr>
            <p:cNvPr id="67622" name="Text Box 73"/>
            <p:cNvSpPr txBox="1">
              <a:spLocks noChangeArrowheads="1"/>
            </p:cNvSpPr>
            <p:nvPr/>
          </p:nvSpPr>
          <p:spPr bwMode="auto">
            <a:xfrm>
              <a:off x="4331" y="1661"/>
              <a:ext cx="323" cy="327"/>
            </a:xfrm>
            <a:prstGeom prst="rect">
              <a:avLst/>
            </a:prstGeom>
            <a:noFill/>
            <a:ln w="28575">
              <a:noFill/>
              <a:miter lim="800000"/>
              <a:headEnd/>
              <a:tailEnd/>
            </a:ln>
          </p:spPr>
          <p:txBody>
            <a:bodyPr wrap="none" anchor="ctr">
              <a:spAutoFit/>
            </a:bodyPr>
            <a:lstStyle/>
            <a:p>
              <a:pPr algn="ctr" eaLnBrk="1" hangingPunct="1">
                <a:spcBef>
                  <a:spcPct val="50000"/>
                </a:spcBef>
              </a:pPr>
              <a:r>
                <a:rPr kumimoji="1" lang="zh-CN" altLang="en-US" sz="2800">
                  <a:solidFill>
                    <a:schemeClr val="bg1"/>
                  </a:solidFill>
                  <a:latin typeface="Times New Roman" pitchFamily="18" charset="0"/>
                  <a:ea typeface="宋体" charset="-122"/>
                </a:rPr>
                <a:t> </a:t>
              </a: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2</a:t>
              </a:r>
            </a:p>
          </p:txBody>
        </p:sp>
        <p:sp>
          <p:nvSpPr>
            <p:cNvPr id="67623" name="Line 74"/>
            <p:cNvSpPr>
              <a:spLocks noChangeShapeType="1"/>
            </p:cNvSpPr>
            <p:nvPr/>
          </p:nvSpPr>
          <p:spPr bwMode="auto">
            <a:xfrm flipH="1">
              <a:off x="4332" y="1979"/>
              <a:ext cx="317" cy="0"/>
            </a:xfrm>
            <a:prstGeom prst="line">
              <a:avLst/>
            </a:prstGeom>
            <a:noFill/>
            <a:ln w="28575">
              <a:solidFill>
                <a:srgbClr val="66FFFF"/>
              </a:solidFill>
              <a:round/>
              <a:headEnd/>
              <a:tailEnd type="triangle" w="med" len="med"/>
            </a:ln>
          </p:spPr>
          <p:txBody>
            <a:bodyPr/>
            <a:lstStyle/>
            <a:p>
              <a:endParaRPr lang="zh-CN" altLang="en-US"/>
            </a:p>
          </p:txBody>
        </p:sp>
      </p:grpSp>
      <p:grpSp>
        <p:nvGrpSpPr>
          <p:cNvPr id="9" name="Group 75"/>
          <p:cNvGrpSpPr>
            <a:grpSpLocks/>
          </p:cNvGrpSpPr>
          <p:nvPr/>
        </p:nvGrpSpPr>
        <p:grpSpPr bwMode="auto">
          <a:xfrm>
            <a:off x="5364163" y="4149725"/>
            <a:ext cx="3095625" cy="1439863"/>
            <a:chOff x="3379" y="2614"/>
            <a:chExt cx="1950" cy="907"/>
          </a:xfrm>
        </p:grpSpPr>
        <p:sp>
          <p:nvSpPr>
            <p:cNvPr id="67609" name="Line 76"/>
            <p:cNvSpPr>
              <a:spLocks noChangeShapeType="1"/>
            </p:cNvSpPr>
            <p:nvPr/>
          </p:nvSpPr>
          <p:spPr bwMode="auto">
            <a:xfrm>
              <a:off x="4286" y="2614"/>
              <a:ext cx="0" cy="907"/>
            </a:xfrm>
            <a:prstGeom prst="line">
              <a:avLst/>
            </a:prstGeom>
            <a:noFill/>
            <a:ln w="28575">
              <a:solidFill>
                <a:srgbClr val="FFCC00"/>
              </a:solidFill>
              <a:round/>
              <a:headEnd type="oval" w="med" len="med"/>
              <a:tailEnd type="oval" w="med" len="med"/>
            </a:ln>
          </p:spPr>
          <p:txBody>
            <a:bodyPr/>
            <a:lstStyle/>
            <a:p>
              <a:endParaRPr lang="zh-CN" altLang="en-US"/>
            </a:p>
          </p:txBody>
        </p:sp>
        <p:sp>
          <p:nvSpPr>
            <p:cNvPr id="67610" name="Rectangle 77"/>
            <p:cNvSpPr>
              <a:spLocks noChangeArrowheads="1"/>
            </p:cNvSpPr>
            <p:nvPr/>
          </p:nvSpPr>
          <p:spPr bwMode="auto">
            <a:xfrm>
              <a:off x="4204" y="288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7611" name="Text Box 78"/>
            <p:cNvSpPr txBox="1">
              <a:spLocks noChangeArrowheads="1"/>
            </p:cNvSpPr>
            <p:nvPr/>
          </p:nvSpPr>
          <p:spPr bwMode="auto">
            <a:xfrm>
              <a:off x="3469" y="2841"/>
              <a:ext cx="499"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t>
              </a:r>
              <a:r>
                <a:rPr kumimoji="1" lang="en-US" altLang="zh-CN" sz="2800">
                  <a:solidFill>
                    <a:schemeClr val="bg1"/>
                  </a:solidFill>
                  <a:latin typeface="Times New Roman" pitchFamily="18" charset="0"/>
                  <a:ea typeface="宋体" charset="-122"/>
                  <a:sym typeface="Symbol" pitchFamily="18" charset="2"/>
                </a:rPr>
                <a:t></a:t>
              </a:r>
            </a:p>
          </p:txBody>
        </p:sp>
        <p:sp>
          <p:nvSpPr>
            <p:cNvPr id="67612" name="Text Box 79"/>
            <p:cNvSpPr txBox="1">
              <a:spLocks noChangeArrowheads="1"/>
            </p:cNvSpPr>
            <p:nvPr/>
          </p:nvSpPr>
          <p:spPr bwMode="auto">
            <a:xfrm>
              <a:off x="3515" y="3158"/>
              <a:ext cx="255" cy="327"/>
            </a:xfrm>
            <a:prstGeom prst="rect">
              <a:avLst/>
            </a:prstGeom>
            <a:noFill/>
            <a:ln w="2857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67613" name="Line 80"/>
            <p:cNvSpPr>
              <a:spLocks noChangeShapeType="1"/>
            </p:cNvSpPr>
            <p:nvPr/>
          </p:nvSpPr>
          <p:spPr bwMode="auto">
            <a:xfrm flipV="1">
              <a:off x="3515" y="3204"/>
              <a:ext cx="0" cy="238"/>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7614" name="Text Box 81"/>
            <p:cNvSpPr txBox="1">
              <a:spLocks noChangeArrowheads="1"/>
            </p:cNvSpPr>
            <p:nvPr/>
          </p:nvSpPr>
          <p:spPr bwMode="auto">
            <a:xfrm flipH="1">
              <a:off x="4513" y="2614"/>
              <a:ext cx="68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宋体" charset="-122"/>
                  <a:ea typeface="宋体" charset="-122"/>
                </a:rPr>
                <a:t>-</a:t>
              </a:r>
              <a:r>
                <a:rPr kumimoji="1" lang="en-US" altLang="zh-CN" sz="2800">
                  <a:solidFill>
                    <a:schemeClr val="bg1"/>
                  </a:solidFill>
                  <a:latin typeface="Times New Roman" pitchFamily="18" charset="0"/>
                  <a:ea typeface="宋体" charset="-122"/>
                </a:rPr>
                <a:t>9.6A</a:t>
              </a:r>
            </a:p>
          </p:txBody>
        </p:sp>
        <p:sp>
          <p:nvSpPr>
            <p:cNvPr id="67615" name="Text Box 82"/>
            <p:cNvSpPr txBox="1">
              <a:spLocks noChangeArrowheads="1"/>
            </p:cNvSpPr>
            <p:nvPr/>
          </p:nvSpPr>
          <p:spPr bwMode="auto">
            <a:xfrm>
              <a:off x="4286" y="2932"/>
              <a:ext cx="771"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1.67</a:t>
              </a:r>
              <a:r>
                <a:rPr kumimoji="1" lang="en-US" altLang="zh-CN" sz="2800">
                  <a:solidFill>
                    <a:schemeClr val="bg1"/>
                  </a:solidFill>
                  <a:latin typeface="Times New Roman" pitchFamily="18" charset="0"/>
                  <a:ea typeface="宋体" charset="-122"/>
                  <a:sym typeface="Symbol" pitchFamily="18" charset="2"/>
                </a:rPr>
                <a:t></a:t>
              </a:r>
            </a:p>
          </p:txBody>
        </p:sp>
        <p:sp>
          <p:nvSpPr>
            <p:cNvPr id="67616" name="Rectangle 83"/>
            <p:cNvSpPr>
              <a:spLocks noChangeArrowheads="1"/>
            </p:cNvSpPr>
            <p:nvPr/>
          </p:nvSpPr>
          <p:spPr bwMode="auto">
            <a:xfrm>
              <a:off x="3469" y="2614"/>
              <a:ext cx="1679" cy="907"/>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7617" name="Rectangle 84"/>
            <p:cNvSpPr>
              <a:spLocks noChangeArrowheads="1"/>
            </p:cNvSpPr>
            <p:nvPr/>
          </p:nvSpPr>
          <p:spPr bwMode="auto">
            <a:xfrm>
              <a:off x="3379" y="288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7618" name="Line 85"/>
            <p:cNvSpPr>
              <a:spLocks noChangeShapeType="1"/>
            </p:cNvSpPr>
            <p:nvPr/>
          </p:nvSpPr>
          <p:spPr bwMode="auto">
            <a:xfrm flipH="1" flipV="1">
              <a:off x="5148" y="2671"/>
              <a:ext cx="0" cy="305"/>
            </a:xfrm>
            <a:prstGeom prst="line">
              <a:avLst/>
            </a:prstGeom>
            <a:noFill/>
            <a:ln w="28575">
              <a:solidFill>
                <a:srgbClr val="66FFFF"/>
              </a:solidFill>
              <a:round/>
              <a:headEnd/>
              <a:tailEnd type="triangle" w="med" len="med"/>
            </a:ln>
          </p:spPr>
          <p:txBody>
            <a:bodyPr wrap="none" anchor="ctr"/>
            <a:lstStyle/>
            <a:p>
              <a:endParaRPr lang="zh-CN" altLang="en-US"/>
            </a:p>
          </p:txBody>
        </p:sp>
        <p:grpSp>
          <p:nvGrpSpPr>
            <p:cNvPr id="67619" name="Group 86"/>
            <p:cNvGrpSpPr>
              <a:grpSpLocks/>
            </p:cNvGrpSpPr>
            <p:nvPr/>
          </p:nvGrpSpPr>
          <p:grpSpPr bwMode="auto">
            <a:xfrm>
              <a:off x="4966" y="2976"/>
              <a:ext cx="363" cy="363"/>
              <a:chOff x="4785" y="709"/>
              <a:chExt cx="363" cy="363"/>
            </a:xfrm>
          </p:grpSpPr>
          <p:sp>
            <p:nvSpPr>
              <p:cNvPr id="67620" name="Oval 87"/>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7621" name="Line 88"/>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67606" name="Group 89"/>
          <p:cNvGrpSpPr>
            <a:grpSpLocks/>
          </p:cNvGrpSpPr>
          <p:nvPr/>
        </p:nvGrpSpPr>
        <p:grpSpPr bwMode="auto">
          <a:xfrm>
            <a:off x="6588125" y="6446838"/>
            <a:ext cx="792163" cy="366712"/>
            <a:chOff x="5193" y="4020"/>
            <a:chExt cx="499" cy="231"/>
          </a:xfrm>
        </p:grpSpPr>
        <p:pic>
          <p:nvPicPr>
            <p:cNvPr id="67607" name="Picture 90"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67608" name="Text Box 9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08578"/>
                                        </p:tgtEl>
                                        <p:attrNameLst>
                                          <p:attrName>style.visibility</p:attrName>
                                        </p:attrNameLst>
                                      </p:cBhvr>
                                      <p:to>
                                        <p:strVal val="visible"/>
                                      </p:to>
                                    </p:set>
                                    <p:anim calcmode="lin" valueType="num">
                                      <p:cBhvr>
                                        <p:cTn id="7" dur="1000" fill="hold"/>
                                        <p:tgtEl>
                                          <p:spTgt spid="408578"/>
                                        </p:tgtEl>
                                        <p:attrNameLst>
                                          <p:attrName>ppt_w</p:attrName>
                                        </p:attrNameLst>
                                      </p:cBhvr>
                                      <p:tavLst>
                                        <p:tav tm="0">
                                          <p:val>
                                            <p:fltVal val="0"/>
                                          </p:val>
                                        </p:tav>
                                        <p:tav tm="100000">
                                          <p:val>
                                            <p:strVal val="#ppt_w"/>
                                          </p:val>
                                        </p:tav>
                                      </p:tavLst>
                                    </p:anim>
                                    <p:anim calcmode="lin" valueType="num">
                                      <p:cBhvr>
                                        <p:cTn id="8" dur="1000" fill="hold"/>
                                        <p:tgtEl>
                                          <p:spTgt spid="408578"/>
                                        </p:tgtEl>
                                        <p:attrNameLst>
                                          <p:attrName>ppt_h</p:attrName>
                                        </p:attrNameLst>
                                      </p:cBhvr>
                                      <p:tavLst>
                                        <p:tav tm="0">
                                          <p:val>
                                            <p:fltVal val="0"/>
                                          </p:val>
                                        </p:tav>
                                        <p:tav tm="100000">
                                          <p:val>
                                            <p:strVal val="#ppt_h"/>
                                          </p:val>
                                        </p:tav>
                                      </p:tavLst>
                                    </p:anim>
                                    <p:anim calcmode="lin" valueType="num">
                                      <p:cBhvr>
                                        <p:cTn id="9" dur="1000" fill="hold"/>
                                        <p:tgtEl>
                                          <p:spTgt spid="40857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8578"/>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par>
                          <p:cTn id="15" fill="hold" nodeType="afterGroup">
                            <p:stCondLst>
                              <p:cond delay="1500"/>
                            </p:stCondLst>
                            <p:childTnLst>
                              <p:par>
                                <p:cTn id="16" presetID="2" presetClass="entr" presetSubtype="1" fill="hold" grpId="0" nodeType="afterEffect">
                                  <p:stCondLst>
                                    <p:cond delay="0"/>
                                  </p:stCondLst>
                                  <p:childTnLst>
                                    <p:set>
                                      <p:cBhvr>
                                        <p:cTn id="17" dur="1" fill="hold">
                                          <p:stCondLst>
                                            <p:cond delay="0"/>
                                          </p:stCondLst>
                                        </p:cTn>
                                        <p:tgtEl>
                                          <p:spTgt spid="408579"/>
                                        </p:tgtEl>
                                        <p:attrNameLst>
                                          <p:attrName>style.visibility</p:attrName>
                                        </p:attrNameLst>
                                      </p:cBhvr>
                                      <p:to>
                                        <p:strVal val="visible"/>
                                      </p:to>
                                    </p:set>
                                    <p:anim calcmode="lin" valueType="num">
                                      <p:cBhvr additive="base">
                                        <p:cTn id="18" dur="500" fill="hold"/>
                                        <p:tgtEl>
                                          <p:spTgt spid="408579"/>
                                        </p:tgtEl>
                                        <p:attrNameLst>
                                          <p:attrName>ppt_x</p:attrName>
                                        </p:attrNameLst>
                                      </p:cBhvr>
                                      <p:tavLst>
                                        <p:tav tm="0">
                                          <p:val>
                                            <p:strVal val="#ppt_x"/>
                                          </p:val>
                                        </p:tav>
                                        <p:tav tm="100000">
                                          <p:val>
                                            <p:strVal val="#ppt_x"/>
                                          </p:val>
                                        </p:tav>
                                      </p:tavLst>
                                    </p:anim>
                                    <p:anim calcmode="lin" valueType="num">
                                      <p:cBhvr additive="base">
                                        <p:cTn id="19" dur="500" fill="hold"/>
                                        <p:tgtEl>
                                          <p:spTgt spid="408579"/>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408584"/>
                                        </p:tgtEl>
                                        <p:attrNameLst>
                                          <p:attrName>style.visibility</p:attrName>
                                        </p:attrNameLst>
                                      </p:cBhvr>
                                      <p:to>
                                        <p:strVal val="visible"/>
                                      </p:to>
                                    </p:set>
                                    <p:anim calcmode="lin" valueType="num">
                                      <p:cBhvr>
                                        <p:cTn id="24" dur="1000" fill="hold"/>
                                        <p:tgtEl>
                                          <p:spTgt spid="408584"/>
                                        </p:tgtEl>
                                        <p:attrNameLst>
                                          <p:attrName>ppt_w</p:attrName>
                                        </p:attrNameLst>
                                      </p:cBhvr>
                                      <p:tavLst>
                                        <p:tav tm="0">
                                          <p:val>
                                            <p:fltVal val="0"/>
                                          </p:val>
                                        </p:tav>
                                        <p:tav tm="100000">
                                          <p:val>
                                            <p:strVal val="#ppt_w"/>
                                          </p:val>
                                        </p:tav>
                                      </p:tavLst>
                                    </p:anim>
                                    <p:anim calcmode="lin" valueType="num">
                                      <p:cBhvr>
                                        <p:cTn id="25" dur="1000" fill="hold"/>
                                        <p:tgtEl>
                                          <p:spTgt spid="408584"/>
                                        </p:tgtEl>
                                        <p:attrNameLst>
                                          <p:attrName>ppt_h</p:attrName>
                                        </p:attrNameLst>
                                      </p:cBhvr>
                                      <p:tavLst>
                                        <p:tav tm="0">
                                          <p:val>
                                            <p:fltVal val="0"/>
                                          </p:val>
                                        </p:tav>
                                        <p:tav tm="100000">
                                          <p:val>
                                            <p:strVal val="#ppt_h"/>
                                          </p:val>
                                        </p:tav>
                                      </p:tavLst>
                                    </p:anim>
                                    <p:anim calcmode="lin" valueType="num">
                                      <p:cBhvr>
                                        <p:cTn id="26" dur="1000" fill="hold"/>
                                        <p:tgtEl>
                                          <p:spTgt spid="408584"/>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408584"/>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1000"/>
                            </p:stCondLst>
                            <p:childTnLst>
                              <p:par>
                                <p:cTn id="29" presetID="12" presetClass="entr" presetSubtype="8" fill="hold" grpId="0" nodeType="afterEffect">
                                  <p:stCondLst>
                                    <p:cond delay="0"/>
                                  </p:stCondLst>
                                  <p:childTnLst>
                                    <p:set>
                                      <p:cBhvr>
                                        <p:cTn id="30" dur="1" fill="hold">
                                          <p:stCondLst>
                                            <p:cond delay="0"/>
                                          </p:stCondLst>
                                        </p:cTn>
                                        <p:tgtEl>
                                          <p:spTgt spid="408580"/>
                                        </p:tgtEl>
                                        <p:attrNameLst>
                                          <p:attrName>style.visibility</p:attrName>
                                        </p:attrNameLst>
                                      </p:cBhvr>
                                      <p:to>
                                        <p:strVal val="visible"/>
                                      </p:to>
                                    </p:set>
                                    <p:animEffect transition="in" filter="slide(fromLeft)">
                                      <p:cBhvr>
                                        <p:cTn id="31" dur="500"/>
                                        <p:tgtEl>
                                          <p:spTgt spid="40858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1000" fill="hold"/>
                                        <p:tgtEl>
                                          <p:spTgt spid="7"/>
                                        </p:tgtEl>
                                        <p:attrNameLst>
                                          <p:attrName>ppt_w</p:attrName>
                                        </p:attrNameLst>
                                      </p:cBhvr>
                                      <p:tavLst>
                                        <p:tav tm="0">
                                          <p:val>
                                            <p:fltVal val="0"/>
                                          </p:val>
                                        </p:tav>
                                        <p:tav tm="100000">
                                          <p:val>
                                            <p:strVal val="#ppt_w"/>
                                          </p:val>
                                        </p:tav>
                                      </p:tavLst>
                                    </p:anim>
                                    <p:anim calcmode="lin" valueType="num">
                                      <p:cBhvr>
                                        <p:cTn id="42" dur="1000" fill="hold"/>
                                        <p:tgtEl>
                                          <p:spTgt spid="7"/>
                                        </p:tgtEl>
                                        <p:attrNameLst>
                                          <p:attrName>ppt_h</p:attrName>
                                        </p:attrNameLst>
                                      </p:cBhvr>
                                      <p:tavLst>
                                        <p:tav tm="0">
                                          <p:val>
                                            <p:fltVal val="0"/>
                                          </p:val>
                                        </p:tav>
                                        <p:tav tm="100000">
                                          <p:val>
                                            <p:strVal val="#ppt_h"/>
                                          </p:val>
                                        </p:tav>
                                      </p:tavLst>
                                    </p:anim>
                                  </p:childTnLst>
                                </p:cTn>
                              </p:par>
                            </p:childTnLst>
                          </p:cTn>
                        </p:par>
                        <p:par>
                          <p:cTn id="43" fill="hold" nodeType="afterGroup">
                            <p:stCondLst>
                              <p:cond delay="1000"/>
                            </p:stCondLst>
                            <p:childTnLst>
                              <p:par>
                                <p:cTn id="44" presetID="23" presetClass="entr" presetSubtype="16"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1000" fill="hold"/>
                                        <p:tgtEl>
                                          <p:spTgt spid="8"/>
                                        </p:tgtEl>
                                        <p:attrNameLst>
                                          <p:attrName>ppt_w</p:attrName>
                                        </p:attrNameLst>
                                      </p:cBhvr>
                                      <p:tavLst>
                                        <p:tav tm="0">
                                          <p:val>
                                            <p:fltVal val="0"/>
                                          </p:val>
                                        </p:tav>
                                        <p:tav tm="100000">
                                          <p:val>
                                            <p:strVal val="#ppt_w"/>
                                          </p:val>
                                        </p:tav>
                                      </p:tavLst>
                                    </p:anim>
                                    <p:anim calcmode="lin" valueType="num">
                                      <p:cBhvr>
                                        <p:cTn id="47" dur="1000" fill="hold"/>
                                        <p:tgtEl>
                                          <p:spTgt spid="8"/>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8581"/>
                                        </p:tgtEl>
                                        <p:attrNameLst>
                                          <p:attrName>style.visibility</p:attrName>
                                        </p:attrNameLst>
                                      </p:cBhvr>
                                      <p:to>
                                        <p:strVal val="visible"/>
                                      </p:to>
                                    </p:set>
                                    <p:animEffect transition="in" filter="wipe(left)">
                                      <p:cBhvr>
                                        <p:cTn id="52" dur="2000"/>
                                        <p:tgtEl>
                                          <p:spTgt spid="4085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408582"/>
                                        </p:tgtEl>
                                        <p:attrNameLst>
                                          <p:attrName>style.visibility</p:attrName>
                                        </p:attrNameLst>
                                      </p:cBhvr>
                                      <p:to>
                                        <p:strVal val="visible"/>
                                      </p:to>
                                    </p:set>
                                    <p:animEffect transition="in" filter="slide(fromLeft)">
                                      <p:cBhvr>
                                        <p:cTn id="57" dur="2000"/>
                                        <p:tgtEl>
                                          <p:spTgt spid="40858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408583"/>
                                        </p:tgtEl>
                                        <p:attrNameLst>
                                          <p:attrName>style.visibility</p:attrName>
                                        </p:attrNameLst>
                                      </p:cBhvr>
                                      <p:to>
                                        <p:strVal val="visible"/>
                                      </p:to>
                                    </p:set>
                                    <p:animEffect transition="in" filter="wipe(up)">
                                      <p:cBhvr>
                                        <p:cTn id="62" dur="2000"/>
                                        <p:tgtEl>
                                          <p:spTgt spid="4085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08585"/>
                                        </p:tgtEl>
                                        <p:attrNameLst>
                                          <p:attrName>style.visibility</p:attrName>
                                        </p:attrNameLst>
                                      </p:cBhvr>
                                      <p:to>
                                        <p:strVal val="visible"/>
                                      </p:to>
                                    </p:set>
                                    <p:anim calcmode="lin" valueType="num">
                                      <p:cBhvr additive="base">
                                        <p:cTn id="67" dur="500" fill="hold"/>
                                        <p:tgtEl>
                                          <p:spTgt spid="408585"/>
                                        </p:tgtEl>
                                        <p:attrNameLst>
                                          <p:attrName>ppt_x</p:attrName>
                                        </p:attrNameLst>
                                      </p:cBhvr>
                                      <p:tavLst>
                                        <p:tav tm="0">
                                          <p:val>
                                            <p:strVal val="1+#ppt_w/2"/>
                                          </p:val>
                                        </p:tav>
                                        <p:tav tm="100000">
                                          <p:val>
                                            <p:strVal val="#ppt_x"/>
                                          </p:val>
                                        </p:tav>
                                      </p:tavLst>
                                    </p:anim>
                                    <p:anim calcmode="lin" valueType="num">
                                      <p:cBhvr additive="base">
                                        <p:cTn id="68" dur="500" fill="hold"/>
                                        <p:tgtEl>
                                          <p:spTgt spid="40858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blinds(horizontal)">
                                      <p:cBhvr>
                                        <p:cTn id="73" dur="500"/>
                                        <p:tgtEl>
                                          <p:spTgt spid="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08586"/>
                                        </p:tgtEl>
                                        <p:attrNameLst>
                                          <p:attrName>style.visibility</p:attrName>
                                        </p:attrNameLst>
                                      </p:cBhvr>
                                      <p:to>
                                        <p:strVal val="visible"/>
                                      </p:to>
                                    </p:set>
                                    <p:animEffect transition="in" filter="wipe(left)">
                                      <p:cBhvr>
                                        <p:cTn id="78" dur="2000"/>
                                        <p:tgtEl>
                                          <p:spTgt spid="40858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408587"/>
                                        </p:tgtEl>
                                        <p:attrNameLst>
                                          <p:attrName>style.visibility</p:attrName>
                                        </p:attrNameLst>
                                      </p:cBhvr>
                                      <p:to>
                                        <p:strVal val="visible"/>
                                      </p:to>
                                    </p:set>
                                    <p:anim calcmode="lin" valueType="num">
                                      <p:cBhvr additive="base">
                                        <p:cTn id="83" dur="500" fill="hold"/>
                                        <p:tgtEl>
                                          <p:spTgt spid="408587"/>
                                        </p:tgtEl>
                                        <p:attrNameLst>
                                          <p:attrName>ppt_x</p:attrName>
                                        </p:attrNameLst>
                                      </p:cBhvr>
                                      <p:tavLst>
                                        <p:tav tm="0">
                                          <p:val>
                                            <p:strVal val="1+#ppt_w/2"/>
                                          </p:val>
                                        </p:tav>
                                        <p:tav tm="100000">
                                          <p:val>
                                            <p:strVal val="#ppt_x"/>
                                          </p:val>
                                        </p:tav>
                                      </p:tavLst>
                                    </p:anim>
                                    <p:anim calcmode="lin" valueType="num">
                                      <p:cBhvr additive="base">
                                        <p:cTn id="84" dur="500" fill="hold"/>
                                        <p:tgtEl>
                                          <p:spTgt spid="408587"/>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up)">
                                      <p:cBhvr>
                                        <p:cTn id="89" dur="500"/>
                                        <p:tgtEl>
                                          <p:spTgt spid="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0" fill="hold" grpId="0" nodeType="clickEffect">
                                  <p:stCondLst>
                                    <p:cond delay="0"/>
                                  </p:stCondLst>
                                  <p:iterate type="wd">
                                    <p:tmPct val="100000"/>
                                  </p:iterate>
                                  <p:childTnLst>
                                    <p:set>
                                      <p:cBhvr>
                                        <p:cTn id="93" dur="1" fill="hold">
                                          <p:stCondLst>
                                            <p:cond delay="0"/>
                                          </p:stCondLst>
                                        </p:cTn>
                                        <p:tgtEl>
                                          <p:spTgt spid="408588"/>
                                        </p:tgtEl>
                                        <p:attrNameLst>
                                          <p:attrName>style.visibility</p:attrName>
                                        </p:attrNameLst>
                                      </p:cBhvr>
                                      <p:to>
                                        <p:strVal val="visible"/>
                                      </p:to>
                                    </p:set>
                                    <p:anim calcmode="lin" valueType="num">
                                      <p:cBhvr>
                                        <p:cTn id="94" dur="300" fill="hold"/>
                                        <p:tgtEl>
                                          <p:spTgt spid="408588"/>
                                        </p:tgtEl>
                                        <p:attrNameLst>
                                          <p:attrName>ppt_w</p:attrName>
                                        </p:attrNameLst>
                                      </p:cBhvr>
                                      <p:tavLst>
                                        <p:tav tm="0">
                                          <p:val>
                                            <p:fltVal val="0"/>
                                          </p:val>
                                        </p:tav>
                                        <p:tav tm="100000">
                                          <p:val>
                                            <p:strVal val="#ppt_w"/>
                                          </p:val>
                                        </p:tav>
                                      </p:tavLst>
                                    </p:anim>
                                    <p:anim calcmode="lin" valueType="num">
                                      <p:cBhvr>
                                        <p:cTn id="95" dur="300" fill="hold"/>
                                        <p:tgtEl>
                                          <p:spTgt spid="408588"/>
                                        </p:tgtEl>
                                        <p:attrNameLst>
                                          <p:attrName>ppt_h</p:attrName>
                                        </p:attrNameLst>
                                      </p:cBhvr>
                                      <p:tavLst>
                                        <p:tav tm="0">
                                          <p:val>
                                            <p:strVal val="#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0" fill="hold" grpId="0" nodeType="clickEffect">
                                  <p:stCondLst>
                                    <p:cond delay="0"/>
                                  </p:stCondLst>
                                  <p:iterate type="wd">
                                    <p:tmPct val="100000"/>
                                  </p:iterate>
                                  <p:childTnLst>
                                    <p:set>
                                      <p:cBhvr>
                                        <p:cTn id="99" dur="1" fill="hold">
                                          <p:stCondLst>
                                            <p:cond delay="0"/>
                                          </p:stCondLst>
                                        </p:cTn>
                                        <p:tgtEl>
                                          <p:spTgt spid="408589"/>
                                        </p:tgtEl>
                                        <p:attrNameLst>
                                          <p:attrName>style.visibility</p:attrName>
                                        </p:attrNameLst>
                                      </p:cBhvr>
                                      <p:to>
                                        <p:strVal val="visible"/>
                                      </p:to>
                                    </p:set>
                                    <p:anim calcmode="lin" valueType="num">
                                      <p:cBhvr>
                                        <p:cTn id="100" dur="300" fill="hold"/>
                                        <p:tgtEl>
                                          <p:spTgt spid="408589"/>
                                        </p:tgtEl>
                                        <p:attrNameLst>
                                          <p:attrName>ppt_w</p:attrName>
                                        </p:attrNameLst>
                                      </p:cBhvr>
                                      <p:tavLst>
                                        <p:tav tm="0">
                                          <p:val>
                                            <p:fltVal val="0"/>
                                          </p:val>
                                        </p:tav>
                                        <p:tav tm="100000">
                                          <p:val>
                                            <p:strVal val="#ppt_w"/>
                                          </p:val>
                                        </p:tav>
                                      </p:tavLst>
                                    </p:anim>
                                    <p:anim calcmode="lin" valueType="num">
                                      <p:cBhvr>
                                        <p:cTn id="101" dur="300" fill="hold"/>
                                        <p:tgtEl>
                                          <p:spTgt spid="4085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8" grpId="0"/>
      <p:bldP spid="408579" grpId="0" autoUpdateAnimBg="0"/>
      <p:bldP spid="408580" grpId="0" autoUpdateAnimBg="0"/>
      <p:bldP spid="408581" grpId="0" autoUpdateAnimBg="0"/>
      <p:bldP spid="408582" grpId="0" autoUpdateAnimBg="0"/>
      <p:bldP spid="408583" grpId="0" autoUpdateAnimBg="0"/>
      <p:bldP spid="408584" grpId="0" animBg="1" autoUpdateAnimBg="0"/>
      <p:bldP spid="408585" grpId="0" autoUpdateAnimBg="0"/>
      <p:bldP spid="408586" grpId="0" autoUpdateAnimBg="0"/>
      <p:bldP spid="408587" grpId="0" autoUpdateAnimBg="0"/>
      <p:bldP spid="408588" grpId="0" autoUpdateAnimBg="0"/>
      <p:bldP spid="40858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Text Box 2"/>
          <p:cNvSpPr txBox="1">
            <a:spLocks noChangeArrowheads="1"/>
          </p:cNvSpPr>
          <p:nvPr/>
        </p:nvSpPr>
        <p:spPr bwMode="auto">
          <a:xfrm>
            <a:off x="250825" y="446088"/>
            <a:ext cx="863600" cy="579437"/>
          </a:xfrm>
          <a:prstGeom prst="rect">
            <a:avLst/>
          </a:prstGeom>
          <a:noFill/>
          <a:ln w="9525">
            <a:noFill/>
            <a:miter lim="800000"/>
            <a:headEnd/>
            <a:tailEnd/>
          </a:ln>
        </p:spPr>
        <p:txBody>
          <a:bodyPr anchor="ctr">
            <a:spAutoFit/>
          </a:bodyPr>
          <a:lstStyle/>
          <a:p>
            <a:pPr algn="ctr" eaLnBrk="1" hangingPunct="1">
              <a:spcBef>
                <a:spcPct val="50000"/>
              </a:spcBef>
            </a:pPr>
            <a:r>
              <a:rPr kumimoji="1" lang="zh-CN" altLang="en-US" sz="3200" b="1">
                <a:solidFill>
                  <a:schemeClr val="bg1"/>
                </a:solidFill>
                <a:latin typeface="Times New Roman" pitchFamily="18" charset="0"/>
                <a:ea typeface="宋体" charset="-122"/>
              </a:rPr>
              <a:t>例</a:t>
            </a:r>
            <a:r>
              <a:rPr kumimoji="1" lang="en-US" altLang="zh-CN" sz="3200">
                <a:solidFill>
                  <a:schemeClr val="bg1"/>
                </a:solidFill>
                <a:latin typeface="Times New Roman" pitchFamily="18" charset="0"/>
                <a:ea typeface="宋体" charset="-122"/>
              </a:rPr>
              <a:t>2</a:t>
            </a:r>
          </a:p>
        </p:txBody>
      </p:sp>
      <p:sp>
        <p:nvSpPr>
          <p:cNvPr id="409603" name="Text Box 3"/>
          <p:cNvSpPr txBox="1">
            <a:spLocks noChangeArrowheads="1"/>
          </p:cNvSpPr>
          <p:nvPr/>
        </p:nvSpPr>
        <p:spPr bwMode="auto">
          <a:xfrm>
            <a:off x="1042988" y="476250"/>
            <a:ext cx="1871662" cy="519113"/>
          </a:xfrm>
          <a:prstGeom prst="rect">
            <a:avLst/>
          </a:prstGeom>
          <a:noFill/>
          <a:ln w="9525">
            <a:noFill/>
            <a:miter lim="800000"/>
            <a:headEnd/>
            <a:tailEnd/>
          </a:ln>
        </p:spPr>
        <p:txBody>
          <a:bodyPr anchor="ctr">
            <a:spAutoFit/>
          </a:bodyPr>
          <a:lstStyle/>
          <a:p>
            <a:pPr algn="ctr" eaLnBrk="1" hangingPunct="1">
              <a:spcBef>
                <a:spcPct val="50000"/>
              </a:spcBef>
            </a:pPr>
            <a:r>
              <a:rPr kumimoji="1" lang="zh-CN" altLang="en-US" sz="2800" b="1">
                <a:solidFill>
                  <a:srgbClr val="FFFF00"/>
                </a:solidFill>
                <a:latin typeface="楷体_GB2312" pitchFamily="49" charset="-122"/>
                <a:ea typeface="楷体_GB2312" pitchFamily="49" charset="-122"/>
              </a:rPr>
              <a:t>求电压</a:t>
            </a:r>
            <a:r>
              <a:rPr kumimoji="1" lang="en-US" altLang="zh-CN" sz="2800" b="1" i="1">
                <a:solidFill>
                  <a:schemeClr val="bg1"/>
                </a:solidFill>
                <a:latin typeface="Times New Roman" pitchFamily="18" charset="0"/>
                <a:ea typeface="楷体_GB2312" pitchFamily="49" charset="-122"/>
              </a:rPr>
              <a:t>U</a:t>
            </a:r>
            <a:endParaRPr kumimoji="1" lang="en-US" altLang="zh-CN" sz="2800" b="1">
              <a:solidFill>
                <a:srgbClr val="FFFF00"/>
              </a:solidFill>
              <a:latin typeface="Times New Roman" pitchFamily="18" charset="0"/>
              <a:ea typeface="楷体_GB2312" pitchFamily="49" charset="-122"/>
            </a:endParaRPr>
          </a:p>
        </p:txBody>
      </p:sp>
      <p:sp>
        <p:nvSpPr>
          <p:cNvPr id="409604" name="Text Box 4"/>
          <p:cNvSpPr txBox="1">
            <a:spLocks noChangeArrowheads="1"/>
          </p:cNvSpPr>
          <p:nvPr/>
        </p:nvSpPr>
        <p:spPr bwMode="auto">
          <a:xfrm>
            <a:off x="611188" y="4868863"/>
            <a:ext cx="3673475" cy="519112"/>
          </a:xfrm>
          <a:prstGeom prst="rect">
            <a:avLst/>
          </a:prstGeom>
          <a:noFill/>
          <a:ln w="9525">
            <a:noFill/>
            <a:miter lim="800000"/>
            <a:headEnd/>
            <a:tailEnd/>
          </a:ln>
        </p:spPr>
        <p:txBody>
          <a:bodyPr anchor="ctr">
            <a:spAutoFit/>
          </a:bodyPr>
          <a:lstStyle/>
          <a:p>
            <a:pPr marL="342900" indent="-342900" eaLnBrk="1" hangingPunct="1">
              <a:spcBef>
                <a:spcPct val="50000"/>
              </a:spcBef>
              <a:buFontTx/>
              <a:buAutoNum type="circleNumDbPlain"/>
            </a:pPr>
            <a:r>
              <a:rPr kumimoji="1" lang="zh-CN" altLang="en-US" sz="2800" b="1">
                <a:solidFill>
                  <a:srgbClr val="FFFF00"/>
                </a:solidFill>
                <a:latin typeface="楷体_GB2312" pitchFamily="49" charset="-122"/>
                <a:ea typeface="楷体_GB2312" pitchFamily="49" charset="-122"/>
              </a:rPr>
              <a:t>求短路电流</a:t>
            </a:r>
            <a:r>
              <a:rPr kumimoji="1" lang="en-US" altLang="zh-CN" sz="2800" i="1">
                <a:solidFill>
                  <a:schemeClr val="bg1"/>
                </a:solidFill>
                <a:latin typeface="Times New Roman" pitchFamily="18" charset="0"/>
                <a:ea typeface="楷体_GB2312" pitchFamily="49" charset="-122"/>
              </a:rPr>
              <a:t>I</a:t>
            </a:r>
            <a:r>
              <a:rPr kumimoji="1" lang="en-US" altLang="zh-CN" sz="2800" baseline="-25000">
                <a:solidFill>
                  <a:schemeClr val="bg1"/>
                </a:solidFill>
                <a:latin typeface="Times New Roman" pitchFamily="18" charset="0"/>
                <a:ea typeface="楷体_GB2312" pitchFamily="49" charset="-122"/>
              </a:rPr>
              <a:t>sc</a:t>
            </a:r>
            <a:endParaRPr kumimoji="1" lang="en-US" altLang="zh-CN" sz="2800">
              <a:solidFill>
                <a:schemeClr val="bg1"/>
              </a:solidFill>
              <a:latin typeface="Times New Roman" pitchFamily="18" charset="0"/>
              <a:ea typeface="楷体_GB2312" pitchFamily="49" charset="-122"/>
            </a:endParaRPr>
          </a:p>
        </p:txBody>
      </p:sp>
      <p:sp>
        <p:nvSpPr>
          <p:cNvPr id="409605" name="Text Box 5"/>
          <p:cNvSpPr txBox="1">
            <a:spLocks noChangeArrowheads="1"/>
          </p:cNvSpPr>
          <p:nvPr/>
        </p:nvSpPr>
        <p:spPr bwMode="auto">
          <a:xfrm>
            <a:off x="539750" y="3716338"/>
            <a:ext cx="666750" cy="519112"/>
          </a:xfrm>
          <a:prstGeom prst="rect">
            <a:avLst/>
          </a:prstGeom>
          <a:solidFill>
            <a:srgbClr val="990033"/>
          </a:solidFill>
          <a:ln w="9525">
            <a:noFill/>
            <a:miter lim="800000"/>
            <a:headEnd/>
            <a:tailEnd/>
          </a:ln>
        </p:spPr>
        <p:txBody>
          <a:bodyPr anchor="ctr">
            <a:spAutoFit/>
          </a:bodyPr>
          <a:lstStyle/>
          <a:p>
            <a:pPr algn="ctr" eaLnBrk="1" hangingPunct="1">
              <a:spcBef>
                <a:spcPct val="50000"/>
              </a:spcBef>
            </a:pPr>
            <a:r>
              <a:rPr kumimoji="1" lang="zh-CN" altLang="en-US" sz="2800" b="1">
                <a:solidFill>
                  <a:schemeClr val="bg1"/>
                </a:solidFill>
                <a:latin typeface="Times New Roman" pitchFamily="18" charset="0"/>
                <a:ea typeface="宋体" charset="-122"/>
              </a:rPr>
              <a:t>解</a:t>
            </a:r>
          </a:p>
        </p:txBody>
      </p:sp>
      <p:sp>
        <p:nvSpPr>
          <p:cNvPr id="409606" name="Text Box 6"/>
          <p:cNvSpPr txBox="1">
            <a:spLocks noChangeArrowheads="1"/>
          </p:cNvSpPr>
          <p:nvPr/>
        </p:nvSpPr>
        <p:spPr bwMode="auto">
          <a:xfrm>
            <a:off x="755650" y="3716338"/>
            <a:ext cx="7705725" cy="1117600"/>
          </a:xfrm>
          <a:prstGeom prst="rect">
            <a:avLst/>
          </a:prstGeom>
          <a:noFill/>
          <a:ln w="9525">
            <a:noFill/>
            <a:miter lim="800000"/>
            <a:headEnd/>
            <a:tailEnd/>
          </a:ln>
        </p:spPr>
        <p:txBody>
          <a:bodyPr anchor="ctr">
            <a:spAutoFit/>
          </a:bodyPr>
          <a:lstStyle/>
          <a:p>
            <a:pPr eaLnBrk="1" hangingPunct="1">
              <a:lnSpc>
                <a:spcPct val="120000"/>
              </a:lnSpc>
              <a:spcBef>
                <a:spcPct val="50000"/>
              </a:spcBef>
            </a:pPr>
            <a:r>
              <a:rPr kumimoji="1" lang="zh-CN" altLang="en-US" sz="2800" b="1">
                <a:solidFill>
                  <a:srgbClr val="FFFF00"/>
                </a:solidFill>
                <a:latin typeface="楷体_GB2312" pitchFamily="49" charset="-122"/>
                <a:ea typeface="楷体_GB2312" pitchFamily="49" charset="-122"/>
              </a:rPr>
              <a:t>   本题用诺顿定理求比较方便。因</a:t>
            </a:r>
            <a:r>
              <a:rPr kumimoji="1" lang="en-US" altLang="zh-CN" sz="2800">
                <a:solidFill>
                  <a:srgbClr val="FFFF00"/>
                </a:solidFill>
                <a:latin typeface="Times New Roman" pitchFamily="18" charset="0"/>
                <a:ea typeface="楷体_GB2312" pitchFamily="49" charset="-122"/>
              </a:rPr>
              <a:t>a</a:t>
            </a:r>
            <a:r>
              <a:rPr kumimoji="1" lang="zh-CN" altLang="en-US" sz="2800">
                <a:solidFill>
                  <a:srgbClr val="FFFF00"/>
                </a:solidFill>
                <a:latin typeface="Times New Roman" pitchFamily="18" charset="0"/>
                <a:ea typeface="楷体_GB2312" pitchFamily="49" charset="-122"/>
              </a:rPr>
              <a:t>、</a:t>
            </a:r>
            <a:r>
              <a:rPr kumimoji="1" lang="en-US" altLang="zh-CN" sz="2800">
                <a:solidFill>
                  <a:srgbClr val="FFFF00"/>
                </a:solidFill>
                <a:latin typeface="Times New Roman" pitchFamily="18" charset="0"/>
                <a:ea typeface="楷体_GB2312" pitchFamily="49" charset="-122"/>
              </a:rPr>
              <a:t>b</a:t>
            </a:r>
            <a:r>
              <a:rPr kumimoji="1" lang="zh-CN" altLang="en-US" sz="2800" b="1">
                <a:solidFill>
                  <a:srgbClr val="FFFF00"/>
                </a:solidFill>
                <a:latin typeface="楷体_GB2312" pitchFamily="49" charset="-122"/>
                <a:ea typeface="楷体_GB2312" pitchFamily="49" charset="-122"/>
              </a:rPr>
              <a:t>处的短路电流比开路电压容易求。</a:t>
            </a:r>
          </a:p>
        </p:txBody>
      </p:sp>
      <p:grpSp>
        <p:nvGrpSpPr>
          <p:cNvPr id="68615" name="Group 7"/>
          <p:cNvGrpSpPr>
            <a:grpSpLocks/>
          </p:cNvGrpSpPr>
          <p:nvPr/>
        </p:nvGrpSpPr>
        <p:grpSpPr bwMode="auto">
          <a:xfrm>
            <a:off x="8316913" y="6446838"/>
            <a:ext cx="792162" cy="366712"/>
            <a:chOff x="5193" y="4020"/>
            <a:chExt cx="499" cy="231"/>
          </a:xfrm>
        </p:grpSpPr>
        <p:pic>
          <p:nvPicPr>
            <p:cNvPr id="68682" name="Picture 8"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68683" name="Text Box 9">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68616" name="Group 10"/>
          <p:cNvGrpSpPr>
            <a:grpSpLocks/>
          </p:cNvGrpSpPr>
          <p:nvPr/>
        </p:nvGrpSpPr>
        <p:grpSpPr bwMode="auto">
          <a:xfrm>
            <a:off x="7453313" y="6446838"/>
            <a:ext cx="792162" cy="366712"/>
            <a:chOff x="4649" y="4020"/>
            <a:chExt cx="499" cy="231"/>
          </a:xfrm>
        </p:grpSpPr>
        <p:pic>
          <p:nvPicPr>
            <p:cNvPr id="68680" name="Picture 11"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68681" name="Text Box 12">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3"/>
          <p:cNvGrpSpPr>
            <a:grpSpLocks/>
          </p:cNvGrpSpPr>
          <p:nvPr/>
        </p:nvGrpSpPr>
        <p:grpSpPr bwMode="auto">
          <a:xfrm>
            <a:off x="3132138" y="533400"/>
            <a:ext cx="5186362" cy="3255963"/>
            <a:chOff x="-3199" y="527"/>
            <a:chExt cx="3267" cy="2051"/>
          </a:xfrm>
        </p:grpSpPr>
        <p:sp>
          <p:nvSpPr>
            <p:cNvPr id="68650" name="Text Box 14"/>
            <p:cNvSpPr txBox="1">
              <a:spLocks noChangeArrowheads="1"/>
            </p:cNvSpPr>
            <p:nvPr/>
          </p:nvSpPr>
          <p:spPr bwMode="auto">
            <a:xfrm>
              <a:off x="-410" y="1162"/>
              <a:ext cx="288"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a:t>
              </a:r>
              <a:endParaRPr lang="en-US" altLang="zh-CN" sz="2800">
                <a:solidFill>
                  <a:srgbClr val="FFFF00"/>
                </a:solidFill>
                <a:ea typeface="仿宋_GB2312" pitchFamily="49" charset="-122"/>
              </a:endParaRPr>
            </a:p>
          </p:txBody>
        </p:sp>
        <p:sp>
          <p:nvSpPr>
            <p:cNvPr id="68651" name="Text Box 15"/>
            <p:cNvSpPr txBox="1">
              <a:spLocks noChangeArrowheads="1"/>
            </p:cNvSpPr>
            <p:nvPr/>
          </p:nvSpPr>
          <p:spPr bwMode="auto">
            <a:xfrm>
              <a:off x="-410" y="2251"/>
              <a:ext cx="192"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b</a:t>
              </a:r>
              <a:endParaRPr lang="en-US" altLang="zh-CN" sz="2800">
                <a:solidFill>
                  <a:srgbClr val="FFFF00"/>
                </a:solidFill>
                <a:ea typeface="仿宋_GB2312" pitchFamily="49" charset="-122"/>
              </a:endParaRPr>
            </a:p>
          </p:txBody>
        </p:sp>
        <p:sp>
          <p:nvSpPr>
            <p:cNvPr id="68652" name="Oval 16"/>
            <p:cNvSpPr>
              <a:spLocks noChangeArrowheads="1"/>
            </p:cNvSpPr>
            <p:nvPr/>
          </p:nvSpPr>
          <p:spPr bwMode="auto">
            <a:xfrm>
              <a:off x="-3199" y="175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8653" name="Rectangle 17"/>
            <p:cNvSpPr>
              <a:spLocks noChangeArrowheads="1"/>
            </p:cNvSpPr>
            <p:nvPr/>
          </p:nvSpPr>
          <p:spPr bwMode="auto">
            <a:xfrm>
              <a:off x="-3017" y="936"/>
              <a:ext cx="2631" cy="1406"/>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8654" name="Line 18"/>
            <p:cNvSpPr>
              <a:spLocks noChangeShapeType="1"/>
            </p:cNvSpPr>
            <p:nvPr/>
          </p:nvSpPr>
          <p:spPr bwMode="auto">
            <a:xfrm>
              <a:off x="-3017" y="1389"/>
              <a:ext cx="2631" cy="0"/>
            </a:xfrm>
            <a:prstGeom prst="line">
              <a:avLst/>
            </a:prstGeom>
            <a:noFill/>
            <a:ln w="28575">
              <a:solidFill>
                <a:srgbClr val="FFCC00"/>
              </a:solidFill>
              <a:round/>
              <a:headEnd type="oval" w="med" len="med"/>
              <a:tailEnd type="oval" w="med" len="med"/>
            </a:ln>
          </p:spPr>
          <p:txBody>
            <a:bodyPr/>
            <a:lstStyle/>
            <a:p>
              <a:endParaRPr lang="zh-CN" altLang="en-US"/>
            </a:p>
          </p:txBody>
        </p:sp>
        <p:sp>
          <p:nvSpPr>
            <p:cNvPr id="68655" name="Line 19"/>
            <p:cNvSpPr>
              <a:spLocks noChangeShapeType="1"/>
            </p:cNvSpPr>
            <p:nvPr/>
          </p:nvSpPr>
          <p:spPr bwMode="auto">
            <a:xfrm>
              <a:off x="-1816" y="1389"/>
              <a:ext cx="0" cy="953"/>
            </a:xfrm>
            <a:prstGeom prst="line">
              <a:avLst/>
            </a:prstGeom>
            <a:noFill/>
            <a:ln w="28575">
              <a:solidFill>
                <a:srgbClr val="FFCC00"/>
              </a:solidFill>
              <a:round/>
              <a:headEnd type="oval" w="med" len="med"/>
              <a:tailEnd type="oval" w="med" len="med"/>
            </a:ln>
          </p:spPr>
          <p:txBody>
            <a:bodyPr/>
            <a:lstStyle/>
            <a:p>
              <a:endParaRPr lang="zh-CN" altLang="en-US"/>
            </a:p>
          </p:txBody>
        </p:sp>
        <p:sp>
          <p:nvSpPr>
            <p:cNvPr id="68656" name="Line 20"/>
            <p:cNvSpPr>
              <a:spLocks noChangeShapeType="1"/>
            </p:cNvSpPr>
            <p:nvPr/>
          </p:nvSpPr>
          <p:spPr bwMode="auto">
            <a:xfrm>
              <a:off x="-1266" y="936"/>
              <a:ext cx="0" cy="1406"/>
            </a:xfrm>
            <a:prstGeom prst="line">
              <a:avLst/>
            </a:prstGeom>
            <a:noFill/>
            <a:ln w="28575">
              <a:solidFill>
                <a:srgbClr val="FFCC00"/>
              </a:solidFill>
              <a:round/>
              <a:headEnd type="oval" w="med" len="med"/>
              <a:tailEnd type="oval" w="med" len="med"/>
            </a:ln>
          </p:spPr>
          <p:txBody>
            <a:bodyPr/>
            <a:lstStyle/>
            <a:p>
              <a:endParaRPr lang="zh-CN" altLang="en-US"/>
            </a:p>
          </p:txBody>
        </p:sp>
        <p:sp>
          <p:nvSpPr>
            <p:cNvPr id="68657" name="Text Box 21"/>
            <p:cNvSpPr txBox="1">
              <a:spLocks noChangeArrowheads="1"/>
            </p:cNvSpPr>
            <p:nvPr/>
          </p:nvSpPr>
          <p:spPr bwMode="auto">
            <a:xfrm>
              <a:off x="-1680" y="1752"/>
              <a:ext cx="41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3</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58" name="Text Box 22"/>
            <p:cNvSpPr txBox="1">
              <a:spLocks noChangeArrowheads="1"/>
            </p:cNvSpPr>
            <p:nvPr/>
          </p:nvSpPr>
          <p:spPr bwMode="auto">
            <a:xfrm>
              <a:off x="-2632" y="527"/>
              <a:ext cx="45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59" name="Line 23"/>
            <p:cNvSpPr>
              <a:spLocks noChangeShapeType="1"/>
            </p:cNvSpPr>
            <p:nvPr/>
          </p:nvSpPr>
          <p:spPr bwMode="auto">
            <a:xfrm>
              <a:off x="-386" y="1480"/>
              <a:ext cx="0" cy="272"/>
            </a:xfrm>
            <a:prstGeom prst="line">
              <a:avLst/>
            </a:prstGeom>
            <a:noFill/>
            <a:ln w="28575">
              <a:solidFill>
                <a:srgbClr val="66FFFF"/>
              </a:solidFill>
              <a:round/>
              <a:headEnd type="triangle" w="med" len="med"/>
              <a:tailEnd/>
            </a:ln>
          </p:spPr>
          <p:txBody>
            <a:bodyPr wrap="none" anchor="ctr"/>
            <a:lstStyle/>
            <a:p>
              <a:endParaRPr lang="zh-CN" altLang="en-US"/>
            </a:p>
          </p:txBody>
        </p:sp>
        <p:sp>
          <p:nvSpPr>
            <p:cNvPr id="68660" name="Text Box 24"/>
            <p:cNvSpPr txBox="1">
              <a:spLocks noChangeArrowheads="1"/>
            </p:cNvSpPr>
            <p:nvPr/>
          </p:nvSpPr>
          <p:spPr bwMode="auto">
            <a:xfrm>
              <a:off x="-2950" y="1525"/>
              <a:ext cx="192"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68661" name="Text Box 25"/>
            <p:cNvSpPr txBox="1">
              <a:spLocks noChangeArrowheads="1"/>
            </p:cNvSpPr>
            <p:nvPr/>
          </p:nvSpPr>
          <p:spPr bwMode="auto">
            <a:xfrm>
              <a:off x="-2950" y="2024"/>
              <a:ext cx="24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68662" name="Text Box 26"/>
            <p:cNvSpPr txBox="1">
              <a:spLocks noChangeArrowheads="1"/>
            </p:cNvSpPr>
            <p:nvPr/>
          </p:nvSpPr>
          <p:spPr bwMode="auto">
            <a:xfrm>
              <a:off x="-2836" y="1797"/>
              <a:ext cx="59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24V</a:t>
              </a:r>
              <a:endParaRPr lang="en-US" altLang="zh-CN" sz="2800">
                <a:solidFill>
                  <a:srgbClr val="FFFF00"/>
                </a:solidFill>
                <a:ea typeface="仿宋_GB2312" pitchFamily="49" charset="-122"/>
              </a:endParaRPr>
            </a:p>
          </p:txBody>
        </p:sp>
        <p:sp>
          <p:nvSpPr>
            <p:cNvPr id="68663" name="Text Box 27"/>
            <p:cNvSpPr txBox="1">
              <a:spLocks noChangeArrowheads="1"/>
            </p:cNvSpPr>
            <p:nvPr/>
          </p:nvSpPr>
          <p:spPr bwMode="auto">
            <a:xfrm>
              <a:off x="-772" y="1434"/>
              <a:ext cx="477"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1A</a:t>
              </a:r>
              <a:endParaRPr lang="en-US" altLang="zh-CN" sz="2800">
                <a:solidFill>
                  <a:srgbClr val="FFFF00"/>
                </a:solidFill>
                <a:ea typeface="仿宋_GB2312" pitchFamily="49" charset="-122"/>
              </a:endParaRPr>
            </a:p>
          </p:txBody>
        </p:sp>
        <p:sp>
          <p:nvSpPr>
            <p:cNvPr id="68664" name="Text Box 28"/>
            <p:cNvSpPr txBox="1">
              <a:spLocks noChangeArrowheads="1"/>
            </p:cNvSpPr>
            <p:nvPr/>
          </p:nvSpPr>
          <p:spPr bwMode="auto">
            <a:xfrm>
              <a:off x="-2632" y="1026"/>
              <a:ext cx="41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3</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65" name="Text Box 29"/>
            <p:cNvSpPr txBox="1">
              <a:spLocks noChangeArrowheads="1"/>
            </p:cNvSpPr>
            <p:nvPr/>
          </p:nvSpPr>
          <p:spPr bwMode="auto">
            <a:xfrm>
              <a:off x="-341" y="1425"/>
              <a:ext cx="192"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68666" name="Text Box 30"/>
            <p:cNvSpPr txBox="1">
              <a:spLocks noChangeArrowheads="1"/>
            </p:cNvSpPr>
            <p:nvPr/>
          </p:nvSpPr>
          <p:spPr bwMode="auto">
            <a:xfrm>
              <a:off x="-308" y="2024"/>
              <a:ext cx="24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68667" name="Text Box 31"/>
            <p:cNvSpPr txBox="1">
              <a:spLocks noChangeArrowheads="1"/>
            </p:cNvSpPr>
            <p:nvPr/>
          </p:nvSpPr>
          <p:spPr bwMode="auto">
            <a:xfrm>
              <a:off x="-205" y="1752"/>
              <a:ext cx="273"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U</a:t>
              </a:r>
              <a:endParaRPr lang="en-US" altLang="zh-CN" sz="2800">
                <a:solidFill>
                  <a:srgbClr val="FFFF00"/>
                </a:solidFill>
                <a:ea typeface="仿宋_GB2312" pitchFamily="49" charset="-122"/>
              </a:endParaRPr>
            </a:p>
          </p:txBody>
        </p:sp>
        <p:sp>
          <p:nvSpPr>
            <p:cNvPr id="68668" name="Text Box 32"/>
            <p:cNvSpPr txBox="1">
              <a:spLocks noChangeArrowheads="1"/>
            </p:cNvSpPr>
            <p:nvPr/>
          </p:nvSpPr>
          <p:spPr bwMode="auto">
            <a:xfrm>
              <a:off x="-1045" y="572"/>
              <a:ext cx="45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69" name="Text Box 33"/>
            <p:cNvSpPr txBox="1">
              <a:spLocks noChangeArrowheads="1"/>
            </p:cNvSpPr>
            <p:nvPr/>
          </p:nvSpPr>
          <p:spPr bwMode="auto">
            <a:xfrm>
              <a:off x="-1045" y="1026"/>
              <a:ext cx="45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70" name="Text Box 34"/>
            <p:cNvSpPr txBox="1">
              <a:spLocks noChangeArrowheads="1"/>
            </p:cNvSpPr>
            <p:nvPr/>
          </p:nvSpPr>
          <p:spPr bwMode="auto">
            <a:xfrm>
              <a:off x="-2269" y="1706"/>
              <a:ext cx="45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71" name="Rectangle 35"/>
            <p:cNvSpPr>
              <a:spLocks noChangeArrowheads="1"/>
            </p:cNvSpPr>
            <p:nvPr/>
          </p:nvSpPr>
          <p:spPr bwMode="auto">
            <a:xfrm>
              <a:off x="-999" y="890"/>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8672" name="Rectangle 36"/>
            <p:cNvSpPr>
              <a:spLocks noChangeArrowheads="1"/>
            </p:cNvSpPr>
            <p:nvPr/>
          </p:nvSpPr>
          <p:spPr bwMode="auto">
            <a:xfrm>
              <a:off x="-1045" y="134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8673" name="Rectangle 37"/>
            <p:cNvSpPr>
              <a:spLocks noChangeArrowheads="1"/>
            </p:cNvSpPr>
            <p:nvPr/>
          </p:nvSpPr>
          <p:spPr bwMode="auto">
            <a:xfrm>
              <a:off x="-2587" y="134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8674" name="Rectangle 38"/>
            <p:cNvSpPr>
              <a:spLocks noChangeArrowheads="1"/>
            </p:cNvSpPr>
            <p:nvPr/>
          </p:nvSpPr>
          <p:spPr bwMode="auto">
            <a:xfrm>
              <a:off x="-2587" y="84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8675" name="Rectangle 39"/>
            <p:cNvSpPr>
              <a:spLocks noChangeArrowheads="1"/>
            </p:cNvSpPr>
            <p:nvPr/>
          </p:nvSpPr>
          <p:spPr bwMode="auto">
            <a:xfrm>
              <a:off x="-1317" y="175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8676" name="Rectangle 40"/>
            <p:cNvSpPr>
              <a:spLocks noChangeArrowheads="1"/>
            </p:cNvSpPr>
            <p:nvPr/>
          </p:nvSpPr>
          <p:spPr bwMode="auto">
            <a:xfrm>
              <a:off x="-1874" y="175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68677" name="Group 41"/>
            <p:cNvGrpSpPr>
              <a:grpSpLocks/>
            </p:cNvGrpSpPr>
            <p:nvPr/>
          </p:nvGrpSpPr>
          <p:grpSpPr bwMode="auto">
            <a:xfrm>
              <a:off x="-567" y="1752"/>
              <a:ext cx="363" cy="363"/>
              <a:chOff x="4785" y="709"/>
              <a:chExt cx="363" cy="363"/>
            </a:xfrm>
          </p:grpSpPr>
          <p:sp>
            <p:nvSpPr>
              <p:cNvPr id="68678" name="Oval 42"/>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8679" name="Line 43"/>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aphicFrame>
        <p:nvGraphicFramePr>
          <p:cNvPr id="409644" name="Object 44"/>
          <p:cNvGraphicFramePr>
            <a:graphicFrameLocks noChangeAspect="1"/>
          </p:cNvGraphicFramePr>
          <p:nvPr/>
        </p:nvGraphicFramePr>
        <p:xfrm>
          <a:off x="1116013" y="5373688"/>
          <a:ext cx="6192837" cy="958850"/>
        </p:xfrm>
        <a:graphic>
          <a:graphicData uri="http://schemas.openxmlformats.org/presentationml/2006/ole">
            <p:oleObj spid="_x0000_s68618" name="公式" r:id="rId4" imgW="2876637" imgH="447550" progId="Equation.3">
              <p:embed/>
            </p:oleObj>
          </a:graphicData>
        </a:graphic>
      </p:graphicFrame>
      <p:grpSp>
        <p:nvGrpSpPr>
          <p:cNvPr id="6" name="Group 45"/>
          <p:cNvGrpSpPr>
            <a:grpSpLocks/>
          </p:cNvGrpSpPr>
          <p:nvPr/>
        </p:nvGrpSpPr>
        <p:grpSpPr bwMode="auto">
          <a:xfrm>
            <a:off x="3059113" y="549275"/>
            <a:ext cx="5329237" cy="3167063"/>
            <a:chOff x="1837" y="1752"/>
            <a:chExt cx="3266" cy="1951"/>
          </a:xfrm>
        </p:grpSpPr>
        <p:sp>
          <p:nvSpPr>
            <p:cNvPr id="68625" name="Rectangle 46"/>
            <p:cNvSpPr>
              <a:spLocks noChangeArrowheads="1"/>
            </p:cNvSpPr>
            <p:nvPr/>
          </p:nvSpPr>
          <p:spPr bwMode="auto">
            <a:xfrm>
              <a:off x="1837" y="1798"/>
              <a:ext cx="3266" cy="1905"/>
            </a:xfrm>
            <a:prstGeom prst="rect">
              <a:avLst/>
            </a:prstGeom>
            <a:solidFill>
              <a:schemeClr val="bg2"/>
            </a:solidFill>
            <a:ln w="9525">
              <a:noFill/>
              <a:miter lim="800000"/>
              <a:headEnd/>
              <a:tailEnd/>
            </a:ln>
          </p:spPr>
          <p:txBody>
            <a:bodyPr wrap="none" anchor="ctr"/>
            <a:lstStyle/>
            <a:p>
              <a:endParaRPr lang="zh-CN" altLang="en-US">
                <a:ea typeface="宋体" charset="-122"/>
              </a:endParaRPr>
            </a:p>
          </p:txBody>
        </p:sp>
        <p:sp>
          <p:nvSpPr>
            <p:cNvPr id="68626" name="Text Box 47"/>
            <p:cNvSpPr txBox="1">
              <a:spLocks noChangeArrowheads="1"/>
            </p:cNvSpPr>
            <p:nvPr/>
          </p:nvSpPr>
          <p:spPr bwMode="auto">
            <a:xfrm>
              <a:off x="4286" y="2890"/>
              <a:ext cx="409" cy="320"/>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sc</a:t>
              </a:r>
              <a:endParaRPr kumimoji="1" lang="en-US" altLang="zh-CN" sz="2800">
                <a:solidFill>
                  <a:schemeClr val="bg1"/>
                </a:solidFill>
                <a:latin typeface="Times New Roman" pitchFamily="18" charset="0"/>
                <a:ea typeface="宋体" charset="-122"/>
              </a:endParaRPr>
            </a:p>
          </p:txBody>
        </p:sp>
        <p:sp>
          <p:nvSpPr>
            <p:cNvPr id="68627" name="Text Box 48"/>
            <p:cNvSpPr txBox="1">
              <a:spLocks noChangeArrowheads="1"/>
            </p:cNvSpPr>
            <p:nvPr/>
          </p:nvSpPr>
          <p:spPr bwMode="auto">
            <a:xfrm>
              <a:off x="4739" y="2387"/>
              <a:ext cx="288" cy="319"/>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a:t>
              </a:r>
              <a:endParaRPr lang="en-US" altLang="zh-CN" sz="2800">
                <a:solidFill>
                  <a:srgbClr val="FFFF00"/>
                </a:solidFill>
                <a:ea typeface="仿宋_GB2312" pitchFamily="49" charset="-122"/>
              </a:endParaRPr>
            </a:p>
          </p:txBody>
        </p:sp>
        <p:sp>
          <p:nvSpPr>
            <p:cNvPr id="68628" name="Text Box 49"/>
            <p:cNvSpPr txBox="1">
              <a:spLocks noChangeArrowheads="1"/>
            </p:cNvSpPr>
            <p:nvPr/>
          </p:nvSpPr>
          <p:spPr bwMode="auto">
            <a:xfrm>
              <a:off x="4740" y="3340"/>
              <a:ext cx="192" cy="320"/>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b</a:t>
              </a:r>
              <a:endParaRPr lang="en-US" altLang="zh-CN" sz="2800">
                <a:solidFill>
                  <a:srgbClr val="FFFF00"/>
                </a:solidFill>
                <a:ea typeface="仿宋_GB2312" pitchFamily="49" charset="-122"/>
              </a:endParaRPr>
            </a:p>
          </p:txBody>
        </p:sp>
        <p:sp>
          <p:nvSpPr>
            <p:cNvPr id="68629" name="Oval 50"/>
            <p:cNvSpPr>
              <a:spLocks noChangeArrowheads="1"/>
            </p:cNvSpPr>
            <p:nvPr/>
          </p:nvSpPr>
          <p:spPr bwMode="auto">
            <a:xfrm>
              <a:off x="1927" y="2977"/>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8630" name="Rectangle 51"/>
            <p:cNvSpPr>
              <a:spLocks noChangeArrowheads="1"/>
            </p:cNvSpPr>
            <p:nvPr/>
          </p:nvSpPr>
          <p:spPr bwMode="auto">
            <a:xfrm>
              <a:off x="2109" y="2161"/>
              <a:ext cx="2631" cy="1406"/>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8631" name="Line 52"/>
            <p:cNvSpPr>
              <a:spLocks noChangeShapeType="1"/>
            </p:cNvSpPr>
            <p:nvPr/>
          </p:nvSpPr>
          <p:spPr bwMode="auto">
            <a:xfrm>
              <a:off x="2109" y="2614"/>
              <a:ext cx="2631" cy="0"/>
            </a:xfrm>
            <a:prstGeom prst="line">
              <a:avLst/>
            </a:prstGeom>
            <a:noFill/>
            <a:ln w="28575">
              <a:solidFill>
                <a:srgbClr val="FFCC00"/>
              </a:solidFill>
              <a:round/>
              <a:headEnd type="oval" w="med" len="med"/>
              <a:tailEnd type="oval" w="med" len="med"/>
            </a:ln>
          </p:spPr>
          <p:txBody>
            <a:bodyPr/>
            <a:lstStyle/>
            <a:p>
              <a:endParaRPr lang="zh-CN" altLang="en-US"/>
            </a:p>
          </p:txBody>
        </p:sp>
        <p:sp>
          <p:nvSpPr>
            <p:cNvPr id="68632" name="Line 53"/>
            <p:cNvSpPr>
              <a:spLocks noChangeShapeType="1"/>
            </p:cNvSpPr>
            <p:nvPr/>
          </p:nvSpPr>
          <p:spPr bwMode="auto">
            <a:xfrm>
              <a:off x="3333" y="2614"/>
              <a:ext cx="0" cy="953"/>
            </a:xfrm>
            <a:prstGeom prst="line">
              <a:avLst/>
            </a:prstGeom>
            <a:noFill/>
            <a:ln w="28575">
              <a:solidFill>
                <a:srgbClr val="FFCC00"/>
              </a:solidFill>
              <a:round/>
              <a:headEnd type="oval" w="med" len="med"/>
              <a:tailEnd type="oval" w="med" len="med"/>
            </a:ln>
          </p:spPr>
          <p:txBody>
            <a:bodyPr/>
            <a:lstStyle/>
            <a:p>
              <a:endParaRPr lang="zh-CN" altLang="en-US"/>
            </a:p>
          </p:txBody>
        </p:sp>
        <p:sp>
          <p:nvSpPr>
            <p:cNvPr id="68633" name="Line 54"/>
            <p:cNvSpPr>
              <a:spLocks noChangeShapeType="1"/>
            </p:cNvSpPr>
            <p:nvPr/>
          </p:nvSpPr>
          <p:spPr bwMode="auto">
            <a:xfrm>
              <a:off x="3883" y="2161"/>
              <a:ext cx="0" cy="1406"/>
            </a:xfrm>
            <a:prstGeom prst="line">
              <a:avLst/>
            </a:prstGeom>
            <a:noFill/>
            <a:ln w="28575">
              <a:solidFill>
                <a:srgbClr val="FFCC00"/>
              </a:solidFill>
              <a:round/>
              <a:headEnd type="oval" w="med" len="med"/>
              <a:tailEnd type="oval" w="med" len="med"/>
            </a:ln>
          </p:spPr>
          <p:txBody>
            <a:bodyPr/>
            <a:lstStyle/>
            <a:p>
              <a:endParaRPr lang="zh-CN" altLang="en-US"/>
            </a:p>
          </p:txBody>
        </p:sp>
        <p:sp>
          <p:nvSpPr>
            <p:cNvPr id="68634" name="Text Box 55"/>
            <p:cNvSpPr txBox="1">
              <a:spLocks noChangeArrowheads="1"/>
            </p:cNvSpPr>
            <p:nvPr/>
          </p:nvSpPr>
          <p:spPr bwMode="auto">
            <a:xfrm>
              <a:off x="3469" y="2977"/>
              <a:ext cx="410" cy="320"/>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3</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35" name="Text Box 56"/>
            <p:cNvSpPr txBox="1">
              <a:spLocks noChangeArrowheads="1"/>
            </p:cNvSpPr>
            <p:nvPr/>
          </p:nvSpPr>
          <p:spPr bwMode="auto">
            <a:xfrm>
              <a:off x="2517" y="1752"/>
              <a:ext cx="454" cy="320"/>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36" name="Line 57"/>
            <p:cNvSpPr>
              <a:spLocks noChangeShapeType="1"/>
            </p:cNvSpPr>
            <p:nvPr/>
          </p:nvSpPr>
          <p:spPr bwMode="auto">
            <a:xfrm>
              <a:off x="4649" y="2931"/>
              <a:ext cx="0" cy="272"/>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8637" name="Text Box 58"/>
            <p:cNvSpPr txBox="1">
              <a:spLocks noChangeArrowheads="1"/>
            </p:cNvSpPr>
            <p:nvPr/>
          </p:nvSpPr>
          <p:spPr bwMode="auto">
            <a:xfrm>
              <a:off x="2199" y="2750"/>
              <a:ext cx="192" cy="320"/>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68638" name="Text Box 59"/>
            <p:cNvSpPr txBox="1">
              <a:spLocks noChangeArrowheads="1"/>
            </p:cNvSpPr>
            <p:nvPr/>
          </p:nvSpPr>
          <p:spPr bwMode="auto">
            <a:xfrm>
              <a:off x="2199" y="3249"/>
              <a:ext cx="240" cy="320"/>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68639" name="Text Box 60"/>
            <p:cNvSpPr txBox="1">
              <a:spLocks noChangeArrowheads="1"/>
            </p:cNvSpPr>
            <p:nvPr/>
          </p:nvSpPr>
          <p:spPr bwMode="auto">
            <a:xfrm>
              <a:off x="2245" y="3022"/>
              <a:ext cx="590" cy="320"/>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24V</a:t>
              </a:r>
              <a:endParaRPr lang="en-US" altLang="zh-CN" sz="2800">
                <a:solidFill>
                  <a:srgbClr val="FFFF00"/>
                </a:solidFill>
                <a:ea typeface="仿宋_GB2312" pitchFamily="49" charset="-122"/>
              </a:endParaRPr>
            </a:p>
          </p:txBody>
        </p:sp>
        <p:sp>
          <p:nvSpPr>
            <p:cNvPr id="68640" name="Text Box 61"/>
            <p:cNvSpPr txBox="1">
              <a:spLocks noChangeArrowheads="1"/>
            </p:cNvSpPr>
            <p:nvPr/>
          </p:nvSpPr>
          <p:spPr bwMode="auto">
            <a:xfrm>
              <a:off x="2517" y="2251"/>
              <a:ext cx="410" cy="320"/>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3</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41" name="Text Box 62"/>
            <p:cNvSpPr txBox="1">
              <a:spLocks noChangeArrowheads="1"/>
            </p:cNvSpPr>
            <p:nvPr/>
          </p:nvSpPr>
          <p:spPr bwMode="auto">
            <a:xfrm>
              <a:off x="4104" y="1797"/>
              <a:ext cx="454" cy="320"/>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42" name="Text Box 63"/>
            <p:cNvSpPr txBox="1">
              <a:spLocks noChangeArrowheads="1"/>
            </p:cNvSpPr>
            <p:nvPr/>
          </p:nvSpPr>
          <p:spPr bwMode="auto">
            <a:xfrm>
              <a:off x="4104" y="2251"/>
              <a:ext cx="454" cy="320"/>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43" name="Text Box 64"/>
            <p:cNvSpPr txBox="1">
              <a:spLocks noChangeArrowheads="1"/>
            </p:cNvSpPr>
            <p:nvPr/>
          </p:nvSpPr>
          <p:spPr bwMode="auto">
            <a:xfrm>
              <a:off x="2880" y="2931"/>
              <a:ext cx="454" cy="320"/>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8644" name="Rectangle 65"/>
            <p:cNvSpPr>
              <a:spLocks noChangeArrowheads="1"/>
            </p:cNvSpPr>
            <p:nvPr/>
          </p:nvSpPr>
          <p:spPr bwMode="auto">
            <a:xfrm>
              <a:off x="4150" y="211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8645" name="Rectangle 66"/>
            <p:cNvSpPr>
              <a:spLocks noChangeArrowheads="1"/>
            </p:cNvSpPr>
            <p:nvPr/>
          </p:nvSpPr>
          <p:spPr bwMode="auto">
            <a:xfrm>
              <a:off x="4104" y="256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8646" name="Rectangle 67"/>
            <p:cNvSpPr>
              <a:spLocks noChangeArrowheads="1"/>
            </p:cNvSpPr>
            <p:nvPr/>
          </p:nvSpPr>
          <p:spPr bwMode="auto">
            <a:xfrm>
              <a:off x="2562" y="256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8647" name="Rectangle 68"/>
            <p:cNvSpPr>
              <a:spLocks noChangeArrowheads="1"/>
            </p:cNvSpPr>
            <p:nvPr/>
          </p:nvSpPr>
          <p:spPr bwMode="auto">
            <a:xfrm>
              <a:off x="2562" y="2070"/>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8648" name="Rectangle 69"/>
            <p:cNvSpPr>
              <a:spLocks noChangeArrowheads="1"/>
            </p:cNvSpPr>
            <p:nvPr/>
          </p:nvSpPr>
          <p:spPr bwMode="auto">
            <a:xfrm>
              <a:off x="3832" y="297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8649" name="Rectangle 70"/>
            <p:cNvSpPr>
              <a:spLocks noChangeArrowheads="1"/>
            </p:cNvSpPr>
            <p:nvPr/>
          </p:nvSpPr>
          <p:spPr bwMode="auto">
            <a:xfrm>
              <a:off x="3242" y="297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sp>
        <p:nvSpPr>
          <p:cNvPr id="409671" name="Line 71"/>
          <p:cNvSpPr>
            <a:spLocks noChangeShapeType="1"/>
          </p:cNvSpPr>
          <p:nvPr/>
        </p:nvSpPr>
        <p:spPr bwMode="auto">
          <a:xfrm>
            <a:off x="7667625" y="1341438"/>
            <a:ext cx="0" cy="503237"/>
          </a:xfrm>
          <a:prstGeom prst="line">
            <a:avLst/>
          </a:prstGeom>
          <a:noFill/>
          <a:ln w="28575">
            <a:solidFill>
              <a:srgbClr val="00FFFF"/>
            </a:solidFill>
            <a:round/>
            <a:headEnd/>
            <a:tailEnd type="triangle" w="med" len="med"/>
          </a:ln>
        </p:spPr>
        <p:txBody>
          <a:bodyPr/>
          <a:lstStyle/>
          <a:p>
            <a:endParaRPr lang="zh-CN" altLang="en-US"/>
          </a:p>
        </p:txBody>
      </p:sp>
      <p:sp>
        <p:nvSpPr>
          <p:cNvPr id="409672" name="Line 72"/>
          <p:cNvSpPr>
            <a:spLocks noChangeShapeType="1"/>
          </p:cNvSpPr>
          <p:nvPr/>
        </p:nvSpPr>
        <p:spPr bwMode="auto">
          <a:xfrm>
            <a:off x="7308850" y="2060575"/>
            <a:ext cx="431800" cy="0"/>
          </a:xfrm>
          <a:prstGeom prst="line">
            <a:avLst/>
          </a:prstGeom>
          <a:noFill/>
          <a:ln w="28575">
            <a:solidFill>
              <a:srgbClr val="00FFFF"/>
            </a:solidFill>
            <a:round/>
            <a:headEnd/>
            <a:tailEnd type="triangle" w="med" len="med"/>
          </a:ln>
        </p:spPr>
        <p:txBody>
          <a:bodyPr/>
          <a:lstStyle/>
          <a:p>
            <a:endParaRPr lang="zh-CN" altLang="en-US"/>
          </a:p>
        </p:txBody>
      </p:sp>
      <p:grpSp>
        <p:nvGrpSpPr>
          <p:cNvPr id="68622" name="Group 73"/>
          <p:cNvGrpSpPr>
            <a:grpSpLocks/>
          </p:cNvGrpSpPr>
          <p:nvPr/>
        </p:nvGrpSpPr>
        <p:grpSpPr bwMode="auto">
          <a:xfrm>
            <a:off x="6588125" y="6446838"/>
            <a:ext cx="792163" cy="366712"/>
            <a:chOff x="5193" y="4020"/>
            <a:chExt cx="499" cy="231"/>
          </a:xfrm>
        </p:grpSpPr>
        <p:pic>
          <p:nvPicPr>
            <p:cNvPr id="68623" name="Picture 74"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68624" name="Text Box 75">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09602"/>
                                        </p:tgtEl>
                                        <p:attrNameLst>
                                          <p:attrName>style.visibility</p:attrName>
                                        </p:attrNameLst>
                                      </p:cBhvr>
                                      <p:to>
                                        <p:strVal val="visible"/>
                                      </p:to>
                                    </p:set>
                                    <p:anim calcmode="lin" valueType="num">
                                      <p:cBhvr>
                                        <p:cTn id="7" dur="1000" fill="hold"/>
                                        <p:tgtEl>
                                          <p:spTgt spid="409602"/>
                                        </p:tgtEl>
                                        <p:attrNameLst>
                                          <p:attrName>ppt_w</p:attrName>
                                        </p:attrNameLst>
                                      </p:cBhvr>
                                      <p:tavLst>
                                        <p:tav tm="0">
                                          <p:val>
                                            <p:fltVal val="0"/>
                                          </p:val>
                                        </p:tav>
                                        <p:tav tm="100000">
                                          <p:val>
                                            <p:strVal val="#ppt_w"/>
                                          </p:val>
                                        </p:tav>
                                      </p:tavLst>
                                    </p:anim>
                                    <p:anim calcmode="lin" valueType="num">
                                      <p:cBhvr>
                                        <p:cTn id="8" dur="1000" fill="hold"/>
                                        <p:tgtEl>
                                          <p:spTgt spid="409602"/>
                                        </p:tgtEl>
                                        <p:attrNameLst>
                                          <p:attrName>ppt_h</p:attrName>
                                        </p:attrNameLst>
                                      </p:cBhvr>
                                      <p:tavLst>
                                        <p:tav tm="0">
                                          <p:val>
                                            <p:fltVal val="0"/>
                                          </p:val>
                                        </p:tav>
                                        <p:tav tm="100000">
                                          <p:val>
                                            <p:strVal val="#ppt_h"/>
                                          </p:val>
                                        </p:tav>
                                      </p:tavLst>
                                    </p:anim>
                                    <p:anim calcmode="lin" valueType="num">
                                      <p:cBhvr>
                                        <p:cTn id="9" dur="1000" fill="hold"/>
                                        <p:tgtEl>
                                          <p:spTgt spid="4096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9602"/>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1" fill="hold" grpId="0" nodeType="afterEffect">
                                  <p:stCondLst>
                                    <p:cond delay="0"/>
                                  </p:stCondLst>
                                  <p:childTnLst>
                                    <p:set>
                                      <p:cBhvr>
                                        <p:cTn id="13" dur="1" fill="hold">
                                          <p:stCondLst>
                                            <p:cond delay="0"/>
                                          </p:stCondLst>
                                        </p:cTn>
                                        <p:tgtEl>
                                          <p:spTgt spid="409603"/>
                                        </p:tgtEl>
                                        <p:attrNameLst>
                                          <p:attrName>style.visibility</p:attrName>
                                        </p:attrNameLst>
                                      </p:cBhvr>
                                      <p:to>
                                        <p:strVal val="visible"/>
                                      </p:to>
                                    </p:set>
                                    <p:anim calcmode="lin" valueType="num">
                                      <p:cBhvr additive="base">
                                        <p:cTn id="14" dur="500" fill="hold"/>
                                        <p:tgtEl>
                                          <p:spTgt spid="409603"/>
                                        </p:tgtEl>
                                        <p:attrNameLst>
                                          <p:attrName>ppt_x</p:attrName>
                                        </p:attrNameLst>
                                      </p:cBhvr>
                                      <p:tavLst>
                                        <p:tav tm="0">
                                          <p:val>
                                            <p:strVal val="#ppt_x"/>
                                          </p:val>
                                        </p:tav>
                                        <p:tav tm="100000">
                                          <p:val>
                                            <p:strVal val="#ppt_x"/>
                                          </p:val>
                                        </p:tav>
                                      </p:tavLst>
                                    </p:anim>
                                    <p:anim calcmode="lin" valueType="num">
                                      <p:cBhvr additive="base">
                                        <p:cTn id="15" dur="500" fill="hold"/>
                                        <p:tgtEl>
                                          <p:spTgt spid="409603"/>
                                        </p:tgtEl>
                                        <p:attrNameLst>
                                          <p:attrName>ppt_y</p:attrName>
                                        </p:attrNameLst>
                                      </p:cBhvr>
                                      <p:tavLst>
                                        <p:tav tm="0">
                                          <p:val>
                                            <p:strVal val="0-#ppt_h/2"/>
                                          </p:val>
                                        </p:tav>
                                        <p:tav tm="100000">
                                          <p:val>
                                            <p:strVal val="#ppt_y"/>
                                          </p:val>
                                        </p:tav>
                                      </p:tavLst>
                                    </p:anim>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409605"/>
                                        </p:tgtEl>
                                        <p:attrNameLst>
                                          <p:attrName>style.visibility</p:attrName>
                                        </p:attrNameLst>
                                      </p:cBhvr>
                                      <p:to>
                                        <p:strVal val="visible"/>
                                      </p:to>
                                    </p:set>
                                    <p:anim calcmode="lin" valueType="num">
                                      <p:cBhvr>
                                        <p:cTn id="24" dur="1000" fill="hold"/>
                                        <p:tgtEl>
                                          <p:spTgt spid="409605"/>
                                        </p:tgtEl>
                                        <p:attrNameLst>
                                          <p:attrName>ppt_w</p:attrName>
                                        </p:attrNameLst>
                                      </p:cBhvr>
                                      <p:tavLst>
                                        <p:tav tm="0">
                                          <p:val>
                                            <p:fltVal val="0"/>
                                          </p:val>
                                        </p:tav>
                                        <p:tav tm="100000">
                                          <p:val>
                                            <p:strVal val="#ppt_w"/>
                                          </p:val>
                                        </p:tav>
                                      </p:tavLst>
                                    </p:anim>
                                    <p:anim calcmode="lin" valueType="num">
                                      <p:cBhvr>
                                        <p:cTn id="25" dur="1000" fill="hold"/>
                                        <p:tgtEl>
                                          <p:spTgt spid="409605"/>
                                        </p:tgtEl>
                                        <p:attrNameLst>
                                          <p:attrName>ppt_h</p:attrName>
                                        </p:attrNameLst>
                                      </p:cBhvr>
                                      <p:tavLst>
                                        <p:tav tm="0">
                                          <p:val>
                                            <p:fltVal val="0"/>
                                          </p:val>
                                        </p:tav>
                                        <p:tav tm="100000">
                                          <p:val>
                                            <p:strVal val="#ppt_h"/>
                                          </p:val>
                                        </p:tav>
                                      </p:tavLst>
                                    </p:anim>
                                    <p:anim calcmode="lin" valueType="num">
                                      <p:cBhvr>
                                        <p:cTn id="26" dur="1000" fill="hold"/>
                                        <p:tgtEl>
                                          <p:spTgt spid="409605"/>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409605"/>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1000"/>
                            </p:stCondLst>
                            <p:childTnLst>
                              <p:par>
                                <p:cTn id="29" presetID="12" presetClass="entr" presetSubtype="4" fill="hold" grpId="0" nodeType="afterEffect">
                                  <p:stCondLst>
                                    <p:cond delay="0"/>
                                  </p:stCondLst>
                                  <p:childTnLst>
                                    <p:set>
                                      <p:cBhvr>
                                        <p:cTn id="30" dur="1" fill="hold">
                                          <p:stCondLst>
                                            <p:cond delay="0"/>
                                          </p:stCondLst>
                                        </p:cTn>
                                        <p:tgtEl>
                                          <p:spTgt spid="409606"/>
                                        </p:tgtEl>
                                        <p:attrNameLst>
                                          <p:attrName>style.visibility</p:attrName>
                                        </p:attrNameLst>
                                      </p:cBhvr>
                                      <p:to>
                                        <p:strVal val="visible"/>
                                      </p:to>
                                    </p:set>
                                    <p:animEffect transition="in" filter="slide(fromBottom)">
                                      <p:cBhvr>
                                        <p:cTn id="31" dur="2000"/>
                                        <p:tgtEl>
                                          <p:spTgt spid="40960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409604"/>
                                        </p:tgtEl>
                                        <p:attrNameLst>
                                          <p:attrName>style.visibility</p:attrName>
                                        </p:attrNameLst>
                                      </p:cBhvr>
                                      <p:to>
                                        <p:strVal val="visible"/>
                                      </p:to>
                                    </p:set>
                                    <p:animEffect transition="in" filter="slide(fromLeft)">
                                      <p:cBhvr>
                                        <p:cTn id="36" dur="500"/>
                                        <p:tgtEl>
                                          <p:spTgt spid="40960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409671"/>
                                        </p:tgtEl>
                                        <p:attrNameLst>
                                          <p:attrName>style.visibility</p:attrName>
                                        </p:attrNameLst>
                                      </p:cBhvr>
                                      <p:to>
                                        <p:strVal val="visible"/>
                                      </p:to>
                                    </p:set>
                                    <p:anim calcmode="lin" valueType="num">
                                      <p:cBhvr additive="base">
                                        <p:cTn id="46" dur="1000" fill="hold"/>
                                        <p:tgtEl>
                                          <p:spTgt spid="409671"/>
                                        </p:tgtEl>
                                        <p:attrNameLst>
                                          <p:attrName>ppt_x</p:attrName>
                                        </p:attrNameLst>
                                      </p:cBhvr>
                                      <p:tavLst>
                                        <p:tav tm="0">
                                          <p:val>
                                            <p:strVal val="#ppt_x"/>
                                          </p:val>
                                        </p:tav>
                                        <p:tav tm="100000">
                                          <p:val>
                                            <p:strVal val="#ppt_x"/>
                                          </p:val>
                                        </p:tav>
                                      </p:tavLst>
                                    </p:anim>
                                    <p:anim calcmode="lin" valueType="num">
                                      <p:cBhvr additive="base">
                                        <p:cTn id="47" dur="1000" fill="hold"/>
                                        <p:tgtEl>
                                          <p:spTgt spid="409671"/>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409672"/>
                                        </p:tgtEl>
                                        <p:attrNameLst>
                                          <p:attrName>style.visibility</p:attrName>
                                        </p:attrNameLst>
                                      </p:cBhvr>
                                      <p:to>
                                        <p:strVal val="visible"/>
                                      </p:to>
                                    </p:set>
                                    <p:anim calcmode="lin" valueType="num">
                                      <p:cBhvr additive="base">
                                        <p:cTn id="51" dur="1000" fill="hold"/>
                                        <p:tgtEl>
                                          <p:spTgt spid="409672"/>
                                        </p:tgtEl>
                                        <p:attrNameLst>
                                          <p:attrName>ppt_x</p:attrName>
                                        </p:attrNameLst>
                                      </p:cBhvr>
                                      <p:tavLst>
                                        <p:tav tm="0">
                                          <p:val>
                                            <p:strVal val="0-#ppt_w/2"/>
                                          </p:val>
                                        </p:tav>
                                        <p:tav tm="100000">
                                          <p:val>
                                            <p:strVal val="#ppt_x"/>
                                          </p:val>
                                        </p:tav>
                                      </p:tavLst>
                                    </p:anim>
                                    <p:anim calcmode="lin" valueType="num">
                                      <p:cBhvr additive="base">
                                        <p:cTn id="52" dur="1000" fill="hold"/>
                                        <p:tgtEl>
                                          <p:spTgt spid="409672"/>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409644"/>
                                        </p:tgtEl>
                                        <p:attrNameLst>
                                          <p:attrName>style.visibility</p:attrName>
                                        </p:attrNameLst>
                                      </p:cBhvr>
                                      <p:to>
                                        <p:strVal val="visible"/>
                                      </p:to>
                                    </p:set>
                                    <p:animEffect transition="in" filter="strips(downRight)">
                                      <p:cBhvr>
                                        <p:cTn id="57" dur="3000"/>
                                        <p:tgtEl>
                                          <p:spTgt spid="40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p:bldP spid="409603" grpId="0" autoUpdateAnimBg="0"/>
      <p:bldP spid="409604" grpId="0"/>
      <p:bldP spid="409605" grpId="0" animBg="1" autoUpdateAnimBg="0"/>
      <p:bldP spid="409606" grpId="0" autoUpdateAnimBg="0"/>
      <p:bldP spid="409671" grpId="0" animBg="1"/>
      <p:bldP spid="40967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626" name="Object 2"/>
          <p:cNvGraphicFramePr>
            <a:graphicFrameLocks noChangeAspect="1"/>
          </p:cNvGraphicFramePr>
          <p:nvPr/>
        </p:nvGraphicFramePr>
        <p:xfrm>
          <a:off x="900113" y="3933825"/>
          <a:ext cx="5280025" cy="577850"/>
        </p:xfrm>
        <a:graphic>
          <a:graphicData uri="http://schemas.openxmlformats.org/presentationml/2006/ole">
            <p:oleObj spid="_x0000_s69634" name="公式" r:id="rId3" imgW="2247921" imgH="257247" progId="Equation.3">
              <p:embed/>
            </p:oleObj>
          </a:graphicData>
        </a:graphic>
      </p:graphicFrame>
      <p:grpSp>
        <p:nvGrpSpPr>
          <p:cNvPr id="69635" name="Group 3"/>
          <p:cNvGrpSpPr>
            <a:grpSpLocks/>
          </p:cNvGrpSpPr>
          <p:nvPr/>
        </p:nvGrpSpPr>
        <p:grpSpPr bwMode="auto">
          <a:xfrm>
            <a:off x="8316913" y="6446838"/>
            <a:ext cx="792162" cy="366712"/>
            <a:chOff x="5193" y="4020"/>
            <a:chExt cx="499" cy="231"/>
          </a:xfrm>
        </p:grpSpPr>
        <p:pic>
          <p:nvPicPr>
            <p:cNvPr id="69690" name="Picture 4"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69691" name="Text Box 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69636" name="Group 6"/>
          <p:cNvGrpSpPr>
            <a:grpSpLocks/>
          </p:cNvGrpSpPr>
          <p:nvPr/>
        </p:nvGrpSpPr>
        <p:grpSpPr bwMode="auto">
          <a:xfrm>
            <a:off x="7453313" y="6446838"/>
            <a:ext cx="792162" cy="366712"/>
            <a:chOff x="4649" y="4020"/>
            <a:chExt cx="499" cy="231"/>
          </a:xfrm>
        </p:grpSpPr>
        <p:pic>
          <p:nvPicPr>
            <p:cNvPr id="69688" name="Picture 7" descr="78900"/>
            <p:cNvPicPr>
              <a:picLocks noChangeAspect="1" noChangeArrowheads="1"/>
            </p:cNvPicPr>
            <p:nvPr/>
          </p:nvPicPr>
          <p:blipFill>
            <a:blip r:embed="rId4"/>
            <a:srcRect/>
            <a:stretch>
              <a:fillRect/>
            </a:stretch>
          </p:blipFill>
          <p:spPr bwMode="auto">
            <a:xfrm>
              <a:off x="4649" y="4066"/>
              <a:ext cx="499" cy="181"/>
            </a:xfrm>
            <a:prstGeom prst="rect">
              <a:avLst/>
            </a:prstGeom>
            <a:noFill/>
            <a:ln w="9525">
              <a:noFill/>
              <a:miter lim="800000"/>
              <a:headEnd/>
              <a:tailEnd/>
            </a:ln>
          </p:spPr>
        </p:pic>
        <p:sp>
          <p:nvSpPr>
            <p:cNvPr id="69689" name="Text Box 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sp>
        <p:nvSpPr>
          <p:cNvPr id="410633" name="Text Box 9"/>
          <p:cNvSpPr txBox="1">
            <a:spLocks noChangeArrowheads="1"/>
          </p:cNvSpPr>
          <p:nvPr/>
        </p:nvSpPr>
        <p:spPr bwMode="auto">
          <a:xfrm>
            <a:off x="539750" y="692150"/>
            <a:ext cx="3455988" cy="519113"/>
          </a:xfrm>
          <a:prstGeom prst="rect">
            <a:avLst/>
          </a:prstGeom>
          <a:noFill/>
          <a:ln w="9525">
            <a:noFill/>
            <a:miter lim="800000"/>
            <a:headEnd/>
            <a:tailEnd/>
          </a:ln>
        </p:spPr>
        <p:txBody>
          <a:bodyPr anchor="ctr">
            <a:spAutoFit/>
          </a:bodyPr>
          <a:lstStyle/>
          <a:p>
            <a:pPr marL="342900" indent="-342900" eaLnBrk="1" hangingPunct="1">
              <a:spcBef>
                <a:spcPct val="50000"/>
              </a:spcBef>
              <a:buFontTx/>
              <a:buAutoNum type="circleNumDbPlain" startAt="2"/>
            </a:pPr>
            <a:r>
              <a:rPr kumimoji="1" lang="zh-CN" altLang="en-US" sz="2800" b="1">
                <a:solidFill>
                  <a:srgbClr val="FFFF00"/>
                </a:solidFill>
                <a:latin typeface="楷体_GB2312" pitchFamily="49" charset="-122"/>
                <a:ea typeface="楷体_GB2312" pitchFamily="49" charset="-122"/>
              </a:rPr>
              <a:t>求等效电阻</a:t>
            </a:r>
            <a:r>
              <a:rPr kumimoji="1" lang="en-US" altLang="zh-CN" sz="2800" i="1">
                <a:solidFill>
                  <a:schemeClr val="bg1"/>
                </a:solidFill>
                <a:latin typeface="Times New Roman" pitchFamily="18" charset="0"/>
                <a:ea typeface="楷体_GB2312" pitchFamily="49" charset="-122"/>
              </a:rPr>
              <a:t>R</a:t>
            </a:r>
            <a:r>
              <a:rPr kumimoji="1" lang="en-US" altLang="zh-CN" sz="2800" baseline="-25000">
                <a:solidFill>
                  <a:schemeClr val="bg1"/>
                </a:solidFill>
                <a:latin typeface="Times New Roman" pitchFamily="18" charset="0"/>
                <a:ea typeface="楷体_GB2312" pitchFamily="49" charset="-122"/>
              </a:rPr>
              <a:t>eq</a:t>
            </a:r>
            <a:endParaRPr kumimoji="1" lang="en-US" altLang="zh-CN" sz="2800">
              <a:solidFill>
                <a:schemeClr val="bg1"/>
              </a:solidFill>
              <a:latin typeface="Times New Roman" pitchFamily="18" charset="0"/>
              <a:ea typeface="楷体_GB2312" pitchFamily="49" charset="-122"/>
            </a:endParaRPr>
          </a:p>
        </p:txBody>
      </p:sp>
      <p:grpSp>
        <p:nvGrpSpPr>
          <p:cNvPr id="4" name="Group 10"/>
          <p:cNvGrpSpPr>
            <a:grpSpLocks/>
          </p:cNvGrpSpPr>
          <p:nvPr/>
        </p:nvGrpSpPr>
        <p:grpSpPr bwMode="auto">
          <a:xfrm>
            <a:off x="4211638" y="692150"/>
            <a:ext cx="4632325" cy="3255963"/>
            <a:chOff x="2246" y="482"/>
            <a:chExt cx="2918" cy="2051"/>
          </a:xfrm>
        </p:grpSpPr>
        <p:sp>
          <p:nvSpPr>
            <p:cNvPr id="69665" name="Text Box 11"/>
            <p:cNvSpPr txBox="1">
              <a:spLocks noChangeArrowheads="1"/>
            </p:cNvSpPr>
            <p:nvPr/>
          </p:nvSpPr>
          <p:spPr bwMode="auto">
            <a:xfrm>
              <a:off x="4876" y="1117"/>
              <a:ext cx="288"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a:t>
              </a:r>
              <a:endParaRPr lang="en-US" altLang="zh-CN" sz="2800">
                <a:solidFill>
                  <a:srgbClr val="FFFF00"/>
                </a:solidFill>
                <a:ea typeface="仿宋_GB2312" pitchFamily="49" charset="-122"/>
              </a:endParaRPr>
            </a:p>
          </p:txBody>
        </p:sp>
        <p:sp>
          <p:nvSpPr>
            <p:cNvPr id="69666" name="Text Box 12"/>
            <p:cNvSpPr txBox="1">
              <a:spLocks noChangeArrowheads="1"/>
            </p:cNvSpPr>
            <p:nvPr/>
          </p:nvSpPr>
          <p:spPr bwMode="auto">
            <a:xfrm>
              <a:off x="4876" y="2206"/>
              <a:ext cx="192"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b</a:t>
              </a:r>
              <a:endParaRPr lang="en-US" altLang="zh-CN" sz="2800">
                <a:solidFill>
                  <a:srgbClr val="FFFF00"/>
                </a:solidFill>
                <a:ea typeface="仿宋_GB2312" pitchFamily="49" charset="-122"/>
              </a:endParaRPr>
            </a:p>
          </p:txBody>
        </p:sp>
        <p:sp>
          <p:nvSpPr>
            <p:cNvPr id="69667" name="Rectangle 13"/>
            <p:cNvSpPr>
              <a:spLocks noChangeArrowheads="1"/>
            </p:cNvSpPr>
            <p:nvPr/>
          </p:nvSpPr>
          <p:spPr bwMode="auto">
            <a:xfrm>
              <a:off x="2246" y="891"/>
              <a:ext cx="2631" cy="1406"/>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69668" name="Line 14"/>
            <p:cNvSpPr>
              <a:spLocks noChangeShapeType="1"/>
            </p:cNvSpPr>
            <p:nvPr/>
          </p:nvSpPr>
          <p:spPr bwMode="auto">
            <a:xfrm>
              <a:off x="2246" y="1344"/>
              <a:ext cx="2631" cy="0"/>
            </a:xfrm>
            <a:prstGeom prst="line">
              <a:avLst/>
            </a:prstGeom>
            <a:noFill/>
            <a:ln w="28575">
              <a:solidFill>
                <a:srgbClr val="FFCC00"/>
              </a:solidFill>
              <a:round/>
              <a:headEnd type="oval" w="med" len="med"/>
              <a:tailEnd type="oval" w="med" len="med"/>
            </a:ln>
          </p:spPr>
          <p:txBody>
            <a:bodyPr/>
            <a:lstStyle/>
            <a:p>
              <a:endParaRPr lang="zh-CN" altLang="en-US"/>
            </a:p>
          </p:txBody>
        </p:sp>
        <p:sp>
          <p:nvSpPr>
            <p:cNvPr id="69669" name="Line 15"/>
            <p:cNvSpPr>
              <a:spLocks noChangeShapeType="1"/>
            </p:cNvSpPr>
            <p:nvPr/>
          </p:nvSpPr>
          <p:spPr bwMode="auto">
            <a:xfrm>
              <a:off x="3470" y="1344"/>
              <a:ext cx="0" cy="953"/>
            </a:xfrm>
            <a:prstGeom prst="line">
              <a:avLst/>
            </a:prstGeom>
            <a:noFill/>
            <a:ln w="28575">
              <a:solidFill>
                <a:srgbClr val="FFCC00"/>
              </a:solidFill>
              <a:round/>
              <a:headEnd type="oval" w="med" len="med"/>
              <a:tailEnd type="oval" w="med" len="med"/>
            </a:ln>
          </p:spPr>
          <p:txBody>
            <a:bodyPr/>
            <a:lstStyle/>
            <a:p>
              <a:endParaRPr lang="zh-CN" altLang="en-US"/>
            </a:p>
          </p:txBody>
        </p:sp>
        <p:sp>
          <p:nvSpPr>
            <p:cNvPr id="69670" name="Line 16"/>
            <p:cNvSpPr>
              <a:spLocks noChangeShapeType="1"/>
            </p:cNvSpPr>
            <p:nvPr/>
          </p:nvSpPr>
          <p:spPr bwMode="auto">
            <a:xfrm>
              <a:off x="4020" y="891"/>
              <a:ext cx="0" cy="1406"/>
            </a:xfrm>
            <a:prstGeom prst="line">
              <a:avLst/>
            </a:prstGeom>
            <a:noFill/>
            <a:ln w="28575">
              <a:solidFill>
                <a:srgbClr val="FFCC00"/>
              </a:solidFill>
              <a:round/>
              <a:headEnd type="oval" w="med" len="med"/>
              <a:tailEnd type="oval" w="med" len="med"/>
            </a:ln>
          </p:spPr>
          <p:txBody>
            <a:bodyPr/>
            <a:lstStyle/>
            <a:p>
              <a:endParaRPr lang="zh-CN" altLang="en-US"/>
            </a:p>
          </p:txBody>
        </p:sp>
        <p:sp>
          <p:nvSpPr>
            <p:cNvPr id="69671" name="Text Box 17"/>
            <p:cNvSpPr txBox="1">
              <a:spLocks noChangeArrowheads="1"/>
            </p:cNvSpPr>
            <p:nvPr/>
          </p:nvSpPr>
          <p:spPr bwMode="auto">
            <a:xfrm>
              <a:off x="3606" y="1707"/>
              <a:ext cx="41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3</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9672" name="Text Box 18"/>
            <p:cNvSpPr txBox="1">
              <a:spLocks noChangeArrowheads="1"/>
            </p:cNvSpPr>
            <p:nvPr/>
          </p:nvSpPr>
          <p:spPr bwMode="auto">
            <a:xfrm>
              <a:off x="2654" y="482"/>
              <a:ext cx="45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9673" name="Text Box 19"/>
            <p:cNvSpPr txBox="1">
              <a:spLocks noChangeArrowheads="1"/>
            </p:cNvSpPr>
            <p:nvPr/>
          </p:nvSpPr>
          <p:spPr bwMode="auto">
            <a:xfrm>
              <a:off x="2654" y="981"/>
              <a:ext cx="410"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3</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9674" name="Text Box 20"/>
            <p:cNvSpPr txBox="1">
              <a:spLocks noChangeArrowheads="1"/>
            </p:cNvSpPr>
            <p:nvPr/>
          </p:nvSpPr>
          <p:spPr bwMode="auto">
            <a:xfrm>
              <a:off x="4241" y="527"/>
              <a:ext cx="45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9675" name="Text Box 21"/>
            <p:cNvSpPr txBox="1">
              <a:spLocks noChangeArrowheads="1"/>
            </p:cNvSpPr>
            <p:nvPr/>
          </p:nvSpPr>
          <p:spPr bwMode="auto">
            <a:xfrm>
              <a:off x="4241" y="981"/>
              <a:ext cx="45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9676" name="Text Box 22"/>
            <p:cNvSpPr txBox="1">
              <a:spLocks noChangeArrowheads="1"/>
            </p:cNvSpPr>
            <p:nvPr/>
          </p:nvSpPr>
          <p:spPr bwMode="auto">
            <a:xfrm>
              <a:off x="3017" y="1661"/>
              <a:ext cx="45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6</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69677" name="Rectangle 23"/>
            <p:cNvSpPr>
              <a:spLocks noChangeArrowheads="1"/>
            </p:cNvSpPr>
            <p:nvPr/>
          </p:nvSpPr>
          <p:spPr bwMode="auto">
            <a:xfrm>
              <a:off x="4287" y="84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9678" name="Rectangle 24"/>
            <p:cNvSpPr>
              <a:spLocks noChangeArrowheads="1"/>
            </p:cNvSpPr>
            <p:nvPr/>
          </p:nvSpPr>
          <p:spPr bwMode="auto">
            <a:xfrm>
              <a:off x="4241" y="129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9679" name="Rectangle 25"/>
            <p:cNvSpPr>
              <a:spLocks noChangeArrowheads="1"/>
            </p:cNvSpPr>
            <p:nvPr/>
          </p:nvSpPr>
          <p:spPr bwMode="auto">
            <a:xfrm>
              <a:off x="2699" y="129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9680" name="Rectangle 26"/>
            <p:cNvSpPr>
              <a:spLocks noChangeArrowheads="1"/>
            </p:cNvSpPr>
            <p:nvPr/>
          </p:nvSpPr>
          <p:spPr bwMode="auto">
            <a:xfrm>
              <a:off x="2699" y="800"/>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69681" name="Rectangle 27"/>
            <p:cNvSpPr>
              <a:spLocks noChangeArrowheads="1"/>
            </p:cNvSpPr>
            <p:nvPr/>
          </p:nvSpPr>
          <p:spPr bwMode="auto">
            <a:xfrm>
              <a:off x="3969" y="170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9682" name="Rectangle 28"/>
            <p:cNvSpPr>
              <a:spLocks noChangeArrowheads="1"/>
            </p:cNvSpPr>
            <p:nvPr/>
          </p:nvSpPr>
          <p:spPr bwMode="auto">
            <a:xfrm>
              <a:off x="3379" y="170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9683" name="Rectangle 29"/>
            <p:cNvSpPr>
              <a:spLocks noChangeArrowheads="1"/>
            </p:cNvSpPr>
            <p:nvPr/>
          </p:nvSpPr>
          <p:spPr bwMode="auto">
            <a:xfrm>
              <a:off x="4830" y="1616"/>
              <a:ext cx="91" cy="453"/>
            </a:xfrm>
            <a:prstGeom prst="rect">
              <a:avLst/>
            </a:prstGeom>
            <a:solidFill>
              <a:srgbClr val="000099"/>
            </a:solidFill>
            <a:ln w="9525">
              <a:noFill/>
              <a:miter lim="800000"/>
              <a:headEnd/>
              <a:tailEnd/>
            </a:ln>
          </p:spPr>
          <p:txBody>
            <a:bodyPr wrap="none" anchor="ctr"/>
            <a:lstStyle/>
            <a:p>
              <a:endParaRPr lang="zh-CN" altLang="en-US">
                <a:ea typeface="宋体" charset="-122"/>
              </a:endParaRPr>
            </a:p>
          </p:txBody>
        </p:sp>
        <p:sp>
          <p:nvSpPr>
            <p:cNvPr id="69684" name="AutoShape 30"/>
            <p:cNvSpPr>
              <a:spLocks noChangeArrowheads="1"/>
            </p:cNvSpPr>
            <p:nvPr/>
          </p:nvSpPr>
          <p:spPr bwMode="auto">
            <a:xfrm>
              <a:off x="4422" y="1842"/>
              <a:ext cx="454" cy="105"/>
            </a:xfrm>
            <a:prstGeom prst="leftArrow">
              <a:avLst>
                <a:gd name="adj1" fmla="val 50000"/>
                <a:gd name="adj2" fmla="val 108095"/>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sp>
          <p:nvSpPr>
            <p:cNvPr id="69685" name="Text Box 31"/>
            <p:cNvSpPr txBox="1">
              <a:spLocks noChangeArrowheads="1"/>
            </p:cNvSpPr>
            <p:nvPr/>
          </p:nvSpPr>
          <p:spPr bwMode="auto">
            <a:xfrm>
              <a:off x="4422" y="1525"/>
              <a:ext cx="396" cy="327"/>
            </a:xfrm>
            <a:prstGeom prst="rect">
              <a:avLst/>
            </a:prstGeom>
            <a:noFill/>
            <a:ln w="28575">
              <a:noFill/>
              <a:miter lim="800000"/>
              <a:headEnd/>
              <a:tailEnd/>
            </a:ln>
          </p:spPr>
          <p:txBody>
            <a:bodyPr wrap="none"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p>
          </p:txBody>
        </p:sp>
        <p:sp>
          <p:nvSpPr>
            <p:cNvPr id="69686" name="Oval 32"/>
            <p:cNvSpPr>
              <a:spLocks noChangeArrowheads="1"/>
            </p:cNvSpPr>
            <p:nvPr/>
          </p:nvSpPr>
          <p:spPr bwMode="auto">
            <a:xfrm>
              <a:off x="4830" y="1979"/>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69687" name="Oval 33"/>
            <p:cNvSpPr>
              <a:spLocks noChangeArrowheads="1"/>
            </p:cNvSpPr>
            <p:nvPr/>
          </p:nvSpPr>
          <p:spPr bwMode="auto">
            <a:xfrm>
              <a:off x="4830" y="1616"/>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grpSp>
      <p:sp>
        <p:nvSpPr>
          <p:cNvPr id="410658" name="Text Box 34"/>
          <p:cNvSpPr txBox="1">
            <a:spLocks noChangeArrowheads="1"/>
          </p:cNvSpPr>
          <p:nvPr/>
        </p:nvSpPr>
        <p:spPr bwMode="auto">
          <a:xfrm>
            <a:off x="900113" y="4652963"/>
            <a:ext cx="2863850" cy="519112"/>
          </a:xfrm>
          <a:prstGeom prst="rect">
            <a:avLst/>
          </a:prstGeom>
          <a:noFill/>
          <a:ln w="9525">
            <a:noFill/>
            <a:miter lim="800000"/>
            <a:headEnd/>
            <a:tailEnd/>
          </a:ln>
        </p:spPr>
        <p:txBody>
          <a:bodyPr wrap="none" anchor="ctr">
            <a:spAutoFit/>
          </a:bodyPr>
          <a:lstStyle/>
          <a:p>
            <a:pPr marL="342900" indent="-342900" algn="ctr" eaLnBrk="1" hangingPunct="1">
              <a:spcBef>
                <a:spcPct val="50000"/>
              </a:spcBef>
              <a:buFontTx/>
              <a:buAutoNum type="circleNumDbPlain" startAt="3"/>
            </a:pPr>
            <a:r>
              <a:rPr kumimoji="1" lang="zh-CN" altLang="en-US" sz="2800" b="1">
                <a:solidFill>
                  <a:srgbClr val="FFFF00"/>
                </a:solidFill>
                <a:latin typeface="楷体_GB2312" pitchFamily="49" charset="-122"/>
                <a:ea typeface="楷体_GB2312" pitchFamily="49" charset="-122"/>
              </a:rPr>
              <a:t>诺顿等效电路</a:t>
            </a:r>
            <a:r>
              <a:rPr kumimoji="1" lang="en-US" altLang="zh-CN" sz="2800" b="1">
                <a:solidFill>
                  <a:srgbClr val="FFFF00"/>
                </a:solidFill>
                <a:latin typeface="楷体_GB2312" pitchFamily="49" charset="-122"/>
                <a:ea typeface="楷体_GB2312" pitchFamily="49" charset="-122"/>
              </a:rPr>
              <a:t>:</a:t>
            </a:r>
          </a:p>
        </p:txBody>
      </p:sp>
      <p:graphicFrame>
        <p:nvGraphicFramePr>
          <p:cNvPr id="410659" name="Object 35"/>
          <p:cNvGraphicFramePr>
            <a:graphicFrameLocks noChangeAspect="1"/>
          </p:cNvGraphicFramePr>
          <p:nvPr/>
        </p:nvGraphicFramePr>
        <p:xfrm>
          <a:off x="900113" y="5373688"/>
          <a:ext cx="3384550" cy="533400"/>
        </p:xfrm>
        <a:graphic>
          <a:graphicData uri="http://schemas.openxmlformats.org/presentationml/2006/ole">
            <p:oleObj spid="_x0000_s69640" name="公式" r:id="rId5" imgW="1476279" imgH="219186" progId="Equation.3">
              <p:embed/>
            </p:oleObj>
          </a:graphicData>
        </a:graphic>
      </p:graphicFrame>
      <p:grpSp>
        <p:nvGrpSpPr>
          <p:cNvPr id="5" name="Group 36"/>
          <p:cNvGrpSpPr>
            <a:grpSpLocks/>
          </p:cNvGrpSpPr>
          <p:nvPr/>
        </p:nvGrpSpPr>
        <p:grpSpPr bwMode="auto">
          <a:xfrm>
            <a:off x="395288" y="1557338"/>
            <a:ext cx="3767137" cy="2103437"/>
            <a:chOff x="249" y="981"/>
            <a:chExt cx="2373" cy="1325"/>
          </a:xfrm>
        </p:grpSpPr>
        <p:sp>
          <p:nvSpPr>
            <p:cNvPr id="69645" name="Text Box 37"/>
            <p:cNvSpPr txBox="1">
              <a:spLocks noChangeArrowheads="1"/>
            </p:cNvSpPr>
            <p:nvPr/>
          </p:nvSpPr>
          <p:spPr bwMode="auto">
            <a:xfrm>
              <a:off x="413" y="1198"/>
              <a:ext cx="426" cy="327"/>
            </a:xfrm>
            <a:prstGeom prst="rect">
              <a:avLst/>
            </a:prstGeom>
            <a:noFill/>
            <a:ln w="2857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sc</a:t>
              </a:r>
            </a:p>
          </p:txBody>
        </p:sp>
        <p:sp>
          <p:nvSpPr>
            <p:cNvPr id="69646" name="Text Box 38"/>
            <p:cNvSpPr txBox="1">
              <a:spLocks noChangeArrowheads="1"/>
            </p:cNvSpPr>
            <p:nvPr/>
          </p:nvSpPr>
          <p:spPr bwMode="auto">
            <a:xfrm flipH="1">
              <a:off x="2200" y="981"/>
              <a:ext cx="339"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69647" name="Text Box 39"/>
            <p:cNvSpPr txBox="1">
              <a:spLocks noChangeArrowheads="1"/>
            </p:cNvSpPr>
            <p:nvPr/>
          </p:nvSpPr>
          <p:spPr bwMode="auto">
            <a:xfrm flipH="1">
              <a:off x="2109" y="1979"/>
              <a:ext cx="28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69648" name="Text Box 40"/>
            <p:cNvSpPr txBox="1">
              <a:spLocks noChangeArrowheads="1"/>
            </p:cNvSpPr>
            <p:nvPr/>
          </p:nvSpPr>
          <p:spPr bwMode="auto">
            <a:xfrm flipH="1">
              <a:off x="1610" y="1162"/>
              <a:ext cx="47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1A</a:t>
              </a:r>
            </a:p>
          </p:txBody>
        </p:sp>
        <p:sp>
          <p:nvSpPr>
            <p:cNvPr id="69649" name="Text Box 41"/>
            <p:cNvSpPr txBox="1">
              <a:spLocks noChangeArrowheads="1"/>
            </p:cNvSpPr>
            <p:nvPr/>
          </p:nvSpPr>
          <p:spPr bwMode="auto">
            <a:xfrm>
              <a:off x="1293" y="1389"/>
              <a:ext cx="427"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4</a:t>
              </a:r>
              <a:r>
                <a:rPr kumimoji="1" lang="en-US" altLang="zh-CN" sz="2800">
                  <a:solidFill>
                    <a:schemeClr val="bg1"/>
                  </a:solidFill>
                  <a:latin typeface="Times New Roman" pitchFamily="18" charset="0"/>
                  <a:ea typeface="宋体" charset="-122"/>
                  <a:sym typeface="Symbol" pitchFamily="18" charset="2"/>
                </a:rPr>
                <a:t></a:t>
              </a:r>
            </a:p>
          </p:txBody>
        </p:sp>
        <p:sp>
          <p:nvSpPr>
            <p:cNvPr id="69650" name="Text Box 42"/>
            <p:cNvSpPr txBox="1">
              <a:spLocks noChangeArrowheads="1"/>
            </p:cNvSpPr>
            <p:nvPr/>
          </p:nvSpPr>
          <p:spPr bwMode="auto">
            <a:xfrm>
              <a:off x="2200" y="1208"/>
              <a:ext cx="284"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69651" name="Text Box 43"/>
            <p:cNvSpPr txBox="1">
              <a:spLocks noChangeArrowheads="1"/>
            </p:cNvSpPr>
            <p:nvPr/>
          </p:nvSpPr>
          <p:spPr bwMode="auto">
            <a:xfrm>
              <a:off x="2200" y="1706"/>
              <a:ext cx="379"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69652" name="Text Box 44"/>
            <p:cNvSpPr txBox="1">
              <a:spLocks noChangeArrowheads="1"/>
            </p:cNvSpPr>
            <p:nvPr/>
          </p:nvSpPr>
          <p:spPr bwMode="auto">
            <a:xfrm>
              <a:off x="2291" y="1434"/>
              <a:ext cx="331"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U</a:t>
              </a:r>
            </a:p>
          </p:txBody>
        </p:sp>
        <p:sp>
          <p:nvSpPr>
            <p:cNvPr id="69653" name="Line 45"/>
            <p:cNvSpPr>
              <a:spLocks noChangeShapeType="1"/>
            </p:cNvSpPr>
            <p:nvPr/>
          </p:nvSpPr>
          <p:spPr bwMode="auto">
            <a:xfrm>
              <a:off x="1247" y="1162"/>
              <a:ext cx="0" cy="998"/>
            </a:xfrm>
            <a:prstGeom prst="line">
              <a:avLst/>
            </a:prstGeom>
            <a:noFill/>
            <a:ln w="28575">
              <a:solidFill>
                <a:srgbClr val="FFCC00"/>
              </a:solidFill>
              <a:round/>
              <a:headEnd type="oval" w="med" len="med"/>
              <a:tailEnd type="oval" w="med" len="med"/>
            </a:ln>
          </p:spPr>
          <p:txBody>
            <a:bodyPr/>
            <a:lstStyle/>
            <a:p>
              <a:endParaRPr lang="zh-CN" altLang="en-US"/>
            </a:p>
          </p:txBody>
        </p:sp>
        <p:sp>
          <p:nvSpPr>
            <p:cNvPr id="69654" name="Rectangle 46"/>
            <p:cNvSpPr>
              <a:spLocks noChangeArrowheads="1"/>
            </p:cNvSpPr>
            <p:nvPr/>
          </p:nvSpPr>
          <p:spPr bwMode="auto">
            <a:xfrm>
              <a:off x="1165" y="143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69655" name="Text Box 47"/>
            <p:cNvSpPr txBox="1">
              <a:spLocks noChangeArrowheads="1"/>
            </p:cNvSpPr>
            <p:nvPr/>
          </p:nvSpPr>
          <p:spPr bwMode="auto">
            <a:xfrm flipH="1">
              <a:off x="567" y="1525"/>
              <a:ext cx="68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3A</a:t>
              </a:r>
            </a:p>
          </p:txBody>
        </p:sp>
        <p:sp>
          <p:nvSpPr>
            <p:cNvPr id="69656" name="Line 48"/>
            <p:cNvSpPr>
              <a:spLocks noChangeShapeType="1"/>
            </p:cNvSpPr>
            <p:nvPr/>
          </p:nvSpPr>
          <p:spPr bwMode="auto">
            <a:xfrm flipH="1" flipV="1">
              <a:off x="2154" y="1162"/>
              <a:ext cx="0" cy="215"/>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69657" name="Rectangle 49"/>
            <p:cNvSpPr>
              <a:spLocks noChangeArrowheads="1"/>
            </p:cNvSpPr>
            <p:nvPr/>
          </p:nvSpPr>
          <p:spPr bwMode="auto">
            <a:xfrm>
              <a:off x="430" y="1162"/>
              <a:ext cx="1679" cy="998"/>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grpSp>
          <p:nvGrpSpPr>
            <p:cNvPr id="69658" name="Group 50"/>
            <p:cNvGrpSpPr>
              <a:grpSpLocks/>
            </p:cNvGrpSpPr>
            <p:nvPr/>
          </p:nvGrpSpPr>
          <p:grpSpPr bwMode="auto">
            <a:xfrm>
              <a:off x="1927" y="1434"/>
              <a:ext cx="363" cy="363"/>
              <a:chOff x="4785" y="709"/>
              <a:chExt cx="363" cy="363"/>
            </a:xfrm>
          </p:grpSpPr>
          <p:sp>
            <p:nvSpPr>
              <p:cNvPr id="69663" name="Oval 51"/>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9664" name="Line 52"/>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69659" name="Line 53"/>
            <p:cNvSpPr>
              <a:spLocks noChangeShapeType="1"/>
            </p:cNvSpPr>
            <p:nvPr/>
          </p:nvSpPr>
          <p:spPr bwMode="auto">
            <a:xfrm flipV="1">
              <a:off x="431" y="1241"/>
              <a:ext cx="0" cy="284"/>
            </a:xfrm>
            <a:prstGeom prst="line">
              <a:avLst/>
            </a:prstGeom>
            <a:noFill/>
            <a:ln w="28575">
              <a:solidFill>
                <a:srgbClr val="66FFFF"/>
              </a:solidFill>
              <a:round/>
              <a:headEnd/>
              <a:tailEnd type="triangle" w="med" len="med"/>
            </a:ln>
          </p:spPr>
          <p:txBody>
            <a:bodyPr wrap="none" anchor="ctr"/>
            <a:lstStyle/>
            <a:p>
              <a:endParaRPr lang="zh-CN" altLang="en-US"/>
            </a:p>
          </p:txBody>
        </p:sp>
        <p:grpSp>
          <p:nvGrpSpPr>
            <p:cNvPr id="69660" name="Group 54"/>
            <p:cNvGrpSpPr>
              <a:grpSpLocks/>
            </p:cNvGrpSpPr>
            <p:nvPr/>
          </p:nvGrpSpPr>
          <p:grpSpPr bwMode="auto">
            <a:xfrm>
              <a:off x="249" y="1525"/>
              <a:ext cx="363" cy="363"/>
              <a:chOff x="4785" y="709"/>
              <a:chExt cx="363" cy="363"/>
            </a:xfrm>
          </p:grpSpPr>
          <p:sp>
            <p:nvSpPr>
              <p:cNvPr id="69661" name="Oval 55"/>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69662" name="Line 56"/>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69642" name="Group 57"/>
          <p:cNvGrpSpPr>
            <a:grpSpLocks/>
          </p:cNvGrpSpPr>
          <p:nvPr/>
        </p:nvGrpSpPr>
        <p:grpSpPr bwMode="auto">
          <a:xfrm>
            <a:off x="6588125" y="6446838"/>
            <a:ext cx="792163" cy="366712"/>
            <a:chOff x="5193" y="4020"/>
            <a:chExt cx="499" cy="231"/>
          </a:xfrm>
        </p:grpSpPr>
        <p:pic>
          <p:nvPicPr>
            <p:cNvPr id="69643" name="Picture 58" descr="78900"/>
            <p:cNvPicPr>
              <a:picLocks noChangeAspect="1" noChangeArrowheads="1"/>
            </p:cNvPicPr>
            <p:nvPr/>
          </p:nvPicPr>
          <p:blipFill>
            <a:blip r:embed="rId4"/>
            <a:srcRect/>
            <a:stretch>
              <a:fillRect/>
            </a:stretch>
          </p:blipFill>
          <p:spPr bwMode="auto">
            <a:xfrm>
              <a:off x="5193" y="4066"/>
              <a:ext cx="499" cy="181"/>
            </a:xfrm>
            <a:prstGeom prst="rect">
              <a:avLst/>
            </a:prstGeom>
            <a:noFill/>
            <a:ln w="9525">
              <a:noFill/>
              <a:miter lim="800000"/>
              <a:headEnd/>
              <a:tailEnd/>
            </a:ln>
          </p:spPr>
        </p:pic>
        <p:sp>
          <p:nvSpPr>
            <p:cNvPr id="69644" name="Text Box 59">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410633"/>
                                        </p:tgtEl>
                                        <p:attrNameLst>
                                          <p:attrName>style.visibility</p:attrName>
                                        </p:attrNameLst>
                                      </p:cBhvr>
                                      <p:to>
                                        <p:strVal val="visible"/>
                                      </p:to>
                                    </p:set>
                                    <p:anim calcmode="lin" valueType="num">
                                      <p:cBhvr additive="base">
                                        <p:cTn id="7" dur="500" fill="hold"/>
                                        <p:tgtEl>
                                          <p:spTgt spid="410633"/>
                                        </p:tgtEl>
                                        <p:attrNameLst>
                                          <p:attrName>ppt_x</p:attrName>
                                        </p:attrNameLst>
                                      </p:cBhvr>
                                      <p:tavLst>
                                        <p:tav tm="0">
                                          <p:val>
                                            <p:strVal val="1+#ppt_w/2"/>
                                          </p:val>
                                        </p:tav>
                                        <p:tav tm="100000">
                                          <p:val>
                                            <p:strVal val="#ppt_x"/>
                                          </p:val>
                                        </p:tav>
                                      </p:tavLst>
                                    </p:anim>
                                    <p:anim calcmode="lin" valueType="num">
                                      <p:cBhvr additive="base">
                                        <p:cTn id="8" dur="500" fill="hold"/>
                                        <p:tgtEl>
                                          <p:spTgt spid="4106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410626"/>
                                        </p:tgtEl>
                                        <p:attrNameLst>
                                          <p:attrName>style.visibility</p:attrName>
                                        </p:attrNameLst>
                                      </p:cBhvr>
                                      <p:to>
                                        <p:strVal val="visible"/>
                                      </p:to>
                                    </p:set>
                                    <p:animEffect transition="in" filter="strips(downRight)">
                                      <p:cBhvr>
                                        <p:cTn id="18" dur="3000"/>
                                        <p:tgtEl>
                                          <p:spTgt spid="4106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10658"/>
                                        </p:tgtEl>
                                        <p:attrNameLst>
                                          <p:attrName>style.visibility</p:attrName>
                                        </p:attrNameLst>
                                      </p:cBhvr>
                                      <p:to>
                                        <p:strVal val="visible"/>
                                      </p:to>
                                    </p:set>
                                    <p:anim calcmode="lin" valueType="num">
                                      <p:cBhvr additive="base">
                                        <p:cTn id="23" dur="500" fill="hold"/>
                                        <p:tgtEl>
                                          <p:spTgt spid="410658"/>
                                        </p:tgtEl>
                                        <p:attrNameLst>
                                          <p:attrName>ppt_x</p:attrName>
                                        </p:attrNameLst>
                                      </p:cBhvr>
                                      <p:tavLst>
                                        <p:tav tm="0">
                                          <p:val>
                                            <p:strVal val="0-#ppt_w/2"/>
                                          </p:val>
                                        </p:tav>
                                        <p:tav tm="100000">
                                          <p:val>
                                            <p:strVal val="#ppt_x"/>
                                          </p:val>
                                        </p:tav>
                                      </p:tavLst>
                                    </p:anim>
                                    <p:anim calcmode="lin" valueType="num">
                                      <p:cBhvr additive="base">
                                        <p:cTn id="24" dur="500" fill="hold"/>
                                        <p:tgtEl>
                                          <p:spTgt spid="41065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410659"/>
                                        </p:tgtEl>
                                        <p:attrNameLst>
                                          <p:attrName>style.visibility</p:attrName>
                                        </p:attrNameLst>
                                      </p:cBhvr>
                                      <p:to>
                                        <p:strVal val="visible"/>
                                      </p:to>
                                    </p:set>
                                    <p:animEffect transition="in" filter="wipe(up)">
                                      <p:cBhvr>
                                        <p:cTn id="34" dur="1000"/>
                                        <p:tgtEl>
                                          <p:spTgt spid="41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3" grpId="0"/>
      <p:bldP spid="41065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2"/>
          <p:cNvGrpSpPr>
            <a:grpSpLocks/>
          </p:cNvGrpSpPr>
          <p:nvPr/>
        </p:nvGrpSpPr>
        <p:grpSpPr bwMode="auto">
          <a:xfrm>
            <a:off x="8316913" y="6446838"/>
            <a:ext cx="792162" cy="366712"/>
            <a:chOff x="5193" y="4020"/>
            <a:chExt cx="499" cy="231"/>
          </a:xfrm>
        </p:grpSpPr>
        <p:pic>
          <p:nvPicPr>
            <p:cNvPr id="70711" name="Picture 3"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0712" name="Text Box 4">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70659" name="Group 5"/>
          <p:cNvGrpSpPr>
            <a:grpSpLocks/>
          </p:cNvGrpSpPr>
          <p:nvPr/>
        </p:nvGrpSpPr>
        <p:grpSpPr bwMode="auto">
          <a:xfrm>
            <a:off x="7453313" y="6446838"/>
            <a:ext cx="792162" cy="366712"/>
            <a:chOff x="4649" y="4020"/>
            <a:chExt cx="499" cy="231"/>
          </a:xfrm>
        </p:grpSpPr>
        <p:pic>
          <p:nvPicPr>
            <p:cNvPr id="70709" name="Picture 6"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70710" name="Text Box 7">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sp>
        <p:nvSpPr>
          <p:cNvPr id="411656" name="Text Box 8"/>
          <p:cNvSpPr txBox="1">
            <a:spLocks noChangeArrowheads="1"/>
          </p:cNvSpPr>
          <p:nvPr/>
        </p:nvSpPr>
        <p:spPr bwMode="auto">
          <a:xfrm>
            <a:off x="900113" y="1412875"/>
            <a:ext cx="7777162" cy="946150"/>
          </a:xfrm>
          <a:prstGeom prst="rect">
            <a:avLst/>
          </a:prstGeom>
          <a:noFill/>
          <a:ln w="9525">
            <a:noFill/>
            <a:miter lim="800000"/>
            <a:headEnd/>
            <a:tailEnd/>
          </a:ln>
        </p:spPr>
        <p:txBody>
          <a:bodyPr anchor="ctr">
            <a:spAutoFit/>
          </a:bodyPr>
          <a:lstStyle/>
          <a:p>
            <a:pPr marL="342900" indent="-342900" eaLnBrk="1" hangingPunct="1">
              <a:spcBef>
                <a:spcPct val="50000"/>
              </a:spcBef>
              <a:buFontTx/>
              <a:buAutoNum type="circleNumDbPlain"/>
            </a:pPr>
            <a:r>
              <a:rPr kumimoji="1" lang="zh-CN" altLang="en-US" sz="2800" b="1">
                <a:solidFill>
                  <a:srgbClr val="FFFF00"/>
                </a:solidFill>
                <a:latin typeface="楷体_GB2312" pitchFamily="49" charset="-122"/>
                <a:ea typeface="楷体_GB2312" pitchFamily="49" charset="-122"/>
              </a:rPr>
              <a:t>若一端口网络的等效电阻 </a:t>
            </a:r>
            <a:r>
              <a:rPr kumimoji="1" lang="en-US" altLang="zh-CN" sz="2800" i="1">
                <a:solidFill>
                  <a:schemeClr val="bg1"/>
                </a:solidFill>
                <a:latin typeface="Times New Roman" pitchFamily="18" charset="0"/>
                <a:ea typeface="楷体_GB2312" pitchFamily="49" charset="-122"/>
              </a:rPr>
              <a:t>R</a:t>
            </a:r>
            <a:r>
              <a:rPr kumimoji="1" lang="en-US" altLang="zh-CN" sz="2800" baseline="-25000">
                <a:solidFill>
                  <a:schemeClr val="bg1"/>
                </a:solidFill>
                <a:latin typeface="Times New Roman" pitchFamily="18" charset="0"/>
                <a:ea typeface="楷体_GB2312" pitchFamily="49" charset="-122"/>
              </a:rPr>
              <a:t>eq</a:t>
            </a:r>
            <a:r>
              <a:rPr kumimoji="1" lang="en-US" altLang="zh-CN" sz="2800">
                <a:solidFill>
                  <a:schemeClr val="bg1"/>
                </a:solidFill>
                <a:latin typeface="Times New Roman" pitchFamily="18" charset="0"/>
                <a:ea typeface="楷体_GB2312" pitchFamily="49" charset="-122"/>
              </a:rPr>
              <a:t>= 0</a:t>
            </a:r>
            <a:r>
              <a:rPr kumimoji="1" lang="zh-CN" altLang="en-US" sz="2800">
                <a:solidFill>
                  <a:schemeClr val="bg1"/>
                </a:solidFill>
                <a:latin typeface="Times New Roman" pitchFamily="18" charset="0"/>
                <a:ea typeface="楷体_GB2312" pitchFamily="49" charset="-122"/>
              </a:rPr>
              <a:t>，</a:t>
            </a:r>
            <a:r>
              <a:rPr kumimoji="1" lang="zh-CN" altLang="en-US" sz="2800" b="1">
                <a:solidFill>
                  <a:srgbClr val="FFFF00"/>
                </a:solidFill>
                <a:latin typeface="Times New Roman" pitchFamily="18" charset="0"/>
                <a:ea typeface="楷体_GB2312" pitchFamily="49" charset="-122"/>
              </a:rPr>
              <a:t>该</a:t>
            </a:r>
            <a:r>
              <a:rPr kumimoji="1" lang="zh-CN" altLang="en-US" sz="2800" b="1">
                <a:solidFill>
                  <a:srgbClr val="FFFF00"/>
                </a:solidFill>
                <a:ea typeface="楷体_GB2312" pitchFamily="49" charset="-122"/>
              </a:rPr>
              <a:t>一端口网络只有戴维宁等效电路，无诺顿等效电路。</a:t>
            </a:r>
          </a:p>
        </p:txBody>
      </p:sp>
      <p:grpSp>
        <p:nvGrpSpPr>
          <p:cNvPr id="4" name="Group 9"/>
          <p:cNvGrpSpPr>
            <a:grpSpLocks/>
          </p:cNvGrpSpPr>
          <p:nvPr/>
        </p:nvGrpSpPr>
        <p:grpSpPr bwMode="auto">
          <a:xfrm>
            <a:off x="684213" y="549275"/>
            <a:ext cx="1644650" cy="850900"/>
            <a:chOff x="385" y="3022"/>
            <a:chExt cx="1036" cy="536"/>
          </a:xfrm>
        </p:grpSpPr>
        <p:pic>
          <p:nvPicPr>
            <p:cNvPr id="70707" name="Picture 10" descr="123"/>
            <p:cNvPicPr>
              <a:picLocks noChangeAspect="1" noChangeArrowheads="1"/>
            </p:cNvPicPr>
            <p:nvPr/>
          </p:nvPicPr>
          <p:blipFill>
            <a:blip r:embed="rId3"/>
            <a:srcRect/>
            <a:stretch>
              <a:fillRect/>
            </a:stretch>
          </p:blipFill>
          <p:spPr bwMode="auto">
            <a:xfrm>
              <a:off x="385" y="3022"/>
              <a:ext cx="590" cy="536"/>
            </a:xfrm>
            <a:prstGeom prst="rect">
              <a:avLst/>
            </a:prstGeom>
            <a:noFill/>
            <a:ln w="9525">
              <a:noFill/>
              <a:miter lim="800000"/>
              <a:headEnd/>
              <a:tailEnd/>
            </a:ln>
          </p:spPr>
        </p:pic>
        <p:sp>
          <p:nvSpPr>
            <p:cNvPr id="70708" name="Text Box 11"/>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lang="zh-CN" altLang="en-US" sz="3200">
                  <a:solidFill>
                    <a:srgbClr val="CC6600"/>
                  </a:solidFill>
                  <a:ea typeface="华文行楷" pitchFamily="2" charset="-122"/>
                </a:rPr>
                <a:t>注意</a:t>
              </a:r>
            </a:p>
          </p:txBody>
        </p:sp>
      </p:grpSp>
      <p:sp>
        <p:nvSpPr>
          <p:cNvPr id="411660" name="Text Box 12"/>
          <p:cNvSpPr txBox="1">
            <a:spLocks noChangeArrowheads="1"/>
          </p:cNvSpPr>
          <p:nvPr/>
        </p:nvSpPr>
        <p:spPr bwMode="auto">
          <a:xfrm>
            <a:off x="900113" y="2420938"/>
            <a:ext cx="7777162" cy="946150"/>
          </a:xfrm>
          <a:prstGeom prst="rect">
            <a:avLst/>
          </a:prstGeom>
          <a:noFill/>
          <a:ln w="9525">
            <a:noFill/>
            <a:miter lim="800000"/>
            <a:headEnd/>
            <a:tailEnd/>
          </a:ln>
        </p:spPr>
        <p:txBody>
          <a:bodyPr anchor="ctr">
            <a:spAutoFit/>
          </a:bodyPr>
          <a:lstStyle/>
          <a:p>
            <a:pPr marL="342900" indent="-342900" eaLnBrk="1" hangingPunct="1">
              <a:spcBef>
                <a:spcPct val="50000"/>
              </a:spcBef>
              <a:buFontTx/>
              <a:buAutoNum type="circleNumDbPlain" startAt="2"/>
            </a:pPr>
            <a:r>
              <a:rPr kumimoji="1" lang="zh-CN" altLang="en-US" sz="2800" b="1">
                <a:solidFill>
                  <a:srgbClr val="FFFF00"/>
                </a:solidFill>
                <a:latin typeface="楷体_GB2312" pitchFamily="49" charset="-122"/>
                <a:ea typeface="楷体_GB2312" pitchFamily="49" charset="-122"/>
              </a:rPr>
              <a:t>若一端口网络的等效电阻 </a:t>
            </a:r>
            <a:r>
              <a:rPr kumimoji="1" lang="en-US" altLang="zh-CN" sz="2800" i="1">
                <a:solidFill>
                  <a:schemeClr val="bg1"/>
                </a:solidFill>
                <a:latin typeface="Times New Roman" pitchFamily="18" charset="0"/>
                <a:ea typeface="楷体_GB2312" pitchFamily="49" charset="-122"/>
              </a:rPr>
              <a:t>R</a:t>
            </a:r>
            <a:r>
              <a:rPr kumimoji="1" lang="en-US" altLang="zh-CN" sz="2800" baseline="-25000">
                <a:solidFill>
                  <a:schemeClr val="bg1"/>
                </a:solidFill>
                <a:latin typeface="Times New Roman" pitchFamily="18" charset="0"/>
                <a:ea typeface="楷体_GB2312" pitchFamily="49" charset="-122"/>
              </a:rPr>
              <a:t>eq</a:t>
            </a:r>
            <a:r>
              <a:rPr kumimoji="1" lang="en-US" altLang="zh-CN" sz="2800">
                <a:solidFill>
                  <a:schemeClr val="bg1"/>
                </a:solidFill>
                <a:latin typeface="Times New Roman" pitchFamily="18" charset="0"/>
                <a:ea typeface="楷体_GB2312" pitchFamily="49" charset="-122"/>
              </a:rPr>
              <a:t>=</a:t>
            </a:r>
            <a:r>
              <a:rPr kumimoji="1" lang="en-US" altLang="zh-CN" sz="2800">
                <a:solidFill>
                  <a:schemeClr val="bg1"/>
                </a:solidFill>
                <a:latin typeface="Times New Roman" pitchFamily="18" charset="0"/>
                <a:ea typeface="楷体_GB2312" pitchFamily="49" charset="-122"/>
                <a:sym typeface="Symbol" pitchFamily="18" charset="2"/>
              </a:rPr>
              <a:t></a:t>
            </a:r>
            <a:r>
              <a:rPr kumimoji="1" lang="zh-CN" altLang="en-US" sz="2800">
                <a:solidFill>
                  <a:schemeClr val="bg1"/>
                </a:solidFill>
                <a:latin typeface="Times New Roman" pitchFamily="18" charset="0"/>
                <a:ea typeface="楷体_GB2312" pitchFamily="49" charset="-122"/>
              </a:rPr>
              <a:t>，</a:t>
            </a:r>
            <a:r>
              <a:rPr kumimoji="1" lang="zh-CN" altLang="en-US" sz="2800" b="1">
                <a:solidFill>
                  <a:srgbClr val="FFFF00"/>
                </a:solidFill>
                <a:latin typeface="Times New Roman" pitchFamily="18" charset="0"/>
                <a:ea typeface="楷体_GB2312" pitchFamily="49" charset="-122"/>
              </a:rPr>
              <a:t>该</a:t>
            </a:r>
            <a:r>
              <a:rPr kumimoji="1" lang="zh-CN" altLang="en-US" sz="2800" b="1">
                <a:solidFill>
                  <a:srgbClr val="FFFF00"/>
                </a:solidFill>
                <a:ea typeface="楷体_GB2312" pitchFamily="49" charset="-122"/>
              </a:rPr>
              <a:t>一端口网络只有诺顿等效电路，无戴维宁等效电路。</a:t>
            </a:r>
          </a:p>
        </p:txBody>
      </p:sp>
      <p:grpSp>
        <p:nvGrpSpPr>
          <p:cNvPr id="5" name="Group 13"/>
          <p:cNvGrpSpPr>
            <a:grpSpLocks/>
          </p:cNvGrpSpPr>
          <p:nvPr/>
        </p:nvGrpSpPr>
        <p:grpSpPr bwMode="auto">
          <a:xfrm>
            <a:off x="684213" y="3429000"/>
            <a:ext cx="2301875" cy="1790700"/>
            <a:chOff x="703" y="2136"/>
            <a:chExt cx="1450" cy="1128"/>
          </a:xfrm>
        </p:grpSpPr>
        <p:sp>
          <p:nvSpPr>
            <p:cNvPr id="70698" name="Freeform 14"/>
            <p:cNvSpPr>
              <a:spLocks/>
            </p:cNvSpPr>
            <p:nvPr/>
          </p:nvSpPr>
          <p:spPr bwMode="auto">
            <a:xfrm>
              <a:off x="1201" y="2338"/>
              <a:ext cx="543" cy="1"/>
            </a:xfrm>
            <a:custGeom>
              <a:avLst/>
              <a:gdLst>
                <a:gd name="T0" fmla="*/ 0 w 528"/>
                <a:gd name="T1" fmla="*/ 1 h 1"/>
                <a:gd name="T2" fmla="*/ 642 w 528"/>
                <a:gd name="T3" fmla="*/ 0 h 1"/>
                <a:gd name="T4" fmla="*/ 0 60000 65536"/>
                <a:gd name="T5" fmla="*/ 0 60000 65536"/>
                <a:gd name="T6" fmla="*/ 0 w 528"/>
                <a:gd name="T7" fmla="*/ 0 h 1"/>
                <a:gd name="T8" fmla="*/ 528 w 528"/>
                <a:gd name="T9" fmla="*/ 1 h 1"/>
              </a:gdLst>
              <a:ahLst/>
              <a:cxnLst>
                <a:cxn ang="T4">
                  <a:pos x="T0" y="T1"/>
                </a:cxn>
                <a:cxn ang="T5">
                  <a:pos x="T2" y="T3"/>
                </a:cxn>
              </a:cxnLst>
              <a:rect l="T6" t="T7" r="T8" b="T9"/>
              <a:pathLst>
                <a:path w="528" h="1">
                  <a:moveTo>
                    <a:pt x="0" y="1"/>
                  </a:moveTo>
                  <a:lnTo>
                    <a:pt x="528" y="0"/>
                  </a:lnTo>
                </a:path>
              </a:pathLst>
            </a:custGeom>
            <a:noFill/>
            <a:ln w="28575" cap="flat" cmpd="sng">
              <a:solidFill>
                <a:srgbClr val="FFCC00"/>
              </a:solidFill>
              <a:prstDash val="solid"/>
              <a:round/>
              <a:headEnd type="none" w="med" len="med"/>
              <a:tailEnd type="none" w="med" len="med"/>
            </a:ln>
          </p:spPr>
          <p:txBody>
            <a:bodyPr wrap="none" anchor="ctr"/>
            <a:lstStyle/>
            <a:p>
              <a:endParaRPr lang="zh-CN" altLang="en-US"/>
            </a:p>
          </p:txBody>
        </p:sp>
        <p:sp>
          <p:nvSpPr>
            <p:cNvPr id="70699" name="Freeform 15"/>
            <p:cNvSpPr>
              <a:spLocks/>
            </p:cNvSpPr>
            <p:nvPr/>
          </p:nvSpPr>
          <p:spPr bwMode="auto">
            <a:xfrm>
              <a:off x="1205" y="3113"/>
              <a:ext cx="530" cy="1"/>
            </a:xfrm>
            <a:custGeom>
              <a:avLst/>
              <a:gdLst>
                <a:gd name="T0" fmla="*/ 0 w 516"/>
                <a:gd name="T1" fmla="*/ 0 h 1"/>
                <a:gd name="T2" fmla="*/ 622 w 516"/>
                <a:gd name="T3" fmla="*/ 0 h 1"/>
                <a:gd name="T4" fmla="*/ 0 60000 65536"/>
                <a:gd name="T5" fmla="*/ 0 60000 65536"/>
                <a:gd name="T6" fmla="*/ 0 w 516"/>
                <a:gd name="T7" fmla="*/ 0 h 1"/>
                <a:gd name="T8" fmla="*/ 516 w 516"/>
                <a:gd name="T9" fmla="*/ 1 h 1"/>
              </a:gdLst>
              <a:ahLst/>
              <a:cxnLst>
                <a:cxn ang="T4">
                  <a:pos x="T0" y="T1"/>
                </a:cxn>
                <a:cxn ang="T5">
                  <a:pos x="T2" y="T3"/>
                </a:cxn>
              </a:cxnLst>
              <a:rect l="T6" t="T7" r="T8" b="T9"/>
              <a:pathLst>
                <a:path w="516" h="1">
                  <a:moveTo>
                    <a:pt x="0" y="0"/>
                  </a:moveTo>
                  <a:lnTo>
                    <a:pt x="516" y="0"/>
                  </a:lnTo>
                </a:path>
              </a:pathLst>
            </a:custGeom>
            <a:noFill/>
            <a:ln w="28575" cap="flat" cmpd="sng">
              <a:solidFill>
                <a:srgbClr val="FFCC00"/>
              </a:solidFill>
              <a:prstDash val="solid"/>
              <a:round/>
              <a:headEnd type="none" w="med" len="med"/>
              <a:tailEnd type="none" w="med" len="med"/>
            </a:ln>
          </p:spPr>
          <p:txBody>
            <a:bodyPr wrap="none" anchor="ctr"/>
            <a:lstStyle/>
            <a:p>
              <a:endParaRPr lang="zh-CN" altLang="en-US"/>
            </a:p>
          </p:txBody>
        </p:sp>
        <p:sp>
          <p:nvSpPr>
            <p:cNvPr id="70700" name="Oval 16"/>
            <p:cNvSpPr>
              <a:spLocks noChangeArrowheads="1"/>
            </p:cNvSpPr>
            <p:nvPr/>
          </p:nvSpPr>
          <p:spPr bwMode="auto">
            <a:xfrm>
              <a:off x="1742" y="2299"/>
              <a:ext cx="69" cy="76"/>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70701" name="Oval 17"/>
            <p:cNvSpPr>
              <a:spLocks noChangeArrowheads="1"/>
            </p:cNvSpPr>
            <p:nvPr/>
          </p:nvSpPr>
          <p:spPr bwMode="auto">
            <a:xfrm>
              <a:off x="1742" y="3077"/>
              <a:ext cx="69" cy="76"/>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70702" name="Text Box 18"/>
            <p:cNvSpPr txBox="1">
              <a:spLocks noChangeArrowheads="1"/>
            </p:cNvSpPr>
            <p:nvPr/>
          </p:nvSpPr>
          <p:spPr bwMode="auto">
            <a:xfrm>
              <a:off x="1836" y="2136"/>
              <a:ext cx="215"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70703" name="Text Box 19"/>
            <p:cNvSpPr txBox="1">
              <a:spLocks noChangeArrowheads="1"/>
            </p:cNvSpPr>
            <p:nvPr/>
          </p:nvSpPr>
          <p:spPr bwMode="auto">
            <a:xfrm>
              <a:off x="1835" y="2937"/>
              <a:ext cx="228"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411668" name="Rectangle 20"/>
            <p:cNvSpPr>
              <a:spLocks noChangeArrowheads="1"/>
            </p:cNvSpPr>
            <p:nvPr/>
          </p:nvSpPr>
          <p:spPr bwMode="auto">
            <a:xfrm>
              <a:off x="703" y="2214"/>
              <a:ext cx="498" cy="1030"/>
            </a:xfrm>
            <a:prstGeom prst="rect">
              <a:avLst/>
            </a:prstGeom>
            <a:gradFill rotWithShape="1">
              <a:gsLst>
                <a:gs pos="0">
                  <a:schemeClr val="hlink"/>
                </a:gs>
                <a:gs pos="100000">
                  <a:schemeClr val="hlink">
                    <a:gamma/>
                    <a:shade val="46275"/>
                    <a:invGamma/>
                  </a:schemeClr>
                </a:gs>
              </a:gsLst>
              <a:path path="shape">
                <a:fillToRect l="50000" t="50000" r="50000" b="50000"/>
              </a:path>
            </a:gradFill>
            <a:ln w="28575">
              <a:noFill/>
              <a:miter lim="800000"/>
              <a:headEnd/>
              <a:tailEnd/>
            </a:ln>
            <a:effectLst/>
          </p:spPr>
          <p:txBody>
            <a:bodyPr wrap="none" anchor="ctr"/>
            <a:lstStyle/>
            <a:p>
              <a:pPr algn="ctr" eaLnBrk="1" hangingPunct="1"/>
              <a:r>
                <a:rPr lang="en-US" altLang="zh-CN" sz="4400">
                  <a:solidFill>
                    <a:schemeClr val="bg1"/>
                  </a:solidFill>
                  <a:latin typeface="Times New Roman" pitchFamily="18" charset="0"/>
                  <a:ea typeface="仿宋_GB2312" pitchFamily="49" charset="-122"/>
                </a:rPr>
                <a:t>A</a:t>
              </a:r>
            </a:p>
          </p:txBody>
        </p:sp>
        <p:sp>
          <p:nvSpPr>
            <p:cNvPr id="70705" name="AutoShape 21"/>
            <p:cNvSpPr>
              <a:spLocks noChangeArrowheads="1"/>
            </p:cNvSpPr>
            <p:nvPr/>
          </p:nvSpPr>
          <p:spPr bwMode="auto">
            <a:xfrm>
              <a:off x="1474" y="2795"/>
              <a:ext cx="454" cy="91"/>
            </a:xfrm>
            <a:prstGeom prst="leftArrow">
              <a:avLst>
                <a:gd name="adj1" fmla="val 50000"/>
                <a:gd name="adj2" fmla="val 124725"/>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sp>
          <p:nvSpPr>
            <p:cNvPr id="70706" name="Text Box 22"/>
            <p:cNvSpPr txBox="1">
              <a:spLocks noChangeArrowheads="1"/>
            </p:cNvSpPr>
            <p:nvPr/>
          </p:nvSpPr>
          <p:spPr bwMode="auto">
            <a:xfrm>
              <a:off x="1292" y="2478"/>
              <a:ext cx="861" cy="327"/>
            </a:xfrm>
            <a:prstGeom prst="rect">
              <a:avLst/>
            </a:prstGeom>
            <a:noFill/>
            <a:ln w="2857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r>
                <a:rPr kumimoji="1" lang="en-US" altLang="zh-CN" sz="2800" i="1">
                  <a:solidFill>
                    <a:schemeClr val="bg1"/>
                  </a:solidFill>
                  <a:latin typeface="Times New Roman" pitchFamily="18" charset="0"/>
                  <a:ea typeface="宋体" charset="-122"/>
                </a:rPr>
                <a:t>=</a:t>
              </a:r>
              <a:r>
                <a:rPr kumimoji="1" lang="en-US" altLang="zh-CN" sz="2800">
                  <a:solidFill>
                    <a:schemeClr val="bg1"/>
                  </a:solidFill>
                  <a:latin typeface="Times New Roman" pitchFamily="18" charset="0"/>
                  <a:ea typeface="宋体" charset="-122"/>
                </a:rPr>
                <a:t>0</a:t>
              </a:r>
            </a:p>
          </p:txBody>
        </p:sp>
      </p:grpSp>
      <p:grpSp>
        <p:nvGrpSpPr>
          <p:cNvPr id="6" name="Group 23"/>
          <p:cNvGrpSpPr>
            <a:grpSpLocks/>
          </p:cNvGrpSpPr>
          <p:nvPr/>
        </p:nvGrpSpPr>
        <p:grpSpPr bwMode="auto">
          <a:xfrm>
            <a:off x="3132138" y="3573463"/>
            <a:ext cx="1366837" cy="1657350"/>
            <a:chOff x="3198" y="2795"/>
            <a:chExt cx="861" cy="1044"/>
          </a:xfrm>
        </p:grpSpPr>
        <p:sp>
          <p:nvSpPr>
            <p:cNvPr id="70689" name="Oval 24"/>
            <p:cNvSpPr>
              <a:spLocks noChangeArrowheads="1"/>
            </p:cNvSpPr>
            <p:nvPr/>
          </p:nvSpPr>
          <p:spPr bwMode="auto">
            <a:xfrm>
              <a:off x="3198" y="311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70690" name="Text Box 25"/>
            <p:cNvSpPr txBox="1">
              <a:spLocks noChangeArrowheads="1"/>
            </p:cNvSpPr>
            <p:nvPr/>
          </p:nvSpPr>
          <p:spPr bwMode="auto">
            <a:xfrm>
              <a:off x="3379" y="2840"/>
              <a:ext cx="284"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70691" name="Text Box 26"/>
            <p:cNvSpPr txBox="1">
              <a:spLocks noChangeArrowheads="1"/>
            </p:cNvSpPr>
            <p:nvPr/>
          </p:nvSpPr>
          <p:spPr bwMode="auto">
            <a:xfrm>
              <a:off x="3379" y="3430"/>
              <a:ext cx="379"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70692" name="Text Box 27"/>
            <p:cNvSpPr txBox="1">
              <a:spLocks noChangeArrowheads="1"/>
            </p:cNvSpPr>
            <p:nvPr/>
          </p:nvSpPr>
          <p:spPr bwMode="auto">
            <a:xfrm>
              <a:off x="3560" y="3113"/>
              <a:ext cx="499"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U</a:t>
              </a:r>
              <a:r>
                <a:rPr lang="en-US" altLang="zh-CN" sz="2800" baseline="-25000">
                  <a:solidFill>
                    <a:schemeClr val="bg1"/>
                  </a:solidFill>
                  <a:latin typeface="Times New Roman" pitchFamily="18" charset="0"/>
                  <a:ea typeface="仿宋_GB2312" pitchFamily="49" charset="-122"/>
                </a:rPr>
                <a:t>oc</a:t>
              </a:r>
              <a:endParaRPr lang="en-US" altLang="zh-CN" sz="2800">
                <a:solidFill>
                  <a:schemeClr val="bg1"/>
                </a:solidFill>
                <a:latin typeface="Times New Roman" pitchFamily="18" charset="0"/>
                <a:ea typeface="仿宋_GB2312" pitchFamily="49" charset="-122"/>
              </a:endParaRPr>
            </a:p>
          </p:txBody>
        </p:sp>
        <p:sp>
          <p:nvSpPr>
            <p:cNvPr id="70693" name="Line 28"/>
            <p:cNvSpPr>
              <a:spLocks noChangeShapeType="1"/>
            </p:cNvSpPr>
            <p:nvPr/>
          </p:nvSpPr>
          <p:spPr bwMode="auto">
            <a:xfrm>
              <a:off x="3379" y="2840"/>
              <a:ext cx="499" cy="0"/>
            </a:xfrm>
            <a:prstGeom prst="line">
              <a:avLst/>
            </a:prstGeom>
            <a:noFill/>
            <a:ln w="28575">
              <a:solidFill>
                <a:srgbClr val="FFCC00"/>
              </a:solidFill>
              <a:round/>
              <a:headEnd/>
              <a:tailEnd/>
            </a:ln>
          </p:spPr>
          <p:txBody>
            <a:bodyPr/>
            <a:lstStyle/>
            <a:p>
              <a:endParaRPr lang="zh-CN" altLang="en-US"/>
            </a:p>
          </p:txBody>
        </p:sp>
        <p:sp>
          <p:nvSpPr>
            <p:cNvPr id="70694" name="Line 29"/>
            <p:cNvSpPr>
              <a:spLocks noChangeShapeType="1"/>
            </p:cNvSpPr>
            <p:nvPr/>
          </p:nvSpPr>
          <p:spPr bwMode="auto">
            <a:xfrm>
              <a:off x="3379" y="2840"/>
              <a:ext cx="0" cy="953"/>
            </a:xfrm>
            <a:prstGeom prst="line">
              <a:avLst/>
            </a:prstGeom>
            <a:noFill/>
            <a:ln w="28575">
              <a:solidFill>
                <a:srgbClr val="FFCC00"/>
              </a:solidFill>
              <a:round/>
              <a:headEnd/>
              <a:tailEnd/>
            </a:ln>
          </p:spPr>
          <p:txBody>
            <a:bodyPr/>
            <a:lstStyle/>
            <a:p>
              <a:endParaRPr lang="zh-CN" altLang="en-US"/>
            </a:p>
          </p:txBody>
        </p:sp>
        <p:sp>
          <p:nvSpPr>
            <p:cNvPr id="70695" name="Line 30"/>
            <p:cNvSpPr>
              <a:spLocks noChangeShapeType="1"/>
            </p:cNvSpPr>
            <p:nvPr/>
          </p:nvSpPr>
          <p:spPr bwMode="auto">
            <a:xfrm>
              <a:off x="3379" y="3793"/>
              <a:ext cx="499" cy="0"/>
            </a:xfrm>
            <a:prstGeom prst="line">
              <a:avLst/>
            </a:prstGeom>
            <a:noFill/>
            <a:ln w="28575">
              <a:solidFill>
                <a:srgbClr val="FFCC00"/>
              </a:solidFill>
              <a:round/>
              <a:headEnd/>
              <a:tailEnd/>
            </a:ln>
          </p:spPr>
          <p:txBody>
            <a:bodyPr/>
            <a:lstStyle/>
            <a:p>
              <a:endParaRPr lang="zh-CN" altLang="en-US"/>
            </a:p>
          </p:txBody>
        </p:sp>
        <p:sp>
          <p:nvSpPr>
            <p:cNvPr id="70696" name="Oval 31"/>
            <p:cNvSpPr>
              <a:spLocks noChangeArrowheads="1"/>
            </p:cNvSpPr>
            <p:nvPr/>
          </p:nvSpPr>
          <p:spPr bwMode="auto">
            <a:xfrm>
              <a:off x="3878" y="3748"/>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70697" name="Oval 32"/>
            <p:cNvSpPr>
              <a:spLocks noChangeArrowheads="1"/>
            </p:cNvSpPr>
            <p:nvPr/>
          </p:nvSpPr>
          <p:spPr bwMode="auto">
            <a:xfrm>
              <a:off x="3878" y="2795"/>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grpSp>
      <p:grpSp>
        <p:nvGrpSpPr>
          <p:cNvPr id="7" name="Group 33"/>
          <p:cNvGrpSpPr>
            <a:grpSpLocks/>
          </p:cNvGrpSpPr>
          <p:nvPr/>
        </p:nvGrpSpPr>
        <p:grpSpPr bwMode="auto">
          <a:xfrm>
            <a:off x="4859338" y="3500438"/>
            <a:ext cx="2301875" cy="1790700"/>
            <a:chOff x="703" y="2136"/>
            <a:chExt cx="1450" cy="1128"/>
          </a:xfrm>
        </p:grpSpPr>
        <p:sp>
          <p:nvSpPr>
            <p:cNvPr id="70680" name="Freeform 34"/>
            <p:cNvSpPr>
              <a:spLocks/>
            </p:cNvSpPr>
            <p:nvPr/>
          </p:nvSpPr>
          <p:spPr bwMode="auto">
            <a:xfrm>
              <a:off x="1201" y="2338"/>
              <a:ext cx="543" cy="1"/>
            </a:xfrm>
            <a:custGeom>
              <a:avLst/>
              <a:gdLst>
                <a:gd name="T0" fmla="*/ 0 w 528"/>
                <a:gd name="T1" fmla="*/ 1 h 1"/>
                <a:gd name="T2" fmla="*/ 642 w 528"/>
                <a:gd name="T3" fmla="*/ 0 h 1"/>
                <a:gd name="T4" fmla="*/ 0 60000 65536"/>
                <a:gd name="T5" fmla="*/ 0 60000 65536"/>
                <a:gd name="T6" fmla="*/ 0 w 528"/>
                <a:gd name="T7" fmla="*/ 0 h 1"/>
                <a:gd name="T8" fmla="*/ 528 w 528"/>
                <a:gd name="T9" fmla="*/ 1 h 1"/>
              </a:gdLst>
              <a:ahLst/>
              <a:cxnLst>
                <a:cxn ang="T4">
                  <a:pos x="T0" y="T1"/>
                </a:cxn>
                <a:cxn ang="T5">
                  <a:pos x="T2" y="T3"/>
                </a:cxn>
              </a:cxnLst>
              <a:rect l="T6" t="T7" r="T8" b="T9"/>
              <a:pathLst>
                <a:path w="528" h="1">
                  <a:moveTo>
                    <a:pt x="0" y="1"/>
                  </a:moveTo>
                  <a:lnTo>
                    <a:pt x="528" y="0"/>
                  </a:lnTo>
                </a:path>
              </a:pathLst>
            </a:custGeom>
            <a:noFill/>
            <a:ln w="28575" cap="flat" cmpd="sng">
              <a:solidFill>
                <a:srgbClr val="FFCC00"/>
              </a:solidFill>
              <a:prstDash val="solid"/>
              <a:round/>
              <a:headEnd type="none" w="med" len="med"/>
              <a:tailEnd type="none" w="med" len="med"/>
            </a:ln>
          </p:spPr>
          <p:txBody>
            <a:bodyPr wrap="none" anchor="ctr"/>
            <a:lstStyle/>
            <a:p>
              <a:endParaRPr lang="zh-CN" altLang="en-US"/>
            </a:p>
          </p:txBody>
        </p:sp>
        <p:sp>
          <p:nvSpPr>
            <p:cNvPr id="70681" name="Freeform 35"/>
            <p:cNvSpPr>
              <a:spLocks/>
            </p:cNvSpPr>
            <p:nvPr/>
          </p:nvSpPr>
          <p:spPr bwMode="auto">
            <a:xfrm>
              <a:off x="1205" y="3113"/>
              <a:ext cx="530" cy="1"/>
            </a:xfrm>
            <a:custGeom>
              <a:avLst/>
              <a:gdLst>
                <a:gd name="T0" fmla="*/ 0 w 516"/>
                <a:gd name="T1" fmla="*/ 0 h 1"/>
                <a:gd name="T2" fmla="*/ 622 w 516"/>
                <a:gd name="T3" fmla="*/ 0 h 1"/>
                <a:gd name="T4" fmla="*/ 0 60000 65536"/>
                <a:gd name="T5" fmla="*/ 0 60000 65536"/>
                <a:gd name="T6" fmla="*/ 0 w 516"/>
                <a:gd name="T7" fmla="*/ 0 h 1"/>
                <a:gd name="T8" fmla="*/ 516 w 516"/>
                <a:gd name="T9" fmla="*/ 1 h 1"/>
              </a:gdLst>
              <a:ahLst/>
              <a:cxnLst>
                <a:cxn ang="T4">
                  <a:pos x="T0" y="T1"/>
                </a:cxn>
                <a:cxn ang="T5">
                  <a:pos x="T2" y="T3"/>
                </a:cxn>
              </a:cxnLst>
              <a:rect l="T6" t="T7" r="T8" b="T9"/>
              <a:pathLst>
                <a:path w="516" h="1">
                  <a:moveTo>
                    <a:pt x="0" y="0"/>
                  </a:moveTo>
                  <a:lnTo>
                    <a:pt x="516" y="0"/>
                  </a:lnTo>
                </a:path>
              </a:pathLst>
            </a:custGeom>
            <a:noFill/>
            <a:ln w="28575" cap="flat" cmpd="sng">
              <a:solidFill>
                <a:srgbClr val="FFCC00"/>
              </a:solidFill>
              <a:prstDash val="solid"/>
              <a:round/>
              <a:headEnd type="none" w="med" len="med"/>
              <a:tailEnd type="none" w="med" len="med"/>
            </a:ln>
          </p:spPr>
          <p:txBody>
            <a:bodyPr wrap="none" anchor="ctr"/>
            <a:lstStyle/>
            <a:p>
              <a:endParaRPr lang="zh-CN" altLang="en-US"/>
            </a:p>
          </p:txBody>
        </p:sp>
        <p:sp>
          <p:nvSpPr>
            <p:cNvPr id="70682" name="Oval 36"/>
            <p:cNvSpPr>
              <a:spLocks noChangeArrowheads="1"/>
            </p:cNvSpPr>
            <p:nvPr/>
          </p:nvSpPr>
          <p:spPr bwMode="auto">
            <a:xfrm>
              <a:off x="1742" y="2299"/>
              <a:ext cx="69" cy="76"/>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70683" name="Oval 37"/>
            <p:cNvSpPr>
              <a:spLocks noChangeArrowheads="1"/>
            </p:cNvSpPr>
            <p:nvPr/>
          </p:nvSpPr>
          <p:spPr bwMode="auto">
            <a:xfrm>
              <a:off x="1742" y="3077"/>
              <a:ext cx="69" cy="76"/>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70684" name="Text Box 38"/>
            <p:cNvSpPr txBox="1">
              <a:spLocks noChangeArrowheads="1"/>
            </p:cNvSpPr>
            <p:nvPr/>
          </p:nvSpPr>
          <p:spPr bwMode="auto">
            <a:xfrm>
              <a:off x="1836" y="2136"/>
              <a:ext cx="215"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70685" name="Text Box 39"/>
            <p:cNvSpPr txBox="1">
              <a:spLocks noChangeArrowheads="1"/>
            </p:cNvSpPr>
            <p:nvPr/>
          </p:nvSpPr>
          <p:spPr bwMode="auto">
            <a:xfrm>
              <a:off x="1835" y="2937"/>
              <a:ext cx="228" cy="327"/>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411688" name="Rectangle 40"/>
            <p:cNvSpPr>
              <a:spLocks noChangeArrowheads="1"/>
            </p:cNvSpPr>
            <p:nvPr/>
          </p:nvSpPr>
          <p:spPr bwMode="auto">
            <a:xfrm>
              <a:off x="703" y="2214"/>
              <a:ext cx="498" cy="1030"/>
            </a:xfrm>
            <a:prstGeom prst="rect">
              <a:avLst/>
            </a:prstGeom>
            <a:gradFill rotWithShape="1">
              <a:gsLst>
                <a:gs pos="0">
                  <a:schemeClr val="hlink"/>
                </a:gs>
                <a:gs pos="100000">
                  <a:schemeClr val="hlink">
                    <a:gamma/>
                    <a:shade val="46275"/>
                    <a:invGamma/>
                  </a:schemeClr>
                </a:gs>
              </a:gsLst>
              <a:path path="shape">
                <a:fillToRect l="50000" t="50000" r="50000" b="50000"/>
              </a:path>
            </a:gradFill>
            <a:ln w="28575">
              <a:noFill/>
              <a:miter lim="800000"/>
              <a:headEnd/>
              <a:tailEnd/>
            </a:ln>
            <a:effectLst/>
          </p:spPr>
          <p:txBody>
            <a:bodyPr wrap="none" anchor="ctr"/>
            <a:lstStyle/>
            <a:p>
              <a:pPr algn="ctr" eaLnBrk="1" hangingPunct="1"/>
              <a:r>
                <a:rPr lang="en-US" altLang="zh-CN" sz="4400">
                  <a:solidFill>
                    <a:schemeClr val="bg1"/>
                  </a:solidFill>
                  <a:latin typeface="Times New Roman" pitchFamily="18" charset="0"/>
                  <a:ea typeface="仿宋_GB2312" pitchFamily="49" charset="-122"/>
                </a:rPr>
                <a:t>A</a:t>
              </a:r>
            </a:p>
          </p:txBody>
        </p:sp>
        <p:sp>
          <p:nvSpPr>
            <p:cNvPr id="70687" name="AutoShape 41"/>
            <p:cNvSpPr>
              <a:spLocks noChangeArrowheads="1"/>
            </p:cNvSpPr>
            <p:nvPr/>
          </p:nvSpPr>
          <p:spPr bwMode="auto">
            <a:xfrm>
              <a:off x="1474" y="2795"/>
              <a:ext cx="454" cy="91"/>
            </a:xfrm>
            <a:prstGeom prst="leftArrow">
              <a:avLst>
                <a:gd name="adj1" fmla="val 50000"/>
                <a:gd name="adj2" fmla="val 124725"/>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sp>
          <p:nvSpPr>
            <p:cNvPr id="70688" name="Text Box 42"/>
            <p:cNvSpPr txBox="1">
              <a:spLocks noChangeArrowheads="1"/>
            </p:cNvSpPr>
            <p:nvPr/>
          </p:nvSpPr>
          <p:spPr bwMode="auto">
            <a:xfrm>
              <a:off x="1292" y="2478"/>
              <a:ext cx="861" cy="327"/>
            </a:xfrm>
            <a:prstGeom prst="rect">
              <a:avLst/>
            </a:prstGeom>
            <a:noFill/>
            <a:ln w="2857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r>
                <a:rPr kumimoji="1" lang="en-US" altLang="zh-CN" sz="2800" i="1">
                  <a:solidFill>
                    <a:schemeClr val="bg1"/>
                  </a:solidFill>
                  <a:latin typeface="Times New Roman" pitchFamily="18" charset="0"/>
                  <a:ea typeface="宋体" charset="-122"/>
                </a:rPr>
                <a:t>=</a:t>
              </a:r>
              <a:r>
                <a:rPr kumimoji="1" lang="en-US" altLang="zh-CN" sz="2800">
                  <a:solidFill>
                    <a:schemeClr val="bg1"/>
                  </a:solidFill>
                  <a:latin typeface="Times New Roman" pitchFamily="18" charset="0"/>
                  <a:ea typeface="宋体" charset="-122"/>
                  <a:sym typeface="Symbol" pitchFamily="18" charset="2"/>
                </a:rPr>
                <a:t></a:t>
              </a:r>
            </a:p>
          </p:txBody>
        </p:sp>
      </p:grpSp>
      <p:grpSp>
        <p:nvGrpSpPr>
          <p:cNvPr id="8" name="Group 43"/>
          <p:cNvGrpSpPr>
            <a:grpSpLocks/>
          </p:cNvGrpSpPr>
          <p:nvPr/>
        </p:nvGrpSpPr>
        <p:grpSpPr bwMode="auto">
          <a:xfrm>
            <a:off x="7164388" y="3573463"/>
            <a:ext cx="1223962" cy="1657350"/>
            <a:chOff x="4513" y="2251"/>
            <a:chExt cx="771" cy="1044"/>
          </a:xfrm>
        </p:grpSpPr>
        <p:sp>
          <p:nvSpPr>
            <p:cNvPr id="70670" name="Text Box 44"/>
            <p:cNvSpPr txBox="1">
              <a:spLocks noChangeArrowheads="1"/>
            </p:cNvSpPr>
            <p:nvPr/>
          </p:nvSpPr>
          <p:spPr bwMode="auto">
            <a:xfrm>
              <a:off x="4739" y="2332"/>
              <a:ext cx="318"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I</a:t>
              </a:r>
              <a:r>
                <a:rPr lang="en-US" altLang="zh-CN" sz="2800" baseline="-25000">
                  <a:solidFill>
                    <a:schemeClr val="bg1"/>
                  </a:solidFill>
                  <a:latin typeface="Times New Roman" pitchFamily="18" charset="0"/>
                  <a:ea typeface="仿宋_GB2312" pitchFamily="49" charset="-122"/>
                </a:rPr>
                <a:t>sc</a:t>
              </a:r>
              <a:endParaRPr lang="en-US" altLang="zh-CN" sz="2800">
                <a:solidFill>
                  <a:schemeClr val="bg1"/>
                </a:solidFill>
                <a:latin typeface="Times New Roman" pitchFamily="18" charset="0"/>
                <a:ea typeface="仿宋_GB2312" pitchFamily="49" charset="-122"/>
              </a:endParaRPr>
            </a:p>
          </p:txBody>
        </p:sp>
        <p:sp>
          <p:nvSpPr>
            <p:cNvPr id="70671" name="Line 45"/>
            <p:cNvSpPr>
              <a:spLocks noChangeShapeType="1"/>
            </p:cNvSpPr>
            <p:nvPr/>
          </p:nvSpPr>
          <p:spPr bwMode="auto">
            <a:xfrm>
              <a:off x="4694" y="2296"/>
              <a:ext cx="499" cy="0"/>
            </a:xfrm>
            <a:prstGeom prst="line">
              <a:avLst/>
            </a:prstGeom>
            <a:noFill/>
            <a:ln w="28575">
              <a:solidFill>
                <a:srgbClr val="FFCC00"/>
              </a:solidFill>
              <a:round/>
              <a:headEnd/>
              <a:tailEnd/>
            </a:ln>
          </p:spPr>
          <p:txBody>
            <a:bodyPr/>
            <a:lstStyle/>
            <a:p>
              <a:endParaRPr lang="zh-CN" altLang="en-US"/>
            </a:p>
          </p:txBody>
        </p:sp>
        <p:sp>
          <p:nvSpPr>
            <p:cNvPr id="70672" name="Line 46"/>
            <p:cNvSpPr>
              <a:spLocks noChangeShapeType="1"/>
            </p:cNvSpPr>
            <p:nvPr/>
          </p:nvSpPr>
          <p:spPr bwMode="auto">
            <a:xfrm>
              <a:off x="4694" y="2296"/>
              <a:ext cx="0" cy="953"/>
            </a:xfrm>
            <a:prstGeom prst="line">
              <a:avLst/>
            </a:prstGeom>
            <a:noFill/>
            <a:ln w="28575">
              <a:solidFill>
                <a:srgbClr val="FFCC00"/>
              </a:solidFill>
              <a:round/>
              <a:headEnd/>
              <a:tailEnd/>
            </a:ln>
          </p:spPr>
          <p:txBody>
            <a:bodyPr/>
            <a:lstStyle/>
            <a:p>
              <a:endParaRPr lang="zh-CN" altLang="en-US"/>
            </a:p>
          </p:txBody>
        </p:sp>
        <p:sp>
          <p:nvSpPr>
            <p:cNvPr id="70673" name="Line 47"/>
            <p:cNvSpPr>
              <a:spLocks noChangeShapeType="1"/>
            </p:cNvSpPr>
            <p:nvPr/>
          </p:nvSpPr>
          <p:spPr bwMode="auto">
            <a:xfrm>
              <a:off x="4694" y="3249"/>
              <a:ext cx="499" cy="0"/>
            </a:xfrm>
            <a:prstGeom prst="line">
              <a:avLst/>
            </a:prstGeom>
            <a:noFill/>
            <a:ln w="28575">
              <a:solidFill>
                <a:srgbClr val="FFCC00"/>
              </a:solidFill>
              <a:round/>
              <a:headEnd/>
              <a:tailEnd/>
            </a:ln>
          </p:spPr>
          <p:txBody>
            <a:bodyPr/>
            <a:lstStyle/>
            <a:p>
              <a:endParaRPr lang="zh-CN" altLang="en-US"/>
            </a:p>
          </p:txBody>
        </p:sp>
        <p:sp>
          <p:nvSpPr>
            <p:cNvPr id="70674" name="Oval 48"/>
            <p:cNvSpPr>
              <a:spLocks noChangeArrowheads="1"/>
            </p:cNvSpPr>
            <p:nvPr/>
          </p:nvSpPr>
          <p:spPr bwMode="auto">
            <a:xfrm>
              <a:off x="5193" y="3204"/>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70675" name="Oval 49"/>
            <p:cNvSpPr>
              <a:spLocks noChangeArrowheads="1"/>
            </p:cNvSpPr>
            <p:nvPr/>
          </p:nvSpPr>
          <p:spPr bwMode="auto">
            <a:xfrm>
              <a:off x="5193" y="2251"/>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70676" name="Line 50"/>
            <p:cNvSpPr>
              <a:spLocks noChangeShapeType="1"/>
            </p:cNvSpPr>
            <p:nvPr/>
          </p:nvSpPr>
          <p:spPr bwMode="auto">
            <a:xfrm flipH="1" flipV="1">
              <a:off x="4694" y="2341"/>
              <a:ext cx="0" cy="318"/>
            </a:xfrm>
            <a:prstGeom prst="line">
              <a:avLst/>
            </a:prstGeom>
            <a:noFill/>
            <a:ln w="28575">
              <a:solidFill>
                <a:srgbClr val="66FFFF"/>
              </a:solidFill>
              <a:round/>
              <a:headEnd/>
              <a:tailEnd type="triangle" w="med" len="med"/>
            </a:ln>
          </p:spPr>
          <p:txBody>
            <a:bodyPr wrap="none" anchor="ctr"/>
            <a:lstStyle/>
            <a:p>
              <a:endParaRPr lang="zh-CN" altLang="en-US"/>
            </a:p>
          </p:txBody>
        </p:sp>
        <p:grpSp>
          <p:nvGrpSpPr>
            <p:cNvPr id="70677" name="Group 51"/>
            <p:cNvGrpSpPr>
              <a:grpSpLocks/>
            </p:cNvGrpSpPr>
            <p:nvPr/>
          </p:nvGrpSpPr>
          <p:grpSpPr bwMode="auto">
            <a:xfrm>
              <a:off x="4513" y="2659"/>
              <a:ext cx="363" cy="363"/>
              <a:chOff x="4785" y="709"/>
              <a:chExt cx="363" cy="363"/>
            </a:xfrm>
          </p:grpSpPr>
          <p:sp>
            <p:nvSpPr>
              <p:cNvPr id="70678" name="Oval 52"/>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70679" name="Line 53"/>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70667" name="Group 54"/>
          <p:cNvGrpSpPr>
            <a:grpSpLocks/>
          </p:cNvGrpSpPr>
          <p:nvPr/>
        </p:nvGrpSpPr>
        <p:grpSpPr bwMode="auto">
          <a:xfrm>
            <a:off x="6588125" y="6446838"/>
            <a:ext cx="792163" cy="366712"/>
            <a:chOff x="5193" y="4020"/>
            <a:chExt cx="499" cy="231"/>
          </a:xfrm>
        </p:grpSpPr>
        <p:pic>
          <p:nvPicPr>
            <p:cNvPr id="70668" name="Picture 5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0669" name="Text Box 56">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11656"/>
                                        </p:tgtEl>
                                        <p:attrNameLst>
                                          <p:attrName>style.visibility</p:attrName>
                                        </p:attrNameLst>
                                      </p:cBhvr>
                                      <p:to>
                                        <p:strVal val="visible"/>
                                      </p:to>
                                    </p:set>
                                    <p:anim calcmode="lin" valueType="num">
                                      <p:cBhvr additive="base">
                                        <p:cTn id="12" dur="500" fill="hold"/>
                                        <p:tgtEl>
                                          <p:spTgt spid="411656"/>
                                        </p:tgtEl>
                                        <p:attrNameLst>
                                          <p:attrName>ppt_x</p:attrName>
                                        </p:attrNameLst>
                                      </p:cBhvr>
                                      <p:tavLst>
                                        <p:tav tm="0">
                                          <p:val>
                                            <p:strVal val="1+#ppt_w/2"/>
                                          </p:val>
                                        </p:tav>
                                        <p:tav tm="100000">
                                          <p:val>
                                            <p:strVal val="#ppt_x"/>
                                          </p:val>
                                        </p:tav>
                                      </p:tavLst>
                                    </p:anim>
                                    <p:anim calcmode="lin" valueType="num">
                                      <p:cBhvr additive="base">
                                        <p:cTn id="13" dur="500" fill="hold"/>
                                        <p:tgtEl>
                                          <p:spTgt spid="41165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11660"/>
                                        </p:tgtEl>
                                        <p:attrNameLst>
                                          <p:attrName>style.visibility</p:attrName>
                                        </p:attrNameLst>
                                      </p:cBhvr>
                                      <p:to>
                                        <p:strVal val="visible"/>
                                      </p:to>
                                    </p:set>
                                    <p:anim calcmode="lin" valueType="num">
                                      <p:cBhvr additive="base">
                                        <p:cTn id="27" dur="500" fill="hold"/>
                                        <p:tgtEl>
                                          <p:spTgt spid="411660"/>
                                        </p:tgtEl>
                                        <p:attrNameLst>
                                          <p:attrName>ppt_x</p:attrName>
                                        </p:attrNameLst>
                                      </p:cBhvr>
                                      <p:tavLst>
                                        <p:tav tm="0">
                                          <p:val>
                                            <p:strVal val="1+#ppt_w/2"/>
                                          </p:val>
                                        </p:tav>
                                        <p:tav tm="100000">
                                          <p:val>
                                            <p:strVal val="#ppt_x"/>
                                          </p:val>
                                        </p:tav>
                                      </p:tavLst>
                                    </p:anim>
                                    <p:anim calcmode="lin" valueType="num">
                                      <p:cBhvr additive="base">
                                        <p:cTn id="28" dur="500" fill="hold"/>
                                        <p:tgtEl>
                                          <p:spTgt spid="41166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6" grpId="0"/>
      <p:bldP spid="41166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descr="新闻纸"/>
          <p:cNvSpPr txBox="1">
            <a:spLocks noChangeArrowheads="1"/>
          </p:cNvSpPr>
          <p:nvPr/>
        </p:nvSpPr>
        <p:spPr bwMode="auto">
          <a:xfrm>
            <a:off x="1403350" y="404813"/>
            <a:ext cx="6408738" cy="762000"/>
          </a:xfrm>
          <a:prstGeom prst="rect">
            <a:avLst/>
          </a:prstGeom>
          <a:noFill/>
          <a:ln w="9525">
            <a:noFill/>
            <a:miter lim="800000"/>
            <a:headEnd/>
            <a:tailEnd/>
          </a:ln>
          <a:effectLst>
            <a:prstShdw prst="shdw17" dist="17961" dir="2700000">
              <a:srgbClr val="959595"/>
            </a:prstShdw>
          </a:effectLst>
        </p:spPr>
        <p:txBody>
          <a:bodyPr lIns="90000" tIns="46800" rIns="90000" bIns="46800">
            <a:spAutoFit/>
          </a:bodyPr>
          <a:lstStyle/>
          <a:p>
            <a:pPr eaLnBrk="1" hangingPunct="1">
              <a:spcBef>
                <a:spcPct val="50000"/>
              </a:spcBef>
            </a:pPr>
            <a:r>
              <a:rPr kumimoji="1" lang="en-US" altLang="zh-CN" sz="4400" b="1">
                <a:solidFill>
                  <a:schemeClr val="bg1"/>
                </a:solidFill>
                <a:latin typeface="楷体_GB2312" pitchFamily="49" charset="-122"/>
                <a:ea typeface="楷体_GB2312" pitchFamily="49" charset="-122"/>
              </a:rPr>
              <a:t>4.7 </a:t>
            </a:r>
            <a:r>
              <a:rPr kumimoji="1" lang="zh-CN" altLang="en-US" sz="4400" b="1">
                <a:solidFill>
                  <a:schemeClr val="bg1"/>
                </a:solidFill>
                <a:latin typeface="楷体_GB2312" pitchFamily="49" charset="-122"/>
                <a:ea typeface="楷体_GB2312" pitchFamily="49" charset="-122"/>
              </a:rPr>
              <a:t>最大功率传输定理</a:t>
            </a:r>
          </a:p>
        </p:txBody>
      </p:sp>
      <p:sp>
        <p:nvSpPr>
          <p:cNvPr id="412675" name="Text Box 3"/>
          <p:cNvSpPr txBox="1">
            <a:spLocks noChangeArrowheads="1"/>
          </p:cNvSpPr>
          <p:nvPr/>
        </p:nvSpPr>
        <p:spPr bwMode="auto">
          <a:xfrm>
            <a:off x="755650" y="1125538"/>
            <a:ext cx="7910513" cy="2143125"/>
          </a:xfrm>
          <a:prstGeom prst="rect">
            <a:avLst/>
          </a:prstGeom>
          <a:noFill/>
          <a:ln w="9525">
            <a:noFill/>
            <a:miter lim="800000"/>
            <a:headEnd/>
            <a:tailEnd/>
          </a:ln>
        </p:spPr>
        <p:txBody>
          <a:bodyPr>
            <a:spAutoFit/>
          </a:bodyPr>
          <a:lstStyle/>
          <a:p>
            <a:pPr indent="571500" algn="just" eaLnBrk="1" hangingPunct="1">
              <a:lnSpc>
                <a:spcPct val="120000"/>
              </a:lnSpc>
            </a:pPr>
            <a:r>
              <a:rPr kumimoji="1" lang="zh-CN" altLang="en-US" sz="2800" b="1">
                <a:solidFill>
                  <a:srgbClr val="FFFF00"/>
                </a:solidFill>
                <a:latin typeface="楷体_GB2312" pitchFamily="49" charset="-122"/>
                <a:ea typeface="楷体_GB2312" pitchFamily="49" charset="-122"/>
              </a:rPr>
              <a:t>一个含源线性一端口电路，当所接负载不同时，一端口电路传输给负载的功率就不同，讨论负载为何值时能从电路获取最大功率，及最大功率的值是多少的问题是有工程意义的。</a:t>
            </a:r>
          </a:p>
        </p:txBody>
      </p:sp>
      <p:grpSp>
        <p:nvGrpSpPr>
          <p:cNvPr id="71684" name="Group 4"/>
          <p:cNvGrpSpPr>
            <a:grpSpLocks/>
          </p:cNvGrpSpPr>
          <p:nvPr/>
        </p:nvGrpSpPr>
        <p:grpSpPr bwMode="auto">
          <a:xfrm>
            <a:off x="8316913" y="6446838"/>
            <a:ext cx="792162" cy="366712"/>
            <a:chOff x="5193" y="4020"/>
            <a:chExt cx="499" cy="231"/>
          </a:xfrm>
        </p:grpSpPr>
        <p:pic>
          <p:nvPicPr>
            <p:cNvPr id="71719" name="Picture 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1720" name="Text Box 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71685" name="Group 7"/>
          <p:cNvGrpSpPr>
            <a:grpSpLocks/>
          </p:cNvGrpSpPr>
          <p:nvPr/>
        </p:nvGrpSpPr>
        <p:grpSpPr bwMode="auto">
          <a:xfrm>
            <a:off x="7453313" y="6446838"/>
            <a:ext cx="792162" cy="366712"/>
            <a:chOff x="4649" y="4020"/>
            <a:chExt cx="499" cy="231"/>
          </a:xfrm>
        </p:grpSpPr>
        <p:pic>
          <p:nvPicPr>
            <p:cNvPr id="71717" name="Picture 8"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71718" name="Text Box 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0"/>
          <p:cNvGrpSpPr>
            <a:grpSpLocks/>
          </p:cNvGrpSpPr>
          <p:nvPr/>
        </p:nvGrpSpPr>
        <p:grpSpPr bwMode="auto">
          <a:xfrm>
            <a:off x="755650" y="3644900"/>
            <a:ext cx="3168650" cy="1635125"/>
            <a:chOff x="476" y="2296"/>
            <a:chExt cx="1996" cy="1030"/>
          </a:xfrm>
        </p:grpSpPr>
        <p:sp>
          <p:nvSpPr>
            <p:cNvPr id="71706" name="Freeform 11"/>
            <p:cNvSpPr>
              <a:spLocks/>
            </p:cNvSpPr>
            <p:nvPr/>
          </p:nvSpPr>
          <p:spPr bwMode="auto">
            <a:xfrm flipV="1">
              <a:off x="1020" y="2399"/>
              <a:ext cx="904" cy="44"/>
            </a:xfrm>
            <a:custGeom>
              <a:avLst/>
              <a:gdLst>
                <a:gd name="T0" fmla="*/ 0 w 516"/>
                <a:gd name="T1" fmla="*/ 0 h 1"/>
                <a:gd name="T2" fmla="*/ 26144 w 516"/>
                <a:gd name="T3" fmla="*/ 0 h 1"/>
                <a:gd name="T4" fmla="*/ 0 60000 65536"/>
                <a:gd name="T5" fmla="*/ 0 60000 65536"/>
                <a:gd name="T6" fmla="*/ 0 w 516"/>
                <a:gd name="T7" fmla="*/ 0 h 1"/>
                <a:gd name="T8" fmla="*/ 516 w 516"/>
                <a:gd name="T9" fmla="*/ 1 h 1"/>
              </a:gdLst>
              <a:ahLst/>
              <a:cxnLst>
                <a:cxn ang="T4">
                  <a:pos x="T0" y="T1"/>
                </a:cxn>
                <a:cxn ang="T5">
                  <a:pos x="T2" y="T3"/>
                </a:cxn>
              </a:cxnLst>
              <a:rect l="T6" t="T7" r="T8" b="T9"/>
              <a:pathLst>
                <a:path w="516" h="1">
                  <a:moveTo>
                    <a:pt x="0" y="0"/>
                  </a:moveTo>
                  <a:lnTo>
                    <a:pt x="516" y="0"/>
                  </a:lnTo>
                </a:path>
              </a:pathLst>
            </a:custGeom>
            <a:noFill/>
            <a:ln w="28575" cap="flat" cmpd="sng">
              <a:solidFill>
                <a:srgbClr val="FFCC00"/>
              </a:solidFill>
              <a:prstDash val="solid"/>
              <a:round/>
              <a:headEnd type="none" w="med" len="med"/>
              <a:tailEnd type="none" w="med" len="med"/>
            </a:ln>
          </p:spPr>
          <p:txBody>
            <a:bodyPr wrap="none" anchor="ctr"/>
            <a:lstStyle/>
            <a:p>
              <a:endParaRPr lang="zh-CN" altLang="en-US"/>
            </a:p>
          </p:txBody>
        </p:sp>
        <p:sp>
          <p:nvSpPr>
            <p:cNvPr id="71707" name="Line 12"/>
            <p:cNvSpPr>
              <a:spLocks noChangeShapeType="1"/>
            </p:cNvSpPr>
            <p:nvPr/>
          </p:nvSpPr>
          <p:spPr bwMode="auto">
            <a:xfrm>
              <a:off x="1201" y="2354"/>
              <a:ext cx="408"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71708" name="Text Box 13"/>
            <p:cNvSpPr txBox="1">
              <a:spLocks noChangeArrowheads="1"/>
            </p:cNvSpPr>
            <p:nvPr/>
          </p:nvSpPr>
          <p:spPr bwMode="auto">
            <a:xfrm>
              <a:off x="1247" y="2399"/>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71709" name="Text Box 14"/>
            <p:cNvSpPr txBox="1">
              <a:spLocks noChangeArrowheads="1"/>
            </p:cNvSpPr>
            <p:nvPr/>
          </p:nvSpPr>
          <p:spPr bwMode="auto">
            <a:xfrm>
              <a:off x="1610" y="2445"/>
              <a:ext cx="192"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71710" name="Text Box 15"/>
            <p:cNvSpPr txBox="1">
              <a:spLocks noChangeArrowheads="1"/>
            </p:cNvSpPr>
            <p:nvPr/>
          </p:nvSpPr>
          <p:spPr bwMode="auto">
            <a:xfrm>
              <a:off x="1610" y="2853"/>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71711" name="Text Box 16"/>
            <p:cNvSpPr txBox="1">
              <a:spLocks noChangeArrowheads="1"/>
            </p:cNvSpPr>
            <p:nvPr/>
          </p:nvSpPr>
          <p:spPr bwMode="auto">
            <a:xfrm>
              <a:off x="1610" y="2626"/>
              <a:ext cx="28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endParaRPr kumimoji="1" lang="en-US" altLang="zh-CN" sz="2800">
                <a:solidFill>
                  <a:schemeClr val="bg1"/>
                </a:solidFill>
                <a:latin typeface="Times New Roman" pitchFamily="18" charset="0"/>
                <a:ea typeface="宋体" charset="-122"/>
              </a:endParaRPr>
            </a:p>
          </p:txBody>
        </p:sp>
        <p:sp>
          <p:nvSpPr>
            <p:cNvPr id="71712" name="Freeform 17"/>
            <p:cNvSpPr>
              <a:spLocks/>
            </p:cNvSpPr>
            <p:nvPr/>
          </p:nvSpPr>
          <p:spPr bwMode="auto">
            <a:xfrm flipV="1">
              <a:off x="975" y="3125"/>
              <a:ext cx="952" cy="45"/>
            </a:xfrm>
            <a:custGeom>
              <a:avLst/>
              <a:gdLst>
                <a:gd name="T0" fmla="*/ 0 w 516"/>
                <a:gd name="T1" fmla="*/ 0 h 1"/>
                <a:gd name="T2" fmla="*/ 37541 w 516"/>
                <a:gd name="T3" fmla="*/ 0 h 1"/>
                <a:gd name="T4" fmla="*/ 0 60000 65536"/>
                <a:gd name="T5" fmla="*/ 0 60000 65536"/>
                <a:gd name="T6" fmla="*/ 0 w 516"/>
                <a:gd name="T7" fmla="*/ 0 h 1"/>
                <a:gd name="T8" fmla="*/ 516 w 516"/>
                <a:gd name="T9" fmla="*/ 1 h 1"/>
              </a:gdLst>
              <a:ahLst/>
              <a:cxnLst>
                <a:cxn ang="T4">
                  <a:pos x="T0" y="T1"/>
                </a:cxn>
                <a:cxn ang="T5">
                  <a:pos x="T2" y="T3"/>
                </a:cxn>
              </a:cxnLst>
              <a:rect l="T6" t="T7" r="T8" b="T9"/>
              <a:pathLst>
                <a:path w="516" h="1">
                  <a:moveTo>
                    <a:pt x="0" y="0"/>
                  </a:moveTo>
                  <a:lnTo>
                    <a:pt x="516" y="0"/>
                  </a:lnTo>
                </a:path>
              </a:pathLst>
            </a:custGeom>
            <a:noFill/>
            <a:ln w="28575" cap="flat" cmpd="sng">
              <a:solidFill>
                <a:srgbClr val="FFCC00"/>
              </a:solidFill>
              <a:prstDash val="solid"/>
              <a:round/>
              <a:headEnd type="none" w="med" len="med"/>
              <a:tailEnd type="none" w="med" len="med"/>
            </a:ln>
          </p:spPr>
          <p:txBody>
            <a:bodyPr wrap="none" anchor="ctr"/>
            <a:lstStyle/>
            <a:p>
              <a:endParaRPr lang="zh-CN" altLang="en-US"/>
            </a:p>
          </p:txBody>
        </p:sp>
        <p:sp>
          <p:nvSpPr>
            <p:cNvPr id="71713" name="Oval 18"/>
            <p:cNvSpPr>
              <a:spLocks noChangeArrowheads="1"/>
            </p:cNvSpPr>
            <p:nvPr/>
          </p:nvSpPr>
          <p:spPr bwMode="auto">
            <a:xfrm>
              <a:off x="1473" y="2414"/>
              <a:ext cx="69" cy="76"/>
            </a:xfrm>
            <a:prstGeom prst="ellipse">
              <a:avLst/>
            </a:prstGeom>
            <a:solidFill>
              <a:srgbClr val="000066"/>
            </a:solidFill>
            <a:ln w="28575">
              <a:solidFill>
                <a:srgbClr val="FFCC00"/>
              </a:solidFill>
              <a:round/>
              <a:headEnd/>
              <a:tailEnd/>
            </a:ln>
          </p:spPr>
          <p:txBody>
            <a:bodyPr wrap="none" anchor="ctr"/>
            <a:lstStyle/>
            <a:p>
              <a:endParaRPr lang="zh-CN" altLang="en-US">
                <a:ea typeface="宋体" charset="-122"/>
              </a:endParaRPr>
            </a:p>
          </p:txBody>
        </p:sp>
        <p:sp>
          <p:nvSpPr>
            <p:cNvPr id="71714" name="Oval 19"/>
            <p:cNvSpPr>
              <a:spLocks noChangeArrowheads="1"/>
            </p:cNvSpPr>
            <p:nvPr/>
          </p:nvSpPr>
          <p:spPr bwMode="auto">
            <a:xfrm>
              <a:off x="1473" y="3125"/>
              <a:ext cx="69" cy="76"/>
            </a:xfrm>
            <a:prstGeom prst="ellipse">
              <a:avLst/>
            </a:prstGeom>
            <a:solidFill>
              <a:srgbClr val="000066"/>
            </a:solidFill>
            <a:ln w="28575">
              <a:solidFill>
                <a:srgbClr val="FFCC00"/>
              </a:solidFill>
              <a:round/>
              <a:headEnd/>
              <a:tailEnd/>
            </a:ln>
          </p:spPr>
          <p:txBody>
            <a:bodyPr wrap="none" anchor="ctr"/>
            <a:lstStyle/>
            <a:p>
              <a:endParaRPr lang="zh-CN" altLang="en-US">
                <a:ea typeface="宋体" charset="-122"/>
              </a:endParaRPr>
            </a:p>
          </p:txBody>
        </p:sp>
        <p:sp>
          <p:nvSpPr>
            <p:cNvPr id="412692" name="Rectangle 20"/>
            <p:cNvSpPr>
              <a:spLocks noChangeArrowheads="1"/>
            </p:cNvSpPr>
            <p:nvPr/>
          </p:nvSpPr>
          <p:spPr bwMode="auto">
            <a:xfrm>
              <a:off x="476" y="2296"/>
              <a:ext cx="634" cy="1030"/>
            </a:xfrm>
            <a:prstGeom prst="rect">
              <a:avLst/>
            </a:prstGeom>
            <a:gradFill rotWithShape="1">
              <a:gsLst>
                <a:gs pos="0">
                  <a:schemeClr val="hlink"/>
                </a:gs>
                <a:gs pos="100000">
                  <a:schemeClr val="hlink">
                    <a:gamma/>
                    <a:shade val="46275"/>
                    <a:invGamma/>
                  </a:schemeClr>
                </a:gs>
              </a:gsLst>
              <a:path path="shape">
                <a:fillToRect l="50000" t="50000" r="50000" b="50000"/>
              </a:path>
            </a:gradFill>
            <a:ln w="28575">
              <a:noFill/>
              <a:miter lim="800000"/>
              <a:headEnd/>
              <a:tailEnd/>
            </a:ln>
            <a:effectLst/>
          </p:spPr>
          <p:txBody>
            <a:bodyPr wrap="none" anchor="ctr"/>
            <a:lstStyle/>
            <a:p>
              <a:pPr algn="ctr" eaLnBrk="1" hangingPunct="1"/>
              <a:r>
                <a:rPr lang="en-US" altLang="zh-CN" sz="4400">
                  <a:solidFill>
                    <a:schemeClr val="bg1"/>
                  </a:solidFill>
                  <a:latin typeface="Times New Roman" pitchFamily="18" charset="0"/>
                  <a:ea typeface="仿宋_GB2312" pitchFamily="49" charset="-122"/>
                </a:rPr>
                <a:t>A</a:t>
              </a:r>
            </a:p>
          </p:txBody>
        </p:sp>
        <p:sp>
          <p:nvSpPr>
            <p:cNvPr id="71716" name="Rectangle 21"/>
            <p:cNvSpPr>
              <a:spLocks noChangeArrowheads="1"/>
            </p:cNvSpPr>
            <p:nvPr/>
          </p:nvSpPr>
          <p:spPr bwMode="auto">
            <a:xfrm>
              <a:off x="1882" y="2354"/>
              <a:ext cx="590" cy="953"/>
            </a:xfrm>
            <a:prstGeom prst="rect">
              <a:avLst/>
            </a:prstGeom>
            <a:gradFill rotWithShape="1">
              <a:gsLst>
                <a:gs pos="0">
                  <a:srgbClr val="FF9900"/>
                </a:gs>
                <a:gs pos="100000">
                  <a:srgbClr val="764700"/>
                </a:gs>
              </a:gsLst>
              <a:path path="shape">
                <a:fillToRect l="50000" t="50000" r="50000" b="50000"/>
              </a:path>
            </a:gradFill>
            <a:ln w="9525">
              <a:noFill/>
              <a:miter lim="800000"/>
              <a:headEnd/>
              <a:tailEnd/>
            </a:ln>
          </p:spPr>
          <p:txBody>
            <a:bodyPr wrap="none" anchor="ctr"/>
            <a:lstStyle/>
            <a:p>
              <a:pPr algn="ctr" eaLnBrk="1" hangingPunct="1"/>
              <a:r>
                <a:rPr lang="zh-CN" altLang="en-US" sz="3200" b="1">
                  <a:solidFill>
                    <a:schemeClr val="bg1"/>
                  </a:solidFill>
                  <a:ea typeface="楷体_GB2312" pitchFamily="49" charset="-122"/>
                </a:rPr>
                <a:t>负</a:t>
              </a:r>
            </a:p>
            <a:p>
              <a:pPr algn="ctr" eaLnBrk="1" hangingPunct="1"/>
              <a:r>
                <a:rPr lang="zh-CN" altLang="en-US" sz="3200" b="1">
                  <a:solidFill>
                    <a:schemeClr val="bg1"/>
                  </a:solidFill>
                  <a:ea typeface="楷体_GB2312" pitchFamily="49" charset="-122"/>
                </a:rPr>
                <a:t>载</a:t>
              </a:r>
            </a:p>
          </p:txBody>
        </p:sp>
      </p:grpSp>
      <p:grpSp>
        <p:nvGrpSpPr>
          <p:cNvPr id="5" name="Group 22"/>
          <p:cNvGrpSpPr>
            <a:grpSpLocks/>
          </p:cNvGrpSpPr>
          <p:nvPr/>
        </p:nvGrpSpPr>
        <p:grpSpPr bwMode="auto">
          <a:xfrm>
            <a:off x="2411413" y="5445125"/>
            <a:ext cx="4826000" cy="647700"/>
            <a:chOff x="1519" y="3430"/>
            <a:chExt cx="3040" cy="408"/>
          </a:xfrm>
        </p:grpSpPr>
        <p:sp>
          <p:nvSpPr>
            <p:cNvPr id="71704" name="AutoShape 23"/>
            <p:cNvSpPr>
              <a:spLocks noChangeArrowheads="1"/>
            </p:cNvSpPr>
            <p:nvPr/>
          </p:nvSpPr>
          <p:spPr bwMode="auto">
            <a:xfrm>
              <a:off x="1519" y="3566"/>
              <a:ext cx="3040" cy="272"/>
            </a:xfrm>
            <a:prstGeom prst="curvedUpArrow">
              <a:avLst>
                <a:gd name="adj1" fmla="val 91171"/>
                <a:gd name="adj2" fmla="val 314700"/>
                <a:gd name="adj3" fmla="val 38995"/>
              </a:avLst>
            </a:prstGeom>
            <a:solidFill>
              <a:srgbClr val="00CCFF"/>
            </a:solidFill>
            <a:ln w="9525">
              <a:noFill/>
              <a:miter lim="800000"/>
              <a:headEnd/>
              <a:tailEnd/>
            </a:ln>
          </p:spPr>
          <p:txBody>
            <a:bodyPr wrap="none" anchor="ctr"/>
            <a:lstStyle/>
            <a:p>
              <a:endParaRPr lang="zh-CN" altLang="en-US">
                <a:ea typeface="宋体" charset="-122"/>
              </a:endParaRPr>
            </a:p>
          </p:txBody>
        </p:sp>
        <p:sp>
          <p:nvSpPr>
            <p:cNvPr id="71705" name="Text Box 24"/>
            <p:cNvSpPr txBox="1">
              <a:spLocks noChangeArrowheads="1"/>
            </p:cNvSpPr>
            <p:nvPr/>
          </p:nvSpPr>
          <p:spPr bwMode="auto">
            <a:xfrm>
              <a:off x="2018" y="3430"/>
              <a:ext cx="1905" cy="327"/>
            </a:xfrm>
            <a:prstGeom prst="rect">
              <a:avLst/>
            </a:prstGeom>
            <a:noFill/>
            <a:ln w="9525">
              <a:noFill/>
              <a:miter lim="800000"/>
              <a:headEnd/>
              <a:tailEnd/>
            </a:ln>
          </p:spPr>
          <p:txBody>
            <a:bodyPr>
              <a:spAutoFit/>
            </a:bodyPr>
            <a:lstStyle/>
            <a:p>
              <a:pPr eaLnBrk="1" hangingPunct="1">
                <a:spcBef>
                  <a:spcPct val="50000"/>
                </a:spcBef>
              </a:pPr>
              <a:r>
                <a:rPr lang="zh-CN" altLang="en-US" sz="2800" b="1">
                  <a:solidFill>
                    <a:schemeClr val="bg1"/>
                  </a:solidFill>
                  <a:ea typeface="楷体_GB2312" pitchFamily="49" charset="-122"/>
                </a:rPr>
                <a:t>应用戴维宁定理</a:t>
              </a:r>
            </a:p>
          </p:txBody>
        </p:sp>
      </p:grpSp>
      <p:grpSp>
        <p:nvGrpSpPr>
          <p:cNvPr id="6" name="Group 25"/>
          <p:cNvGrpSpPr>
            <a:grpSpLocks/>
          </p:cNvGrpSpPr>
          <p:nvPr/>
        </p:nvGrpSpPr>
        <p:grpSpPr bwMode="auto">
          <a:xfrm>
            <a:off x="5494338" y="3141663"/>
            <a:ext cx="2894012" cy="2160587"/>
            <a:chOff x="1202" y="1888"/>
            <a:chExt cx="1823" cy="1361"/>
          </a:xfrm>
        </p:grpSpPr>
        <p:sp>
          <p:nvSpPr>
            <p:cNvPr id="71692" name="Oval 26"/>
            <p:cNvSpPr>
              <a:spLocks noChangeArrowheads="1"/>
            </p:cNvSpPr>
            <p:nvPr/>
          </p:nvSpPr>
          <p:spPr bwMode="auto">
            <a:xfrm>
              <a:off x="1202" y="252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71693" name="Text Box 27"/>
            <p:cNvSpPr txBox="1">
              <a:spLocks noChangeArrowheads="1"/>
            </p:cNvSpPr>
            <p:nvPr/>
          </p:nvSpPr>
          <p:spPr bwMode="auto">
            <a:xfrm>
              <a:off x="2154" y="1888"/>
              <a:ext cx="29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71694" name="Text Box 28"/>
            <p:cNvSpPr txBox="1">
              <a:spLocks noChangeArrowheads="1"/>
            </p:cNvSpPr>
            <p:nvPr/>
          </p:nvSpPr>
          <p:spPr bwMode="auto">
            <a:xfrm>
              <a:off x="1565" y="2568"/>
              <a:ext cx="535"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sp>
          <p:nvSpPr>
            <p:cNvPr id="71695" name="Line 29"/>
            <p:cNvSpPr>
              <a:spLocks noChangeShapeType="1"/>
            </p:cNvSpPr>
            <p:nvPr/>
          </p:nvSpPr>
          <p:spPr bwMode="auto">
            <a:xfrm>
              <a:off x="2109" y="2296"/>
              <a:ext cx="416" cy="0"/>
            </a:xfrm>
            <a:prstGeom prst="line">
              <a:avLst/>
            </a:prstGeom>
            <a:noFill/>
            <a:ln w="28575">
              <a:solidFill>
                <a:srgbClr val="66FFFF"/>
              </a:solidFill>
              <a:round/>
              <a:headEnd/>
              <a:tailEnd type="triangle" w="med" len="med"/>
            </a:ln>
          </p:spPr>
          <p:txBody>
            <a:bodyPr wrap="none" anchor="ctr"/>
            <a:lstStyle/>
            <a:p>
              <a:endParaRPr lang="zh-CN" altLang="en-US"/>
            </a:p>
          </p:txBody>
        </p:sp>
        <p:sp>
          <p:nvSpPr>
            <p:cNvPr id="71696" name="Text Box 30"/>
            <p:cNvSpPr txBox="1">
              <a:spLocks noChangeArrowheads="1"/>
            </p:cNvSpPr>
            <p:nvPr/>
          </p:nvSpPr>
          <p:spPr bwMode="auto">
            <a:xfrm>
              <a:off x="1519" y="2296"/>
              <a:ext cx="23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71697" name="Text Box 31"/>
            <p:cNvSpPr txBox="1">
              <a:spLocks noChangeArrowheads="1"/>
            </p:cNvSpPr>
            <p:nvPr/>
          </p:nvSpPr>
          <p:spPr bwMode="auto">
            <a:xfrm>
              <a:off x="1519" y="2840"/>
              <a:ext cx="29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71698" name="Text Box 32"/>
            <p:cNvSpPr txBox="1">
              <a:spLocks noChangeArrowheads="1"/>
            </p:cNvSpPr>
            <p:nvPr/>
          </p:nvSpPr>
          <p:spPr bwMode="auto">
            <a:xfrm>
              <a:off x="1655" y="1888"/>
              <a:ext cx="41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eq</a:t>
              </a:r>
              <a:endParaRPr kumimoji="1" lang="en-US" altLang="zh-CN" sz="2800">
                <a:solidFill>
                  <a:schemeClr val="bg1"/>
                </a:solidFill>
                <a:latin typeface="Times New Roman" pitchFamily="18" charset="0"/>
                <a:ea typeface="宋体" charset="-122"/>
              </a:endParaRPr>
            </a:p>
          </p:txBody>
        </p:sp>
        <p:sp>
          <p:nvSpPr>
            <p:cNvPr id="71699" name="Text Box 33"/>
            <p:cNvSpPr txBox="1">
              <a:spLocks noChangeArrowheads="1"/>
            </p:cNvSpPr>
            <p:nvPr/>
          </p:nvSpPr>
          <p:spPr bwMode="auto">
            <a:xfrm>
              <a:off x="2608" y="2523"/>
              <a:ext cx="41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L</a:t>
              </a:r>
              <a:endParaRPr kumimoji="1" lang="en-US" altLang="zh-CN" sz="2800">
                <a:solidFill>
                  <a:schemeClr val="bg1"/>
                </a:solidFill>
                <a:latin typeface="Times New Roman" pitchFamily="18" charset="0"/>
                <a:ea typeface="宋体" charset="-122"/>
              </a:endParaRPr>
            </a:p>
          </p:txBody>
        </p:sp>
        <p:sp>
          <p:nvSpPr>
            <p:cNvPr id="71700" name="Rectangle 34"/>
            <p:cNvSpPr>
              <a:spLocks noChangeArrowheads="1"/>
            </p:cNvSpPr>
            <p:nvPr/>
          </p:nvSpPr>
          <p:spPr bwMode="auto">
            <a:xfrm>
              <a:off x="1383" y="2251"/>
              <a:ext cx="1179" cy="998"/>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71701" name="Rectangle 35"/>
            <p:cNvSpPr>
              <a:spLocks noChangeArrowheads="1"/>
            </p:cNvSpPr>
            <p:nvPr/>
          </p:nvSpPr>
          <p:spPr bwMode="auto">
            <a:xfrm>
              <a:off x="1655" y="220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71702" name="Rectangle 36"/>
            <p:cNvSpPr>
              <a:spLocks noChangeArrowheads="1"/>
            </p:cNvSpPr>
            <p:nvPr/>
          </p:nvSpPr>
          <p:spPr bwMode="auto">
            <a:xfrm>
              <a:off x="2481" y="252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71703" name="Line 37"/>
            <p:cNvSpPr>
              <a:spLocks noChangeShapeType="1"/>
            </p:cNvSpPr>
            <p:nvPr/>
          </p:nvSpPr>
          <p:spPr bwMode="auto">
            <a:xfrm flipV="1">
              <a:off x="2336" y="2478"/>
              <a:ext cx="454" cy="272"/>
            </a:xfrm>
            <a:prstGeom prst="line">
              <a:avLst/>
            </a:prstGeom>
            <a:noFill/>
            <a:ln w="38100">
              <a:solidFill>
                <a:srgbClr val="FF3300"/>
              </a:solidFill>
              <a:round/>
              <a:headEnd/>
              <a:tailEnd type="triangle" w="med" len="med"/>
            </a:ln>
          </p:spPr>
          <p:txBody>
            <a:bodyPr/>
            <a:lstStyle/>
            <a:p>
              <a:endParaRPr lang="zh-CN" altLang="en-US"/>
            </a:p>
          </p:txBody>
        </p:sp>
      </p:grpSp>
      <p:grpSp>
        <p:nvGrpSpPr>
          <p:cNvPr id="71689" name="Group 38"/>
          <p:cNvGrpSpPr>
            <a:grpSpLocks/>
          </p:cNvGrpSpPr>
          <p:nvPr/>
        </p:nvGrpSpPr>
        <p:grpSpPr bwMode="auto">
          <a:xfrm>
            <a:off x="6588125" y="6446838"/>
            <a:ext cx="792163" cy="366712"/>
            <a:chOff x="5193" y="4020"/>
            <a:chExt cx="499" cy="231"/>
          </a:xfrm>
        </p:grpSpPr>
        <p:pic>
          <p:nvPicPr>
            <p:cNvPr id="71690" name="Picture 39"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1691" name="Text Box 40">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12674"/>
                                        </p:tgtEl>
                                        <p:attrNameLst>
                                          <p:attrName>style.visibility</p:attrName>
                                        </p:attrNameLst>
                                      </p:cBhvr>
                                      <p:to>
                                        <p:strVal val="visible"/>
                                      </p:to>
                                    </p:set>
                                    <p:anim calcmode="lin" valueType="num">
                                      <p:cBhvr additive="base">
                                        <p:cTn id="7" dur="500" fill="hold"/>
                                        <p:tgtEl>
                                          <p:spTgt spid="412674"/>
                                        </p:tgtEl>
                                        <p:attrNameLst>
                                          <p:attrName>ppt_x</p:attrName>
                                        </p:attrNameLst>
                                      </p:cBhvr>
                                      <p:tavLst>
                                        <p:tav tm="0">
                                          <p:val>
                                            <p:strVal val="0-#ppt_w/2"/>
                                          </p:val>
                                        </p:tav>
                                        <p:tav tm="100000">
                                          <p:val>
                                            <p:strVal val="#ppt_x"/>
                                          </p:val>
                                        </p:tav>
                                      </p:tavLst>
                                    </p:anim>
                                    <p:anim calcmode="lin" valueType="num">
                                      <p:cBhvr additive="base">
                                        <p:cTn id="8" dur="500" fill="hold"/>
                                        <p:tgtEl>
                                          <p:spTgt spid="41267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12675"/>
                                        </p:tgtEl>
                                        <p:attrNameLst>
                                          <p:attrName>style.visibility</p:attrName>
                                        </p:attrNameLst>
                                      </p:cBhvr>
                                      <p:to>
                                        <p:strVal val="visible"/>
                                      </p:to>
                                    </p:set>
                                    <p:animEffect transition="in" filter="slide(fromBottom)">
                                      <p:cBhvr>
                                        <p:cTn id="13" dur="2000"/>
                                        <p:tgtEl>
                                          <p:spTgt spid="41267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1000"/>
                                        <p:tgtEl>
                                          <p:spTgt spid="5"/>
                                        </p:tgtEl>
                                      </p:cBhvr>
                                    </p:animEffect>
                                  </p:childTnLst>
                                </p:cTn>
                              </p:par>
                            </p:childTnLst>
                          </p:cTn>
                        </p:par>
                        <p:par>
                          <p:cTn id="24" fill="hold" nodeType="afterGroup">
                            <p:stCondLst>
                              <p:cond delay="1000"/>
                            </p:stCondLst>
                            <p:childTnLst>
                              <p:par>
                                <p:cTn id="25" presetID="3" presetClass="entr" presetSubtype="1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p:bldP spid="41267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4"/>
          <p:cNvGrpSpPr>
            <a:grpSpLocks/>
          </p:cNvGrpSpPr>
          <p:nvPr/>
        </p:nvGrpSpPr>
        <p:grpSpPr bwMode="auto">
          <a:xfrm>
            <a:off x="8316913" y="6446838"/>
            <a:ext cx="792162" cy="366712"/>
            <a:chOff x="5193" y="4020"/>
            <a:chExt cx="499" cy="231"/>
          </a:xfrm>
        </p:grpSpPr>
        <p:pic>
          <p:nvPicPr>
            <p:cNvPr id="8252" name="Picture 5"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8253" name="Text Box 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8195" name="Group 7"/>
          <p:cNvGrpSpPr>
            <a:grpSpLocks/>
          </p:cNvGrpSpPr>
          <p:nvPr/>
        </p:nvGrpSpPr>
        <p:grpSpPr bwMode="auto">
          <a:xfrm>
            <a:off x="7453313" y="6446838"/>
            <a:ext cx="792162" cy="366712"/>
            <a:chOff x="4649" y="4020"/>
            <a:chExt cx="499" cy="231"/>
          </a:xfrm>
        </p:grpSpPr>
        <p:pic>
          <p:nvPicPr>
            <p:cNvPr id="8250" name="Picture 8"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8251" name="Text Box 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8196" name="Group 10"/>
          <p:cNvGrpSpPr>
            <a:grpSpLocks/>
          </p:cNvGrpSpPr>
          <p:nvPr/>
        </p:nvGrpSpPr>
        <p:grpSpPr bwMode="auto">
          <a:xfrm>
            <a:off x="6588125" y="6446838"/>
            <a:ext cx="792163" cy="366712"/>
            <a:chOff x="5193" y="4020"/>
            <a:chExt cx="499" cy="231"/>
          </a:xfrm>
        </p:grpSpPr>
        <p:pic>
          <p:nvPicPr>
            <p:cNvPr id="8248" name="Picture 11"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8249" name="Text Box 1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grpSp>
        <p:nvGrpSpPr>
          <p:cNvPr id="5" name="Group 13"/>
          <p:cNvGrpSpPr>
            <a:grpSpLocks/>
          </p:cNvGrpSpPr>
          <p:nvPr/>
        </p:nvGrpSpPr>
        <p:grpSpPr bwMode="auto">
          <a:xfrm>
            <a:off x="5508625" y="2247900"/>
            <a:ext cx="3095625" cy="2765425"/>
            <a:chOff x="567" y="119"/>
            <a:chExt cx="1950" cy="1742"/>
          </a:xfrm>
        </p:grpSpPr>
        <p:sp>
          <p:nvSpPr>
            <p:cNvPr id="8224" name="Oval 14"/>
            <p:cNvSpPr>
              <a:spLocks noChangeArrowheads="1"/>
            </p:cNvSpPr>
            <p:nvPr/>
          </p:nvSpPr>
          <p:spPr bwMode="auto">
            <a:xfrm>
              <a:off x="567" y="817"/>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chemeClr val="bg1"/>
                </a:solidFill>
                <a:ea typeface="仿宋_GB2312" pitchFamily="49" charset="-122"/>
              </a:endParaRPr>
            </a:p>
          </p:txBody>
        </p:sp>
        <p:sp>
          <p:nvSpPr>
            <p:cNvPr id="8225" name="Text Box 15"/>
            <p:cNvSpPr txBox="1">
              <a:spLocks noChangeArrowheads="1"/>
            </p:cNvSpPr>
            <p:nvPr/>
          </p:nvSpPr>
          <p:spPr bwMode="auto">
            <a:xfrm>
              <a:off x="2109" y="591"/>
              <a:ext cx="363" cy="327"/>
            </a:xfrm>
            <a:prstGeom prst="rect">
              <a:avLst/>
            </a:prstGeom>
            <a:noFill/>
            <a:ln w="28575">
              <a:noFill/>
              <a:miter lim="800000"/>
              <a:headEnd/>
              <a:tailEnd/>
            </a:ln>
          </p:spPr>
          <p:txBody>
            <a:bodyPr anchor="ctr">
              <a:spAutoFit/>
            </a:bodyPr>
            <a:lstStyle/>
            <a:p>
              <a:pPr algn="ctr">
                <a:spcBef>
                  <a:spcPct val="50000"/>
                </a:spcBef>
              </a:pPr>
              <a:r>
                <a:rPr kumimoji="1" lang="en-US" altLang="zh-CN" sz="2800">
                  <a:solidFill>
                    <a:srgbClr val="66CCFF"/>
                  </a:solidFill>
                  <a:latin typeface="Times New Roman" pitchFamily="18" charset="0"/>
                  <a:ea typeface="宋体" charset="-122"/>
                  <a:sym typeface="Symbol" pitchFamily="18" charset="2"/>
                </a:rPr>
                <a:t>+</a:t>
              </a:r>
            </a:p>
          </p:txBody>
        </p:sp>
        <p:sp>
          <p:nvSpPr>
            <p:cNvPr id="8226" name="Text Box 16"/>
            <p:cNvSpPr txBox="1">
              <a:spLocks noChangeArrowheads="1"/>
            </p:cNvSpPr>
            <p:nvPr/>
          </p:nvSpPr>
          <p:spPr bwMode="auto">
            <a:xfrm>
              <a:off x="2155" y="1045"/>
              <a:ext cx="272" cy="327"/>
            </a:xfrm>
            <a:prstGeom prst="rect">
              <a:avLst/>
            </a:prstGeom>
            <a:noFill/>
            <a:ln w="28575">
              <a:noFill/>
              <a:miter lim="800000"/>
              <a:headEnd/>
              <a:tailEnd/>
            </a:ln>
          </p:spPr>
          <p:txBody>
            <a:bodyPr anchor="ctr">
              <a:spAutoFit/>
            </a:bodyPr>
            <a:lstStyle/>
            <a:p>
              <a:pPr algn="ctr">
                <a:spcBef>
                  <a:spcPct val="50000"/>
                </a:spcBef>
              </a:pPr>
              <a:r>
                <a:rPr kumimoji="1" lang="en-US" altLang="zh-CN" sz="2800">
                  <a:solidFill>
                    <a:srgbClr val="66CCFF"/>
                  </a:solidFill>
                  <a:latin typeface="Times New Roman" pitchFamily="18" charset="0"/>
                  <a:ea typeface="宋体" charset="-122"/>
                  <a:sym typeface="Symbol" pitchFamily="18" charset="2"/>
                </a:rPr>
                <a:t>_</a:t>
              </a:r>
            </a:p>
          </p:txBody>
        </p:sp>
        <p:sp>
          <p:nvSpPr>
            <p:cNvPr id="8227" name="Text Box 17"/>
            <p:cNvSpPr txBox="1">
              <a:spLocks noChangeArrowheads="1"/>
            </p:cNvSpPr>
            <p:nvPr/>
          </p:nvSpPr>
          <p:spPr bwMode="auto">
            <a:xfrm>
              <a:off x="930" y="836"/>
              <a:ext cx="635" cy="288"/>
            </a:xfrm>
            <a:prstGeom prst="rect">
              <a:avLst/>
            </a:prstGeom>
            <a:noFill/>
            <a:ln w="28575">
              <a:noFill/>
              <a:miter lim="800000"/>
              <a:headEnd/>
              <a:tailEnd/>
            </a:ln>
          </p:spPr>
          <p:txBody>
            <a:bodyPr anchor="ctr">
              <a:spAutoFit/>
            </a:bodyPr>
            <a:lstStyle/>
            <a:p>
              <a:pPr>
                <a:spcBef>
                  <a:spcPct val="50000"/>
                </a:spcBef>
              </a:pPr>
              <a:r>
                <a:rPr kumimoji="1" lang="en-US" altLang="zh-CN" sz="2400" i="1">
                  <a:solidFill>
                    <a:schemeClr val="bg1"/>
                  </a:solidFill>
                  <a:latin typeface="Times New Roman" pitchFamily="18" charset="0"/>
                  <a:ea typeface="宋体" charset="-122"/>
                  <a:sym typeface="Symbol" pitchFamily="18" charset="2"/>
                </a:rPr>
                <a:t>U</a:t>
              </a:r>
              <a:r>
                <a:rPr kumimoji="1" lang="en-US" altLang="zh-CN" sz="2400" i="1" baseline="-25000">
                  <a:solidFill>
                    <a:schemeClr val="bg1"/>
                  </a:solidFill>
                  <a:latin typeface="Times New Roman" pitchFamily="18" charset="0"/>
                  <a:ea typeface="宋体" charset="-122"/>
                  <a:sym typeface="Symbol" pitchFamily="18" charset="2"/>
                </a:rPr>
                <a:t>S</a:t>
              </a:r>
            </a:p>
          </p:txBody>
        </p:sp>
        <p:sp>
          <p:nvSpPr>
            <p:cNvPr id="8228" name="Line 18"/>
            <p:cNvSpPr>
              <a:spLocks noChangeShapeType="1"/>
            </p:cNvSpPr>
            <p:nvPr/>
          </p:nvSpPr>
          <p:spPr bwMode="auto">
            <a:xfrm>
              <a:off x="1701" y="500"/>
              <a:ext cx="0" cy="1089"/>
            </a:xfrm>
            <a:prstGeom prst="line">
              <a:avLst/>
            </a:prstGeom>
            <a:noFill/>
            <a:ln w="28575">
              <a:solidFill>
                <a:srgbClr val="CC6600"/>
              </a:solidFill>
              <a:round/>
              <a:headEnd type="oval" w="med" len="med"/>
              <a:tailEnd type="oval" w="med" len="med"/>
            </a:ln>
          </p:spPr>
          <p:txBody>
            <a:bodyPr/>
            <a:lstStyle/>
            <a:p>
              <a:endParaRPr lang="zh-CN" altLang="en-US"/>
            </a:p>
          </p:txBody>
        </p:sp>
        <p:sp>
          <p:nvSpPr>
            <p:cNvPr id="8229" name="Line 19"/>
            <p:cNvSpPr>
              <a:spLocks noChangeShapeType="1"/>
            </p:cNvSpPr>
            <p:nvPr/>
          </p:nvSpPr>
          <p:spPr bwMode="auto">
            <a:xfrm>
              <a:off x="1292" y="446"/>
              <a:ext cx="318" cy="0"/>
            </a:xfrm>
            <a:prstGeom prst="line">
              <a:avLst/>
            </a:prstGeom>
            <a:noFill/>
            <a:ln w="28575">
              <a:solidFill>
                <a:srgbClr val="FF9900"/>
              </a:solidFill>
              <a:round/>
              <a:headEnd/>
              <a:tailEnd type="triangle" w="med" len="med"/>
            </a:ln>
          </p:spPr>
          <p:txBody>
            <a:bodyPr/>
            <a:lstStyle/>
            <a:p>
              <a:endParaRPr lang="zh-CN" altLang="en-US"/>
            </a:p>
          </p:txBody>
        </p:sp>
        <p:sp>
          <p:nvSpPr>
            <p:cNvPr id="8230" name="Text Box 20"/>
            <p:cNvSpPr txBox="1">
              <a:spLocks noChangeArrowheads="1"/>
            </p:cNvSpPr>
            <p:nvPr/>
          </p:nvSpPr>
          <p:spPr bwMode="auto">
            <a:xfrm>
              <a:off x="748" y="591"/>
              <a:ext cx="408"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a:t>
              </a:r>
              <a:endParaRPr lang="en-US" altLang="zh-CN" sz="2800">
                <a:solidFill>
                  <a:schemeClr val="bg1"/>
                </a:solidFill>
                <a:ea typeface="仿宋_GB2312" pitchFamily="49" charset="-122"/>
              </a:endParaRPr>
            </a:p>
          </p:txBody>
        </p:sp>
        <p:sp>
          <p:nvSpPr>
            <p:cNvPr id="8231" name="Text Box 21"/>
            <p:cNvSpPr txBox="1">
              <a:spLocks noChangeArrowheads="1"/>
            </p:cNvSpPr>
            <p:nvPr/>
          </p:nvSpPr>
          <p:spPr bwMode="auto">
            <a:xfrm>
              <a:off x="839" y="1044"/>
              <a:ext cx="226"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_</a:t>
              </a:r>
              <a:endParaRPr lang="en-US" altLang="zh-CN" sz="2800">
                <a:solidFill>
                  <a:schemeClr val="bg1"/>
                </a:solidFill>
                <a:ea typeface="仿宋_GB2312" pitchFamily="49" charset="-122"/>
              </a:endParaRPr>
            </a:p>
          </p:txBody>
        </p:sp>
        <p:sp>
          <p:nvSpPr>
            <p:cNvPr id="8232" name="Text Box 22"/>
            <p:cNvSpPr txBox="1">
              <a:spLocks noChangeArrowheads="1"/>
            </p:cNvSpPr>
            <p:nvPr/>
          </p:nvSpPr>
          <p:spPr bwMode="auto">
            <a:xfrm>
              <a:off x="1746" y="817"/>
              <a:ext cx="335" cy="327"/>
            </a:xfrm>
            <a:prstGeom prst="rect">
              <a:avLst/>
            </a:prstGeom>
            <a:noFill/>
            <a:ln w="28575">
              <a:noFill/>
              <a:miter lim="800000"/>
              <a:headEnd/>
              <a:tailEnd/>
            </a:ln>
          </p:spPr>
          <p:txBody>
            <a:bodyPr anchor="ctr">
              <a:spAutoFit/>
            </a:bodyPr>
            <a:lstStyle/>
            <a:p>
              <a:pPr algn="ctr" eaLnBrk="1" hangingPunct="1"/>
              <a:r>
                <a:rPr lang="en-US" altLang="zh-CN" sz="2800" i="1">
                  <a:solidFill>
                    <a:schemeClr val="bg1"/>
                  </a:solidFill>
                  <a:latin typeface="Times New Roman" pitchFamily="18" charset="0"/>
                  <a:ea typeface="宋体" charset="-122"/>
                </a:rPr>
                <a:t>R</a:t>
              </a:r>
              <a:r>
                <a:rPr lang="en-US" altLang="zh-CN" sz="2800" baseline="-25000">
                  <a:solidFill>
                    <a:schemeClr val="bg1"/>
                  </a:solidFill>
                  <a:latin typeface="Times New Roman" pitchFamily="18" charset="0"/>
                  <a:ea typeface="宋体" charset="-122"/>
                </a:rPr>
                <a:t>2</a:t>
              </a:r>
              <a:endParaRPr lang="en-US" altLang="zh-CN" sz="2800">
                <a:solidFill>
                  <a:schemeClr val="bg1"/>
                </a:solidFill>
                <a:ea typeface="仿宋_GB2312" pitchFamily="49" charset="-122"/>
              </a:endParaRPr>
            </a:p>
          </p:txBody>
        </p:sp>
        <p:sp>
          <p:nvSpPr>
            <p:cNvPr id="8233" name="Text Box 23"/>
            <p:cNvSpPr txBox="1">
              <a:spLocks noChangeArrowheads="1"/>
            </p:cNvSpPr>
            <p:nvPr/>
          </p:nvSpPr>
          <p:spPr bwMode="auto">
            <a:xfrm>
              <a:off x="930" y="128"/>
              <a:ext cx="335" cy="327"/>
            </a:xfrm>
            <a:prstGeom prst="rect">
              <a:avLst/>
            </a:prstGeom>
            <a:noFill/>
            <a:ln w="28575">
              <a:noFill/>
              <a:miter lim="800000"/>
              <a:headEnd/>
              <a:tailEnd/>
            </a:ln>
          </p:spPr>
          <p:txBody>
            <a:bodyPr anchor="ctr">
              <a:spAutoFit/>
            </a:bodyPr>
            <a:lstStyle/>
            <a:p>
              <a:pPr algn="ctr" eaLnBrk="1" hangingPunct="1"/>
              <a:r>
                <a:rPr lang="en-US" altLang="zh-CN" sz="2800" i="1">
                  <a:solidFill>
                    <a:schemeClr val="bg1"/>
                  </a:solidFill>
                  <a:latin typeface="Times New Roman" pitchFamily="18" charset="0"/>
                  <a:ea typeface="宋体" charset="-122"/>
                </a:rPr>
                <a:t>R</a:t>
              </a:r>
              <a:r>
                <a:rPr lang="en-US" altLang="zh-CN" sz="2800" baseline="-25000">
                  <a:solidFill>
                    <a:schemeClr val="bg1"/>
                  </a:solidFill>
                  <a:latin typeface="Times New Roman" pitchFamily="18" charset="0"/>
                  <a:ea typeface="宋体" charset="-122"/>
                </a:rPr>
                <a:t>1</a:t>
              </a:r>
              <a:endParaRPr lang="en-US" altLang="zh-CN" sz="2800">
                <a:solidFill>
                  <a:schemeClr val="bg1"/>
                </a:solidFill>
                <a:ea typeface="仿宋_GB2312" pitchFamily="49" charset="-122"/>
              </a:endParaRPr>
            </a:p>
          </p:txBody>
        </p:sp>
        <p:sp>
          <p:nvSpPr>
            <p:cNvPr id="8234" name="Text Box 24"/>
            <p:cNvSpPr txBox="1">
              <a:spLocks noChangeArrowheads="1"/>
            </p:cNvSpPr>
            <p:nvPr/>
          </p:nvSpPr>
          <p:spPr bwMode="auto">
            <a:xfrm>
              <a:off x="1293" y="119"/>
              <a:ext cx="335" cy="327"/>
            </a:xfrm>
            <a:prstGeom prst="rect">
              <a:avLst/>
            </a:prstGeom>
            <a:noFill/>
            <a:ln w="28575">
              <a:noFill/>
              <a:miter lim="800000"/>
              <a:headEnd/>
              <a:tailEnd/>
            </a:ln>
          </p:spPr>
          <p:txBody>
            <a:bodyPr anchor="ctr">
              <a:spAutoFit/>
            </a:bodyPr>
            <a:lstStyle/>
            <a:p>
              <a:pPr algn="ctr" eaLnBrk="1" hangingPunct="1"/>
              <a:r>
                <a:rPr lang="en-US" altLang="zh-CN" sz="2800" i="1">
                  <a:solidFill>
                    <a:schemeClr val="bg1"/>
                  </a:solidFill>
                  <a:latin typeface="Times New Roman" pitchFamily="18" charset="0"/>
                  <a:ea typeface="宋体" charset="-122"/>
                </a:rPr>
                <a:t>i</a:t>
              </a:r>
              <a:r>
                <a:rPr lang="en-US" altLang="zh-CN" sz="2800" baseline="-25000">
                  <a:solidFill>
                    <a:schemeClr val="bg1"/>
                  </a:solidFill>
                  <a:latin typeface="Times New Roman" pitchFamily="18" charset="0"/>
                  <a:ea typeface="宋体" charset="-122"/>
                </a:rPr>
                <a:t>1</a:t>
              </a:r>
              <a:endParaRPr lang="en-US" altLang="zh-CN" sz="2800">
                <a:solidFill>
                  <a:schemeClr val="bg1"/>
                </a:solidFill>
                <a:ea typeface="仿宋_GB2312" pitchFamily="49" charset="-122"/>
              </a:endParaRPr>
            </a:p>
          </p:txBody>
        </p:sp>
        <p:sp>
          <p:nvSpPr>
            <p:cNvPr id="8235" name="Text Box 25"/>
            <p:cNvSpPr txBox="1">
              <a:spLocks noChangeArrowheads="1"/>
            </p:cNvSpPr>
            <p:nvPr/>
          </p:nvSpPr>
          <p:spPr bwMode="auto">
            <a:xfrm>
              <a:off x="2064" y="809"/>
              <a:ext cx="453" cy="327"/>
            </a:xfrm>
            <a:prstGeom prst="rect">
              <a:avLst/>
            </a:prstGeom>
            <a:noFill/>
            <a:ln w="28575">
              <a:noFill/>
              <a:miter lim="800000"/>
              <a:headEnd/>
              <a:tailEnd/>
            </a:ln>
          </p:spPr>
          <p:txBody>
            <a:bodyPr anchor="ctr">
              <a:spAutoFit/>
            </a:bodyPr>
            <a:lstStyle/>
            <a:p>
              <a:pPr algn="ctr" eaLnBrk="1" hangingPunct="1"/>
              <a:r>
                <a:rPr lang="en-US" altLang="zh-CN" sz="2800" i="1">
                  <a:solidFill>
                    <a:srgbClr val="66CCFF"/>
                  </a:solidFill>
                  <a:latin typeface="Times New Roman" pitchFamily="18" charset="0"/>
                  <a:ea typeface="宋体" charset="-122"/>
                </a:rPr>
                <a:t>u</a:t>
              </a:r>
              <a:endParaRPr lang="en-US" altLang="zh-CN" sz="2800">
                <a:solidFill>
                  <a:srgbClr val="66CCFF"/>
                </a:solidFill>
                <a:ea typeface="仿宋_GB2312" pitchFamily="49" charset="-122"/>
              </a:endParaRPr>
            </a:p>
          </p:txBody>
        </p:sp>
        <p:sp>
          <p:nvSpPr>
            <p:cNvPr id="8236" name="Rectangle 26"/>
            <p:cNvSpPr>
              <a:spLocks noChangeArrowheads="1"/>
            </p:cNvSpPr>
            <p:nvPr/>
          </p:nvSpPr>
          <p:spPr bwMode="auto">
            <a:xfrm>
              <a:off x="749" y="491"/>
              <a:ext cx="952" cy="1089"/>
            </a:xfrm>
            <a:prstGeom prst="rect">
              <a:avLst/>
            </a:prstGeom>
            <a:noFill/>
            <a:ln w="28575">
              <a:solidFill>
                <a:srgbClr val="CC6600"/>
              </a:solidFill>
              <a:miter lim="800000"/>
              <a:headEnd/>
              <a:tailEnd/>
            </a:ln>
          </p:spPr>
          <p:txBody>
            <a:bodyPr wrap="none" anchor="ctr"/>
            <a:lstStyle/>
            <a:p>
              <a:pPr algn="ctr"/>
              <a:endParaRPr lang="zh-CN" altLang="en-US">
                <a:solidFill>
                  <a:schemeClr val="bg1"/>
                </a:solidFill>
                <a:ea typeface="宋体" charset="-122"/>
              </a:endParaRPr>
            </a:p>
          </p:txBody>
        </p:sp>
        <p:sp>
          <p:nvSpPr>
            <p:cNvPr id="8237" name="Rectangle 27"/>
            <p:cNvSpPr>
              <a:spLocks noChangeArrowheads="1"/>
            </p:cNvSpPr>
            <p:nvPr/>
          </p:nvSpPr>
          <p:spPr bwMode="auto">
            <a:xfrm>
              <a:off x="1633" y="81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238" name="Rectangle 28"/>
            <p:cNvSpPr>
              <a:spLocks noChangeArrowheads="1"/>
            </p:cNvSpPr>
            <p:nvPr/>
          </p:nvSpPr>
          <p:spPr bwMode="auto">
            <a:xfrm>
              <a:off x="930" y="455"/>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239" name="Text Box 29"/>
            <p:cNvSpPr txBox="1">
              <a:spLocks noChangeArrowheads="1"/>
            </p:cNvSpPr>
            <p:nvPr/>
          </p:nvSpPr>
          <p:spPr bwMode="auto">
            <a:xfrm>
              <a:off x="1094" y="536"/>
              <a:ext cx="426" cy="231"/>
            </a:xfrm>
            <a:prstGeom prst="rect">
              <a:avLst/>
            </a:prstGeom>
            <a:noFill/>
            <a:ln w="28575">
              <a:noFill/>
              <a:miter lim="800000"/>
              <a:headEnd/>
              <a:tailEnd/>
            </a:ln>
          </p:spPr>
          <p:txBody>
            <a:bodyPr anchor="ctr">
              <a:spAutoFit/>
            </a:bodyPr>
            <a:lstStyle/>
            <a:p>
              <a:pPr algn="ctr" eaLnBrk="1" hangingPunct="1"/>
              <a:r>
                <a:rPr lang="en-US" altLang="zh-CN">
                  <a:solidFill>
                    <a:schemeClr val="bg1"/>
                  </a:solidFill>
                  <a:latin typeface="Times New Roman" pitchFamily="18" charset="0"/>
                  <a:ea typeface="宋体" charset="-122"/>
                </a:rPr>
                <a:t>5</a:t>
              </a:r>
              <a:r>
                <a:rPr kumimoji="1" lang="en-US" altLang="zh-CN">
                  <a:solidFill>
                    <a:schemeClr val="bg1"/>
                  </a:solidFill>
                  <a:latin typeface="Times New Roman" pitchFamily="18" charset="0"/>
                  <a:ea typeface="宋体" charset="-122"/>
                  <a:sym typeface="Symbol" pitchFamily="18" charset="2"/>
                </a:rPr>
                <a:t></a:t>
              </a:r>
            </a:p>
          </p:txBody>
        </p:sp>
        <p:sp>
          <p:nvSpPr>
            <p:cNvPr id="8240" name="Text Box 30"/>
            <p:cNvSpPr txBox="1">
              <a:spLocks noChangeArrowheads="1"/>
            </p:cNvSpPr>
            <p:nvPr/>
          </p:nvSpPr>
          <p:spPr bwMode="auto">
            <a:xfrm>
              <a:off x="1293" y="899"/>
              <a:ext cx="426" cy="231"/>
            </a:xfrm>
            <a:prstGeom prst="rect">
              <a:avLst/>
            </a:prstGeom>
            <a:noFill/>
            <a:ln w="28575">
              <a:noFill/>
              <a:miter lim="800000"/>
              <a:headEnd/>
              <a:tailEnd/>
            </a:ln>
          </p:spPr>
          <p:txBody>
            <a:bodyPr anchor="ctr">
              <a:spAutoFit/>
            </a:bodyPr>
            <a:lstStyle/>
            <a:p>
              <a:pPr algn="ctr" eaLnBrk="1" hangingPunct="1"/>
              <a:r>
                <a:rPr lang="en-US" altLang="zh-CN">
                  <a:solidFill>
                    <a:schemeClr val="bg1"/>
                  </a:solidFill>
                  <a:latin typeface="Times New Roman" pitchFamily="18" charset="0"/>
                  <a:ea typeface="宋体" charset="-122"/>
                </a:rPr>
                <a:t>20</a:t>
              </a:r>
              <a:r>
                <a:rPr kumimoji="1" lang="en-US" altLang="zh-CN">
                  <a:solidFill>
                    <a:schemeClr val="bg1"/>
                  </a:solidFill>
                  <a:latin typeface="Times New Roman" pitchFamily="18" charset="0"/>
                  <a:ea typeface="宋体" charset="-122"/>
                  <a:sym typeface="Symbol" pitchFamily="18" charset="2"/>
                </a:rPr>
                <a:t></a:t>
              </a:r>
            </a:p>
          </p:txBody>
        </p:sp>
        <p:sp>
          <p:nvSpPr>
            <p:cNvPr id="8241" name="Text Box 31"/>
            <p:cNvSpPr txBox="1">
              <a:spLocks noChangeArrowheads="1"/>
            </p:cNvSpPr>
            <p:nvPr/>
          </p:nvSpPr>
          <p:spPr bwMode="auto">
            <a:xfrm>
              <a:off x="885" y="1077"/>
              <a:ext cx="426" cy="231"/>
            </a:xfrm>
            <a:prstGeom prst="rect">
              <a:avLst/>
            </a:prstGeom>
            <a:noFill/>
            <a:ln w="28575">
              <a:noFill/>
              <a:miter lim="800000"/>
              <a:headEnd/>
              <a:tailEnd/>
            </a:ln>
          </p:spPr>
          <p:txBody>
            <a:bodyPr anchor="ctr">
              <a:spAutoFit/>
            </a:bodyPr>
            <a:lstStyle/>
            <a:p>
              <a:pPr algn="ctr" eaLnBrk="1" hangingPunct="1"/>
              <a:r>
                <a:rPr lang="en-US" altLang="zh-CN">
                  <a:solidFill>
                    <a:schemeClr val="bg1"/>
                  </a:solidFill>
                  <a:latin typeface="Times New Roman" pitchFamily="18" charset="0"/>
                  <a:ea typeface="宋体" charset="-122"/>
                </a:rPr>
                <a:t>10V</a:t>
              </a:r>
              <a:endParaRPr kumimoji="1" lang="en-US" altLang="zh-CN">
                <a:solidFill>
                  <a:schemeClr val="bg1"/>
                </a:solidFill>
                <a:latin typeface="Times New Roman" pitchFamily="18" charset="0"/>
                <a:ea typeface="宋体" charset="-122"/>
                <a:sym typeface="Symbol" pitchFamily="18" charset="2"/>
              </a:endParaRPr>
            </a:p>
          </p:txBody>
        </p:sp>
        <p:sp>
          <p:nvSpPr>
            <p:cNvPr id="8242" name="Line 32"/>
            <p:cNvSpPr>
              <a:spLocks noChangeShapeType="1"/>
            </p:cNvSpPr>
            <p:nvPr/>
          </p:nvSpPr>
          <p:spPr bwMode="auto">
            <a:xfrm>
              <a:off x="1701" y="498"/>
              <a:ext cx="454" cy="0"/>
            </a:xfrm>
            <a:prstGeom prst="line">
              <a:avLst/>
            </a:prstGeom>
            <a:noFill/>
            <a:ln w="28575">
              <a:solidFill>
                <a:srgbClr val="CC6600"/>
              </a:solidFill>
              <a:round/>
              <a:headEnd/>
              <a:tailEnd type="oval" w="lg" len="lg"/>
            </a:ln>
          </p:spPr>
          <p:txBody>
            <a:bodyPr/>
            <a:lstStyle/>
            <a:p>
              <a:endParaRPr lang="zh-CN" altLang="en-US"/>
            </a:p>
          </p:txBody>
        </p:sp>
        <p:sp>
          <p:nvSpPr>
            <p:cNvPr id="8243" name="Line 33"/>
            <p:cNvSpPr>
              <a:spLocks noChangeShapeType="1"/>
            </p:cNvSpPr>
            <p:nvPr/>
          </p:nvSpPr>
          <p:spPr bwMode="auto">
            <a:xfrm>
              <a:off x="1701" y="1580"/>
              <a:ext cx="454" cy="0"/>
            </a:xfrm>
            <a:prstGeom prst="line">
              <a:avLst/>
            </a:prstGeom>
            <a:noFill/>
            <a:ln w="28575">
              <a:solidFill>
                <a:srgbClr val="CC6600"/>
              </a:solidFill>
              <a:round/>
              <a:headEnd/>
              <a:tailEnd type="oval" w="lg" len="lg"/>
            </a:ln>
          </p:spPr>
          <p:txBody>
            <a:bodyPr/>
            <a:lstStyle/>
            <a:p>
              <a:endParaRPr lang="zh-CN" altLang="en-US"/>
            </a:p>
          </p:txBody>
        </p:sp>
        <p:sp>
          <p:nvSpPr>
            <p:cNvPr id="8244" name="Text Box 34"/>
            <p:cNvSpPr txBox="1">
              <a:spLocks noChangeArrowheads="1"/>
            </p:cNvSpPr>
            <p:nvPr/>
          </p:nvSpPr>
          <p:spPr bwMode="auto">
            <a:xfrm>
              <a:off x="2064" y="174"/>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a:t>
              </a:r>
            </a:p>
          </p:txBody>
        </p:sp>
        <p:sp>
          <p:nvSpPr>
            <p:cNvPr id="8245" name="Text Box 35"/>
            <p:cNvSpPr txBox="1">
              <a:spLocks noChangeArrowheads="1"/>
            </p:cNvSpPr>
            <p:nvPr/>
          </p:nvSpPr>
          <p:spPr bwMode="auto">
            <a:xfrm>
              <a:off x="2064" y="1534"/>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b</a:t>
              </a:r>
            </a:p>
          </p:txBody>
        </p:sp>
        <p:sp>
          <p:nvSpPr>
            <p:cNvPr id="8246" name="Text Box 36"/>
            <p:cNvSpPr txBox="1">
              <a:spLocks noChangeArrowheads="1"/>
            </p:cNvSpPr>
            <p:nvPr/>
          </p:nvSpPr>
          <p:spPr bwMode="auto">
            <a:xfrm>
              <a:off x="1747" y="128"/>
              <a:ext cx="335" cy="327"/>
            </a:xfrm>
            <a:prstGeom prst="rect">
              <a:avLst/>
            </a:prstGeom>
            <a:noFill/>
            <a:ln w="28575">
              <a:noFill/>
              <a:miter lim="800000"/>
              <a:headEnd/>
              <a:tailEnd/>
            </a:ln>
          </p:spPr>
          <p:txBody>
            <a:bodyPr anchor="ctr">
              <a:spAutoFit/>
            </a:bodyPr>
            <a:lstStyle/>
            <a:p>
              <a:pPr algn="ctr" eaLnBrk="1" hangingPunct="1"/>
              <a:r>
                <a:rPr lang="en-US" altLang="zh-CN" sz="2800" i="1">
                  <a:solidFill>
                    <a:srgbClr val="66CCFF"/>
                  </a:solidFill>
                  <a:latin typeface="Times New Roman" pitchFamily="18" charset="0"/>
                  <a:ea typeface="宋体" charset="-122"/>
                </a:rPr>
                <a:t>i</a:t>
              </a:r>
              <a:endParaRPr lang="en-US" altLang="zh-CN" sz="2800">
                <a:solidFill>
                  <a:srgbClr val="66CCFF"/>
                </a:solidFill>
                <a:ea typeface="仿宋_GB2312" pitchFamily="49" charset="-122"/>
              </a:endParaRPr>
            </a:p>
          </p:txBody>
        </p:sp>
        <p:sp>
          <p:nvSpPr>
            <p:cNvPr id="8247" name="Line 37"/>
            <p:cNvSpPr>
              <a:spLocks noChangeShapeType="1"/>
            </p:cNvSpPr>
            <p:nvPr/>
          </p:nvSpPr>
          <p:spPr bwMode="auto">
            <a:xfrm>
              <a:off x="1837" y="446"/>
              <a:ext cx="182" cy="0"/>
            </a:xfrm>
            <a:prstGeom prst="line">
              <a:avLst/>
            </a:prstGeom>
            <a:noFill/>
            <a:ln w="28575">
              <a:solidFill>
                <a:srgbClr val="00CCFF"/>
              </a:solidFill>
              <a:round/>
              <a:headEnd/>
              <a:tailEnd type="triangle" w="lg" len="lg"/>
            </a:ln>
          </p:spPr>
          <p:txBody>
            <a:bodyPr/>
            <a:lstStyle/>
            <a:p>
              <a:endParaRPr lang="zh-CN" altLang="en-US"/>
            </a:p>
          </p:txBody>
        </p:sp>
      </p:grpSp>
      <p:grpSp>
        <p:nvGrpSpPr>
          <p:cNvPr id="6" name="Group 38"/>
          <p:cNvGrpSpPr>
            <a:grpSpLocks/>
          </p:cNvGrpSpPr>
          <p:nvPr/>
        </p:nvGrpSpPr>
        <p:grpSpPr bwMode="auto">
          <a:xfrm>
            <a:off x="8089900" y="2852738"/>
            <a:ext cx="946150" cy="1728787"/>
            <a:chOff x="2496" y="2432"/>
            <a:chExt cx="719" cy="1089"/>
          </a:xfrm>
        </p:grpSpPr>
        <p:sp>
          <p:nvSpPr>
            <p:cNvPr id="8219" name="Line 39"/>
            <p:cNvSpPr>
              <a:spLocks noChangeShapeType="1"/>
            </p:cNvSpPr>
            <p:nvPr/>
          </p:nvSpPr>
          <p:spPr bwMode="auto">
            <a:xfrm>
              <a:off x="3040" y="2432"/>
              <a:ext cx="0" cy="1089"/>
            </a:xfrm>
            <a:prstGeom prst="line">
              <a:avLst/>
            </a:prstGeom>
            <a:noFill/>
            <a:ln w="9525">
              <a:solidFill>
                <a:srgbClr val="66CCFF"/>
              </a:solidFill>
              <a:prstDash val="dash"/>
              <a:round/>
              <a:headEnd/>
              <a:tailEnd/>
            </a:ln>
          </p:spPr>
          <p:txBody>
            <a:bodyPr/>
            <a:lstStyle/>
            <a:p>
              <a:endParaRPr lang="zh-CN" altLang="en-US"/>
            </a:p>
          </p:txBody>
        </p:sp>
        <p:sp>
          <p:nvSpPr>
            <p:cNvPr id="8220" name="Rectangle 40"/>
            <p:cNvSpPr>
              <a:spLocks noChangeArrowheads="1"/>
            </p:cNvSpPr>
            <p:nvPr/>
          </p:nvSpPr>
          <p:spPr bwMode="auto">
            <a:xfrm>
              <a:off x="2925" y="2886"/>
              <a:ext cx="272" cy="272"/>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221" name="Text Box 41"/>
            <p:cNvSpPr txBox="1">
              <a:spLocks noChangeArrowheads="1"/>
            </p:cNvSpPr>
            <p:nvPr/>
          </p:nvSpPr>
          <p:spPr bwMode="auto">
            <a:xfrm>
              <a:off x="2880" y="2840"/>
              <a:ext cx="335"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X</a:t>
              </a:r>
              <a:endParaRPr lang="en-US" altLang="zh-CN" sz="2800">
                <a:solidFill>
                  <a:schemeClr val="bg1"/>
                </a:solidFill>
                <a:ea typeface="仿宋_GB2312" pitchFamily="49" charset="-122"/>
              </a:endParaRPr>
            </a:p>
          </p:txBody>
        </p:sp>
        <p:sp>
          <p:nvSpPr>
            <p:cNvPr id="8222" name="Line 42"/>
            <p:cNvSpPr>
              <a:spLocks noChangeShapeType="1"/>
            </p:cNvSpPr>
            <p:nvPr/>
          </p:nvSpPr>
          <p:spPr bwMode="auto">
            <a:xfrm>
              <a:off x="2496" y="2432"/>
              <a:ext cx="545" cy="0"/>
            </a:xfrm>
            <a:prstGeom prst="line">
              <a:avLst/>
            </a:prstGeom>
            <a:noFill/>
            <a:ln w="9525">
              <a:solidFill>
                <a:srgbClr val="66CCFF"/>
              </a:solidFill>
              <a:prstDash val="dash"/>
              <a:round/>
              <a:headEnd/>
              <a:tailEnd/>
            </a:ln>
          </p:spPr>
          <p:txBody>
            <a:bodyPr/>
            <a:lstStyle/>
            <a:p>
              <a:endParaRPr lang="zh-CN" altLang="en-US"/>
            </a:p>
          </p:txBody>
        </p:sp>
        <p:sp>
          <p:nvSpPr>
            <p:cNvPr id="8223" name="Line 43"/>
            <p:cNvSpPr>
              <a:spLocks noChangeShapeType="1"/>
            </p:cNvSpPr>
            <p:nvPr/>
          </p:nvSpPr>
          <p:spPr bwMode="auto">
            <a:xfrm>
              <a:off x="2496" y="3521"/>
              <a:ext cx="545" cy="0"/>
            </a:xfrm>
            <a:prstGeom prst="line">
              <a:avLst/>
            </a:prstGeom>
            <a:noFill/>
            <a:ln w="9525">
              <a:solidFill>
                <a:srgbClr val="66CCFF"/>
              </a:solidFill>
              <a:prstDash val="dash"/>
              <a:round/>
              <a:headEnd/>
              <a:tailEnd/>
            </a:ln>
          </p:spPr>
          <p:txBody>
            <a:bodyPr/>
            <a:lstStyle/>
            <a:p>
              <a:endParaRPr lang="zh-CN" altLang="en-US"/>
            </a:p>
          </p:txBody>
        </p:sp>
      </p:grpSp>
      <p:sp>
        <p:nvSpPr>
          <p:cNvPr id="281645" name="Text Box 45"/>
          <p:cNvSpPr txBox="1">
            <a:spLocks noChangeArrowheads="1"/>
          </p:cNvSpPr>
          <p:nvPr/>
        </p:nvSpPr>
        <p:spPr bwMode="auto">
          <a:xfrm>
            <a:off x="250825" y="404813"/>
            <a:ext cx="4321175" cy="557212"/>
          </a:xfrm>
          <a:prstGeom prst="rect">
            <a:avLst/>
          </a:prstGeom>
          <a:noFill/>
          <a:ln w="38100" cap="sq" algn="ctr">
            <a:solidFill>
              <a:schemeClr val="hlink"/>
            </a:solidFill>
            <a:miter lim="800000"/>
            <a:headEnd/>
            <a:tailEnd/>
          </a:ln>
        </p:spPr>
        <p:txBody>
          <a:bodyPr>
            <a:spAutoFit/>
          </a:bodyPr>
          <a:lstStyle/>
          <a:p>
            <a:pPr algn="ctr">
              <a:spcBef>
                <a:spcPct val="50000"/>
              </a:spcBef>
            </a:pPr>
            <a:r>
              <a:rPr kumimoji="1" lang="zh-CN" altLang="en-US" sz="2800" b="1">
                <a:solidFill>
                  <a:schemeClr val="bg1"/>
                </a:solidFill>
                <a:latin typeface="Times New Roman" pitchFamily="18" charset="0"/>
                <a:ea typeface="楷体_GB2312" pitchFamily="49" charset="-122"/>
                <a:sym typeface="Symbol" pitchFamily="18" charset="2"/>
              </a:rPr>
              <a:t>单口网络</a:t>
            </a:r>
            <a:r>
              <a:rPr kumimoji="1" lang="en-US" altLang="zh-CN" sz="2800" b="1">
                <a:solidFill>
                  <a:schemeClr val="bg1"/>
                </a:solidFill>
                <a:latin typeface="Times New Roman" pitchFamily="18" charset="0"/>
                <a:ea typeface="楷体_GB2312" pitchFamily="49" charset="-122"/>
                <a:sym typeface="Symbol" pitchFamily="18" charset="2"/>
              </a:rPr>
              <a:t>VCR</a:t>
            </a:r>
            <a:r>
              <a:rPr kumimoji="1" lang="zh-CN" altLang="en-US" sz="2800" b="1">
                <a:solidFill>
                  <a:schemeClr val="bg1"/>
                </a:solidFill>
                <a:latin typeface="Times New Roman" pitchFamily="18" charset="0"/>
                <a:ea typeface="楷体_GB2312" pitchFamily="49" charset="-122"/>
                <a:sym typeface="Symbol" pitchFamily="18" charset="2"/>
              </a:rPr>
              <a:t>的求解方法</a:t>
            </a:r>
          </a:p>
        </p:txBody>
      </p:sp>
      <p:sp>
        <p:nvSpPr>
          <p:cNvPr id="281646" name="Text Box 46"/>
          <p:cNvSpPr txBox="1">
            <a:spLocks noChangeArrowheads="1"/>
          </p:cNvSpPr>
          <p:nvPr/>
        </p:nvSpPr>
        <p:spPr bwMode="auto">
          <a:xfrm>
            <a:off x="252413" y="1171575"/>
            <a:ext cx="720725"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Times New Roman" pitchFamily="18" charset="0"/>
                <a:ea typeface="宋体" charset="-122"/>
              </a:rPr>
              <a:t>例</a:t>
            </a:r>
            <a:r>
              <a:rPr kumimoji="1" lang="en-US" altLang="zh-CN" sz="2800" b="1">
                <a:solidFill>
                  <a:schemeClr val="bg1"/>
                </a:solidFill>
                <a:latin typeface="Times New Roman" pitchFamily="18" charset="0"/>
                <a:ea typeface="宋体" charset="-122"/>
              </a:rPr>
              <a:t>1</a:t>
            </a:r>
          </a:p>
        </p:txBody>
      </p:sp>
      <p:sp>
        <p:nvSpPr>
          <p:cNvPr id="281647" name="Text Box 47"/>
          <p:cNvSpPr txBox="1">
            <a:spLocks noChangeArrowheads="1"/>
          </p:cNvSpPr>
          <p:nvPr/>
        </p:nvSpPr>
        <p:spPr bwMode="auto">
          <a:xfrm>
            <a:off x="900113" y="1187450"/>
            <a:ext cx="8243887" cy="582613"/>
          </a:xfrm>
          <a:prstGeom prst="rect">
            <a:avLst/>
          </a:prstGeom>
          <a:gradFill rotWithShape="1">
            <a:gsLst>
              <a:gs pos="0">
                <a:srgbClr val="764700"/>
              </a:gs>
              <a:gs pos="50000">
                <a:srgbClr val="FF9900"/>
              </a:gs>
              <a:gs pos="100000">
                <a:srgbClr val="764700"/>
              </a:gs>
            </a:gsLst>
            <a:lin ang="5400000" scaled="1"/>
          </a:gradFill>
          <a:ln w="38100" cap="sq" algn="ctr">
            <a:noFill/>
            <a:miter lim="800000"/>
            <a:headEnd/>
            <a:tailEnd/>
          </a:ln>
        </p:spPr>
        <p:txBody>
          <a:bodyPr>
            <a:spAutoFit/>
          </a:bodyPr>
          <a:lstStyle/>
          <a:p>
            <a:pPr algn="ctr">
              <a:lnSpc>
                <a:spcPct val="115000"/>
              </a:lnSpc>
              <a:spcBef>
                <a:spcPct val="65000"/>
              </a:spcBef>
              <a:spcAft>
                <a:spcPct val="65000"/>
              </a:spcAft>
            </a:pPr>
            <a:r>
              <a:rPr kumimoji="1" lang="zh-CN" altLang="en-US" sz="2800" b="1">
                <a:latin typeface="Times New Roman" pitchFamily="18" charset="0"/>
                <a:ea typeface="楷体_GB2312" pitchFamily="49" charset="-122"/>
                <a:sym typeface="Symbol" pitchFamily="18" charset="2"/>
              </a:rPr>
              <a:t>单口网络</a:t>
            </a:r>
            <a:r>
              <a:rPr kumimoji="1" lang="en-US" altLang="zh-CN" sz="2800" b="1">
                <a:latin typeface="Times New Roman" pitchFamily="18" charset="0"/>
                <a:ea typeface="楷体_GB2312" pitchFamily="49" charset="-122"/>
                <a:sym typeface="Symbol" pitchFamily="18" charset="2"/>
              </a:rPr>
              <a:t>VCR</a:t>
            </a:r>
            <a:r>
              <a:rPr kumimoji="1" lang="zh-CN" altLang="en-US" sz="2800" b="1">
                <a:latin typeface="Times New Roman" pitchFamily="18" charset="0"/>
                <a:ea typeface="楷体_GB2312" pitchFamily="49" charset="-122"/>
                <a:sym typeface="Symbol" pitchFamily="18" charset="2"/>
              </a:rPr>
              <a:t>是由它本身决定的，与外接电路无关</a:t>
            </a:r>
          </a:p>
        </p:txBody>
      </p:sp>
      <p:sp>
        <p:nvSpPr>
          <p:cNvPr id="281648" name="Text Box 48"/>
          <p:cNvSpPr txBox="1">
            <a:spLocks noChangeArrowheads="1"/>
          </p:cNvSpPr>
          <p:nvPr/>
        </p:nvSpPr>
        <p:spPr bwMode="auto">
          <a:xfrm>
            <a:off x="1187450" y="1892300"/>
            <a:ext cx="5040313" cy="457200"/>
          </a:xfrm>
          <a:prstGeom prst="rect">
            <a:avLst/>
          </a:prstGeom>
          <a:noFill/>
          <a:ln w="38100" cap="sq" algn="ctr">
            <a:noFill/>
            <a:miter lim="800000"/>
            <a:headEnd/>
            <a:tailEnd/>
          </a:ln>
        </p:spPr>
        <p:txBody>
          <a:bodyPr>
            <a:spAutoFit/>
          </a:bodyPr>
          <a:lstStyle/>
          <a:p>
            <a:pPr algn="ctr">
              <a:spcBef>
                <a:spcPct val="50000"/>
              </a:spcBef>
            </a:pPr>
            <a:r>
              <a:rPr kumimoji="1" lang="zh-CN" altLang="en-US" sz="2400" b="1">
                <a:solidFill>
                  <a:srgbClr val="FFFF99"/>
                </a:solidFill>
                <a:latin typeface="Times New Roman" pitchFamily="18" charset="0"/>
                <a:ea typeface="楷体_GB2312" pitchFamily="49" charset="-122"/>
                <a:sym typeface="Symbol" pitchFamily="18" charset="2"/>
              </a:rPr>
              <a:t>因此可以外接任何电路来求其</a:t>
            </a:r>
            <a:r>
              <a:rPr kumimoji="1" lang="en-US" altLang="zh-CN" sz="2400" b="1">
                <a:solidFill>
                  <a:srgbClr val="FFFF99"/>
                </a:solidFill>
                <a:latin typeface="Times New Roman" pitchFamily="18" charset="0"/>
                <a:ea typeface="楷体_GB2312" pitchFamily="49" charset="-122"/>
                <a:sym typeface="Symbol" pitchFamily="18" charset="2"/>
              </a:rPr>
              <a:t>VCR</a:t>
            </a:r>
            <a:endParaRPr kumimoji="1" lang="zh-CN" altLang="en-US" sz="2400" b="1">
              <a:solidFill>
                <a:srgbClr val="FFFF99"/>
              </a:solidFill>
              <a:latin typeface="Times New Roman" pitchFamily="18" charset="0"/>
              <a:ea typeface="楷体_GB2312" pitchFamily="49" charset="-122"/>
              <a:sym typeface="Symbol" pitchFamily="18" charset="2"/>
            </a:endParaRPr>
          </a:p>
        </p:txBody>
      </p:sp>
      <p:grpSp>
        <p:nvGrpSpPr>
          <p:cNvPr id="7" name="Group 75"/>
          <p:cNvGrpSpPr>
            <a:grpSpLocks/>
          </p:cNvGrpSpPr>
          <p:nvPr/>
        </p:nvGrpSpPr>
        <p:grpSpPr bwMode="auto">
          <a:xfrm>
            <a:off x="1258888" y="2349500"/>
            <a:ext cx="4033837" cy="1023938"/>
            <a:chOff x="793" y="1480"/>
            <a:chExt cx="2541" cy="645"/>
          </a:xfrm>
        </p:grpSpPr>
        <p:graphicFrame>
          <p:nvGraphicFramePr>
            <p:cNvPr id="8216" name="Object 49"/>
            <p:cNvGraphicFramePr>
              <a:graphicFrameLocks noChangeAspect="1"/>
            </p:cNvGraphicFramePr>
            <p:nvPr/>
          </p:nvGraphicFramePr>
          <p:xfrm>
            <a:off x="2200" y="1480"/>
            <a:ext cx="953" cy="336"/>
          </p:xfrm>
          <a:graphic>
            <a:graphicData uri="http://schemas.openxmlformats.org/presentationml/2006/ole">
              <p:oleObj spid="_x0000_s8216" name="Equation" r:id="rId4" imgW="638172" imgH="219186" progId="Equation.DSMT4">
                <p:embed/>
              </p:oleObj>
            </a:graphicData>
          </a:graphic>
        </p:graphicFrame>
        <p:graphicFrame>
          <p:nvGraphicFramePr>
            <p:cNvPr id="8217" name="Object 54"/>
            <p:cNvGraphicFramePr>
              <a:graphicFrameLocks noChangeAspect="1"/>
            </p:cNvGraphicFramePr>
            <p:nvPr/>
          </p:nvGraphicFramePr>
          <p:xfrm>
            <a:off x="2200" y="1797"/>
            <a:ext cx="1134" cy="328"/>
          </p:xfrm>
          <a:graphic>
            <a:graphicData uri="http://schemas.openxmlformats.org/presentationml/2006/ole">
              <p:oleObj spid="_x0000_s8217" name="Equation" r:id="rId5" imgW="781099" imgH="219186" progId="Equation.DSMT4">
                <p:embed/>
              </p:oleObj>
            </a:graphicData>
          </a:graphic>
        </p:graphicFrame>
        <p:sp>
          <p:nvSpPr>
            <p:cNvPr id="8218" name="Text Box 57"/>
            <p:cNvSpPr txBox="1">
              <a:spLocks noChangeArrowheads="1"/>
            </p:cNvSpPr>
            <p:nvPr/>
          </p:nvSpPr>
          <p:spPr bwMode="auto">
            <a:xfrm>
              <a:off x="793" y="1570"/>
              <a:ext cx="1134" cy="288"/>
            </a:xfrm>
            <a:prstGeom prst="rect">
              <a:avLst/>
            </a:prstGeom>
            <a:noFill/>
            <a:ln w="38100" cap="sq" algn="ctr">
              <a:noFill/>
              <a:miter lim="800000"/>
              <a:headEnd/>
              <a:tailEnd/>
            </a:ln>
          </p:spPr>
          <p:txBody>
            <a:bodyPr>
              <a:spAutoFit/>
            </a:bodyPr>
            <a:lstStyle/>
            <a:p>
              <a:pPr algn="ctr">
                <a:spcBef>
                  <a:spcPct val="50000"/>
                </a:spcBef>
              </a:pPr>
              <a:r>
                <a:rPr kumimoji="1" lang="zh-CN" altLang="en-US" sz="2400" b="1">
                  <a:solidFill>
                    <a:srgbClr val="FFFF99"/>
                  </a:solidFill>
                  <a:latin typeface="Times New Roman" pitchFamily="18" charset="0"/>
                  <a:ea typeface="楷体_GB2312" pitchFamily="49" charset="-122"/>
                  <a:sym typeface="Symbol" pitchFamily="18" charset="2"/>
                </a:rPr>
                <a:t>由图可得：</a:t>
              </a:r>
            </a:p>
          </p:txBody>
        </p:sp>
      </p:grpSp>
      <p:grpSp>
        <p:nvGrpSpPr>
          <p:cNvPr id="8" name="Group 76"/>
          <p:cNvGrpSpPr>
            <a:grpSpLocks/>
          </p:cNvGrpSpPr>
          <p:nvPr/>
        </p:nvGrpSpPr>
        <p:grpSpPr bwMode="auto">
          <a:xfrm>
            <a:off x="1116013" y="3284538"/>
            <a:ext cx="4032250" cy="708025"/>
            <a:chOff x="703" y="2069"/>
            <a:chExt cx="2540" cy="446"/>
          </a:xfrm>
        </p:grpSpPr>
        <p:graphicFrame>
          <p:nvGraphicFramePr>
            <p:cNvPr id="8214" name="Object 51"/>
            <p:cNvGraphicFramePr>
              <a:graphicFrameLocks noChangeAspect="1"/>
            </p:cNvGraphicFramePr>
            <p:nvPr/>
          </p:nvGraphicFramePr>
          <p:xfrm>
            <a:off x="2200" y="2205"/>
            <a:ext cx="1043" cy="310"/>
          </p:xfrm>
          <a:graphic>
            <a:graphicData uri="http://schemas.openxmlformats.org/presentationml/2006/ole">
              <p:oleObj spid="_x0000_s8214" name="Equation" r:id="rId6" imgW="590620" imgH="171408" progId="Equation.DSMT4">
                <p:embed/>
              </p:oleObj>
            </a:graphicData>
          </a:graphic>
        </p:graphicFrame>
        <p:sp>
          <p:nvSpPr>
            <p:cNvPr id="8215" name="Text Box 58"/>
            <p:cNvSpPr txBox="1">
              <a:spLocks noChangeArrowheads="1"/>
            </p:cNvSpPr>
            <p:nvPr/>
          </p:nvSpPr>
          <p:spPr bwMode="auto">
            <a:xfrm>
              <a:off x="703" y="2069"/>
              <a:ext cx="1587" cy="288"/>
            </a:xfrm>
            <a:prstGeom prst="rect">
              <a:avLst/>
            </a:prstGeom>
            <a:noFill/>
            <a:ln w="38100" cap="sq" algn="ctr">
              <a:noFill/>
              <a:miter lim="800000"/>
              <a:headEnd/>
              <a:tailEnd/>
            </a:ln>
          </p:spPr>
          <p:txBody>
            <a:bodyPr>
              <a:spAutoFit/>
            </a:bodyPr>
            <a:lstStyle/>
            <a:p>
              <a:pPr algn="ctr">
                <a:spcBef>
                  <a:spcPct val="50000"/>
                </a:spcBef>
              </a:pPr>
              <a:r>
                <a:rPr kumimoji="1" lang="zh-CN" altLang="en-US" sz="2400" b="1">
                  <a:solidFill>
                    <a:srgbClr val="FFFF99"/>
                  </a:solidFill>
                  <a:latin typeface="Times New Roman" pitchFamily="18" charset="0"/>
                  <a:ea typeface="楷体_GB2312" pitchFamily="49" charset="-122"/>
                  <a:sym typeface="Symbol" pitchFamily="18" charset="2"/>
                </a:rPr>
                <a:t>解得端口</a:t>
              </a:r>
              <a:r>
                <a:rPr kumimoji="1" lang="en-US" altLang="zh-CN" sz="2400" b="1">
                  <a:solidFill>
                    <a:srgbClr val="FFFF99"/>
                  </a:solidFill>
                  <a:latin typeface="Times New Roman" pitchFamily="18" charset="0"/>
                  <a:ea typeface="楷体_GB2312" pitchFamily="49" charset="-122"/>
                  <a:sym typeface="Symbol" pitchFamily="18" charset="2"/>
                </a:rPr>
                <a:t>VCR</a:t>
              </a:r>
              <a:r>
                <a:rPr kumimoji="1" lang="zh-CN" altLang="en-US" sz="2400" b="1">
                  <a:solidFill>
                    <a:srgbClr val="FFFF99"/>
                  </a:solidFill>
                  <a:latin typeface="Times New Roman" pitchFamily="18" charset="0"/>
                  <a:ea typeface="楷体_GB2312" pitchFamily="49" charset="-122"/>
                  <a:sym typeface="Symbol" pitchFamily="18" charset="2"/>
                </a:rPr>
                <a:t>：</a:t>
              </a:r>
            </a:p>
          </p:txBody>
        </p:sp>
      </p:grpSp>
      <p:sp>
        <p:nvSpPr>
          <p:cNvPr id="281659" name="Text Box 59"/>
          <p:cNvSpPr txBox="1">
            <a:spLocks noChangeArrowheads="1"/>
          </p:cNvSpPr>
          <p:nvPr/>
        </p:nvSpPr>
        <p:spPr bwMode="auto">
          <a:xfrm>
            <a:off x="323850" y="4221163"/>
            <a:ext cx="4968875" cy="457200"/>
          </a:xfrm>
          <a:prstGeom prst="rect">
            <a:avLst/>
          </a:prstGeom>
          <a:noFill/>
          <a:ln w="38100" cap="sq" algn="ctr">
            <a:noFill/>
            <a:miter lim="800000"/>
            <a:headEnd/>
            <a:tailEnd/>
          </a:ln>
        </p:spPr>
        <p:txBody>
          <a:bodyPr>
            <a:spAutoFit/>
          </a:bodyPr>
          <a:lstStyle/>
          <a:p>
            <a:pPr algn="ctr">
              <a:spcBef>
                <a:spcPct val="50000"/>
              </a:spcBef>
            </a:pPr>
            <a:r>
              <a:rPr kumimoji="1" lang="zh-CN" altLang="en-US" sz="2400" b="1">
                <a:solidFill>
                  <a:srgbClr val="FFFF99"/>
                </a:solidFill>
                <a:latin typeface="Times New Roman" pitchFamily="18" charset="0"/>
                <a:ea typeface="楷体_GB2312" pitchFamily="49" charset="-122"/>
                <a:sym typeface="Symbol" pitchFamily="18" charset="2"/>
              </a:rPr>
              <a:t>假设外加的</a:t>
            </a:r>
            <a:r>
              <a:rPr kumimoji="1" lang="en-US" altLang="zh-CN" sz="2400" b="1">
                <a:solidFill>
                  <a:srgbClr val="FFFF99"/>
                </a:solidFill>
                <a:latin typeface="Times New Roman" pitchFamily="18" charset="0"/>
                <a:ea typeface="楷体_GB2312" pitchFamily="49" charset="-122"/>
                <a:sym typeface="Symbol" pitchFamily="18" charset="2"/>
              </a:rPr>
              <a:t>X</a:t>
            </a:r>
            <a:r>
              <a:rPr kumimoji="1" lang="zh-CN" altLang="en-US" sz="2400" b="1">
                <a:solidFill>
                  <a:srgbClr val="FFFF99"/>
                </a:solidFill>
                <a:latin typeface="Times New Roman" pitchFamily="18" charset="0"/>
                <a:ea typeface="楷体_GB2312" pitchFamily="49" charset="-122"/>
                <a:sym typeface="Symbol" pitchFamily="18" charset="2"/>
              </a:rPr>
              <a:t>为电流为 </a:t>
            </a:r>
            <a:r>
              <a:rPr kumimoji="1" lang="en-US" altLang="zh-CN" sz="2400" b="1" i="1">
                <a:solidFill>
                  <a:srgbClr val="FFFF99"/>
                </a:solidFill>
                <a:latin typeface="Times New Roman" pitchFamily="18" charset="0"/>
                <a:ea typeface="楷体_GB2312" pitchFamily="49" charset="-122"/>
                <a:sym typeface="Symbol" pitchFamily="18" charset="2"/>
              </a:rPr>
              <a:t>i </a:t>
            </a:r>
            <a:r>
              <a:rPr kumimoji="1" lang="zh-CN" altLang="en-US" sz="2400" b="1">
                <a:solidFill>
                  <a:srgbClr val="FFFF99"/>
                </a:solidFill>
                <a:latin typeface="Times New Roman" pitchFamily="18" charset="0"/>
                <a:ea typeface="楷体_GB2312" pitchFamily="49" charset="-122"/>
                <a:sym typeface="Symbol" pitchFamily="18" charset="2"/>
              </a:rPr>
              <a:t>的电流源，</a:t>
            </a:r>
          </a:p>
        </p:txBody>
      </p:sp>
      <p:sp>
        <p:nvSpPr>
          <p:cNvPr id="281660" name="Text Box 60"/>
          <p:cNvSpPr txBox="1">
            <a:spLocks noChangeArrowheads="1"/>
          </p:cNvSpPr>
          <p:nvPr/>
        </p:nvSpPr>
        <p:spPr bwMode="auto">
          <a:xfrm>
            <a:off x="323850" y="4843463"/>
            <a:ext cx="3382963" cy="457200"/>
          </a:xfrm>
          <a:prstGeom prst="rect">
            <a:avLst/>
          </a:prstGeom>
          <a:noFill/>
          <a:ln w="38100" cap="sq" algn="ctr">
            <a:noFill/>
            <a:miter lim="800000"/>
            <a:headEnd/>
            <a:tailEnd/>
          </a:ln>
        </p:spPr>
        <p:txBody>
          <a:bodyPr>
            <a:spAutoFit/>
          </a:bodyPr>
          <a:lstStyle/>
          <a:p>
            <a:pPr algn="ctr">
              <a:spcBef>
                <a:spcPct val="50000"/>
              </a:spcBef>
            </a:pPr>
            <a:r>
              <a:rPr kumimoji="1" lang="zh-CN" altLang="en-US" sz="2400" b="1">
                <a:solidFill>
                  <a:srgbClr val="FFFF99"/>
                </a:solidFill>
                <a:latin typeface="Times New Roman" pitchFamily="18" charset="0"/>
                <a:ea typeface="楷体_GB2312" pitchFamily="49" charset="-122"/>
                <a:sym typeface="Symbol" pitchFamily="18" charset="2"/>
              </a:rPr>
              <a:t>则列节点电压方程为：</a:t>
            </a:r>
          </a:p>
        </p:txBody>
      </p:sp>
      <p:graphicFrame>
        <p:nvGraphicFramePr>
          <p:cNvPr id="281664" name="Object 64"/>
          <p:cNvGraphicFramePr>
            <a:graphicFrameLocks noChangeAspect="1"/>
          </p:cNvGraphicFramePr>
          <p:nvPr>
            <p:ph sz="quarter" idx="4"/>
          </p:nvPr>
        </p:nvGraphicFramePr>
        <p:xfrm>
          <a:off x="3851275" y="4652963"/>
          <a:ext cx="2736850" cy="793750"/>
        </p:xfrm>
        <a:graphic>
          <a:graphicData uri="http://schemas.openxmlformats.org/presentationml/2006/ole">
            <p:oleObj spid="_x0000_s8207" name="Equation" r:id="rId7" imgW="1352535" imgH="380876" progId="Equation.DSMT4">
              <p:embed/>
            </p:oleObj>
          </a:graphicData>
        </a:graphic>
      </p:graphicFrame>
      <p:grpSp>
        <p:nvGrpSpPr>
          <p:cNvPr id="9" name="Group 77"/>
          <p:cNvGrpSpPr>
            <a:grpSpLocks/>
          </p:cNvGrpSpPr>
          <p:nvPr/>
        </p:nvGrpSpPr>
        <p:grpSpPr bwMode="auto">
          <a:xfrm>
            <a:off x="322263" y="5516563"/>
            <a:ext cx="3673475" cy="457200"/>
            <a:chOff x="203" y="3475"/>
            <a:chExt cx="2314" cy="288"/>
          </a:xfrm>
        </p:grpSpPr>
        <p:graphicFrame>
          <p:nvGraphicFramePr>
            <p:cNvPr id="8212" name="Object 68"/>
            <p:cNvGraphicFramePr>
              <a:graphicFrameLocks noChangeAspect="1"/>
            </p:cNvGraphicFramePr>
            <p:nvPr/>
          </p:nvGraphicFramePr>
          <p:xfrm>
            <a:off x="1609" y="3475"/>
            <a:ext cx="908" cy="270"/>
          </p:xfrm>
          <a:graphic>
            <a:graphicData uri="http://schemas.openxmlformats.org/presentationml/2006/ole">
              <p:oleObj spid="_x0000_s8212" name="Equation" r:id="rId8" imgW="590620" imgH="171408" progId="Equation.DSMT4">
                <p:embed/>
              </p:oleObj>
            </a:graphicData>
          </a:graphic>
        </p:graphicFrame>
        <p:sp>
          <p:nvSpPr>
            <p:cNvPr id="8213" name="Text Box 69"/>
            <p:cNvSpPr txBox="1">
              <a:spLocks noChangeArrowheads="1"/>
            </p:cNvSpPr>
            <p:nvPr/>
          </p:nvSpPr>
          <p:spPr bwMode="auto">
            <a:xfrm>
              <a:off x="203" y="3475"/>
              <a:ext cx="1587" cy="288"/>
            </a:xfrm>
            <a:prstGeom prst="rect">
              <a:avLst/>
            </a:prstGeom>
            <a:noFill/>
            <a:ln w="38100" cap="sq" algn="ctr">
              <a:noFill/>
              <a:miter lim="800000"/>
              <a:headEnd/>
              <a:tailEnd/>
            </a:ln>
          </p:spPr>
          <p:txBody>
            <a:bodyPr>
              <a:spAutoFit/>
            </a:bodyPr>
            <a:lstStyle/>
            <a:p>
              <a:pPr algn="ctr">
                <a:spcBef>
                  <a:spcPct val="50000"/>
                </a:spcBef>
              </a:pPr>
              <a:r>
                <a:rPr kumimoji="1" lang="zh-CN" altLang="en-US" sz="2400" b="1">
                  <a:solidFill>
                    <a:srgbClr val="FFFF99"/>
                  </a:solidFill>
                  <a:latin typeface="Times New Roman" pitchFamily="18" charset="0"/>
                  <a:ea typeface="楷体_GB2312" pitchFamily="49" charset="-122"/>
                  <a:sym typeface="Symbol" pitchFamily="18" charset="2"/>
                </a:rPr>
                <a:t>解得端口</a:t>
              </a:r>
              <a:r>
                <a:rPr kumimoji="1" lang="en-US" altLang="zh-CN" sz="2400" b="1">
                  <a:solidFill>
                    <a:srgbClr val="FFFF99"/>
                  </a:solidFill>
                  <a:latin typeface="Times New Roman" pitchFamily="18" charset="0"/>
                  <a:ea typeface="楷体_GB2312" pitchFamily="49" charset="-122"/>
                  <a:sym typeface="Symbol" pitchFamily="18" charset="2"/>
                </a:rPr>
                <a:t>VCR</a:t>
              </a:r>
              <a:r>
                <a:rPr kumimoji="1" lang="zh-CN" altLang="en-US" sz="2400" b="1">
                  <a:solidFill>
                    <a:srgbClr val="FFFF99"/>
                  </a:solidFill>
                  <a:latin typeface="Times New Roman" pitchFamily="18" charset="0"/>
                  <a:ea typeface="楷体_GB2312" pitchFamily="49" charset="-122"/>
                  <a:sym typeface="Symbol" pitchFamily="18" charset="2"/>
                </a:rPr>
                <a:t>：</a:t>
              </a:r>
            </a:p>
          </p:txBody>
        </p:sp>
      </p:grpSp>
      <p:sp>
        <p:nvSpPr>
          <p:cNvPr id="281670" name="Text Box 70"/>
          <p:cNvSpPr txBox="1">
            <a:spLocks noChangeArrowheads="1"/>
          </p:cNvSpPr>
          <p:nvPr/>
        </p:nvSpPr>
        <p:spPr bwMode="auto">
          <a:xfrm>
            <a:off x="250825" y="2133600"/>
            <a:ext cx="792163" cy="457200"/>
          </a:xfrm>
          <a:prstGeom prst="rect">
            <a:avLst/>
          </a:prstGeom>
          <a:solidFill>
            <a:srgbClr val="990033"/>
          </a:solidFill>
          <a:ln w="9525">
            <a:noFill/>
            <a:miter lim="800000"/>
            <a:headEnd/>
            <a:tailEnd/>
          </a:ln>
        </p:spPr>
        <p:txBody>
          <a:bodyPr>
            <a:spAutoFit/>
          </a:bodyPr>
          <a:lstStyle/>
          <a:p>
            <a:pPr eaLnBrk="1" hangingPunct="1">
              <a:spcBef>
                <a:spcPct val="50000"/>
              </a:spcBef>
            </a:pPr>
            <a:r>
              <a:rPr kumimoji="1" lang="zh-CN" altLang="en-US" sz="2400" b="1">
                <a:solidFill>
                  <a:schemeClr val="bg1"/>
                </a:solidFill>
                <a:latin typeface="Times New Roman" pitchFamily="18" charset="0"/>
                <a:ea typeface="宋体" charset="-122"/>
              </a:rPr>
              <a:t>法</a:t>
            </a:r>
            <a:r>
              <a:rPr kumimoji="1" lang="en-US" altLang="zh-CN" sz="2400" b="1">
                <a:solidFill>
                  <a:schemeClr val="bg1"/>
                </a:solidFill>
                <a:latin typeface="Times New Roman" pitchFamily="18" charset="0"/>
                <a:ea typeface="宋体" charset="-122"/>
              </a:rPr>
              <a:t>1</a:t>
            </a:r>
          </a:p>
        </p:txBody>
      </p:sp>
      <p:sp>
        <p:nvSpPr>
          <p:cNvPr id="281671" name="Text Box 71"/>
          <p:cNvSpPr txBox="1">
            <a:spLocks noChangeArrowheads="1"/>
          </p:cNvSpPr>
          <p:nvPr/>
        </p:nvSpPr>
        <p:spPr bwMode="auto">
          <a:xfrm>
            <a:off x="179388" y="3763963"/>
            <a:ext cx="792162" cy="457200"/>
          </a:xfrm>
          <a:prstGeom prst="rect">
            <a:avLst/>
          </a:prstGeom>
          <a:solidFill>
            <a:srgbClr val="990033"/>
          </a:solidFill>
          <a:ln w="9525">
            <a:noFill/>
            <a:miter lim="800000"/>
            <a:headEnd/>
            <a:tailEnd/>
          </a:ln>
        </p:spPr>
        <p:txBody>
          <a:bodyPr>
            <a:spAutoFit/>
          </a:bodyPr>
          <a:lstStyle/>
          <a:p>
            <a:pPr eaLnBrk="1" hangingPunct="1">
              <a:spcBef>
                <a:spcPct val="50000"/>
              </a:spcBef>
            </a:pPr>
            <a:r>
              <a:rPr kumimoji="1" lang="zh-CN" altLang="en-US" sz="2400" b="1">
                <a:solidFill>
                  <a:schemeClr val="bg1"/>
                </a:solidFill>
                <a:latin typeface="Times New Roman" pitchFamily="18" charset="0"/>
                <a:ea typeface="宋体" charset="-122"/>
              </a:rPr>
              <a:t>法</a:t>
            </a:r>
            <a:r>
              <a:rPr kumimoji="1" lang="en-US" altLang="zh-CN" sz="2400" b="1">
                <a:solidFill>
                  <a:schemeClr val="bg1"/>
                </a:solidFill>
                <a:latin typeface="Times New Roman" pitchFamily="18" charset="0"/>
                <a:ea typeface="宋体" charset="-122"/>
              </a:rPr>
              <a:t>2</a:t>
            </a:r>
          </a:p>
        </p:txBody>
      </p:sp>
      <p:sp>
        <p:nvSpPr>
          <p:cNvPr id="281673" name="AutoShape 73"/>
          <p:cNvSpPr>
            <a:spLocks noChangeArrowheads="1"/>
          </p:cNvSpPr>
          <p:nvPr/>
        </p:nvSpPr>
        <p:spPr bwMode="auto">
          <a:xfrm>
            <a:off x="2987675" y="6165850"/>
            <a:ext cx="3313113" cy="692150"/>
          </a:xfrm>
          <a:prstGeom prst="wedgeEllipseCallout">
            <a:avLst>
              <a:gd name="adj1" fmla="val -13343"/>
              <a:gd name="adj2" fmla="val -124310"/>
            </a:avLst>
          </a:prstGeom>
          <a:solidFill>
            <a:schemeClr val="accent1"/>
          </a:solidFill>
          <a:ln w="9525">
            <a:solidFill>
              <a:schemeClr val="tx1"/>
            </a:solidFill>
            <a:miter lim="800000"/>
            <a:headEnd/>
            <a:tailEnd/>
          </a:ln>
        </p:spPr>
        <p:txBody>
          <a:bodyPr/>
          <a:lstStyle/>
          <a:p>
            <a:pPr algn="ctr"/>
            <a:r>
              <a:rPr kumimoji="1" lang="zh-CN" altLang="en-US" sz="2800" b="1">
                <a:ea typeface="楷体_GB2312" pitchFamily="49" charset="-122"/>
              </a:rPr>
              <a:t>外加电源法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1645"/>
                                        </p:tgtEl>
                                        <p:attrNameLst>
                                          <p:attrName>style.visibility</p:attrName>
                                        </p:attrNameLst>
                                      </p:cBhvr>
                                      <p:to>
                                        <p:strVal val="visible"/>
                                      </p:to>
                                    </p:set>
                                    <p:animEffect transition="in" filter="blinds(horizontal)">
                                      <p:cBhvr>
                                        <p:cTn id="7" dur="500"/>
                                        <p:tgtEl>
                                          <p:spTgt spid="281645"/>
                                        </p:tgtEl>
                                      </p:cBhvr>
                                    </p:animEffect>
                                  </p:childTnLst>
                                </p:cTn>
                              </p:par>
                              <p:par>
                                <p:cTn id="8" presetID="15" presetClass="entr" presetSubtype="0" fill="hold" grpId="0" nodeType="withEffect">
                                  <p:stCondLst>
                                    <p:cond delay="0"/>
                                  </p:stCondLst>
                                  <p:childTnLst>
                                    <p:set>
                                      <p:cBhvr>
                                        <p:cTn id="9" dur="1" fill="hold">
                                          <p:stCondLst>
                                            <p:cond delay="0"/>
                                          </p:stCondLst>
                                        </p:cTn>
                                        <p:tgtEl>
                                          <p:spTgt spid="281646"/>
                                        </p:tgtEl>
                                        <p:attrNameLst>
                                          <p:attrName>style.visibility</p:attrName>
                                        </p:attrNameLst>
                                      </p:cBhvr>
                                      <p:to>
                                        <p:strVal val="visible"/>
                                      </p:to>
                                    </p:set>
                                    <p:anim calcmode="lin" valueType="num">
                                      <p:cBhvr>
                                        <p:cTn id="10" dur="1000" fill="hold"/>
                                        <p:tgtEl>
                                          <p:spTgt spid="281646"/>
                                        </p:tgtEl>
                                        <p:attrNameLst>
                                          <p:attrName>ppt_w</p:attrName>
                                        </p:attrNameLst>
                                      </p:cBhvr>
                                      <p:tavLst>
                                        <p:tav tm="0">
                                          <p:val>
                                            <p:fltVal val="0"/>
                                          </p:val>
                                        </p:tav>
                                        <p:tav tm="100000">
                                          <p:val>
                                            <p:strVal val="#ppt_w"/>
                                          </p:val>
                                        </p:tav>
                                      </p:tavLst>
                                    </p:anim>
                                    <p:anim calcmode="lin" valueType="num">
                                      <p:cBhvr>
                                        <p:cTn id="11" dur="1000" fill="hold"/>
                                        <p:tgtEl>
                                          <p:spTgt spid="281646"/>
                                        </p:tgtEl>
                                        <p:attrNameLst>
                                          <p:attrName>ppt_h</p:attrName>
                                        </p:attrNameLst>
                                      </p:cBhvr>
                                      <p:tavLst>
                                        <p:tav tm="0">
                                          <p:val>
                                            <p:fltVal val="0"/>
                                          </p:val>
                                        </p:tav>
                                        <p:tav tm="100000">
                                          <p:val>
                                            <p:strVal val="#ppt_h"/>
                                          </p:val>
                                        </p:tav>
                                      </p:tavLst>
                                    </p:anim>
                                    <p:anim calcmode="lin" valueType="num">
                                      <p:cBhvr>
                                        <p:cTn id="12" dur="1000" fill="hold"/>
                                        <p:tgtEl>
                                          <p:spTgt spid="281646"/>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2816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281670"/>
                                        </p:tgtEl>
                                        <p:attrNameLst>
                                          <p:attrName>style.visibility</p:attrName>
                                        </p:attrNameLst>
                                      </p:cBhvr>
                                      <p:to>
                                        <p:strVal val="visible"/>
                                      </p:to>
                                    </p:set>
                                    <p:anim calcmode="lin" valueType="num">
                                      <p:cBhvr>
                                        <p:cTn id="18" dur="1000" fill="hold"/>
                                        <p:tgtEl>
                                          <p:spTgt spid="281670"/>
                                        </p:tgtEl>
                                        <p:attrNameLst>
                                          <p:attrName>ppt_w</p:attrName>
                                        </p:attrNameLst>
                                      </p:cBhvr>
                                      <p:tavLst>
                                        <p:tav tm="0">
                                          <p:val>
                                            <p:fltVal val="0"/>
                                          </p:val>
                                        </p:tav>
                                        <p:tav tm="100000">
                                          <p:val>
                                            <p:strVal val="#ppt_w"/>
                                          </p:val>
                                        </p:tav>
                                      </p:tavLst>
                                    </p:anim>
                                    <p:anim calcmode="lin" valueType="num">
                                      <p:cBhvr>
                                        <p:cTn id="19" dur="1000" fill="hold"/>
                                        <p:tgtEl>
                                          <p:spTgt spid="281670"/>
                                        </p:tgtEl>
                                        <p:attrNameLst>
                                          <p:attrName>ppt_h</p:attrName>
                                        </p:attrNameLst>
                                      </p:cBhvr>
                                      <p:tavLst>
                                        <p:tav tm="0">
                                          <p:val>
                                            <p:fltVal val="0"/>
                                          </p:val>
                                        </p:tav>
                                        <p:tav tm="100000">
                                          <p:val>
                                            <p:strVal val="#ppt_h"/>
                                          </p:val>
                                        </p:tav>
                                      </p:tavLst>
                                    </p:anim>
                                    <p:anim calcmode="lin" valueType="num">
                                      <p:cBhvr>
                                        <p:cTn id="20" dur="1000" fill="hold"/>
                                        <p:tgtEl>
                                          <p:spTgt spid="281670"/>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81670"/>
                                        </p:tgtEl>
                                        <p:attrNameLst>
                                          <p:attrName>ppt_y</p:attrName>
                                        </p:attrNameLst>
                                      </p:cBhvr>
                                      <p:tavLst>
                                        <p:tav tm="0" fmla="#ppt_y+(sin(-2*pi*(1-$))*-#ppt_x+cos(-2*pi*(1-$))*(1-#ppt_y))*(1-$)">
                                          <p:val>
                                            <p:fltVal val="0"/>
                                          </p:val>
                                        </p:tav>
                                        <p:tav tm="100000">
                                          <p:val>
                                            <p:fltVal val="1"/>
                                          </p:val>
                                        </p:tav>
                                      </p:tavLst>
                                    </p:anim>
                                  </p:childTnLst>
                                </p:cTn>
                              </p:par>
                            </p:childTnLst>
                          </p:cTn>
                        </p:par>
                        <p:par>
                          <p:cTn id="22" fill="hold" nodeType="afterGroup">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281647"/>
                                        </p:tgtEl>
                                        <p:attrNameLst>
                                          <p:attrName>style.visibility</p:attrName>
                                        </p:attrNameLst>
                                      </p:cBhvr>
                                      <p:to>
                                        <p:strVal val="visible"/>
                                      </p:to>
                                    </p:set>
                                    <p:animEffect transition="in" filter="blinds(horizontal)">
                                      <p:cBhvr>
                                        <p:cTn id="25" dur="500"/>
                                        <p:tgtEl>
                                          <p:spTgt spid="2816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281648"/>
                                        </p:tgtEl>
                                        <p:attrNameLst>
                                          <p:attrName>style.visibility</p:attrName>
                                        </p:attrNameLst>
                                      </p:cBhvr>
                                      <p:to>
                                        <p:strVal val="visible"/>
                                      </p:to>
                                    </p:set>
                                    <p:animEffect transition="in" filter="blinds(horizontal)">
                                      <p:cBhvr>
                                        <p:cTn id="34" dur="500"/>
                                        <p:tgtEl>
                                          <p:spTgt spid="2816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1+#ppt_w/2"/>
                                          </p:val>
                                        </p:tav>
                                        <p:tav tm="100000">
                                          <p:val>
                                            <p:strVal val="#ppt_x"/>
                                          </p:val>
                                        </p:tav>
                                      </p:tavLst>
                                    </p:anim>
                                    <p:anim calcmode="lin" valueType="num">
                                      <p:cBhvr additive="base">
                                        <p:cTn id="4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5" presetClass="entr" presetSubtype="0" fill="hold" grpId="0" nodeType="clickEffect">
                                  <p:stCondLst>
                                    <p:cond delay="0"/>
                                  </p:stCondLst>
                                  <p:childTnLst>
                                    <p:set>
                                      <p:cBhvr>
                                        <p:cTn id="56" dur="1" fill="hold">
                                          <p:stCondLst>
                                            <p:cond delay="0"/>
                                          </p:stCondLst>
                                        </p:cTn>
                                        <p:tgtEl>
                                          <p:spTgt spid="281671"/>
                                        </p:tgtEl>
                                        <p:attrNameLst>
                                          <p:attrName>style.visibility</p:attrName>
                                        </p:attrNameLst>
                                      </p:cBhvr>
                                      <p:to>
                                        <p:strVal val="visible"/>
                                      </p:to>
                                    </p:set>
                                    <p:anim calcmode="lin" valueType="num">
                                      <p:cBhvr>
                                        <p:cTn id="57" dur="1000" fill="hold"/>
                                        <p:tgtEl>
                                          <p:spTgt spid="281671"/>
                                        </p:tgtEl>
                                        <p:attrNameLst>
                                          <p:attrName>ppt_w</p:attrName>
                                        </p:attrNameLst>
                                      </p:cBhvr>
                                      <p:tavLst>
                                        <p:tav tm="0">
                                          <p:val>
                                            <p:fltVal val="0"/>
                                          </p:val>
                                        </p:tav>
                                        <p:tav tm="100000">
                                          <p:val>
                                            <p:strVal val="#ppt_w"/>
                                          </p:val>
                                        </p:tav>
                                      </p:tavLst>
                                    </p:anim>
                                    <p:anim calcmode="lin" valueType="num">
                                      <p:cBhvr>
                                        <p:cTn id="58" dur="1000" fill="hold"/>
                                        <p:tgtEl>
                                          <p:spTgt spid="281671"/>
                                        </p:tgtEl>
                                        <p:attrNameLst>
                                          <p:attrName>ppt_h</p:attrName>
                                        </p:attrNameLst>
                                      </p:cBhvr>
                                      <p:tavLst>
                                        <p:tav tm="0">
                                          <p:val>
                                            <p:fltVal val="0"/>
                                          </p:val>
                                        </p:tav>
                                        <p:tav tm="100000">
                                          <p:val>
                                            <p:strVal val="#ppt_h"/>
                                          </p:val>
                                        </p:tav>
                                      </p:tavLst>
                                    </p:anim>
                                    <p:anim calcmode="lin" valueType="num">
                                      <p:cBhvr>
                                        <p:cTn id="59" dur="1000" fill="hold"/>
                                        <p:tgtEl>
                                          <p:spTgt spid="281671"/>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281671"/>
                                        </p:tgtEl>
                                        <p:attrNameLst>
                                          <p:attrName>ppt_y</p:attrName>
                                        </p:attrNameLst>
                                      </p:cBhvr>
                                      <p:tavLst>
                                        <p:tav tm="0" fmla="#ppt_y+(sin(-2*pi*(1-$))*-#ppt_x+cos(-2*pi*(1-$))*(1-#ppt_y))*(1-$)">
                                          <p:val>
                                            <p:fltVal val="0"/>
                                          </p:val>
                                        </p:tav>
                                        <p:tav tm="100000">
                                          <p:val>
                                            <p:fltVal val="1"/>
                                          </p:val>
                                        </p:tav>
                                      </p:tavLst>
                                    </p:anim>
                                  </p:childTnLst>
                                </p:cTn>
                              </p:par>
                            </p:childTnLst>
                          </p:cTn>
                        </p:par>
                        <p:par>
                          <p:cTn id="61" fill="hold" nodeType="afterGroup">
                            <p:stCondLst>
                              <p:cond delay="1000"/>
                            </p:stCondLst>
                            <p:childTnLst>
                              <p:par>
                                <p:cTn id="62" presetID="3" presetClass="entr" presetSubtype="10" fill="hold" grpId="0" nodeType="afterEffect">
                                  <p:stCondLst>
                                    <p:cond delay="0"/>
                                  </p:stCondLst>
                                  <p:childTnLst>
                                    <p:set>
                                      <p:cBhvr>
                                        <p:cTn id="63" dur="1" fill="hold">
                                          <p:stCondLst>
                                            <p:cond delay="0"/>
                                          </p:stCondLst>
                                        </p:cTn>
                                        <p:tgtEl>
                                          <p:spTgt spid="281659"/>
                                        </p:tgtEl>
                                        <p:attrNameLst>
                                          <p:attrName>style.visibility</p:attrName>
                                        </p:attrNameLst>
                                      </p:cBhvr>
                                      <p:to>
                                        <p:strVal val="visible"/>
                                      </p:to>
                                    </p:set>
                                    <p:animEffect transition="in" filter="blinds(horizontal)">
                                      <p:cBhvr>
                                        <p:cTn id="64" dur="500"/>
                                        <p:tgtEl>
                                          <p:spTgt spid="281659"/>
                                        </p:tgtEl>
                                      </p:cBhvr>
                                    </p:animEffect>
                                  </p:childTnLst>
                                </p:cTn>
                              </p:par>
                            </p:childTnLst>
                          </p:cTn>
                        </p:par>
                        <p:par>
                          <p:cTn id="65" fill="hold" nodeType="afterGroup">
                            <p:stCondLst>
                              <p:cond delay="1500"/>
                            </p:stCondLst>
                            <p:childTnLst>
                              <p:par>
                                <p:cTn id="66" presetID="3" presetClass="entr" presetSubtype="10" fill="hold" grpId="0" nodeType="afterEffect">
                                  <p:stCondLst>
                                    <p:cond delay="0"/>
                                  </p:stCondLst>
                                  <p:childTnLst>
                                    <p:set>
                                      <p:cBhvr>
                                        <p:cTn id="67" dur="1" fill="hold">
                                          <p:stCondLst>
                                            <p:cond delay="0"/>
                                          </p:stCondLst>
                                        </p:cTn>
                                        <p:tgtEl>
                                          <p:spTgt spid="281660"/>
                                        </p:tgtEl>
                                        <p:attrNameLst>
                                          <p:attrName>style.visibility</p:attrName>
                                        </p:attrNameLst>
                                      </p:cBhvr>
                                      <p:to>
                                        <p:strVal val="visible"/>
                                      </p:to>
                                    </p:set>
                                    <p:animEffect transition="in" filter="blinds(horizontal)">
                                      <p:cBhvr>
                                        <p:cTn id="68" dur="500"/>
                                        <p:tgtEl>
                                          <p:spTgt spid="28166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6" fill="hold" nodeType="clickEffect">
                                  <p:stCondLst>
                                    <p:cond delay="0"/>
                                  </p:stCondLst>
                                  <p:childTnLst>
                                    <p:set>
                                      <p:cBhvr>
                                        <p:cTn id="72" dur="1" fill="hold">
                                          <p:stCondLst>
                                            <p:cond delay="0"/>
                                          </p:stCondLst>
                                        </p:cTn>
                                        <p:tgtEl>
                                          <p:spTgt spid="281664"/>
                                        </p:tgtEl>
                                        <p:attrNameLst>
                                          <p:attrName>style.visibility</p:attrName>
                                        </p:attrNameLst>
                                      </p:cBhvr>
                                      <p:to>
                                        <p:strVal val="visible"/>
                                      </p:to>
                                    </p:set>
                                    <p:animEffect transition="in" filter="strips(downRight)">
                                      <p:cBhvr>
                                        <p:cTn id="73" dur="3000"/>
                                        <p:tgtEl>
                                          <p:spTgt spid="28166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nodeType="click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ppt_x"/>
                                          </p:val>
                                        </p:tav>
                                        <p:tav tm="100000">
                                          <p:val>
                                            <p:strVal val="#ppt_x"/>
                                          </p:val>
                                        </p:tav>
                                      </p:tavLst>
                                    </p:anim>
                                    <p:anim calcmode="lin" valueType="num">
                                      <p:cBhvr additive="base">
                                        <p:cTn id="7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281673"/>
                                        </p:tgtEl>
                                        <p:attrNameLst>
                                          <p:attrName>style.visibility</p:attrName>
                                        </p:attrNameLst>
                                      </p:cBhvr>
                                      <p:to>
                                        <p:strVal val="visible"/>
                                      </p:to>
                                    </p:set>
                                    <p:anim calcmode="lin" valueType="num">
                                      <p:cBhvr additive="base">
                                        <p:cTn id="84" dur="500" fill="hold"/>
                                        <p:tgtEl>
                                          <p:spTgt spid="281673"/>
                                        </p:tgtEl>
                                        <p:attrNameLst>
                                          <p:attrName>ppt_x</p:attrName>
                                        </p:attrNameLst>
                                      </p:cBhvr>
                                      <p:tavLst>
                                        <p:tav tm="0">
                                          <p:val>
                                            <p:strVal val="#ppt_x"/>
                                          </p:val>
                                        </p:tav>
                                        <p:tav tm="100000">
                                          <p:val>
                                            <p:strVal val="#ppt_x"/>
                                          </p:val>
                                        </p:tav>
                                      </p:tavLst>
                                    </p:anim>
                                    <p:anim calcmode="lin" valueType="num">
                                      <p:cBhvr additive="base">
                                        <p:cTn id="85" dur="500" fill="hold"/>
                                        <p:tgtEl>
                                          <p:spTgt spid="2816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45" grpId="0" animBg="1"/>
      <p:bldP spid="281646" grpId="0"/>
      <p:bldP spid="281647" grpId="0" animBg="1"/>
      <p:bldP spid="281648" grpId="0"/>
      <p:bldP spid="281659" grpId="0"/>
      <p:bldP spid="281660" grpId="0"/>
      <p:bldP spid="281670" grpId="0" animBg="1" autoUpdateAnimBg="0"/>
      <p:bldP spid="281671" grpId="0" animBg="1" autoUpdateAnimBg="0"/>
      <p:bldP spid="28167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3698" name="Object 2"/>
          <p:cNvGraphicFramePr>
            <a:graphicFrameLocks noChangeAspect="1"/>
          </p:cNvGraphicFramePr>
          <p:nvPr/>
        </p:nvGraphicFramePr>
        <p:xfrm>
          <a:off x="323850" y="549275"/>
          <a:ext cx="3509963" cy="1211263"/>
        </p:xfrm>
        <a:graphic>
          <a:graphicData uri="http://schemas.openxmlformats.org/presentationml/2006/ole">
            <p:oleObj spid="_x0000_s72706" name="公式" r:id="rId3" imgW="1323896" imgH="495328" progId="Equation.3">
              <p:embed/>
            </p:oleObj>
          </a:graphicData>
        </a:graphic>
      </p:graphicFrame>
      <p:grpSp>
        <p:nvGrpSpPr>
          <p:cNvPr id="2" name="Group 3"/>
          <p:cNvGrpSpPr>
            <a:grpSpLocks/>
          </p:cNvGrpSpPr>
          <p:nvPr/>
        </p:nvGrpSpPr>
        <p:grpSpPr bwMode="auto">
          <a:xfrm>
            <a:off x="5076825" y="476250"/>
            <a:ext cx="3600450" cy="2103438"/>
            <a:chOff x="3107" y="164"/>
            <a:chExt cx="2268" cy="1325"/>
          </a:xfrm>
        </p:grpSpPr>
        <p:sp>
          <p:nvSpPr>
            <p:cNvPr id="72725" name="Line 4"/>
            <p:cNvSpPr>
              <a:spLocks noChangeShapeType="1"/>
            </p:cNvSpPr>
            <p:nvPr/>
          </p:nvSpPr>
          <p:spPr bwMode="auto">
            <a:xfrm>
              <a:off x="3424" y="255"/>
              <a:ext cx="0" cy="1207"/>
            </a:xfrm>
            <a:prstGeom prst="line">
              <a:avLst/>
            </a:prstGeom>
            <a:noFill/>
            <a:ln w="28575">
              <a:solidFill>
                <a:srgbClr val="FFFF00"/>
              </a:solidFill>
              <a:round/>
              <a:headEnd type="triangle" w="med" len="med"/>
              <a:tailEnd/>
            </a:ln>
          </p:spPr>
          <p:txBody>
            <a:bodyPr/>
            <a:lstStyle/>
            <a:p>
              <a:endParaRPr lang="zh-CN" altLang="en-US"/>
            </a:p>
          </p:txBody>
        </p:sp>
        <p:sp>
          <p:nvSpPr>
            <p:cNvPr id="72726" name="Line 5"/>
            <p:cNvSpPr>
              <a:spLocks noChangeShapeType="1"/>
            </p:cNvSpPr>
            <p:nvPr/>
          </p:nvSpPr>
          <p:spPr bwMode="auto">
            <a:xfrm>
              <a:off x="3107" y="1207"/>
              <a:ext cx="1860" cy="0"/>
            </a:xfrm>
            <a:prstGeom prst="line">
              <a:avLst/>
            </a:prstGeom>
            <a:noFill/>
            <a:ln w="28575">
              <a:solidFill>
                <a:srgbClr val="FFFF00"/>
              </a:solidFill>
              <a:round/>
              <a:headEnd/>
              <a:tailEnd type="triangle" w="med" len="med"/>
            </a:ln>
          </p:spPr>
          <p:txBody>
            <a:bodyPr/>
            <a:lstStyle/>
            <a:p>
              <a:endParaRPr lang="zh-CN" altLang="en-US"/>
            </a:p>
          </p:txBody>
        </p:sp>
        <p:sp>
          <p:nvSpPr>
            <p:cNvPr id="72727" name="Text Box 6"/>
            <p:cNvSpPr txBox="1">
              <a:spLocks noChangeArrowheads="1"/>
            </p:cNvSpPr>
            <p:nvPr/>
          </p:nvSpPr>
          <p:spPr bwMode="auto">
            <a:xfrm>
              <a:off x="5012" y="1071"/>
              <a:ext cx="363"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R</a:t>
              </a:r>
              <a:r>
                <a:rPr lang="en-US" altLang="zh-CN" sz="2800" i="1" baseline="-25000">
                  <a:solidFill>
                    <a:schemeClr val="bg1"/>
                  </a:solidFill>
                  <a:latin typeface="Times New Roman" pitchFamily="18" charset="0"/>
                  <a:ea typeface="宋体" charset="-122"/>
                </a:rPr>
                <a:t>L</a:t>
              </a:r>
              <a:r>
                <a:rPr lang="en-US" altLang="zh-CN" sz="2800" i="1">
                  <a:solidFill>
                    <a:schemeClr val="bg1"/>
                  </a:solidFill>
                  <a:latin typeface="Times New Roman" pitchFamily="18" charset="0"/>
                  <a:ea typeface="宋体" charset="-122"/>
                </a:rPr>
                <a:t> </a:t>
              </a:r>
              <a:endParaRPr lang="en-US" altLang="zh-CN" sz="2800">
                <a:solidFill>
                  <a:schemeClr val="bg1"/>
                </a:solidFill>
                <a:ea typeface="仿宋_GB2312" pitchFamily="49" charset="-122"/>
              </a:endParaRPr>
            </a:p>
          </p:txBody>
        </p:sp>
        <p:sp>
          <p:nvSpPr>
            <p:cNvPr id="72728" name="Text Box 7"/>
            <p:cNvSpPr txBox="1">
              <a:spLocks noChangeArrowheads="1"/>
            </p:cNvSpPr>
            <p:nvPr/>
          </p:nvSpPr>
          <p:spPr bwMode="auto">
            <a:xfrm>
              <a:off x="3470" y="164"/>
              <a:ext cx="363"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P</a:t>
              </a:r>
              <a:endParaRPr lang="en-US" altLang="zh-CN" sz="2800">
                <a:solidFill>
                  <a:schemeClr val="bg1"/>
                </a:solidFill>
                <a:ea typeface="仿宋_GB2312" pitchFamily="49" charset="-122"/>
              </a:endParaRPr>
            </a:p>
          </p:txBody>
        </p:sp>
        <p:sp>
          <p:nvSpPr>
            <p:cNvPr id="72729" name="Text Box 8"/>
            <p:cNvSpPr txBox="1">
              <a:spLocks noChangeArrowheads="1"/>
            </p:cNvSpPr>
            <p:nvPr/>
          </p:nvSpPr>
          <p:spPr bwMode="auto">
            <a:xfrm>
              <a:off x="3198" y="1162"/>
              <a:ext cx="194" cy="327"/>
            </a:xfrm>
            <a:prstGeom prst="rect">
              <a:avLst/>
            </a:prstGeom>
            <a:noFill/>
            <a:ln w="9525">
              <a:noFill/>
              <a:miter lim="800000"/>
              <a:headEnd/>
              <a:tailEnd/>
            </a:ln>
          </p:spPr>
          <p:txBody>
            <a:bodyPr>
              <a:spAutoFit/>
            </a:bodyPr>
            <a:lstStyle/>
            <a:p>
              <a:pPr eaLnBrk="1" hangingPunct="1">
                <a:spcBef>
                  <a:spcPct val="50000"/>
                </a:spcBef>
              </a:pPr>
              <a:r>
                <a:rPr lang="en-US" altLang="zh-CN" sz="2800">
                  <a:solidFill>
                    <a:schemeClr val="bg1"/>
                  </a:solidFill>
                  <a:latin typeface="Times New Roman" pitchFamily="18" charset="0"/>
                  <a:ea typeface="仿宋_GB2312" pitchFamily="49" charset="-122"/>
                </a:rPr>
                <a:t>0</a:t>
              </a:r>
            </a:p>
          </p:txBody>
        </p:sp>
        <p:sp>
          <p:nvSpPr>
            <p:cNvPr id="72730" name="Freeform 9"/>
            <p:cNvSpPr>
              <a:spLocks/>
            </p:cNvSpPr>
            <p:nvPr/>
          </p:nvSpPr>
          <p:spPr bwMode="auto">
            <a:xfrm>
              <a:off x="3424" y="549"/>
              <a:ext cx="1361" cy="658"/>
            </a:xfrm>
            <a:custGeom>
              <a:avLst/>
              <a:gdLst>
                <a:gd name="T0" fmla="*/ 0 w 1361"/>
                <a:gd name="T1" fmla="*/ 658 h 658"/>
                <a:gd name="T2" fmla="*/ 545 w 1361"/>
                <a:gd name="T3" fmla="*/ 23 h 658"/>
                <a:gd name="T4" fmla="*/ 1044 w 1361"/>
                <a:gd name="T5" fmla="*/ 522 h 658"/>
                <a:gd name="T6" fmla="*/ 1361 w 1361"/>
                <a:gd name="T7" fmla="*/ 568 h 658"/>
                <a:gd name="T8" fmla="*/ 0 60000 65536"/>
                <a:gd name="T9" fmla="*/ 0 60000 65536"/>
                <a:gd name="T10" fmla="*/ 0 60000 65536"/>
                <a:gd name="T11" fmla="*/ 0 60000 65536"/>
                <a:gd name="T12" fmla="*/ 0 w 1361"/>
                <a:gd name="T13" fmla="*/ 0 h 658"/>
                <a:gd name="T14" fmla="*/ 1361 w 1361"/>
                <a:gd name="T15" fmla="*/ 658 h 658"/>
              </a:gdLst>
              <a:ahLst/>
              <a:cxnLst>
                <a:cxn ang="T8">
                  <a:pos x="T0" y="T1"/>
                </a:cxn>
                <a:cxn ang="T9">
                  <a:pos x="T2" y="T3"/>
                </a:cxn>
                <a:cxn ang="T10">
                  <a:pos x="T4" y="T5"/>
                </a:cxn>
                <a:cxn ang="T11">
                  <a:pos x="T6" y="T7"/>
                </a:cxn>
              </a:cxnLst>
              <a:rect l="T12" t="T13" r="T14" b="T15"/>
              <a:pathLst>
                <a:path w="1361" h="658">
                  <a:moveTo>
                    <a:pt x="0" y="658"/>
                  </a:moveTo>
                  <a:cubicBezTo>
                    <a:pt x="185" y="352"/>
                    <a:pt x="371" y="46"/>
                    <a:pt x="545" y="23"/>
                  </a:cubicBezTo>
                  <a:cubicBezTo>
                    <a:pt x="719" y="0"/>
                    <a:pt x="908" y="431"/>
                    <a:pt x="1044" y="522"/>
                  </a:cubicBezTo>
                  <a:cubicBezTo>
                    <a:pt x="1180" y="613"/>
                    <a:pt x="1308" y="553"/>
                    <a:pt x="1361" y="568"/>
                  </a:cubicBezTo>
                </a:path>
              </a:pathLst>
            </a:custGeom>
            <a:noFill/>
            <a:ln w="28575" cmpd="sng">
              <a:solidFill>
                <a:srgbClr val="FF3300"/>
              </a:solidFill>
              <a:round/>
              <a:headEnd/>
              <a:tailEnd/>
            </a:ln>
          </p:spPr>
          <p:txBody>
            <a:bodyPr/>
            <a:lstStyle/>
            <a:p>
              <a:endParaRPr lang="zh-CN" altLang="en-US"/>
            </a:p>
          </p:txBody>
        </p:sp>
        <p:sp>
          <p:nvSpPr>
            <p:cNvPr id="72731" name="Text Box 10"/>
            <p:cNvSpPr txBox="1">
              <a:spLocks noChangeArrowheads="1"/>
            </p:cNvSpPr>
            <p:nvPr/>
          </p:nvSpPr>
          <p:spPr bwMode="auto">
            <a:xfrm>
              <a:off x="4377" y="164"/>
              <a:ext cx="726"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P </a:t>
              </a:r>
              <a:r>
                <a:rPr lang="en-US" altLang="zh-CN" sz="2800" i="1" baseline="-25000">
                  <a:solidFill>
                    <a:schemeClr val="bg1"/>
                  </a:solidFill>
                  <a:latin typeface="Times New Roman" pitchFamily="18" charset="0"/>
                  <a:ea typeface="宋体" charset="-122"/>
                </a:rPr>
                <a:t>max</a:t>
              </a:r>
              <a:endParaRPr lang="en-US" altLang="zh-CN" sz="2800" baseline="-25000">
                <a:solidFill>
                  <a:srgbClr val="FFFF00"/>
                </a:solidFill>
                <a:ea typeface="仿宋_GB2312" pitchFamily="49" charset="-122"/>
              </a:endParaRPr>
            </a:p>
          </p:txBody>
        </p:sp>
        <p:sp>
          <p:nvSpPr>
            <p:cNvPr id="72732" name="Line 11"/>
            <p:cNvSpPr>
              <a:spLocks noChangeShapeType="1"/>
            </p:cNvSpPr>
            <p:nvPr/>
          </p:nvSpPr>
          <p:spPr bwMode="auto">
            <a:xfrm flipH="1">
              <a:off x="4150" y="346"/>
              <a:ext cx="227" cy="136"/>
            </a:xfrm>
            <a:prstGeom prst="line">
              <a:avLst/>
            </a:prstGeom>
            <a:noFill/>
            <a:ln w="28575">
              <a:solidFill>
                <a:schemeClr val="bg1"/>
              </a:solidFill>
              <a:round/>
              <a:headEnd/>
              <a:tailEnd type="triangle" w="med" len="med"/>
            </a:ln>
          </p:spPr>
          <p:txBody>
            <a:bodyPr/>
            <a:lstStyle/>
            <a:p>
              <a:endParaRPr lang="zh-CN" altLang="en-US"/>
            </a:p>
          </p:txBody>
        </p:sp>
      </p:grpSp>
      <p:graphicFrame>
        <p:nvGraphicFramePr>
          <p:cNvPr id="413708" name="Object 12"/>
          <p:cNvGraphicFramePr>
            <a:graphicFrameLocks noChangeAspect="1"/>
          </p:cNvGraphicFramePr>
          <p:nvPr/>
        </p:nvGraphicFramePr>
        <p:xfrm>
          <a:off x="539750" y="2636838"/>
          <a:ext cx="7164388" cy="1246187"/>
        </p:xfrm>
        <a:graphic>
          <a:graphicData uri="http://schemas.openxmlformats.org/presentationml/2006/ole">
            <p:oleObj spid="_x0000_s72708" name="公式" r:id="rId4" imgW="2771806" imgH="523941" progId="Equation.3">
              <p:embed/>
            </p:oleObj>
          </a:graphicData>
        </a:graphic>
      </p:graphicFrame>
      <p:sp>
        <p:nvSpPr>
          <p:cNvPr id="413709" name="AutoShape 13"/>
          <p:cNvSpPr>
            <a:spLocks noChangeArrowheads="1"/>
          </p:cNvSpPr>
          <p:nvPr/>
        </p:nvSpPr>
        <p:spPr bwMode="auto">
          <a:xfrm>
            <a:off x="684213" y="4292600"/>
            <a:ext cx="792162" cy="144463"/>
          </a:xfrm>
          <a:prstGeom prst="rightArrow">
            <a:avLst>
              <a:gd name="adj1" fmla="val 50000"/>
              <a:gd name="adj2" fmla="val 137087"/>
            </a:avLst>
          </a:prstGeom>
          <a:solidFill>
            <a:srgbClr val="00CCFF"/>
          </a:solidFill>
          <a:ln w="9525">
            <a:noFill/>
            <a:miter lim="800000"/>
            <a:headEnd/>
            <a:tailEnd/>
          </a:ln>
        </p:spPr>
        <p:txBody>
          <a:bodyPr wrap="none" anchor="ctr"/>
          <a:lstStyle/>
          <a:p>
            <a:endParaRPr lang="zh-CN" altLang="en-US">
              <a:ea typeface="宋体" charset="-122"/>
            </a:endParaRPr>
          </a:p>
        </p:txBody>
      </p:sp>
      <p:graphicFrame>
        <p:nvGraphicFramePr>
          <p:cNvPr id="413710" name="Object 14"/>
          <p:cNvGraphicFramePr>
            <a:graphicFrameLocks noChangeAspect="1"/>
          </p:cNvGraphicFramePr>
          <p:nvPr/>
        </p:nvGraphicFramePr>
        <p:xfrm>
          <a:off x="1647825" y="4035425"/>
          <a:ext cx="2335213" cy="871538"/>
        </p:xfrm>
        <a:graphic>
          <a:graphicData uri="http://schemas.openxmlformats.org/presentationml/2006/ole">
            <p:oleObj spid="_x0000_s72710" name="公式" r:id="rId5" imgW="638172" imgH="257247" progId="Equation.3">
              <p:embed/>
            </p:oleObj>
          </a:graphicData>
        </a:graphic>
      </p:graphicFrame>
      <p:sp>
        <p:nvSpPr>
          <p:cNvPr id="413711" name="AutoShape 15"/>
          <p:cNvSpPr>
            <a:spLocks noChangeArrowheads="1"/>
          </p:cNvSpPr>
          <p:nvPr/>
        </p:nvSpPr>
        <p:spPr bwMode="auto">
          <a:xfrm>
            <a:off x="4140200" y="1052513"/>
            <a:ext cx="792163" cy="144462"/>
          </a:xfrm>
          <a:prstGeom prst="rightArrow">
            <a:avLst>
              <a:gd name="adj1" fmla="val 50000"/>
              <a:gd name="adj2" fmla="val 137088"/>
            </a:avLst>
          </a:prstGeom>
          <a:solidFill>
            <a:srgbClr val="00CCFF"/>
          </a:solidFill>
          <a:ln w="9525">
            <a:solidFill>
              <a:srgbClr val="00CCFF"/>
            </a:solidFill>
            <a:miter lim="800000"/>
            <a:headEnd/>
            <a:tailEnd/>
          </a:ln>
        </p:spPr>
        <p:txBody>
          <a:bodyPr wrap="none" anchor="ctr"/>
          <a:lstStyle/>
          <a:p>
            <a:endParaRPr lang="zh-CN" altLang="en-US">
              <a:ea typeface="宋体" charset="-122"/>
            </a:endParaRPr>
          </a:p>
        </p:txBody>
      </p:sp>
      <p:graphicFrame>
        <p:nvGraphicFramePr>
          <p:cNvPr id="413712" name="Object 16"/>
          <p:cNvGraphicFramePr>
            <a:graphicFrameLocks noChangeAspect="1"/>
          </p:cNvGraphicFramePr>
          <p:nvPr/>
        </p:nvGraphicFramePr>
        <p:xfrm>
          <a:off x="5376863" y="3717925"/>
          <a:ext cx="2676525" cy="1484313"/>
        </p:xfrm>
        <a:graphic>
          <a:graphicData uri="http://schemas.openxmlformats.org/presentationml/2006/ole">
            <p:oleObj spid="_x0000_s72712" name="公式" r:id="rId6" imgW="838107" imgH="514223" progId="Equation.3">
              <p:embed/>
            </p:oleObj>
          </a:graphicData>
        </a:graphic>
      </p:graphicFrame>
      <p:sp>
        <p:nvSpPr>
          <p:cNvPr id="413713" name="AutoShape 17"/>
          <p:cNvSpPr>
            <a:spLocks noChangeArrowheads="1"/>
          </p:cNvSpPr>
          <p:nvPr/>
        </p:nvSpPr>
        <p:spPr bwMode="auto">
          <a:xfrm>
            <a:off x="4284663" y="4292600"/>
            <a:ext cx="935037" cy="144463"/>
          </a:xfrm>
          <a:prstGeom prst="rightArrow">
            <a:avLst>
              <a:gd name="adj1" fmla="val 50000"/>
              <a:gd name="adj2" fmla="val 161813"/>
            </a:avLst>
          </a:prstGeom>
          <a:solidFill>
            <a:srgbClr val="00CCFF"/>
          </a:solidFill>
          <a:ln w="9525">
            <a:noFill/>
            <a:miter lim="800000"/>
            <a:headEnd/>
            <a:tailEnd/>
          </a:ln>
        </p:spPr>
        <p:txBody>
          <a:bodyPr wrap="none" anchor="ctr"/>
          <a:lstStyle/>
          <a:p>
            <a:endParaRPr lang="zh-CN" altLang="en-US">
              <a:ea typeface="宋体" charset="-122"/>
            </a:endParaRPr>
          </a:p>
        </p:txBody>
      </p:sp>
      <p:sp>
        <p:nvSpPr>
          <p:cNvPr id="413714" name="AutoShape 18" descr="羊皮纸"/>
          <p:cNvSpPr>
            <a:spLocks noChangeArrowheads="1"/>
          </p:cNvSpPr>
          <p:nvPr/>
        </p:nvSpPr>
        <p:spPr bwMode="auto">
          <a:xfrm>
            <a:off x="2700338" y="5516563"/>
            <a:ext cx="3311525" cy="649287"/>
          </a:xfrm>
          <a:prstGeom prst="wedgeRoundRectCallout">
            <a:avLst>
              <a:gd name="adj1" fmla="val -47028"/>
              <a:gd name="adj2" fmla="val -172981"/>
              <a:gd name="adj3" fmla="val 16667"/>
            </a:avLst>
          </a:prstGeom>
          <a:blipFill dpi="0" rotWithShape="1">
            <a:blip r:embed="rId7"/>
            <a:srcRect/>
            <a:tile tx="0" ty="0" sx="100000" sy="100000" flip="none" algn="tl"/>
          </a:blipFill>
          <a:ln w="9525">
            <a:noFill/>
            <a:miter lim="800000"/>
            <a:headEnd/>
            <a:tailEnd/>
          </a:ln>
        </p:spPr>
        <p:txBody>
          <a:bodyPr/>
          <a:lstStyle/>
          <a:p>
            <a:pPr eaLnBrk="1" hangingPunct="1"/>
            <a:r>
              <a:rPr lang="zh-CN" altLang="en-US" sz="2800" b="1">
                <a:ea typeface="楷体_GB2312" pitchFamily="49" charset="-122"/>
              </a:rPr>
              <a:t>最大功率匹配条件</a:t>
            </a:r>
          </a:p>
        </p:txBody>
      </p:sp>
      <p:sp>
        <p:nvSpPr>
          <p:cNvPr id="413715" name="Text Box 19"/>
          <p:cNvSpPr txBox="1">
            <a:spLocks noChangeArrowheads="1"/>
          </p:cNvSpPr>
          <p:nvPr/>
        </p:nvSpPr>
        <p:spPr bwMode="auto">
          <a:xfrm>
            <a:off x="468313" y="1844675"/>
            <a:ext cx="2016125" cy="519113"/>
          </a:xfrm>
          <a:prstGeom prst="rect">
            <a:avLst/>
          </a:prstGeom>
          <a:noFill/>
          <a:ln w="9525">
            <a:noFill/>
            <a:miter lim="800000"/>
            <a:headEnd/>
            <a:tailEnd/>
          </a:ln>
        </p:spPr>
        <p:txBody>
          <a:bodyPr>
            <a:spAutoFit/>
          </a:bodyPr>
          <a:lstStyle/>
          <a:p>
            <a:pPr eaLnBrk="1" hangingPunct="1">
              <a:spcBef>
                <a:spcPct val="50000"/>
              </a:spcBef>
            </a:pPr>
            <a:r>
              <a:rPr lang="zh-CN" altLang="en-US" sz="2800" b="1">
                <a:solidFill>
                  <a:srgbClr val="FFFF00"/>
                </a:solidFill>
                <a:ea typeface="楷体_GB2312" pitchFamily="49" charset="-122"/>
              </a:rPr>
              <a:t>对</a:t>
            </a:r>
            <a:r>
              <a:rPr lang="en-US" altLang="zh-CN" sz="2800" i="1">
                <a:solidFill>
                  <a:schemeClr val="bg1"/>
                </a:solidFill>
                <a:latin typeface="Times New Roman" pitchFamily="18" charset="0"/>
                <a:ea typeface="仿宋_GB2312" pitchFamily="49" charset="-122"/>
              </a:rPr>
              <a:t>P</a:t>
            </a:r>
            <a:r>
              <a:rPr lang="zh-CN" altLang="en-US" sz="2800" b="1">
                <a:solidFill>
                  <a:srgbClr val="FFFF00"/>
                </a:solidFill>
                <a:ea typeface="楷体_GB2312" pitchFamily="49" charset="-122"/>
              </a:rPr>
              <a:t>求导：</a:t>
            </a:r>
          </a:p>
        </p:txBody>
      </p:sp>
      <p:grpSp>
        <p:nvGrpSpPr>
          <p:cNvPr id="72716" name="Group 20"/>
          <p:cNvGrpSpPr>
            <a:grpSpLocks/>
          </p:cNvGrpSpPr>
          <p:nvPr/>
        </p:nvGrpSpPr>
        <p:grpSpPr bwMode="auto">
          <a:xfrm>
            <a:off x="8316913" y="6446838"/>
            <a:ext cx="792162" cy="366712"/>
            <a:chOff x="5193" y="4020"/>
            <a:chExt cx="499" cy="231"/>
          </a:xfrm>
        </p:grpSpPr>
        <p:pic>
          <p:nvPicPr>
            <p:cNvPr id="72723" name="Picture 21" descr="78900"/>
            <p:cNvPicPr>
              <a:picLocks noChangeAspect="1" noChangeArrowheads="1"/>
            </p:cNvPicPr>
            <p:nvPr/>
          </p:nvPicPr>
          <p:blipFill>
            <a:blip r:embed="rId8"/>
            <a:srcRect/>
            <a:stretch>
              <a:fillRect/>
            </a:stretch>
          </p:blipFill>
          <p:spPr bwMode="auto">
            <a:xfrm>
              <a:off x="5193" y="4066"/>
              <a:ext cx="499" cy="181"/>
            </a:xfrm>
            <a:prstGeom prst="rect">
              <a:avLst/>
            </a:prstGeom>
            <a:noFill/>
            <a:ln w="9525">
              <a:noFill/>
              <a:miter lim="800000"/>
              <a:headEnd/>
              <a:tailEnd/>
            </a:ln>
          </p:spPr>
        </p:pic>
        <p:sp>
          <p:nvSpPr>
            <p:cNvPr id="72724" name="Text Box 22">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72717" name="Group 23"/>
          <p:cNvGrpSpPr>
            <a:grpSpLocks/>
          </p:cNvGrpSpPr>
          <p:nvPr/>
        </p:nvGrpSpPr>
        <p:grpSpPr bwMode="auto">
          <a:xfrm>
            <a:off x="7453313" y="6446838"/>
            <a:ext cx="792162" cy="366712"/>
            <a:chOff x="4649" y="4020"/>
            <a:chExt cx="499" cy="231"/>
          </a:xfrm>
        </p:grpSpPr>
        <p:pic>
          <p:nvPicPr>
            <p:cNvPr id="72721" name="Picture 24" descr="78900"/>
            <p:cNvPicPr>
              <a:picLocks noChangeAspect="1" noChangeArrowheads="1"/>
            </p:cNvPicPr>
            <p:nvPr/>
          </p:nvPicPr>
          <p:blipFill>
            <a:blip r:embed="rId8"/>
            <a:srcRect/>
            <a:stretch>
              <a:fillRect/>
            </a:stretch>
          </p:blipFill>
          <p:spPr bwMode="auto">
            <a:xfrm>
              <a:off x="4649" y="4066"/>
              <a:ext cx="499" cy="181"/>
            </a:xfrm>
            <a:prstGeom prst="rect">
              <a:avLst/>
            </a:prstGeom>
            <a:noFill/>
            <a:ln w="9525">
              <a:noFill/>
              <a:miter lim="800000"/>
              <a:headEnd/>
              <a:tailEnd/>
            </a:ln>
          </p:spPr>
        </p:pic>
        <p:sp>
          <p:nvSpPr>
            <p:cNvPr id="72722" name="Text Box 25">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72718" name="Group 26"/>
          <p:cNvGrpSpPr>
            <a:grpSpLocks/>
          </p:cNvGrpSpPr>
          <p:nvPr/>
        </p:nvGrpSpPr>
        <p:grpSpPr bwMode="auto">
          <a:xfrm>
            <a:off x="6588125" y="6446838"/>
            <a:ext cx="792163" cy="366712"/>
            <a:chOff x="5193" y="4020"/>
            <a:chExt cx="499" cy="231"/>
          </a:xfrm>
        </p:grpSpPr>
        <p:pic>
          <p:nvPicPr>
            <p:cNvPr id="72719" name="Picture 27" descr="78900"/>
            <p:cNvPicPr>
              <a:picLocks noChangeAspect="1" noChangeArrowheads="1"/>
            </p:cNvPicPr>
            <p:nvPr/>
          </p:nvPicPr>
          <p:blipFill>
            <a:blip r:embed="rId8"/>
            <a:srcRect/>
            <a:stretch>
              <a:fillRect/>
            </a:stretch>
          </p:blipFill>
          <p:spPr bwMode="auto">
            <a:xfrm>
              <a:off x="5193" y="4066"/>
              <a:ext cx="499" cy="181"/>
            </a:xfrm>
            <a:prstGeom prst="rect">
              <a:avLst/>
            </a:prstGeom>
            <a:noFill/>
            <a:ln w="9525">
              <a:noFill/>
              <a:miter lim="800000"/>
              <a:headEnd/>
              <a:tailEnd/>
            </a:ln>
          </p:spPr>
        </p:pic>
        <p:sp>
          <p:nvSpPr>
            <p:cNvPr id="72720" name="Text Box 28">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413698"/>
                                        </p:tgtEl>
                                        <p:attrNameLst>
                                          <p:attrName>style.visibility</p:attrName>
                                        </p:attrNameLst>
                                      </p:cBhvr>
                                      <p:to>
                                        <p:strVal val="visible"/>
                                      </p:to>
                                    </p:set>
                                    <p:animEffect transition="in" filter="strips(downRight)">
                                      <p:cBhvr>
                                        <p:cTn id="7" dur="3000"/>
                                        <p:tgtEl>
                                          <p:spTgt spid="413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13711"/>
                                        </p:tgtEl>
                                        <p:attrNameLst>
                                          <p:attrName>style.visibility</p:attrName>
                                        </p:attrNameLst>
                                      </p:cBhvr>
                                      <p:to>
                                        <p:strVal val="visible"/>
                                      </p:to>
                                    </p:set>
                                    <p:animEffect transition="in" filter="slide(fromLeft)">
                                      <p:cBhvr>
                                        <p:cTn id="12" dur="500"/>
                                        <p:tgtEl>
                                          <p:spTgt spid="41371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13715"/>
                                        </p:tgtEl>
                                        <p:attrNameLst>
                                          <p:attrName>style.visibility</p:attrName>
                                        </p:attrNameLst>
                                      </p:cBhvr>
                                      <p:to>
                                        <p:strVal val="visible"/>
                                      </p:to>
                                    </p:set>
                                    <p:anim calcmode="lin" valueType="num">
                                      <p:cBhvr additive="base">
                                        <p:cTn id="21" dur="500" fill="hold"/>
                                        <p:tgtEl>
                                          <p:spTgt spid="413715"/>
                                        </p:tgtEl>
                                        <p:attrNameLst>
                                          <p:attrName>ppt_x</p:attrName>
                                        </p:attrNameLst>
                                      </p:cBhvr>
                                      <p:tavLst>
                                        <p:tav tm="0">
                                          <p:val>
                                            <p:strVal val="0-#ppt_w/2"/>
                                          </p:val>
                                        </p:tav>
                                        <p:tav tm="100000">
                                          <p:val>
                                            <p:strVal val="#ppt_x"/>
                                          </p:val>
                                        </p:tav>
                                      </p:tavLst>
                                    </p:anim>
                                    <p:anim calcmode="lin" valueType="num">
                                      <p:cBhvr additive="base">
                                        <p:cTn id="22" dur="500" fill="hold"/>
                                        <p:tgtEl>
                                          <p:spTgt spid="413715"/>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18" presetClass="entr" presetSubtype="6" fill="hold" nodeType="afterEffect">
                                  <p:stCondLst>
                                    <p:cond delay="0"/>
                                  </p:stCondLst>
                                  <p:childTnLst>
                                    <p:set>
                                      <p:cBhvr>
                                        <p:cTn id="25" dur="1" fill="hold">
                                          <p:stCondLst>
                                            <p:cond delay="0"/>
                                          </p:stCondLst>
                                        </p:cTn>
                                        <p:tgtEl>
                                          <p:spTgt spid="413708"/>
                                        </p:tgtEl>
                                        <p:attrNameLst>
                                          <p:attrName>style.visibility</p:attrName>
                                        </p:attrNameLst>
                                      </p:cBhvr>
                                      <p:to>
                                        <p:strVal val="visible"/>
                                      </p:to>
                                    </p:set>
                                    <p:animEffect transition="in" filter="strips(downRight)">
                                      <p:cBhvr>
                                        <p:cTn id="26" dur="3000"/>
                                        <p:tgtEl>
                                          <p:spTgt spid="4137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413709"/>
                                        </p:tgtEl>
                                        <p:attrNameLst>
                                          <p:attrName>style.visibility</p:attrName>
                                        </p:attrNameLst>
                                      </p:cBhvr>
                                      <p:to>
                                        <p:strVal val="visible"/>
                                      </p:to>
                                    </p:set>
                                    <p:animEffect transition="in" filter="slide(fromLeft)">
                                      <p:cBhvr>
                                        <p:cTn id="31" dur="500"/>
                                        <p:tgtEl>
                                          <p:spTgt spid="413709"/>
                                        </p:tgtEl>
                                      </p:cBhvr>
                                    </p:animEffect>
                                  </p:childTnLst>
                                </p:cTn>
                              </p:par>
                            </p:childTnLst>
                          </p:cTn>
                        </p:par>
                        <p:par>
                          <p:cTn id="32" fill="hold" nodeType="afterGroup">
                            <p:stCondLst>
                              <p:cond delay="500"/>
                            </p:stCondLst>
                            <p:childTnLst>
                              <p:par>
                                <p:cTn id="33" presetID="18" presetClass="entr" presetSubtype="6" fill="hold" nodeType="afterEffect">
                                  <p:stCondLst>
                                    <p:cond delay="0"/>
                                  </p:stCondLst>
                                  <p:childTnLst>
                                    <p:set>
                                      <p:cBhvr>
                                        <p:cTn id="34" dur="1" fill="hold">
                                          <p:stCondLst>
                                            <p:cond delay="0"/>
                                          </p:stCondLst>
                                        </p:cTn>
                                        <p:tgtEl>
                                          <p:spTgt spid="413710"/>
                                        </p:tgtEl>
                                        <p:attrNameLst>
                                          <p:attrName>style.visibility</p:attrName>
                                        </p:attrNameLst>
                                      </p:cBhvr>
                                      <p:to>
                                        <p:strVal val="visible"/>
                                      </p:to>
                                    </p:set>
                                    <p:animEffect transition="in" filter="strips(downRight)">
                                      <p:cBhvr>
                                        <p:cTn id="35" dur="3000"/>
                                        <p:tgtEl>
                                          <p:spTgt spid="413710"/>
                                        </p:tgtEl>
                                      </p:cBhvr>
                                    </p:animEffect>
                                  </p:childTnLst>
                                </p:cTn>
                              </p:par>
                            </p:childTnLst>
                          </p:cTn>
                        </p:par>
                        <p:par>
                          <p:cTn id="36" fill="hold" nodeType="afterGroup">
                            <p:stCondLst>
                              <p:cond delay="3500"/>
                            </p:stCondLst>
                            <p:childTnLst>
                              <p:par>
                                <p:cTn id="37" presetID="20" presetClass="entr" presetSubtype="0" fill="hold" grpId="0" nodeType="afterEffect">
                                  <p:stCondLst>
                                    <p:cond delay="0"/>
                                  </p:stCondLst>
                                  <p:childTnLst>
                                    <p:set>
                                      <p:cBhvr>
                                        <p:cTn id="38" dur="1" fill="hold">
                                          <p:stCondLst>
                                            <p:cond delay="0"/>
                                          </p:stCondLst>
                                        </p:cTn>
                                        <p:tgtEl>
                                          <p:spTgt spid="413714"/>
                                        </p:tgtEl>
                                        <p:attrNameLst>
                                          <p:attrName>style.visibility</p:attrName>
                                        </p:attrNameLst>
                                      </p:cBhvr>
                                      <p:to>
                                        <p:strVal val="visible"/>
                                      </p:to>
                                    </p:set>
                                    <p:animEffect transition="in" filter="wedge">
                                      <p:cBhvr>
                                        <p:cTn id="39" dur="2000"/>
                                        <p:tgtEl>
                                          <p:spTgt spid="4137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413713"/>
                                        </p:tgtEl>
                                        <p:attrNameLst>
                                          <p:attrName>style.visibility</p:attrName>
                                        </p:attrNameLst>
                                      </p:cBhvr>
                                      <p:to>
                                        <p:strVal val="visible"/>
                                      </p:to>
                                    </p:set>
                                    <p:animEffect transition="in" filter="slide(fromLeft)">
                                      <p:cBhvr>
                                        <p:cTn id="44" dur="500"/>
                                        <p:tgtEl>
                                          <p:spTgt spid="413713"/>
                                        </p:tgtEl>
                                      </p:cBhvr>
                                    </p:animEffect>
                                  </p:childTnLst>
                                </p:cTn>
                              </p:par>
                            </p:childTnLst>
                          </p:cTn>
                        </p:par>
                        <p:par>
                          <p:cTn id="45" fill="hold" nodeType="afterGroup">
                            <p:stCondLst>
                              <p:cond delay="500"/>
                            </p:stCondLst>
                            <p:childTnLst>
                              <p:par>
                                <p:cTn id="46" presetID="18" presetClass="entr" presetSubtype="6" fill="hold" nodeType="afterEffect">
                                  <p:stCondLst>
                                    <p:cond delay="0"/>
                                  </p:stCondLst>
                                  <p:childTnLst>
                                    <p:set>
                                      <p:cBhvr>
                                        <p:cTn id="47" dur="1" fill="hold">
                                          <p:stCondLst>
                                            <p:cond delay="0"/>
                                          </p:stCondLst>
                                        </p:cTn>
                                        <p:tgtEl>
                                          <p:spTgt spid="413712"/>
                                        </p:tgtEl>
                                        <p:attrNameLst>
                                          <p:attrName>style.visibility</p:attrName>
                                        </p:attrNameLst>
                                      </p:cBhvr>
                                      <p:to>
                                        <p:strVal val="visible"/>
                                      </p:to>
                                    </p:set>
                                    <p:animEffect transition="in" filter="strips(downRight)">
                                      <p:cBhvr>
                                        <p:cTn id="48" dur="3000"/>
                                        <p:tgtEl>
                                          <p:spTgt spid="413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9" grpId="0" animBg="1"/>
      <p:bldP spid="413711" grpId="0" animBg="1"/>
      <p:bldP spid="413713" grpId="0" animBg="1"/>
      <p:bldP spid="413714" grpId="0" animBg="1"/>
      <p:bldP spid="4137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ext Box 2"/>
          <p:cNvSpPr txBox="1">
            <a:spLocks noChangeArrowheads="1"/>
          </p:cNvSpPr>
          <p:nvPr/>
        </p:nvSpPr>
        <p:spPr bwMode="auto">
          <a:xfrm>
            <a:off x="250825" y="446088"/>
            <a:ext cx="649288" cy="579437"/>
          </a:xfrm>
          <a:prstGeom prst="rect">
            <a:avLst/>
          </a:prstGeom>
          <a:noFill/>
          <a:ln w="9525">
            <a:noFill/>
            <a:miter lim="800000"/>
            <a:headEnd/>
            <a:tailEnd/>
          </a:ln>
        </p:spPr>
        <p:txBody>
          <a:bodyPr anchor="ctr">
            <a:spAutoFit/>
          </a:bodyPr>
          <a:lstStyle/>
          <a:p>
            <a:pPr algn="ctr" eaLnBrk="1" hangingPunct="1">
              <a:spcBef>
                <a:spcPct val="50000"/>
              </a:spcBef>
            </a:pPr>
            <a:r>
              <a:rPr kumimoji="1" lang="zh-CN" altLang="en-US" sz="3200" b="1">
                <a:solidFill>
                  <a:schemeClr val="bg1"/>
                </a:solidFill>
                <a:latin typeface="Times New Roman" pitchFamily="18" charset="0"/>
                <a:ea typeface="宋体" charset="-122"/>
              </a:rPr>
              <a:t>例</a:t>
            </a:r>
          </a:p>
        </p:txBody>
      </p:sp>
      <p:sp>
        <p:nvSpPr>
          <p:cNvPr id="414723" name="Text Box 3"/>
          <p:cNvSpPr txBox="1">
            <a:spLocks noChangeArrowheads="1"/>
          </p:cNvSpPr>
          <p:nvPr/>
        </p:nvSpPr>
        <p:spPr bwMode="auto">
          <a:xfrm>
            <a:off x="971550" y="476250"/>
            <a:ext cx="6950075" cy="519113"/>
          </a:xfrm>
          <a:prstGeom prst="rect">
            <a:avLst/>
          </a:prstGeom>
          <a:noFill/>
          <a:ln w="9525">
            <a:noFill/>
            <a:miter lim="800000"/>
            <a:headEnd/>
            <a:tailEnd/>
          </a:ln>
        </p:spPr>
        <p:txBody>
          <a:bodyPr wrap="none" anchor="ctr">
            <a:spAutoFit/>
          </a:bodyPr>
          <a:lstStyle/>
          <a:p>
            <a:pPr algn="ctr" eaLnBrk="1" hangingPunct="1">
              <a:spcBef>
                <a:spcPct val="50000"/>
              </a:spcBef>
            </a:pPr>
            <a:r>
              <a:rPr kumimoji="1" lang="en-US" altLang="zh-CN" sz="2800" i="1">
                <a:solidFill>
                  <a:schemeClr val="bg1"/>
                </a:solidFill>
                <a:latin typeface="Times New Roman" pitchFamily="18" charset="0"/>
                <a:ea typeface="楷体_GB2312" pitchFamily="49" charset="-122"/>
              </a:rPr>
              <a:t>R</a:t>
            </a:r>
            <a:r>
              <a:rPr kumimoji="1" lang="en-US" altLang="zh-CN" sz="2800" baseline="-25000">
                <a:solidFill>
                  <a:schemeClr val="bg1"/>
                </a:solidFill>
                <a:latin typeface="Times New Roman" pitchFamily="18" charset="0"/>
                <a:ea typeface="楷体_GB2312" pitchFamily="49" charset="-122"/>
              </a:rPr>
              <a:t>L</a:t>
            </a:r>
            <a:r>
              <a:rPr kumimoji="1" lang="zh-CN" altLang="en-US" sz="2800" b="1">
                <a:solidFill>
                  <a:srgbClr val="FFFF00"/>
                </a:solidFill>
                <a:latin typeface="楷体_GB2312" pitchFamily="49" charset="-122"/>
                <a:ea typeface="楷体_GB2312" pitchFamily="49" charset="-122"/>
              </a:rPr>
              <a:t>为何值时能获得最大功率，并求最大功率</a:t>
            </a:r>
          </a:p>
        </p:txBody>
      </p:sp>
      <p:sp>
        <p:nvSpPr>
          <p:cNvPr id="414724" name="Text Box 4"/>
          <p:cNvSpPr txBox="1">
            <a:spLocks noChangeArrowheads="1"/>
          </p:cNvSpPr>
          <p:nvPr/>
        </p:nvSpPr>
        <p:spPr bwMode="auto">
          <a:xfrm>
            <a:off x="1331913" y="1196975"/>
            <a:ext cx="3816350" cy="519113"/>
          </a:xfrm>
          <a:prstGeom prst="rect">
            <a:avLst/>
          </a:prstGeom>
          <a:noFill/>
          <a:ln w="9525">
            <a:noFill/>
            <a:miter lim="800000"/>
            <a:headEnd/>
            <a:tailEnd/>
          </a:ln>
        </p:spPr>
        <p:txBody>
          <a:bodyPr anchor="ctr">
            <a:spAutoFit/>
          </a:bodyPr>
          <a:lstStyle/>
          <a:p>
            <a:pPr marL="342900" indent="-342900" eaLnBrk="1" hangingPunct="1">
              <a:spcBef>
                <a:spcPct val="50000"/>
              </a:spcBef>
              <a:buFontTx/>
              <a:buAutoNum type="circleNumDbPlain"/>
            </a:pPr>
            <a:r>
              <a:rPr kumimoji="1" lang="zh-CN" altLang="en-US" sz="2800" b="1">
                <a:solidFill>
                  <a:srgbClr val="FFFF00"/>
                </a:solidFill>
                <a:latin typeface="楷体_GB2312" pitchFamily="49" charset="-122"/>
                <a:ea typeface="楷体_GB2312" pitchFamily="49" charset="-122"/>
              </a:rPr>
              <a:t>求开路电压</a:t>
            </a:r>
            <a:r>
              <a:rPr kumimoji="1" lang="en-US" altLang="zh-CN" sz="2800" i="1">
                <a:solidFill>
                  <a:schemeClr val="bg1"/>
                </a:solidFill>
                <a:latin typeface="Times New Roman" pitchFamily="18" charset="0"/>
                <a:ea typeface="楷体_GB2312" pitchFamily="49" charset="-122"/>
              </a:rPr>
              <a:t>U</a:t>
            </a:r>
            <a:r>
              <a:rPr kumimoji="1" lang="en-US" altLang="zh-CN" sz="2800" baseline="-25000">
                <a:solidFill>
                  <a:schemeClr val="bg1"/>
                </a:solidFill>
                <a:latin typeface="Times New Roman" pitchFamily="18" charset="0"/>
                <a:ea typeface="楷体_GB2312" pitchFamily="49" charset="-122"/>
              </a:rPr>
              <a:t>oc</a:t>
            </a:r>
            <a:endParaRPr kumimoji="1" lang="en-US" altLang="zh-CN" sz="2800">
              <a:solidFill>
                <a:schemeClr val="bg1"/>
              </a:solidFill>
              <a:latin typeface="Times New Roman" pitchFamily="18" charset="0"/>
              <a:ea typeface="楷体_GB2312" pitchFamily="49" charset="-122"/>
            </a:endParaRPr>
          </a:p>
        </p:txBody>
      </p:sp>
      <p:graphicFrame>
        <p:nvGraphicFramePr>
          <p:cNvPr id="414725" name="Object 5"/>
          <p:cNvGraphicFramePr>
            <a:graphicFrameLocks noChangeAspect="1"/>
          </p:cNvGraphicFramePr>
          <p:nvPr/>
        </p:nvGraphicFramePr>
        <p:xfrm>
          <a:off x="1403350" y="1916113"/>
          <a:ext cx="2016125" cy="512762"/>
        </p:xfrm>
        <a:graphic>
          <a:graphicData uri="http://schemas.openxmlformats.org/presentationml/2006/ole">
            <p:oleObj spid="_x0000_s73733" name="公式" r:id="rId3" imgW="1104778" imgH="228634" progId="Equation.3">
              <p:embed/>
            </p:oleObj>
          </a:graphicData>
        </a:graphic>
      </p:graphicFrame>
      <p:graphicFrame>
        <p:nvGraphicFramePr>
          <p:cNvPr id="414726" name="Object 6"/>
          <p:cNvGraphicFramePr>
            <a:graphicFrameLocks noChangeAspect="1"/>
          </p:cNvGraphicFramePr>
          <p:nvPr/>
        </p:nvGraphicFramePr>
        <p:xfrm>
          <a:off x="1476375" y="2492375"/>
          <a:ext cx="1800225" cy="547688"/>
        </p:xfrm>
        <a:graphic>
          <a:graphicData uri="http://schemas.openxmlformats.org/presentationml/2006/ole">
            <p:oleObj spid="_x0000_s73734" name="公式" r:id="rId4" imgW="866747" imgH="228634" progId="Equation.3">
              <p:embed/>
            </p:oleObj>
          </a:graphicData>
        </a:graphic>
      </p:graphicFrame>
      <p:sp>
        <p:nvSpPr>
          <p:cNvPr id="414727" name="AutoShape 7"/>
          <p:cNvSpPr>
            <a:spLocks noChangeArrowheads="1"/>
          </p:cNvSpPr>
          <p:nvPr/>
        </p:nvSpPr>
        <p:spPr bwMode="auto">
          <a:xfrm>
            <a:off x="755650" y="3213100"/>
            <a:ext cx="719138" cy="144463"/>
          </a:xfrm>
          <a:prstGeom prst="rightArrow">
            <a:avLst>
              <a:gd name="adj1" fmla="val 50000"/>
              <a:gd name="adj2" fmla="val 124450"/>
            </a:avLst>
          </a:prstGeom>
          <a:solidFill>
            <a:srgbClr val="00CCFF"/>
          </a:solidFill>
          <a:ln w="9525">
            <a:noFill/>
            <a:miter lim="800000"/>
            <a:headEnd/>
            <a:tailEnd/>
          </a:ln>
        </p:spPr>
        <p:txBody>
          <a:bodyPr wrap="none" anchor="ctr"/>
          <a:lstStyle/>
          <a:p>
            <a:endParaRPr lang="zh-CN" altLang="en-US">
              <a:ea typeface="宋体" charset="-122"/>
            </a:endParaRPr>
          </a:p>
        </p:txBody>
      </p:sp>
      <p:graphicFrame>
        <p:nvGraphicFramePr>
          <p:cNvPr id="414728" name="Object 8"/>
          <p:cNvGraphicFramePr>
            <a:graphicFrameLocks noChangeAspect="1"/>
          </p:cNvGraphicFramePr>
          <p:nvPr/>
        </p:nvGraphicFramePr>
        <p:xfrm>
          <a:off x="755650" y="4437063"/>
          <a:ext cx="4449763" cy="554037"/>
        </p:xfrm>
        <a:graphic>
          <a:graphicData uri="http://schemas.openxmlformats.org/presentationml/2006/ole">
            <p:oleObj spid="_x0000_s73736" name="公式" r:id="rId5" imgW="2152547" imgH="228634" progId="Equation.3">
              <p:embed/>
            </p:oleObj>
          </a:graphicData>
        </a:graphic>
      </p:graphicFrame>
      <p:graphicFrame>
        <p:nvGraphicFramePr>
          <p:cNvPr id="414729" name="Object 9"/>
          <p:cNvGraphicFramePr>
            <a:graphicFrameLocks noChangeAspect="1"/>
          </p:cNvGraphicFramePr>
          <p:nvPr/>
        </p:nvGraphicFramePr>
        <p:xfrm>
          <a:off x="1692275" y="3141663"/>
          <a:ext cx="1887538" cy="574675"/>
        </p:xfrm>
        <a:graphic>
          <a:graphicData uri="http://schemas.openxmlformats.org/presentationml/2006/ole">
            <p:oleObj spid="_x0000_s73737" name="公式" r:id="rId6" imgW="828651" imgH="228634" progId="Equation.3">
              <p:embed/>
            </p:oleObj>
          </a:graphicData>
        </a:graphic>
      </p:graphicFrame>
      <p:grpSp>
        <p:nvGrpSpPr>
          <p:cNvPr id="73738" name="Group 10"/>
          <p:cNvGrpSpPr>
            <a:grpSpLocks/>
          </p:cNvGrpSpPr>
          <p:nvPr/>
        </p:nvGrpSpPr>
        <p:grpSpPr bwMode="auto">
          <a:xfrm>
            <a:off x="8316913" y="6446838"/>
            <a:ext cx="792162" cy="366712"/>
            <a:chOff x="5193" y="4020"/>
            <a:chExt cx="499" cy="231"/>
          </a:xfrm>
        </p:grpSpPr>
        <p:pic>
          <p:nvPicPr>
            <p:cNvPr id="73812" name="Picture 11"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73813" name="Text Box 12">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73739" name="Group 13"/>
          <p:cNvGrpSpPr>
            <a:grpSpLocks/>
          </p:cNvGrpSpPr>
          <p:nvPr/>
        </p:nvGrpSpPr>
        <p:grpSpPr bwMode="auto">
          <a:xfrm>
            <a:off x="7453313" y="6446838"/>
            <a:ext cx="792162" cy="366712"/>
            <a:chOff x="4649" y="4020"/>
            <a:chExt cx="499" cy="231"/>
          </a:xfrm>
        </p:grpSpPr>
        <p:pic>
          <p:nvPicPr>
            <p:cNvPr id="73810" name="Picture 14" descr="78900"/>
            <p:cNvPicPr>
              <a:picLocks noChangeAspect="1" noChangeArrowheads="1"/>
            </p:cNvPicPr>
            <p:nvPr/>
          </p:nvPicPr>
          <p:blipFill>
            <a:blip r:embed="rId7"/>
            <a:srcRect/>
            <a:stretch>
              <a:fillRect/>
            </a:stretch>
          </p:blipFill>
          <p:spPr bwMode="auto">
            <a:xfrm>
              <a:off x="4649" y="4066"/>
              <a:ext cx="499" cy="181"/>
            </a:xfrm>
            <a:prstGeom prst="rect">
              <a:avLst/>
            </a:prstGeom>
            <a:noFill/>
            <a:ln w="9525">
              <a:noFill/>
              <a:miter lim="800000"/>
              <a:headEnd/>
              <a:tailEnd/>
            </a:ln>
          </p:spPr>
        </p:pic>
        <p:sp>
          <p:nvSpPr>
            <p:cNvPr id="73811" name="Text Box 15">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sp>
        <p:nvSpPr>
          <p:cNvPr id="414736" name="Text Box 16"/>
          <p:cNvSpPr txBox="1">
            <a:spLocks noChangeArrowheads="1"/>
          </p:cNvSpPr>
          <p:nvPr/>
        </p:nvSpPr>
        <p:spPr bwMode="auto">
          <a:xfrm>
            <a:off x="611188" y="1268413"/>
            <a:ext cx="666750" cy="519112"/>
          </a:xfrm>
          <a:prstGeom prst="rect">
            <a:avLst/>
          </a:prstGeom>
          <a:solidFill>
            <a:srgbClr val="990033"/>
          </a:solidFill>
          <a:ln w="9525">
            <a:noFill/>
            <a:miter lim="800000"/>
            <a:headEnd/>
            <a:tailEnd/>
          </a:ln>
        </p:spPr>
        <p:txBody>
          <a:bodyPr anchor="ctr">
            <a:spAutoFit/>
          </a:bodyPr>
          <a:lstStyle/>
          <a:p>
            <a:pPr algn="ctr" eaLnBrk="1" hangingPunct="1">
              <a:spcBef>
                <a:spcPct val="50000"/>
              </a:spcBef>
            </a:pPr>
            <a:r>
              <a:rPr kumimoji="1" lang="zh-CN" altLang="en-US" sz="2800" b="1">
                <a:solidFill>
                  <a:schemeClr val="bg1"/>
                </a:solidFill>
                <a:latin typeface="Times New Roman" pitchFamily="18" charset="0"/>
                <a:ea typeface="宋体" charset="-122"/>
              </a:rPr>
              <a:t>解</a:t>
            </a:r>
          </a:p>
        </p:txBody>
      </p:sp>
      <p:grpSp>
        <p:nvGrpSpPr>
          <p:cNvPr id="4" name="Group 17"/>
          <p:cNvGrpSpPr>
            <a:grpSpLocks/>
          </p:cNvGrpSpPr>
          <p:nvPr/>
        </p:nvGrpSpPr>
        <p:grpSpPr bwMode="auto">
          <a:xfrm>
            <a:off x="4356100" y="1268413"/>
            <a:ext cx="4103688" cy="2895600"/>
            <a:chOff x="2744" y="799"/>
            <a:chExt cx="2585" cy="1824"/>
          </a:xfrm>
        </p:grpSpPr>
        <p:sp>
          <p:nvSpPr>
            <p:cNvPr id="73783" name="Oval 18"/>
            <p:cNvSpPr>
              <a:spLocks noChangeArrowheads="1"/>
            </p:cNvSpPr>
            <p:nvPr/>
          </p:nvSpPr>
          <p:spPr bwMode="auto">
            <a:xfrm>
              <a:off x="4004" y="206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73784" name="Rectangle 19"/>
            <p:cNvSpPr>
              <a:spLocks noChangeArrowheads="1"/>
            </p:cNvSpPr>
            <p:nvPr/>
          </p:nvSpPr>
          <p:spPr bwMode="auto">
            <a:xfrm>
              <a:off x="2929" y="889"/>
              <a:ext cx="1856" cy="1678"/>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73785" name="Rectangle 20"/>
            <p:cNvSpPr>
              <a:spLocks noChangeArrowheads="1"/>
            </p:cNvSpPr>
            <p:nvPr/>
          </p:nvSpPr>
          <p:spPr bwMode="auto">
            <a:xfrm>
              <a:off x="3470" y="1524"/>
              <a:ext cx="698" cy="1044"/>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73786" name="Line 21"/>
            <p:cNvSpPr>
              <a:spLocks noChangeShapeType="1"/>
            </p:cNvSpPr>
            <p:nvPr/>
          </p:nvSpPr>
          <p:spPr bwMode="auto">
            <a:xfrm>
              <a:off x="3822" y="889"/>
              <a:ext cx="0" cy="635"/>
            </a:xfrm>
            <a:prstGeom prst="line">
              <a:avLst/>
            </a:prstGeom>
            <a:noFill/>
            <a:ln w="28575">
              <a:solidFill>
                <a:srgbClr val="FFCC00"/>
              </a:solidFill>
              <a:round/>
              <a:headEnd type="oval" w="med" len="med"/>
              <a:tailEnd type="oval" w="med" len="med"/>
            </a:ln>
          </p:spPr>
          <p:txBody>
            <a:bodyPr/>
            <a:lstStyle/>
            <a:p>
              <a:endParaRPr lang="zh-CN" altLang="en-US"/>
            </a:p>
          </p:txBody>
        </p:sp>
        <p:sp>
          <p:nvSpPr>
            <p:cNvPr id="73787" name="Text Box 22"/>
            <p:cNvSpPr txBox="1">
              <a:spLocks noChangeArrowheads="1"/>
            </p:cNvSpPr>
            <p:nvPr/>
          </p:nvSpPr>
          <p:spPr bwMode="auto">
            <a:xfrm>
              <a:off x="4231" y="1615"/>
              <a:ext cx="699"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73788" name="Text Box 23"/>
            <p:cNvSpPr txBox="1">
              <a:spLocks noChangeArrowheads="1"/>
            </p:cNvSpPr>
            <p:nvPr/>
          </p:nvSpPr>
          <p:spPr bwMode="auto">
            <a:xfrm>
              <a:off x="4276" y="1842"/>
              <a:ext cx="19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73789" name="Text Box 24"/>
            <p:cNvSpPr txBox="1">
              <a:spLocks noChangeArrowheads="1"/>
            </p:cNvSpPr>
            <p:nvPr/>
          </p:nvSpPr>
          <p:spPr bwMode="auto">
            <a:xfrm>
              <a:off x="4321" y="2296"/>
              <a:ext cx="2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73790" name="Text Box 25"/>
            <p:cNvSpPr txBox="1">
              <a:spLocks noChangeArrowheads="1"/>
            </p:cNvSpPr>
            <p:nvPr/>
          </p:nvSpPr>
          <p:spPr bwMode="auto">
            <a:xfrm>
              <a:off x="4321" y="2114"/>
              <a:ext cx="601"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20V</a:t>
              </a:r>
              <a:endParaRPr lang="en-US" altLang="zh-CN" sz="2800">
                <a:solidFill>
                  <a:srgbClr val="FFFF00"/>
                </a:solidFill>
                <a:ea typeface="仿宋_GB2312" pitchFamily="49" charset="-122"/>
              </a:endParaRPr>
            </a:p>
          </p:txBody>
        </p:sp>
        <p:sp>
          <p:nvSpPr>
            <p:cNvPr id="73791" name="Text Box 26"/>
            <p:cNvSpPr txBox="1">
              <a:spLocks noChangeArrowheads="1"/>
            </p:cNvSpPr>
            <p:nvPr/>
          </p:nvSpPr>
          <p:spPr bwMode="auto">
            <a:xfrm>
              <a:off x="4775" y="799"/>
              <a:ext cx="29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a:t>
              </a:r>
              <a:endParaRPr lang="en-US" altLang="zh-CN" sz="2800">
                <a:solidFill>
                  <a:srgbClr val="FFFF00"/>
                </a:solidFill>
                <a:ea typeface="仿宋_GB2312" pitchFamily="49" charset="-122"/>
              </a:endParaRPr>
            </a:p>
          </p:txBody>
        </p:sp>
        <p:sp>
          <p:nvSpPr>
            <p:cNvPr id="73792" name="Text Box 27"/>
            <p:cNvSpPr txBox="1">
              <a:spLocks noChangeArrowheads="1"/>
            </p:cNvSpPr>
            <p:nvPr/>
          </p:nvSpPr>
          <p:spPr bwMode="auto">
            <a:xfrm>
              <a:off x="4775" y="2296"/>
              <a:ext cx="19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b</a:t>
              </a:r>
              <a:endParaRPr lang="en-US" altLang="zh-CN" sz="2800">
                <a:solidFill>
                  <a:srgbClr val="FFFF00"/>
                </a:solidFill>
                <a:ea typeface="仿宋_GB2312" pitchFamily="49" charset="-122"/>
              </a:endParaRPr>
            </a:p>
          </p:txBody>
        </p:sp>
        <p:sp>
          <p:nvSpPr>
            <p:cNvPr id="73793" name="Text Box 28"/>
            <p:cNvSpPr txBox="1">
              <a:spLocks noChangeArrowheads="1"/>
            </p:cNvSpPr>
            <p:nvPr/>
          </p:nvSpPr>
          <p:spPr bwMode="auto">
            <a:xfrm>
              <a:off x="2961" y="1107"/>
              <a:ext cx="463"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2A</a:t>
              </a:r>
              <a:endParaRPr lang="en-US" altLang="zh-CN" sz="2800">
                <a:solidFill>
                  <a:srgbClr val="FFFF00"/>
                </a:solidFill>
                <a:ea typeface="仿宋_GB2312" pitchFamily="49" charset="-122"/>
              </a:endParaRPr>
            </a:p>
          </p:txBody>
        </p:sp>
        <p:sp>
          <p:nvSpPr>
            <p:cNvPr id="73794" name="Text Box 29"/>
            <p:cNvSpPr txBox="1">
              <a:spLocks noChangeArrowheads="1"/>
            </p:cNvSpPr>
            <p:nvPr/>
          </p:nvSpPr>
          <p:spPr bwMode="auto">
            <a:xfrm>
              <a:off x="3958" y="1434"/>
              <a:ext cx="19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73795" name="Text Box 30"/>
            <p:cNvSpPr txBox="1">
              <a:spLocks noChangeArrowheads="1"/>
            </p:cNvSpPr>
            <p:nvPr/>
          </p:nvSpPr>
          <p:spPr bwMode="auto">
            <a:xfrm>
              <a:off x="3958" y="1797"/>
              <a:ext cx="2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73796" name="Text Box 31"/>
            <p:cNvSpPr txBox="1">
              <a:spLocks noChangeArrowheads="1"/>
            </p:cNvSpPr>
            <p:nvPr/>
          </p:nvSpPr>
          <p:spPr bwMode="auto">
            <a:xfrm>
              <a:off x="3732" y="1615"/>
              <a:ext cx="485"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U</a:t>
              </a:r>
              <a:r>
                <a:rPr lang="en-US" altLang="zh-CN" sz="2800" i="1" baseline="-25000">
                  <a:solidFill>
                    <a:schemeClr val="bg1"/>
                  </a:solidFill>
                  <a:latin typeface="Times New Roman" pitchFamily="18" charset="0"/>
                  <a:ea typeface="宋体" charset="-122"/>
                </a:rPr>
                <a:t>R</a:t>
              </a:r>
            </a:p>
          </p:txBody>
        </p:sp>
        <p:sp>
          <p:nvSpPr>
            <p:cNvPr id="73797" name="Text Box 32"/>
            <p:cNvSpPr txBox="1">
              <a:spLocks noChangeArrowheads="1"/>
            </p:cNvSpPr>
            <p:nvPr/>
          </p:nvSpPr>
          <p:spPr bwMode="auto">
            <a:xfrm>
              <a:off x="4866" y="1343"/>
              <a:ext cx="463"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R</a:t>
              </a:r>
              <a:r>
                <a:rPr lang="en-US" altLang="zh-CN" sz="2800" baseline="-25000">
                  <a:solidFill>
                    <a:schemeClr val="bg1"/>
                  </a:solidFill>
                  <a:latin typeface="Times New Roman" pitchFamily="18" charset="0"/>
                  <a:ea typeface="宋体" charset="-122"/>
                </a:rPr>
                <a:t>L</a:t>
              </a:r>
            </a:p>
          </p:txBody>
        </p:sp>
        <p:sp>
          <p:nvSpPr>
            <p:cNvPr id="73798" name="Text Box 33"/>
            <p:cNvSpPr txBox="1">
              <a:spLocks noChangeArrowheads="1"/>
            </p:cNvSpPr>
            <p:nvPr/>
          </p:nvSpPr>
          <p:spPr bwMode="auto">
            <a:xfrm>
              <a:off x="3822" y="980"/>
              <a:ext cx="55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10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73799" name="Line 34"/>
            <p:cNvSpPr>
              <a:spLocks noChangeShapeType="1"/>
            </p:cNvSpPr>
            <p:nvPr/>
          </p:nvSpPr>
          <p:spPr bwMode="auto">
            <a:xfrm>
              <a:off x="3470" y="2115"/>
              <a:ext cx="0" cy="363"/>
            </a:xfrm>
            <a:prstGeom prst="line">
              <a:avLst/>
            </a:prstGeom>
            <a:noFill/>
            <a:ln w="28575">
              <a:solidFill>
                <a:srgbClr val="66FFFF"/>
              </a:solidFill>
              <a:round/>
              <a:headEnd/>
              <a:tailEnd type="triangle" w="med" len="med"/>
            </a:ln>
          </p:spPr>
          <p:txBody>
            <a:bodyPr/>
            <a:lstStyle/>
            <a:p>
              <a:endParaRPr lang="zh-CN" altLang="en-US"/>
            </a:p>
          </p:txBody>
        </p:sp>
        <p:graphicFrame>
          <p:nvGraphicFramePr>
            <p:cNvPr id="73800" name="Object 35"/>
            <p:cNvGraphicFramePr>
              <a:graphicFrameLocks noChangeAspect="1"/>
            </p:cNvGraphicFramePr>
            <p:nvPr/>
          </p:nvGraphicFramePr>
          <p:xfrm>
            <a:off x="3107" y="1978"/>
            <a:ext cx="317" cy="510"/>
          </p:xfrm>
          <a:graphic>
            <a:graphicData uri="http://schemas.openxmlformats.org/presentationml/2006/ole">
              <p:oleObj spid="_x0000_s73800" name="公式" r:id="rId8" imgW="266670" imgH="447550" progId="Equation.3">
                <p:embed/>
              </p:oleObj>
            </a:graphicData>
          </a:graphic>
        </p:graphicFrame>
        <p:sp>
          <p:nvSpPr>
            <p:cNvPr id="73801" name="AutoShape 36"/>
            <p:cNvSpPr>
              <a:spLocks noChangeArrowheads="1"/>
            </p:cNvSpPr>
            <p:nvPr/>
          </p:nvSpPr>
          <p:spPr bwMode="auto">
            <a:xfrm rot="10800000">
              <a:off x="3288" y="1706"/>
              <a:ext cx="362" cy="409"/>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sp>
          <p:nvSpPr>
            <p:cNvPr id="73802" name="Rectangle 37"/>
            <p:cNvSpPr>
              <a:spLocks noChangeArrowheads="1"/>
            </p:cNvSpPr>
            <p:nvPr/>
          </p:nvSpPr>
          <p:spPr bwMode="auto">
            <a:xfrm>
              <a:off x="4140" y="161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73803" name="Rectangle 38"/>
            <p:cNvSpPr>
              <a:spLocks noChangeArrowheads="1"/>
            </p:cNvSpPr>
            <p:nvPr/>
          </p:nvSpPr>
          <p:spPr bwMode="auto">
            <a:xfrm>
              <a:off x="3741" y="102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73804" name="Rectangle 39"/>
            <p:cNvSpPr>
              <a:spLocks noChangeArrowheads="1"/>
            </p:cNvSpPr>
            <p:nvPr/>
          </p:nvSpPr>
          <p:spPr bwMode="auto">
            <a:xfrm>
              <a:off x="4693" y="134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73805" name="Line 40"/>
            <p:cNvSpPr>
              <a:spLocks noChangeShapeType="1"/>
            </p:cNvSpPr>
            <p:nvPr/>
          </p:nvSpPr>
          <p:spPr bwMode="auto">
            <a:xfrm flipV="1">
              <a:off x="4594" y="1343"/>
              <a:ext cx="325" cy="226"/>
            </a:xfrm>
            <a:prstGeom prst="line">
              <a:avLst/>
            </a:prstGeom>
            <a:noFill/>
            <a:ln w="38100">
              <a:solidFill>
                <a:srgbClr val="FF3300"/>
              </a:solidFill>
              <a:round/>
              <a:headEnd/>
              <a:tailEnd type="triangle" w="med" len="med"/>
            </a:ln>
          </p:spPr>
          <p:txBody>
            <a:bodyPr/>
            <a:lstStyle/>
            <a:p>
              <a:endParaRPr lang="zh-CN" altLang="en-US"/>
            </a:p>
          </p:txBody>
        </p:sp>
        <p:sp>
          <p:nvSpPr>
            <p:cNvPr id="73806" name="Line 41"/>
            <p:cNvSpPr>
              <a:spLocks noChangeShapeType="1"/>
            </p:cNvSpPr>
            <p:nvPr/>
          </p:nvSpPr>
          <p:spPr bwMode="auto">
            <a:xfrm>
              <a:off x="2925" y="1071"/>
              <a:ext cx="0" cy="409"/>
            </a:xfrm>
            <a:prstGeom prst="line">
              <a:avLst/>
            </a:prstGeom>
            <a:noFill/>
            <a:ln w="28575">
              <a:solidFill>
                <a:srgbClr val="66FFFF"/>
              </a:solidFill>
              <a:round/>
              <a:headEnd type="triangle" w="med" len="lg"/>
              <a:tailEnd/>
            </a:ln>
          </p:spPr>
          <p:txBody>
            <a:bodyPr wrap="none" anchor="ctr"/>
            <a:lstStyle/>
            <a:p>
              <a:endParaRPr lang="zh-CN" altLang="en-US"/>
            </a:p>
          </p:txBody>
        </p:sp>
        <p:grpSp>
          <p:nvGrpSpPr>
            <p:cNvPr id="73807" name="Group 42"/>
            <p:cNvGrpSpPr>
              <a:grpSpLocks/>
            </p:cNvGrpSpPr>
            <p:nvPr/>
          </p:nvGrpSpPr>
          <p:grpSpPr bwMode="auto">
            <a:xfrm>
              <a:off x="2744" y="1479"/>
              <a:ext cx="363" cy="363"/>
              <a:chOff x="4785" y="709"/>
              <a:chExt cx="363" cy="363"/>
            </a:xfrm>
          </p:grpSpPr>
          <p:sp>
            <p:nvSpPr>
              <p:cNvPr id="73808" name="Oval 43"/>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73809" name="Line 44"/>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6" name="Group 45"/>
          <p:cNvGrpSpPr>
            <a:grpSpLocks/>
          </p:cNvGrpSpPr>
          <p:nvPr/>
        </p:nvGrpSpPr>
        <p:grpSpPr bwMode="auto">
          <a:xfrm>
            <a:off x="4283075" y="1268413"/>
            <a:ext cx="4105275" cy="3024187"/>
            <a:chOff x="5329" y="663"/>
            <a:chExt cx="2586" cy="1905"/>
          </a:xfrm>
        </p:grpSpPr>
        <p:sp>
          <p:nvSpPr>
            <p:cNvPr id="73752" name="Rectangle 46"/>
            <p:cNvSpPr>
              <a:spLocks noChangeArrowheads="1"/>
            </p:cNvSpPr>
            <p:nvPr/>
          </p:nvSpPr>
          <p:spPr bwMode="auto">
            <a:xfrm>
              <a:off x="5329" y="663"/>
              <a:ext cx="2449" cy="1905"/>
            </a:xfrm>
            <a:prstGeom prst="rect">
              <a:avLst/>
            </a:prstGeom>
            <a:solidFill>
              <a:schemeClr val="bg2"/>
            </a:solidFill>
            <a:ln w="9525">
              <a:noFill/>
              <a:miter lim="800000"/>
              <a:headEnd/>
              <a:tailEnd/>
            </a:ln>
          </p:spPr>
          <p:txBody>
            <a:bodyPr wrap="none" anchor="ctr"/>
            <a:lstStyle/>
            <a:p>
              <a:endParaRPr lang="zh-CN" altLang="en-US">
                <a:ea typeface="宋体" charset="-122"/>
              </a:endParaRPr>
            </a:p>
          </p:txBody>
        </p:sp>
        <p:sp>
          <p:nvSpPr>
            <p:cNvPr id="73753" name="Oval 47"/>
            <p:cNvSpPr>
              <a:spLocks noChangeArrowheads="1"/>
            </p:cNvSpPr>
            <p:nvPr/>
          </p:nvSpPr>
          <p:spPr bwMode="auto">
            <a:xfrm>
              <a:off x="6690" y="1933"/>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73754" name="Rectangle 48"/>
            <p:cNvSpPr>
              <a:spLocks noChangeArrowheads="1"/>
            </p:cNvSpPr>
            <p:nvPr/>
          </p:nvSpPr>
          <p:spPr bwMode="auto">
            <a:xfrm>
              <a:off x="5601" y="753"/>
              <a:ext cx="1856" cy="1678"/>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73755" name="Rectangle 49"/>
            <p:cNvSpPr>
              <a:spLocks noChangeArrowheads="1"/>
            </p:cNvSpPr>
            <p:nvPr/>
          </p:nvSpPr>
          <p:spPr bwMode="auto">
            <a:xfrm>
              <a:off x="6191" y="1388"/>
              <a:ext cx="698" cy="1044"/>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73756" name="Line 50"/>
            <p:cNvSpPr>
              <a:spLocks noChangeShapeType="1"/>
            </p:cNvSpPr>
            <p:nvPr/>
          </p:nvSpPr>
          <p:spPr bwMode="auto">
            <a:xfrm>
              <a:off x="6508" y="753"/>
              <a:ext cx="0" cy="635"/>
            </a:xfrm>
            <a:prstGeom prst="line">
              <a:avLst/>
            </a:prstGeom>
            <a:noFill/>
            <a:ln w="28575">
              <a:solidFill>
                <a:srgbClr val="FFCC00"/>
              </a:solidFill>
              <a:round/>
              <a:headEnd type="oval" w="med" len="med"/>
              <a:tailEnd type="oval" w="med" len="med"/>
            </a:ln>
          </p:spPr>
          <p:txBody>
            <a:bodyPr/>
            <a:lstStyle/>
            <a:p>
              <a:endParaRPr lang="zh-CN" altLang="en-US"/>
            </a:p>
          </p:txBody>
        </p:sp>
        <p:sp>
          <p:nvSpPr>
            <p:cNvPr id="73757" name="Text Box 51"/>
            <p:cNvSpPr txBox="1">
              <a:spLocks noChangeArrowheads="1"/>
            </p:cNvSpPr>
            <p:nvPr/>
          </p:nvSpPr>
          <p:spPr bwMode="auto">
            <a:xfrm>
              <a:off x="6917" y="1479"/>
              <a:ext cx="699"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73758" name="Line 52"/>
            <p:cNvSpPr>
              <a:spLocks noChangeShapeType="1"/>
            </p:cNvSpPr>
            <p:nvPr/>
          </p:nvSpPr>
          <p:spPr bwMode="auto">
            <a:xfrm>
              <a:off x="5602" y="890"/>
              <a:ext cx="0" cy="454"/>
            </a:xfrm>
            <a:prstGeom prst="line">
              <a:avLst/>
            </a:prstGeom>
            <a:noFill/>
            <a:ln w="28575">
              <a:solidFill>
                <a:srgbClr val="66FFFF"/>
              </a:solidFill>
              <a:round/>
              <a:headEnd type="triangle" w="med" len="med"/>
              <a:tailEnd/>
            </a:ln>
          </p:spPr>
          <p:txBody>
            <a:bodyPr wrap="none" anchor="ctr"/>
            <a:lstStyle/>
            <a:p>
              <a:endParaRPr lang="zh-CN" altLang="en-US"/>
            </a:p>
          </p:txBody>
        </p:sp>
        <p:sp>
          <p:nvSpPr>
            <p:cNvPr id="73759" name="Text Box 53"/>
            <p:cNvSpPr txBox="1">
              <a:spLocks noChangeArrowheads="1"/>
            </p:cNvSpPr>
            <p:nvPr/>
          </p:nvSpPr>
          <p:spPr bwMode="auto">
            <a:xfrm>
              <a:off x="6962" y="1706"/>
              <a:ext cx="19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73760" name="Text Box 54"/>
            <p:cNvSpPr txBox="1">
              <a:spLocks noChangeArrowheads="1"/>
            </p:cNvSpPr>
            <p:nvPr/>
          </p:nvSpPr>
          <p:spPr bwMode="auto">
            <a:xfrm>
              <a:off x="7007" y="2160"/>
              <a:ext cx="2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73761" name="Text Box 55"/>
            <p:cNvSpPr txBox="1">
              <a:spLocks noChangeArrowheads="1"/>
            </p:cNvSpPr>
            <p:nvPr/>
          </p:nvSpPr>
          <p:spPr bwMode="auto">
            <a:xfrm>
              <a:off x="7007" y="1978"/>
              <a:ext cx="601"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20V</a:t>
              </a:r>
              <a:endParaRPr lang="en-US" altLang="zh-CN" sz="2800">
                <a:solidFill>
                  <a:srgbClr val="FFFF00"/>
                </a:solidFill>
                <a:ea typeface="仿宋_GB2312" pitchFamily="49" charset="-122"/>
              </a:endParaRPr>
            </a:p>
          </p:txBody>
        </p:sp>
        <p:sp>
          <p:nvSpPr>
            <p:cNvPr id="73762" name="Text Box 56"/>
            <p:cNvSpPr txBox="1">
              <a:spLocks noChangeArrowheads="1"/>
            </p:cNvSpPr>
            <p:nvPr/>
          </p:nvSpPr>
          <p:spPr bwMode="auto">
            <a:xfrm>
              <a:off x="7461" y="663"/>
              <a:ext cx="29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a:t>
              </a:r>
              <a:endParaRPr lang="en-US" altLang="zh-CN" sz="2800">
                <a:solidFill>
                  <a:srgbClr val="FFFF00"/>
                </a:solidFill>
                <a:ea typeface="仿宋_GB2312" pitchFamily="49" charset="-122"/>
              </a:endParaRPr>
            </a:p>
          </p:txBody>
        </p:sp>
        <p:sp>
          <p:nvSpPr>
            <p:cNvPr id="73763" name="Text Box 57"/>
            <p:cNvSpPr txBox="1">
              <a:spLocks noChangeArrowheads="1"/>
            </p:cNvSpPr>
            <p:nvPr/>
          </p:nvSpPr>
          <p:spPr bwMode="auto">
            <a:xfrm>
              <a:off x="7461" y="2160"/>
              <a:ext cx="19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b</a:t>
              </a:r>
              <a:endParaRPr lang="en-US" altLang="zh-CN" sz="2800">
                <a:solidFill>
                  <a:srgbClr val="FFFF00"/>
                </a:solidFill>
                <a:ea typeface="仿宋_GB2312" pitchFamily="49" charset="-122"/>
              </a:endParaRPr>
            </a:p>
          </p:txBody>
        </p:sp>
        <p:sp>
          <p:nvSpPr>
            <p:cNvPr id="73764" name="Text Box 58"/>
            <p:cNvSpPr txBox="1">
              <a:spLocks noChangeArrowheads="1"/>
            </p:cNvSpPr>
            <p:nvPr/>
          </p:nvSpPr>
          <p:spPr bwMode="auto">
            <a:xfrm>
              <a:off x="5647" y="935"/>
              <a:ext cx="45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2A</a:t>
              </a:r>
              <a:endParaRPr lang="en-US" altLang="zh-CN" sz="2800">
                <a:solidFill>
                  <a:srgbClr val="FFFF00"/>
                </a:solidFill>
                <a:ea typeface="仿宋_GB2312" pitchFamily="49" charset="-122"/>
              </a:endParaRPr>
            </a:p>
          </p:txBody>
        </p:sp>
        <p:sp>
          <p:nvSpPr>
            <p:cNvPr id="73765" name="Text Box 59"/>
            <p:cNvSpPr txBox="1">
              <a:spLocks noChangeArrowheads="1"/>
            </p:cNvSpPr>
            <p:nvPr/>
          </p:nvSpPr>
          <p:spPr bwMode="auto">
            <a:xfrm>
              <a:off x="6644" y="1298"/>
              <a:ext cx="19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73766" name="Text Box 60"/>
            <p:cNvSpPr txBox="1">
              <a:spLocks noChangeArrowheads="1"/>
            </p:cNvSpPr>
            <p:nvPr/>
          </p:nvSpPr>
          <p:spPr bwMode="auto">
            <a:xfrm>
              <a:off x="6644" y="1661"/>
              <a:ext cx="2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73767" name="Text Box 61"/>
            <p:cNvSpPr txBox="1">
              <a:spLocks noChangeArrowheads="1"/>
            </p:cNvSpPr>
            <p:nvPr/>
          </p:nvSpPr>
          <p:spPr bwMode="auto">
            <a:xfrm>
              <a:off x="6418" y="1479"/>
              <a:ext cx="485"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U</a:t>
              </a:r>
              <a:r>
                <a:rPr lang="en-US" altLang="zh-CN" sz="2800" i="1" baseline="-25000">
                  <a:solidFill>
                    <a:schemeClr val="bg1"/>
                  </a:solidFill>
                  <a:latin typeface="Times New Roman" pitchFamily="18" charset="0"/>
                  <a:ea typeface="宋体" charset="-122"/>
                </a:rPr>
                <a:t>R</a:t>
              </a:r>
            </a:p>
          </p:txBody>
        </p:sp>
        <p:sp>
          <p:nvSpPr>
            <p:cNvPr id="73768" name="Text Box 62"/>
            <p:cNvSpPr txBox="1">
              <a:spLocks noChangeArrowheads="1"/>
            </p:cNvSpPr>
            <p:nvPr/>
          </p:nvSpPr>
          <p:spPr bwMode="auto">
            <a:xfrm>
              <a:off x="6508" y="844"/>
              <a:ext cx="55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10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73769" name="Line 63"/>
            <p:cNvSpPr>
              <a:spLocks noChangeShapeType="1"/>
            </p:cNvSpPr>
            <p:nvPr/>
          </p:nvSpPr>
          <p:spPr bwMode="auto">
            <a:xfrm>
              <a:off x="6191" y="1979"/>
              <a:ext cx="0" cy="363"/>
            </a:xfrm>
            <a:prstGeom prst="line">
              <a:avLst/>
            </a:prstGeom>
            <a:noFill/>
            <a:ln w="28575">
              <a:solidFill>
                <a:srgbClr val="66FFFF"/>
              </a:solidFill>
              <a:round/>
              <a:headEnd/>
              <a:tailEnd type="triangle" w="med" len="med"/>
            </a:ln>
          </p:spPr>
          <p:txBody>
            <a:bodyPr/>
            <a:lstStyle/>
            <a:p>
              <a:endParaRPr lang="zh-CN" altLang="en-US"/>
            </a:p>
          </p:txBody>
        </p:sp>
        <p:graphicFrame>
          <p:nvGraphicFramePr>
            <p:cNvPr id="73770" name="Object 64"/>
            <p:cNvGraphicFramePr>
              <a:graphicFrameLocks noChangeAspect="1"/>
            </p:cNvGraphicFramePr>
            <p:nvPr/>
          </p:nvGraphicFramePr>
          <p:xfrm>
            <a:off x="5828" y="1842"/>
            <a:ext cx="317" cy="510"/>
          </p:xfrm>
          <a:graphic>
            <a:graphicData uri="http://schemas.openxmlformats.org/presentationml/2006/ole">
              <p:oleObj spid="_x0000_s73770" name="公式" r:id="rId9" imgW="266670" imgH="447550" progId="Equation.3">
                <p:embed/>
              </p:oleObj>
            </a:graphicData>
          </a:graphic>
        </p:graphicFrame>
        <p:grpSp>
          <p:nvGrpSpPr>
            <p:cNvPr id="73771" name="Group 65"/>
            <p:cNvGrpSpPr>
              <a:grpSpLocks/>
            </p:cNvGrpSpPr>
            <p:nvPr/>
          </p:nvGrpSpPr>
          <p:grpSpPr bwMode="auto">
            <a:xfrm>
              <a:off x="5420" y="1343"/>
              <a:ext cx="363" cy="363"/>
              <a:chOff x="4785" y="709"/>
              <a:chExt cx="363" cy="363"/>
            </a:xfrm>
          </p:grpSpPr>
          <p:sp>
            <p:nvSpPr>
              <p:cNvPr id="73781" name="Oval 66"/>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73782" name="Line 67"/>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73772" name="AutoShape 68"/>
            <p:cNvSpPr>
              <a:spLocks noChangeArrowheads="1"/>
            </p:cNvSpPr>
            <p:nvPr/>
          </p:nvSpPr>
          <p:spPr bwMode="auto">
            <a:xfrm rot="10800000">
              <a:off x="6009" y="1570"/>
              <a:ext cx="362" cy="409"/>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sp>
          <p:nvSpPr>
            <p:cNvPr id="73773" name="Rectangle 69"/>
            <p:cNvSpPr>
              <a:spLocks noChangeArrowheads="1"/>
            </p:cNvSpPr>
            <p:nvPr/>
          </p:nvSpPr>
          <p:spPr bwMode="auto">
            <a:xfrm>
              <a:off x="6826" y="147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73774" name="Rectangle 70"/>
            <p:cNvSpPr>
              <a:spLocks noChangeArrowheads="1"/>
            </p:cNvSpPr>
            <p:nvPr/>
          </p:nvSpPr>
          <p:spPr bwMode="auto">
            <a:xfrm>
              <a:off x="6427" y="88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73775" name="Rectangle 71"/>
            <p:cNvSpPr>
              <a:spLocks noChangeArrowheads="1"/>
            </p:cNvSpPr>
            <p:nvPr/>
          </p:nvSpPr>
          <p:spPr bwMode="auto">
            <a:xfrm>
              <a:off x="7415" y="1253"/>
              <a:ext cx="91" cy="499"/>
            </a:xfrm>
            <a:prstGeom prst="rect">
              <a:avLst/>
            </a:prstGeom>
            <a:solidFill>
              <a:schemeClr val="bg2"/>
            </a:solidFill>
            <a:ln w="9525">
              <a:noFill/>
              <a:miter lim="800000"/>
              <a:headEnd/>
              <a:tailEnd/>
            </a:ln>
          </p:spPr>
          <p:txBody>
            <a:bodyPr wrap="none" anchor="ctr"/>
            <a:lstStyle/>
            <a:p>
              <a:endParaRPr lang="zh-CN" altLang="en-US">
                <a:ea typeface="宋体" charset="-122"/>
              </a:endParaRPr>
            </a:p>
          </p:txBody>
        </p:sp>
        <p:sp>
          <p:nvSpPr>
            <p:cNvPr id="73776" name="Oval 72"/>
            <p:cNvSpPr>
              <a:spLocks noChangeArrowheads="1"/>
            </p:cNvSpPr>
            <p:nvPr/>
          </p:nvSpPr>
          <p:spPr bwMode="auto">
            <a:xfrm>
              <a:off x="7415" y="1661"/>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73777" name="Oval 73"/>
            <p:cNvSpPr>
              <a:spLocks noChangeArrowheads="1"/>
            </p:cNvSpPr>
            <p:nvPr/>
          </p:nvSpPr>
          <p:spPr bwMode="auto">
            <a:xfrm>
              <a:off x="7415" y="1253"/>
              <a:ext cx="91" cy="91"/>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73778" name="Text Box 74"/>
            <p:cNvSpPr txBox="1">
              <a:spLocks noChangeArrowheads="1"/>
            </p:cNvSpPr>
            <p:nvPr/>
          </p:nvSpPr>
          <p:spPr bwMode="auto">
            <a:xfrm>
              <a:off x="7461" y="1026"/>
              <a:ext cx="317"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73779" name="Text Box 75"/>
            <p:cNvSpPr txBox="1">
              <a:spLocks noChangeArrowheads="1"/>
            </p:cNvSpPr>
            <p:nvPr/>
          </p:nvSpPr>
          <p:spPr bwMode="auto">
            <a:xfrm>
              <a:off x="7461" y="1707"/>
              <a:ext cx="317" cy="327"/>
            </a:xfrm>
            <a:prstGeom prst="rect">
              <a:avLst/>
            </a:prstGeom>
            <a:noFill/>
            <a:ln w="9525">
              <a:noFill/>
              <a:miter lim="800000"/>
              <a:headEnd/>
              <a:tailEnd/>
            </a:ln>
          </p:spPr>
          <p:txBody>
            <a:bodyPr>
              <a:spAutoFit/>
            </a:bodyPr>
            <a:lstStyle/>
            <a:p>
              <a:pPr eaLnBrk="1" hangingPunct="1">
                <a:spcBef>
                  <a:spcPct val="50000"/>
                </a:spcBef>
              </a:pPr>
              <a:r>
                <a:rPr lang="zh-CN" altLang="en-US" sz="2800">
                  <a:solidFill>
                    <a:schemeClr val="bg1"/>
                  </a:solidFill>
                  <a:ea typeface="仿宋_GB2312" pitchFamily="49" charset="-122"/>
                </a:rPr>
                <a:t>－</a:t>
              </a:r>
            </a:p>
          </p:txBody>
        </p:sp>
        <p:sp>
          <p:nvSpPr>
            <p:cNvPr id="73780" name="Text Box 76"/>
            <p:cNvSpPr txBox="1">
              <a:spLocks noChangeArrowheads="1"/>
            </p:cNvSpPr>
            <p:nvPr/>
          </p:nvSpPr>
          <p:spPr bwMode="auto">
            <a:xfrm>
              <a:off x="7234" y="1344"/>
              <a:ext cx="681" cy="327"/>
            </a:xfrm>
            <a:prstGeom prst="rect">
              <a:avLst/>
            </a:prstGeom>
            <a:noFill/>
            <a:ln w="952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U</a:t>
              </a:r>
              <a:r>
                <a:rPr kumimoji="1" lang="en-US" altLang="zh-CN" sz="2800" baseline="-25000">
                  <a:solidFill>
                    <a:schemeClr val="bg1"/>
                  </a:solidFill>
                  <a:latin typeface="Times New Roman" pitchFamily="18" charset="0"/>
                  <a:ea typeface="宋体" charset="-122"/>
                </a:rPr>
                <a:t>oc</a:t>
              </a:r>
              <a:endParaRPr kumimoji="1" lang="en-US" altLang="zh-CN" sz="2800">
                <a:solidFill>
                  <a:schemeClr val="bg1"/>
                </a:solidFill>
                <a:latin typeface="Times New Roman" pitchFamily="18" charset="0"/>
                <a:ea typeface="宋体" charset="-122"/>
              </a:endParaRPr>
            </a:p>
          </p:txBody>
        </p:sp>
      </p:grpSp>
      <p:grpSp>
        <p:nvGrpSpPr>
          <p:cNvPr id="8" name="Group 77"/>
          <p:cNvGrpSpPr>
            <a:grpSpLocks/>
          </p:cNvGrpSpPr>
          <p:nvPr/>
        </p:nvGrpSpPr>
        <p:grpSpPr bwMode="auto">
          <a:xfrm>
            <a:off x="5580063" y="1916113"/>
            <a:ext cx="676275" cy="519112"/>
            <a:chOff x="884" y="1173"/>
            <a:chExt cx="426" cy="327"/>
          </a:xfrm>
        </p:grpSpPr>
        <p:sp>
          <p:nvSpPr>
            <p:cNvPr id="73750" name="Text Box 78"/>
            <p:cNvSpPr txBox="1">
              <a:spLocks noChangeArrowheads="1"/>
            </p:cNvSpPr>
            <p:nvPr/>
          </p:nvSpPr>
          <p:spPr bwMode="auto">
            <a:xfrm>
              <a:off x="884" y="1173"/>
              <a:ext cx="426" cy="327"/>
            </a:xfrm>
            <a:prstGeom prst="rect">
              <a:avLst/>
            </a:prstGeom>
            <a:noFill/>
            <a:ln w="2857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1</a:t>
              </a:r>
            </a:p>
          </p:txBody>
        </p:sp>
        <p:sp>
          <p:nvSpPr>
            <p:cNvPr id="73751" name="Line 79"/>
            <p:cNvSpPr>
              <a:spLocks noChangeShapeType="1"/>
            </p:cNvSpPr>
            <p:nvPr/>
          </p:nvSpPr>
          <p:spPr bwMode="auto">
            <a:xfrm flipH="1">
              <a:off x="930" y="1480"/>
              <a:ext cx="272" cy="0"/>
            </a:xfrm>
            <a:prstGeom prst="line">
              <a:avLst/>
            </a:prstGeom>
            <a:noFill/>
            <a:ln w="28575">
              <a:solidFill>
                <a:srgbClr val="66FFFF"/>
              </a:solidFill>
              <a:round/>
              <a:headEnd/>
              <a:tailEnd type="triangle" w="med" len="med"/>
            </a:ln>
          </p:spPr>
          <p:txBody>
            <a:bodyPr/>
            <a:lstStyle/>
            <a:p>
              <a:endParaRPr lang="zh-CN" altLang="en-US"/>
            </a:p>
          </p:txBody>
        </p:sp>
      </p:grpSp>
      <p:grpSp>
        <p:nvGrpSpPr>
          <p:cNvPr id="9" name="Group 80"/>
          <p:cNvGrpSpPr>
            <a:grpSpLocks/>
          </p:cNvGrpSpPr>
          <p:nvPr/>
        </p:nvGrpSpPr>
        <p:grpSpPr bwMode="auto">
          <a:xfrm>
            <a:off x="6227763" y="1916113"/>
            <a:ext cx="676275" cy="519112"/>
            <a:chOff x="884" y="1173"/>
            <a:chExt cx="426" cy="327"/>
          </a:xfrm>
        </p:grpSpPr>
        <p:sp>
          <p:nvSpPr>
            <p:cNvPr id="73748" name="Text Box 81"/>
            <p:cNvSpPr txBox="1">
              <a:spLocks noChangeArrowheads="1"/>
            </p:cNvSpPr>
            <p:nvPr/>
          </p:nvSpPr>
          <p:spPr bwMode="auto">
            <a:xfrm>
              <a:off x="884" y="1173"/>
              <a:ext cx="426" cy="327"/>
            </a:xfrm>
            <a:prstGeom prst="rect">
              <a:avLst/>
            </a:prstGeom>
            <a:noFill/>
            <a:ln w="2857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2</a:t>
              </a:r>
            </a:p>
          </p:txBody>
        </p:sp>
        <p:sp>
          <p:nvSpPr>
            <p:cNvPr id="73749" name="Line 82"/>
            <p:cNvSpPr>
              <a:spLocks noChangeShapeType="1"/>
            </p:cNvSpPr>
            <p:nvPr/>
          </p:nvSpPr>
          <p:spPr bwMode="auto">
            <a:xfrm flipH="1">
              <a:off x="930" y="1480"/>
              <a:ext cx="272" cy="0"/>
            </a:xfrm>
            <a:prstGeom prst="line">
              <a:avLst/>
            </a:prstGeom>
            <a:noFill/>
            <a:ln w="28575">
              <a:solidFill>
                <a:srgbClr val="66FFFF"/>
              </a:solidFill>
              <a:round/>
              <a:headEnd type="triangle" w="med" len="med"/>
              <a:tailEnd/>
            </a:ln>
          </p:spPr>
          <p:txBody>
            <a:bodyPr/>
            <a:lstStyle/>
            <a:p>
              <a:endParaRPr lang="zh-CN" altLang="en-US"/>
            </a:p>
          </p:txBody>
        </p:sp>
      </p:grpSp>
      <p:grpSp>
        <p:nvGrpSpPr>
          <p:cNvPr id="73745" name="Group 83"/>
          <p:cNvGrpSpPr>
            <a:grpSpLocks/>
          </p:cNvGrpSpPr>
          <p:nvPr/>
        </p:nvGrpSpPr>
        <p:grpSpPr bwMode="auto">
          <a:xfrm>
            <a:off x="6588125" y="6446838"/>
            <a:ext cx="792163" cy="366712"/>
            <a:chOff x="5193" y="4020"/>
            <a:chExt cx="499" cy="231"/>
          </a:xfrm>
        </p:grpSpPr>
        <p:pic>
          <p:nvPicPr>
            <p:cNvPr id="73746" name="Picture 84"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73747" name="Text Box 85">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14722"/>
                                        </p:tgtEl>
                                        <p:attrNameLst>
                                          <p:attrName>style.visibility</p:attrName>
                                        </p:attrNameLst>
                                      </p:cBhvr>
                                      <p:to>
                                        <p:strVal val="visible"/>
                                      </p:to>
                                    </p:set>
                                    <p:anim calcmode="lin" valueType="num">
                                      <p:cBhvr>
                                        <p:cTn id="7" dur="1000" fill="hold"/>
                                        <p:tgtEl>
                                          <p:spTgt spid="414722"/>
                                        </p:tgtEl>
                                        <p:attrNameLst>
                                          <p:attrName>ppt_w</p:attrName>
                                        </p:attrNameLst>
                                      </p:cBhvr>
                                      <p:tavLst>
                                        <p:tav tm="0">
                                          <p:val>
                                            <p:fltVal val="0"/>
                                          </p:val>
                                        </p:tav>
                                        <p:tav tm="100000">
                                          <p:val>
                                            <p:strVal val="#ppt_w"/>
                                          </p:val>
                                        </p:tav>
                                      </p:tavLst>
                                    </p:anim>
                                    <p:anim calcmode="lin" valueType="num">
                                      <p:cBhvr>
                                        <p:cTn id="8" dur="1000" fill="hold"/>
                                        <p:tgtEl>
                                          <p:spTgt spid="414722"/>
                                        </p:tgtEl>
                                        <p:attrNameLst>
                                          <p:attrName>ppt_h</p:attrName>
                                        </p:attrNameLst>
                                      </p:cBhvr>
                                      <p:tavLst>
                                        <p:tav tm="0">
                                          <p:val>
                                            <p:fltVal val="0"/>
                                          </p:val>
                                        </p:tav>
                                        <p:tav tm="100000">
                                          <p:val>
                                            <p:strVal val="#ppt_h"/>
                                          </p:val>
                                        </p:tav>
                                      </p:tavLst>
                                    </p:anim>
                                    <p:anim calcmode="lin" valueType="num">
                                      <p:cBhvr>
                                        <p:cTn id="9" dur="1000" fill="hold"/>
                                        <p:tgtEl>
                                          <p:spTgt spid="41472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14722"/>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par>
                          <p:cTn id="15" fill="hold" nodeType="afterGroup">
                            <p:stCondLst>
                              <p:cond delay="1500"/>
                            </p:stCondLst>
                            <p:childTnLst>
                              <p:par>
                                <p:cTn id="16" presetID="2" presetClass="entr" presetSubtype="1" fill="hold" grpId="0" nodeType="afterEffect">
                                  <p:stCondLst>
                                    <p:cond delay="0"/>
                                  </p:stCondLst>
                                  <p:childTnLst>
                                    <p:set>
                                      <p:cBhvr>
                                        <p:cTn id="17" dur="1" fill="hold">
                                          <p:stCondLst>
                                            <p:cond delay="0"/>
                                          </p:stCondLst>
                                        </p:cTn>
                                        <p:tgtEl>
                                          <p:spTgt spid="414723"/>
                                        </p:tgtEl>
                                        <p:attrNameLst>
                                          <p:attrName>style.visibility</p:attrName>
                                        </p:attrNameLst>
                                      </p:cBhvr>
                                      <p:to>
                                        <p:strVal val="visible"/>
                                      </p:to>
                                    </p:set>
                                    <p:anim calcmode="lin" valueType="num">
                                      <p:cBhvr additive="base">
                                        <p:cTn id="18" dur="500" fill="hold"/>
                                        <p:tgtEl>
                                          <p:spTgt spid="414723"/>
                                        </p:tgtEl>
                                        <p:attrNameLst>
                                          <p:attrName>ppt_x</p:attrName>
                                        </p:attrNameLst>
                                      </p:cBhvr>
                                      <p:tavLst>
                                        <p:tav tm="0">
                                          <p:val>
                                            <p:strVal val="#ppt_x"/>
                                          </p:val>
                                        </p:tav>
                                        <p:tav tm="100000">
                                          <p:val>
                                            <p:strVal val="#ppt_x"/>
                                          </p:val>
                                        </p:tav>
                                      </p:tavLst>
                                    </p:anim>
                                    <p:anim calcmode="lin" valueType="num">
                                      <p:cBhvr additive="base">
                                        <p:cTn id="19" dur="500" fill="hold"/>
                                        <p:tgtEl>
                                          <p:spTgt spid="414723"/>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414736"/>
                                        </p:tgtEl>
                                        <p:attrNameLst>
                                          <p:attrName>style.visibility</p:attrName>
                                        </p:attrNameLst>
                                      </p:cBhvr>
                                      <p:to>
                                        <p:strVal val="visible"/>
                                      </p:to>
                                    </p:set>
                                    <p:anim calcmode="lin" valueType="num">
                                      <p:cBhvr>
                                        <p:cTn id="24" dur="1000" fill="hold"/>
                                        <p:tgtEl>
                                          <p:spTgt spid="414736"/>
                                        </p:tgtEl>
                                        <p:attrNameLst>
                                          <p:attrName>ppt_w</p:attrName>
                                        </p:attrNameLst>
                                      </p:cBhvr>
                                      <p:tavLst>
                                        <p:tav tm="0">
                                          <p:val>
                                            <p:fltVal val="0"/>
                                          </p:val>
                                        </p:tav>
                                        <p:tav tm="100000">
                                          <p:val>
                                            <p:strVal val="#ppt_w"/>
                                          </p:val>
                                        </p:tav>
                                      </p:tavLst>
                                    </p:anim>
                                    <p:anim calcmode="lin" valueType="num">
                                      <p:cBhvr>
                                        <p:cTn id="25" dur="1000" fill="hold"/>
                                        <p:tgtEl>
                                          <p:spTgt spid="414736"/>
                                        </p:tgtEl>
                                        <p:attrNameLst>
                                          <p:attrName>ppt_h</p:attrName>
                                        </p:attrNameLst>
                                      </p:cBhvr>
                                      <p:tavLst>
                                        <p:tav tm="0">
                                          <p:val>
                                            <p:fltVal val="0"/>
                                          </p:val>
                                        </p:tav>
                                        <p:tav tm="100000">
                                          <p:val>
                                            <p:strVal val="#ppt_h"/>
                                          </p:val>
                                        </p:tav>
                                      </p:tavLst>
                                    </p:anim>
                                    <p:anim calcmode="lin" valueType="num">
                                      <p:cBhvr>
                                        <p:cTn id="26" dur="1000" fill="hold"/>
                                        <p:tgtEl>
                                          <p:spTgt spid="414736"/>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4147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414724"/>
                                        </p:tgtEl>
                                        <p:attrNameLst>
                                          <p:attrName>style.visibility</p:attrName>
                                        </p:attrNameLst>
                                      </p:cBhvr>
                                      <p:to>
                                        <p:strVal val="visible"/>
                                      </p:to>
                                    </p:set>
                                    <p:animEffect transition="in" filter="slide(fromRight)">
                                      <p:cBhvr>
                                        <p:cTn id="32" dur="500"/>
                                        <p:tgtEl>
                                          <p:spTgt spid="4147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childTnLst>
                                </p:cTn>
                              </p:par>
                            </p:childTnLst>
                          </p:cTn>
                        </p:par>
                        <p:par>
                          <p:cTn id="44" fill="hold" nodeType="afterGroup">
                            <p:stCondLst>
                              <p:cond delay="1000"/>
                            </p:stCondLst>
                            <p:childTnLst>
                              <p:par>
                                <p:cTn id="45" presetID="23" presetClass="entr" presetSubtype="16"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fltVal val="0"/>
                                          </p:val>
                                        </p:tav>
                                        <p:tav tm="100000">
                                          <p:val>
                                            <p:strVal val="#ppt_w"/>
                                          </p:val>
                                        </p:tav>
                                      </p:tavLst>
                                    </p:anim>
                                    <p:anim calcmode="lin" valueType="num">
                                      <p:cBhvr>
                                        <p:cTn id="48"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nodeType="clickEffect">
                                  <p:stCondLst>
                                    <p:cond delay="0"/>
                                  </p:stCondLst>
                                  <p:childTnLst>
                                    <p:set>
                                      <p:cBhvr>
                                        <p:cTn id="52" dur="1" fill="hold">
                                          <p:stCondLst>
                                            <p:cond delay="0"/>
                                          </p:stCondLst>
                                        </p:cTn>
                                        <p:tgtEl>
                                          <p:spTgt spid="414725"/>
                                        </p:tgtEl>
                                        <p:attrNameLst>
                                          <p:attrName>style.visibility</p:attrName>
                                        </p:attrNameLst>
                                      </p:cBhvr>
                                      <p:to>
                                        <p:strVal val="visible"/>
                                      </p:to>
                                    </p:set>
                                    <p:animEffect transition="in" filter="strips(downRight)">
                                      <p:cBhvr>
                                        <p:cTn id="53" dur="3000"/>
                                        <p:tgtEl>
                                          <p:spTgt spid="4147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6" fill="hold" nodeType="clickEffect">
                                  <p:stCondLst>
                                    <p:cond delay="0"/>
                                  </p:stCondLst>
                                  <p:childTnLst>
                                    <p:set>
                                      <p:cBhvr>
                                        <p:cTn id="57" dur="1" fill="hold">
                                          <p:stCondLst>
                                            <p:cond delay="0"/>
                                          </p:stCondLst>
                                        </p:cTn>
                                        <p:tgtEl>
                                          <p:spTgt spid="414726"/>
                                        </p:tgtEl>
                                        <p:attrNameLst>
                                          <p:attrName>style.visibility</p:attrName>
                                        </p:attrNameLst>
                                      </p:cBhvr>
                                      <p:to>
                                        <p:strVal val="visible"/>
                                      </p:to>
                                    </p:set>
                                    <p:animEffect transition="in" filter="strips(downRight)">
                                      <p:cBhvr>
                                        <p:cTn id="58" dur="500"/>
                                        <p:tgtEl>
                                          <p:spTgt spid="41472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414727"/>
                                        </p:tgtEl>
                                        <p:attrNameLst>
                                          <p:attrName>style.visibility</p:attrName>
                                        </p:attrNameLst>
                                      </p:cBhvr>
                                      <p:to>
                                        <p:strVal val="visible"/>
                                      </p:to>
                                    </p:set>
                                    <p:animEffect transition="in" filter="slide(fromLeft)">
                                      <p:cBhvr>
                                        <p:cTn id="63" dur="500"/>
                                        <p:tgtEl>
                                          <p:spTgt spid="414727"/>
                                        </p:tgtEl>
                                      </p:cBhvr>
                                    </p:animEffect>
                                  </p:childTnLst>
                                </p:cTn>
                              </p:par>
                            </p:childTnLst>
                          </p:cTn>
                        </p:par>
                        <p:par>
                          <p:cTn id="64" fill="hold" nodeType="afterGroup">
                            <p:stCondLst>
                              <p:cond delay="500"/>
                            </p:stCondLst>
                            <p:childTnLst>
                              <p:par>
                                <p:cTn id="65" presetID="18" presetClass="entr" presetSubtype="6" fill="hold" nodeType="afterEffect">
                                  <p:stCondLst>
                                    <p:cond delay="0"/>
                                  </p:stCondLst>
                                  <p:childTnLst>
                                    <p:set>
                                      <p:cBhvr>
                                        <p:cTn id="66" dur="1" fill="hold">
                                          <p:stCondLst>
                                            <p:cond delay="0"/>
                                          </p:stCondLst>
                                        </p:cTn>
                                        <p:tgtEl>
                                          <p:spTgt spid="414729"/>
                                        </p:tgtEl>
                                        <p:attrNameLst>
                                          <p:attrName>style.visibility</p:attrName>
                                        </p:attrNameLst>
                                      </p:cBhvr>
                                      <p:to>
                                        <p:strVal val="visible"/>
                                      </p:to>
                                    </p:set>
                                    <p:animEffect transition="in" filter="strips(downRight)">
                                      <p:cBhvr>
                                        <p:cTn id="67" dur="3000"/>
                                        <p:tgtEl>
                                          <p:spTgt spid="4147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414728"/>
                                        </p:tgtEl>
                                        <p:attrNameLst>
                                          <p:attrName>style.visibility</p:attrName>
                                        </p:attrNameLst>
                                      </p:cBhvr>
                                      <p:to>
                                        <p:strVal val="visible"/>
                                      </p:to>
                                    </p:set>
                                    <p:animEffect transition="in" filter="strips(downRight)">
                                      <p:cBhvr>
                                        <p:cTn id="72" dur="3000"/>
                                        <p:tgtEl>
                                          <p:spTgt spid="414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p:bldP spid="414723" grpId="0" autoUpdateAnimBg="0"/>
      <p:bldP spid="414724" grpId="0"/>
      <p:bldP spid="414727" grpId="0" animBg="1"/>
      <p:bldP spid="41473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611188" y="620713"/>
            <a:ext cx="3268662" cy="519112"/>
          </a:xfrm>
          <a:prstGeom prst="rect">
            <a:avLst/>
          </a:prstGeom>
          <a:noFill/>
          <a:ln w="9525">
            <a:noFill/>
            <a:miter lim="800000"/>
            <a:headEnd/>
            <a:tailEnd/>
          </a:ln>
        </p:spPr>
        <p:txBody>
          <a:bodyPr anchor="ctr">
            <a:spAutoFit/>
          </a:bodyPr>
          <a:lstStyle/>
          <a:p>
            <a:pPr marL="342900" indent="-342900" eaLnBrk="1" hangingPunct="1">
              <a:spcBef>
                <a:spcPct val="50000"/>
              </a:spcBef>
              <a:buFontTx/>
              <a:buAutoNum type="circleNumDbPlain" startAt="2"/>
            </a:pPr>
            <a:r>
              <a:rPr kumimoji="1" lang="zh-CN" altLang="en-US" sz="2800" b="1">
                <a:solidFill>
                  <a:srgbClr val="FFFF00"/>
                </a:solidFill>
                <a:latin typeface="楷体_GB2312" pitchFamily="49" charset="-122"/>
                <a:ea typeface="楷体_GB2312" pitchFamily="49" charset="-122"/>
              </a:rPr>
              <a:t>求等效电阻</a:t>
            </a:r>
            <a:r>
              <a:rPr kumimoji="1" lang="en-US" altLang="zh-CN" sz="2800" i="1">
                <a:solidFill>
                  <a:schemeClr val="bg1"/>
                </a:solidFill>
                <a:latin typeface="Times New Roman" pitchFamily="18" charset="0"/>
                <a:ea typeface="楷体_GB2312" pitchFamily="49" charset="-122"/>
              </a:rPr>
              <a:t>R</a:t>
            </a:r>
            <a:r>
              <a:rPr kumimoji="1" lang="en-US" altLang="zh-CN" sz="2800" baseline="-25000">
                <a:solidFill>
                  <a:schemeClr val="bg1"/>
                </a:solidFill>
                <a:latin typeface="Times New Roman" pitchFamily="18" charset="0"/>
                <a:ea typeface="楷体_GB2312" pitchFamily="49" charset="-122"/>
              </a:rPr>
              <a:t>eq</a:t>
            </a:r>
            <a:endParaRPr kumimoji="1" lang="en-US" altLang="zh-CN" sz="2800">
              <a:solidFill>
                <a:schemeClr val="bg1"/>
              </a:solidFill>
              <a:latin typeface="Times New Roman" pitchFamily="18" charset="0"/>
              <a:ea typeface="楷体_GB2312" pitchFamily="49" charset="-122"/>
            </a:endParaRPr>
          </a:p>
        </p:txBody>
      </p:sp>
      <p:graphicFrame>
        <p:nvGraphicFramePr>
          <p:cNvPr id="415747" name="Object 3"/>
          <p:cNvGraphicFramePr>
            <a:graphicFrameLocks noChangeAspect="1"/>
          </p:cNvGraphicFramePr>
          <p:nvPr/>
        </p:nvGraphicFramePr>
        <p:xfrm>
          <a:off x="1042988" y="2492375"/>
          <a:ext cx="2647950" cy="1009650"/>
        </p:xfrm>
        <a:graphic>
          <a:graphicData uri="http://schemas.openxmlformats.org/presentationml/2006/ole">
            <p:oleObj spid="_x0000_s74755" name="公式" r:id="rId3" imgW="1066682" imgH="438102" progId="Equation.3">
              <p:embed/>
            </p:oleObj>
          </a:graphicData>
        </a:graphic>
      </p:graphicFrame>
      <p:graphicFrame>
        <p:nvGraphicFramePr>
          <p:cNvPr id="415748" name="Object 4"/>
          <p:cNvGraphicFramePr>
            <a:graphicFrameLocks noChangeAspect="1"/>
          </p:cNvGraphicFramePr>
          <p:nvPr/>
        </p:nvGraphicFramePr>
        <p:xfrm>
          <a:off x="611188" y="2060575"/>
          <a:ext cx="4392612" cy="431800"/>
        </p:xfrm>
        <a:graphic>
          <a:graphicData uri="http://schemas.openxmlformats.org/presentationml/2006/ole">
            <p:oleObj spid="_x0000_s74756" name="公式" r:id="rId4" imgW="1790772" imgH="180855" progId="Equation.3">
              <p:embed/>
            </p:oleObj>
          </a:graphicData>
        </a:graphic>
      </p:graphicFrame>
      <p:graphicFrame>
        <p:nvGraphicFramePr>
          <p:cNvPr id="415749" name="Object 5"/>
          <p:cNvGraphicFramePr>
            <a:graphicFrameLocks noChangeAspect="1"/>
          </p:cNvGraphicFramePr>
          <p:nvPr/>
        </p:nvGraphicFramePr>
        <p:xfrm>
          <a:off x="1258888" y="1341438"/>
          <a:ext cx="2209800" cy="555625"/>
        </p:xfrm>
        <a:graphic>
          <a:graphicData uri="http://schemas.openxmlformats.org/presentationml/2006/ole">
            <p:oleObj spid="_x0000_s74757" name="公式" r:id="rId5" imgW="876203" imgH="228634" progId="Equation.3">
              <p:embed/>
            </p:oleObj>
          </a:graphicData>
        </a:graphic>
      </p:graphicFrame>
      <p:grpSp>
        <p:nvGrpSpPr>
          <p:cNvPr id="74758" name="Group 6"/>
          <p:cNvGrpSpPr>
            <a:grpSpLocks/>
          </p:cNvGrpSpPr>
          <p:nvPr/>
        </p:nvGrpSpPr>
        <p:grpSpPr bwMode="auto">
          <a:xfrm>
            <a:off x="8316913" y="6446838"/>
            <a:ext cx="792162" cy="366712"/>
            <a:chOff x="5193" y="4020"/>
            <a:chExt cx="499" cy="231"/>
          </a:xfrm>
        </p:grpSpPr>
        <p:pic>
          <p:nvPicPr>
            <p:cNvPr id="74802" name="Picture 7"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74803" name="Text Box 8">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74759" name="Group 9"/>
          <p:cNvGrpSpPr>
            <a:grpSpLocks/>
          </p:cNvGrpSpPr>
          <p:nvPr/>
        </p:nvGrpSpPr>
        <p:grpSpPr bwMode="auto">
          <a:xfrm>
            <a:off x="7453313" y="6446838"/>
            <a:ext cx="792162" cy="366712"/>
            <a:chOff x="4649" y="4020"/>
            <a:chExt cx="499" cy="231"/>
          </a:xfrm>
        </p:grpSpPr>
        <p:pic>
          <p:nvPicPr>
            <p:cNvPr id="74800" name="Picture 10" descr="78900"/>
            <p:cNvPicPr>
              <a:picLocks noChangeAspect="1" noChangeArrowheads="1"/>
            </p:cNvPicPr>
            <p:nvPr/>
          </p:nvPicPr>
          <p:blipFill>
            <a:blip r:embed="rId6"/>
            <a:srcRect/>
            <a:stretch>
              <a:fillRect/>
            </a:stretch>
          </p:blipFill>
          <p:spPr bwMode="auto">
            <a:xfrm>
              <a:off x="4649" y="4066"/>
              <a:ext cx="499" cy="181"/>
            </a:xfrm>
            <a:prstGeom prst="rect">
              <a:avLst/>
            </a:prstGeom>
            <a:noFill/>
            <a:ln w="9525">
              <a:noFill/>
              <a:miter lim="800000"/>
              <a:headEnd/>
              <a:tailEnd/>
            </a:ln>
          </p:spPr>
        </p:pic>
        <p:sp>
          <p:nvSpPr>
            <p:cNvPr id="74801" name="Text Box 11">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sp>
        <p:nvSpPr>
          <p:cNvPr id="415756" name="Text Box 12"/>
          <p:cNvSpPr txBox="1">
            <a:spLocks noChangeArrowheads="1"/>
          </p:cNvSpPr>
          <p:nvPr/>
        </p:nvSpPr>
        <p:spPr bwMode="auto">
          <a:xfrm>
            <a:off x="611188" y="3500438"/>
            <a:ext cx="4967287" cy="519112"/>
          </a:xfrm>
          <a:prstGeom prst="rect">
            <a:avLst/>
          </a:prstGeom>
          <a:noFill/>
          <a:ln w="9525">
            <a:noFill/>
            <a:miter lim="800000"/>
            <a:headEnd/>
            <a:tailEnd/>
          </a:ln>
        </p:spPr>
        <p:txBody>
          <a:bodyPr anchor="ctr">
            <a:spAutoFit/>
          </a:bodyPr>
          <a:lstStyle/>
          <a:p>
            <a:pPr marL="342900" indent="-342900" eaLnBrk="1" hangingPunct="1">
              <a:spcBef>
                <a:spcPct val="50000"/>
              </a:spcBef>
              <a:buFontTx/>
              <a:buAutoNum type="circleNumDbPlain" startAt="3"/>
            </a:pPr>
            <a:r>
              <a:rPr kumimoji="1" lang="zh-CN" altLang="en-US" sz="2800" b="1">
                <a:solidFill>
                  <a:srgbClr val="FFFF00"/>
                </a:solidFill>
                <a:latin typeface="楷体_GB2312" pitchFamily="49" charset="-122"/>
                <a:ea typeface="楷体_GB2312" pitchFamily="49" charset="-122"/>
              </a:rPr>
              <a:t>由最大功率传输定理得</a:t>
            </a:r>
            <a:r>
              <a:rPr kumimoji="1" lang="en-US" altLang="zh-CN" sz="2800" b="1">
                <a:solidFill>
                  <a:srgbClr val="FFFF00"/>
                </a:solidFill>
                <a:latin typeface="楷体_GB2312" pitchFamily="49" charset="-122"/>
                <a:ea typeface="楷体_GB2312" pitchFamily="49" charset="-122"/>
              </a:rPr>
              <a:t>:</a:t>
            </a:r>
          </a:p>
        </p:txBody>
      </p:sp>
      <p:grpSp>
        <p:nvGrpSpPr>
          <p:cNvPr id="4" name="Group 13"/>
          <p:cNvGrpSpPr>
            <a:grpSpLocks/>
          </p:cNvGrpSpPr>
          <p:nvPr/>
        </p:nvGrpSpPr>
        <p:grpSpPr bwMode="auto">
          <a:xfrm>
            <a:off x="755650" y="4076700"/>
            <a:ext cx="7243763" cy="677863"/>
            <a:chOff x="540" y="572"/>
            <a:chExt cx="4563" cy="427"/>
          </a:xfrm>
        </p:grpSpPr>
        <p:graphicFrame>
          <p:nvGraphicFramePr>
            <p:cNvPr id="74798" name="Object 14"/>
            <p:cNvGraphicFramePr>
              <a:graphicFrameLocks noChangeAspect="1"/>
            </p:cNvGraphicFramePr>
            <p:nvPr/>
          </p:nvGraphicFramePr>
          <p:xfrm>
            <a:off x="540" y="599"/>
            <a:ext cx="1814" cy="400"/>
          </p:xfrm>
          <a:graphic>
            <a:graphicData uri="http://schemas.openxmlformats.org/presentationml/2006/ole">
              <p:oleObj spid="_x0000_s74798" name="公式" r:id="rId7" imgW="1104778" imgH="257247" progId="Equation.3">
                <p:embed/>
              </p:oleObj>
            </a:graphicData>
          </a:graphic>
        </p:graphicFrame>
        <p:sp>
          <p:nvSpPr>
            <p:cNvPr id="74799" name="Text Box 15"/>
            <p:cNvSpPr txBox="1">
              <a:spLocks noChangeArrowheads="1"/>
            </p:cNvSpPr>
            <p:nvPr/>
          </p:nvSpPr>
          <p:spPr bwMode="auto">
            <a:xfrm>
              <a:off x="2517" y="572"/>
              <a:ext cx="2586" cy="327"/>
            </a:xfrm>
            <a:prstGeom prst="rect">
              <a:avLst/>
            </a:prstGeom>
            <a:noFill/>
            <a:ln w="9525">
              <a:noFill/>
              <a:miter lim="800000"/>
              <a:headEnd/>
              <a:tailEnd/>
            </a:ln>
          </p:spPr>
          <p:txBody>
            <a:bodyPr>
              <a:spAutoFit/>
            </a:bodyPr>
            <a:lstStyle/>
            <a:p>
              <a:pPr eaLnBrk="1" hangingPunct="1">
                <a:spcBef>
                  <a:spcPct val="50000"/>
                </a:spcBef>
              </a:pPr>
              <a:r>
                <a:rPr lang="zh-CN" altLang="en-US" sz="2800" b="1">
                  <a:solidFill>
                    <a:schemeClr val="bg1"/>
                  </a:solidFill>
                  <a:ea typeface="楷体_GB2312" pitchFamily="49" charset="-122"/>
                </a:rPr>
                <a:t>时其上可获得最大功率</a:t>
              </a:r>
            </a:p>
          </p:txBody>
        </p:sp>
      </p:grpSp>
      <p:graphicFrame>
        <p:nvGraphicFramePr>
          <p:cNvPr id="415760" name="Object 16"/>
          <p:cNvGraphicFramePr>
            <a:graphicFrameLocks noChangeAspect="1"/>
          </p:cNvGraphicFramePr>
          <p:nvPr/>
        </p:nvGraphicFramePr>
        <p:xfrm>
          <a:off x="827088" y="4797425"/>
          <a:ext cx="4756150" cy="1182688"/>
        </p:xfrm>
        <a:graphic>
          <a:graphicData uri="http://schemas.openxmlformats.org/presentationml/2006/ole">
            <p:oleObj spid="_x0000_s74762" name="公式" r:id="rId8" imgW="1933698" imgH="514223" progId="Equation.3">
              <p:embed/>
            </p:oleObj>
          </a:graphicData>
        </a:graphic>
      </p:graphicFrame>
      <p:grpSp>
        <p:nvGrpSpPr>
          <p:cNvPr id="5" name="Group 17"/>
          <p:cNvGrpSpPr>
            <a:grpSpLocks/>
          </p:cNvGrpSpPr>
          <p:nvPr/>
        </p:nvGrpSpPr>
        <p:grpSpPr bwMode="auto">
          <a:xfrm>
            <a:off x="5364163" y="836613"/>
            <a:ext cx="3313112" cy="2751137"/>
            <a:chOff x="3379" y="527"/>
            <a:chExt cx="2087" cy="1733"/>
          </a:xfrm>
        </p:grpSpPr>
        <p:sp>
          <p:nvSpPr>
            <p:cNvPr id="74767" name="Line 18"/>
            <p:cNvSpPr>
              <a:spLocks noChangeShapeType="1"/>
            </p:cNvSpPr>
            <p:nvPr/>
          </p:nvSpPr>
          <p:spPr bwMode="auto">
            <a:xfrm flipH="1">
              <a:off x="5058" y="663"/>
              <a:ext cx="0" cy="1451"/>
            </a:xfrm>
            <a:prstGeom prst="line">
              <a:avLst/>
            </a:prstGeom>
            <a:noFill/>
            <a:ln w="28575">
              <a:solidFill>
                <a:srgbClr val="FFCC00"/>
              </a:solidFill>
              <a:round/>
              <a:headEnd/>
              <a:tailEnd/>
            </a:ln>
          </p:spPr>
          <p:txBody>
            <a:bodyPr/>
            <a:lstStyle/>
            <a:p>
              <a:endParaRPr lang="zh-CN" altLang="en-US"/>
            </a:p>
          </p:txBody>
        </p:sp>
        <p:sp>
          <p:nvSpPr>
            <p:cNvPr id="74768" name="Text Box 19"/>
            <p:cNvSpPr txBox="1">
              <a:spLocks noChangeArrowheads="1"/>
            </p:cNvSpPr>
            <p:nvPr/>
          </p:nvSpPr>
          <p:spPr bwMode="auto">
            <a:xfrm>
              <a:off x="4468" y="1479"/>
              <a:ext cx="65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20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sp>
          <p:nvSpPr>
            <p:cNvPr id="74769" name="Text Box 20"/>
            <p:cNvSpPr txBox="1">
              <a:spLocks noChangeArrowheads="1"/>
            </p:cNvSpPr>
            <p:nvPr/>
          </p:nvSpPr>
          <p:spPr bwMode="auto">
            <a:xfrm>
              <a:off x="5103" y="799"/>
              <a:ext cx="19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74770" name="Text Box 21"/>
            <p:cNvSpPr txBox="1">
              <a:spLocks noChangeArrowheads="1"/>
            </p:cNvSpPr>
            <p:nvPr/>
          </p:nvSpPr>
          <p:spPr bwMode="auto">
            <a:xfrm>
              <a:off x="5103" y="1615"/>
              <a:ext cx="24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74771" name="Text Box 22"/>
            <p:cNvSpPr txBox="1">
              <a:spLocks noChangeArrowheads="1"/>
            </p:cNvSpPr>
            <p:nvPr/>
          </p:nvSpPr>
          <p:spPr bwMode="auto">
            <a:xfrm>
              <a:off x="4785" y="844"/>
              <a:ext cx="301"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I</a:t>
              </a:r>
              <a:endParaRPr lang="en-US" altLang="zh-CN" sz="2800" i="1">
                <a:solidFill>
                  <a:srgbClr val="FFFF00"/>
                </a:solidFill>
                <a:ea typeface="仿宋_GB2312" pitchFamily="49" charset="-122"/>
              </a:endParaRPr>
            </a:p>
          </p:txBody>
        </p:sp>
        <p:sp>
          <p:nvSpPr>
            <p:cNvPr id="74772" name="Text Box 23"/>
            <p:cNvSpPr txBox="1">
              <a:spLocks noChangeArrowheads="1"/>
            </p:cNvSpPr>
            <p:nvPr/>
          </p:nvSpPr>
          <p:spPr bwMode="auto">
            <a:xfrm>
              <a:off x="5103" y="527"/>
              <a:ext cx="294"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a</a:t>
              </a:r>
              <a:endParaRPr lang="en-US" altLang="zh-CN" sz="2800">
                <a:solidFill>
                  <a:srgbClr val="FFFF00"/>
                </a:solidFill>
                <a:ea typeface="仿宋_GB2312" pitchFamily="49" charset="-122"/>
              </a:endParaRPr>
            </a:p>
          </p:txBody>
        </p:sp>
        <p:sp>
          <p:nvSpPr>
            <p:cNvPr id="74773" name="Text Box 24"/>
            <p:cNvSpPr txBox="1">
              <a:spLocks noChangeArrowheads="1"/>
            </p:cNvSpPr>
            <p:nvPr/>
          </p:nvSpPr>
          <p:spPr bwMode="auto">
            <a:xfrm>
              <a:off x="5103" y="1933"/>
              <a:ext cx="196"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b</a:t>
              </a:r>
              <a:endParaRPr lang="en-US" altLang="zh-CN" sz="2800">
                <a:solidFill>
                  <a:srgbClr val="FFFF00"/>
                </a:solidFill>
                <a:ea typeface="仿宋_GB2312" pitchFamily="49" charset="-122"/>
              </a:endParaRPr>
            </a:p>
          </p:txBody>
        </p:sp>
        <p:sp>
          <p:nvSpPr>
            <p:cNvPr id="74774" name="Text Box 25"/>
            <p:cNvSpPr txBox="1">
              <a:spLocks noChangeArrowheads="1"/>
            </p:cNvSpPr>
            <p:nvPr/>
          </p:nvSpPr>
          <p:spPr bwMode="auto">
            <a:xfrm>
              <a:off x="3969" y="1525"/>
              <a:ext cx="485" cy="327"/>
            </a:xfrm>
            <a:prstGeom prst="rect">
              <a:avLst/>
            </a:prstGeom>
            <a:noFill/>
            <a:ln w="9525">
              <a:noFill/>
              <a:miter lim="800000"/>
              <a:headEnd/>
              <a:tailEnd/>
            </a:ln>
          </p:spPr>
          <p:txBody>
            <a:bodyPr>
              <a:spAutoFit/>
            </a:bodyPr>
            <a:lstStyle/>
            <a:p>
              <a:pPr eaLnBrk="1" hangingPunct="1"/>
              <a:r>
                <a:rPr lang="en-US" altLang="zh-CN" sz="2800" i="1">
                  <a:solidFill>
                    <a:schemeClr val="bg1"/>
                  </a:solidFill>
                  <a:latin typeface="Times New Roman" pitchFamily="18" charset="0"/>
                  <a:ea typeface="宋体" charset="-122"/>
                </a:rPr>
                <a:t>U</a:t>
              </a:r>
              <a:r>
                <a:rPr lang="en-US" altLang="zh-CN" sz="2800" i="1" baseline="-25000">
                  <a:solidFill>
                    <a:schemeClr val="bg1"/>
                  </a:solidFill>
                  <a:latin typeface="Times New Roman" pitchFamily="18" charset="0"/>
                  <a:ea typeface="宋体" charset="-122"/>
                </a:rPr>
                <a:t>R</a:t>
              </a:r>
              <a:endParaRPr lang="en-US" altLang="zh-CN" sz="2800">
                <a:solidFill>
                  <a:srgbClr val="FFFF00"/>
                </a:solidFill>
                <a:ea typeface="仿宋_GB2312" pitchFamily="49" charset="-122"/>
              </a:endParaRPr>
            </a:p>
          </p:txBody>
        </p:sp>
        <p:sp>
          <p:nvSpPr>
            <p:cNvPr id="74775" name="Text Box 26"/>
            <p:cNvSpPr txBox="1">
              <a:spLocks noChangeArrowheads="1"/>
            </p:cNvSpPr>
            <p:nvPr/>
          </p:nvSpPr>
          <p:spPr bwMode="auto">
            <a:xfrm>
              <a:off x="4105" y="708"/>
              <a:ext cx="555" cy="327"/>
            </a:xfrm>
            <a:prstGeom prst="rect">
              <a:avLst/>
            </a:prstGeom>
            <a:noFill/>
            <a:ln w="9525">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10</a:t>
              </a:r>
              <a:r>
                <a:rPr lang="en-US" altLang="zh-CN" sz="2800">
                  <a:solidFill>
                    <a:schemeClr val="bg1"/>
                  </a:solidFill>
                  <a:latin typeface="Times New Roman" pitchFamily="18" charset="0"/>
                  <a:ea typeface="宋体" charset="-122"/>
                  <a:sym typeface="Symbol" pitchFamily="18" charset="2"/>
                </a:rPr>
                <a:t></a:t>
              </a:r>
              <a:endParaRPr lang="en-US" altLang="zh-CN" sz="2800">
                <a:solidFill>
                  <a:srgbClr val="FFFF00"/>
                </a:solidFill>
                <a:ea typeface="仿宋_GB2312" pitchFamily="49" charset="-122"/>
              </a:endParaRPr>
            </a:p>
          </p:txBody>
        </p:sp>
        <p:graphicFrame>
          <p:nvGraphicFramePr>
            <p:cNvPr id="74776" name="Object 27"/>
            <p:cNvGraphicFramePr>
              <a:graphicFrameLocks noChangeAspect="1"/>
            </p:cNvGraphicFramePr>
            <p:nvPr/>
          </p:nvGraphicFramePr>
          <p:xfrm>
            <a:off x="3379" y="1696"/>
            <a:ext cx="317" cy="509"/>
          </p:xfrm>
          <a:graphic>
            <a:graphicData uri="http://schemas.openxmlformats.org/presentationml/2006/ole">
              <p:oleObj spid="_x0000_s74776" name="公式" r:id="rId9" imgW="266670" imgH="447550" progId="Equation.3">
                <p:embed/>
              </p:oleObj>
            </a:graphicData>
          </a:graphic>
        </p:graphicFrame>
        <p:sp>
          <p:nvSpPr>
            <p:cNvPr id="74777" name="Line 28"/>
            <p:cNvSpPr>
              <a:spLocks noChangeShapeType="1"/>
            </p:cNvSpPr>
            <p:nvPr/>
          </p:nvSpPr>
          <p:spPr bwMode="auto">
            <a:xfrm flipV="1">
              <a:off x="5057" y="845"/>
              <a:ext cx="0" cy="362"/>
            </a:xfrm>
            <a:prstGeom prst="line">
              <a:avLst/>
            </a:prstGeom>
            <a:noFill/>
            <a:ln w="28575">
              <a:solidFill>
                <a:srgbClr val="66FFFF"/>
              </a:solidFill>
              <a:round/>
              <a:headEnd/>
              <a:tailEnd type="triangle" w="med" len="med"/>
            </a:ln>
          </p:spPr>
          <p:txBody>
            <a:bodyPr/>
            <a:lstStyle/>
            <a:p>
              <a:endParaRPr lang="zh-CN" altLang="en-US"/>
            </a:p>
          </p:txBody>
        </p:sp>
        <p:sp>
          <p:nvSpPr>
            <p:cNvPr id="74778" name="Text Box 29"/>
            <p:cNvSpPr txBox="1">
              <a:spLocks noChangeArrowheads="1"/>
            </p:cNvSpPr>
            <p:nvPr/>
          </p:nvSpPr>
          <p:spPr bwMode="auto">
            <a:xfrm>
              <a:off x="5239" y="1207"/>
              <a:ext cx="227" cy="327"/>
            </a:xfrm>
            <a:prstGeom prst="rect">
              <a:avLst/>
            </a:prstGeom>
            <a:noFill/>
            <a:ln w="9525">
              <a:noFill/>
              <a:miter lim="800000"/>
              <a:headEnd/>
              <a:tailEnd/>
            </a:ln>
          </p:spPr>
          <p:txBody>
            <a:bodyPr>
              <a:spAutoFit/>
            </a:bodyPr>
            <a:lstStyle/>
            <a:p>
              <a:pPr eaLnBrk="1" hangingPunct="1">
                <a:spcBef>
                  <a:spcPct val="50000"/>
                </a:spcBef>
              </a:pPr>
              <a:r>
                <a:rPr lang="en-US" altLang="zh-CN" sz="2800" i="1">
                  <a:solidFill>
                    <a:schemeClr val="bg1"/>
                  </a:solidFill>
                  <a:latin typeface="Times New Roman" pitchFamily="18" charset="0"/>
                  <a:ea typeface="仿宋_GB2312" pitchFamily="49" charset="-122"/>
                </a:rPr>
                <a:t>U</a:t>
              </a:r>
            </a:p>
          </p:txBody>
        </p:sp>
        <p:grpSp>
          <p:nvGrpSpPr>
            <p:cNvPr id="74779" name="Group 30"/>
            <p:cNvGrpSpPr>
              <a:grpSpLocks/>
            </p:cNvGrpSpPr>
            <p:nvPr/>
          </p:nvGrpSpPr>
          <p:grpSpPr bwMode="auto">
            <a:xfrm>
              <a:off x="4150" y="980"/>
              <a:ext cx="426" cy="327"/>
              <a:chOff x="884" y="1173"/>
              <a:chExt cx="426" cy="327"/>
            </a:xfrm>
          </p:grpSpPr>
          <p:sp>
            <p:nvSpPr>
              <p:cNvPr id="74796" name="Text Box 31"/>
              <p:cNvSpPr txBox="1">
                <a:spLocks noChangeArrowheads="1"/>
              </p:cNvSpPr>
              <p:nvPr/>
            </p:nvSpPr>
            <p:spPr bwMode="auto">
              <a:xfrm>
                <a:off x="884" y="1173"/>
                <a:ext cx="426" cy="327"/>
              </a:xfrm>
              <a:prstGeom prst="rect">
                <a:avLst/>
              </a:prstGeom>
              <a:noFill/>
              <a:ln w="28575">
                <a:noFill/>
                <a:miter lim="800000"/>
                <a:headEnd/>
                <a:tailEnd/>
              </a:ln>
            </p:spPr>
            <p:txBody>
              <a:bodyPr anchor="ctr">
                <a:spAutoFit/>
              </a:bodyPr>
              <a:lstStyle/>
              <a:p>
                <a:pPr algn="ct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baseline="-25000">
                    <a:solidFill>
                      <a:schemeClr val="bg1"/>
                    </a:solidFill>
                    <a:latin typeface="Times New Roman" pitchFamily="18" charset="0"/>
                    <a:ea typeface="宋体" charset="-122"/>
                  </a:rPr>
                  <a:t>2</a:t>
                </a:r>
              </a:p>
            </p:txBody>
          </p:sp>
          <p:sp>
            <p:nvSpPr>
              <p:cNvPr id="74797" name="Line 32"/>
              <p:cNvSpPr>
                <a:spLocks noChangeShapeType="1"/>
              </p:cNvSpPr>
              <p:nvPr/>
            </p:nvSpPr>
            <p:spPr bwMode="auto">
              <a:xfrm flipH="1">
                <a:off x="930" y="1480"/>
                <a:ext cx="272" cy="0"/>
              </a:xfrm>
              <a:prstGeom prst="line">
                <a:avLst/>
              </a:prstGeom>
              <a:noFill/>
              <a:ln w="38100">
                <a:solidFill>
                  <a:srgbClr val="66FFFF"/>
                </a:solidFill>
                <a:round/>
                <a:headEnd type="triangle" w="med" len="med"/>
                <a:tailEnd/>
              </a:ln>
            </p:spPr>
            <p:txBody>
              <a:bodyPr/>
              <a:lstStyle/>
              <a:p>
                <a:endParaRPr lang="zh-CN" altLang="en-US"/>
              </a:p>
            </p:txBody>
          </p:sp>
        </p:grpSp>
        <p:grpSp>
          <p:nvGrpSpPr>
            <p:cNvPr id="74780" name="Group 33"/>
            <p:cNvGrpSpPr>
              <a:grpSpLocks/>
            </p:cNvGrpSpPr>
            <p:nvPr/>
          </p:nvGrpSpPr>
          <p:grpSpPr bwMode="auto">
            <a:xfrm>
              <a:off x="3651" y="980"/>
              <a:ext cx="426" cy="327"/>
              <a:chOff x="884" y="1173"/>
              <a:chExt cx="426" cy="327"/>
            </a:xfrm>
          </p:grpSpPr>
          <p:sp>
            <p:nvSpPr>
              <p:cNvPr id="74794" name="Text Box 34"/>
              <p:cNvSpPr txBox="1">
                <a:spLocks noChangeArrowheads="1"/>
              </p:cNvSpPr>
              <p:nvPr/>
            </p:nvSpPr>
            <p:spPr bwMode="auto">
              <a:xfrm>
                <a:off x="884" y="1173"/>
                <a:ext cx="426" cy="327"/>
              </a:xfrm>
              <a:prstGeom prst="rect">
                <a:avLst/>
              </a:prstGeom>
              <a:noFill/>
              <a:ln w="28575">
                <a:noFill/>
                <a:miter lim="800000"/>
                <a:headEnd/>
                <a:tailEnd/>
              </a:ln>
            </p:spPr>
            <p:txBody>
              <a:bodyPr anchor="ctr">
                <a:spAutoFit/>
              </a:bodyPr>
              <a:lstStyle/>
              <a:p>
                <a:pPr algn="ctr" eaLnBrk="1" hangingPunct="1"/>
                <a:r>
                  <a:rPr lang="en-US" altLang="zh-CN" sz="2800" i="1">
                    <a:solidFill>
                      <a:schemeClr val="bg1"/>
                    </a:solidFill>
                    <a:latin typeface="Times New Roman" pitchFamily="18" charset="0"/>
                    <a:ea typeface="宋体" charset="-122"/>
                  </a:rPr>
                  <a:t>I</a:t>
                </a:r>
                <a:r>
                  <a:rPr lang="en-US" altLang="zh-CN" sz="2800" baseline="-25000">
                    <a:solidFill>
                      <a:schemeClr val="bg1"/>
                    </a:solidFill>
                    <a:latin typeface="Times New Roman" pitchFamily="18" charset="0"/>
                    <a:ea typeface="宋体" charset="-122"/>
                  </a:rPr>
                  <a:t>1</a:t>
                </a:r>
                <a:endParaRPr lang="en-US" altLang="zh-CN" sz="2800">
                  <a:solidFill>
                    <a:srgbClr val="FFFF00"/>
                  </a:solidFill>
                  <a:ea typeface="仿宋_GB2312" pitchFamily="49" charset="-122"/>
                </a:endParaRPr>
              </a:p>
            </p:txBody>
          </p:sp>
          <p:sp>
            <p:nvSpPr>
              <p:cNvPr id="74795" name="Line 35"/>
              <p:cNvSpPr>
                <a:spLocks noChangeShapeType="1"/>
              </p:cNvSpPr>
              <p:nvPr/>
            </p:nvSpPr>
            <p:spPr bwMode="auto">
              <a:xfrm flipH="1">
                <a:off x="930" y="1480"/>
                <a:ext cx="272" cy="0"/>
              </a:xfrm>
              <a:prstGeom prst="line">
                <a:avLst/>
              </a:prstGeom>
              <a:noFill/>
              <a:ln w="28575">
                <a:solidFill>
                  <a:srgbClr val="66FFFF"/>
                </a:solidFill>
                <a:round/>
                <a:headEnd/>
                <a:tailEnd type="triangle" w="med" len="med"/>
              </a:ln>
            </p:spPr>
            <p:txBody>
              <a:bodyPr/>
              <a:lstStyle/>
              <a:p>
                <a:endParaRPr lang="zh-CN" altLang="en-US"/>
              </a:p>
            </p:txBody>
          </p:sp>
        </p:grpSp>
        <p:sp>
          <p:nvSpPr>
            <p:cNvPr id="74781" name="Rectangle 36"/>
            <p:cNvSpPr>
              <a:spLocks noChangeArrowheads="1"/>
            </p:cNvSpPr>
            <p:nvPr/>
          </p:nvSpPr>
          <p:spPr bwMode="auto">
            <a:xfrm>
              <a:off x="3742" y="1347"/>
              <a:ext cx="680" cy="767"/>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74782" name="Text Box 37"/>
            <p:cNvSpPr txBox="1">
              <a:spLocks noChangeArrowheads="1"/>
            </p:cNvSpPr>
            <p:nvPr/>
          </p:nvSpPr>
          <p:spPr bwMode="auto">
            <a:xfrm>
              <a:off x="3901" y="1304"/>
              <a:ext cx="408" cy="327"/>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a:t>
              </a:r>
              <a:endParaRPr lang="en-US" altLang="zh-CN" sz="2800">
                <a:solidFill>
                  <a:srgbClr val="FFFF00"/>
                </a:solidFill>
                <a:ea typeface="仿宋_GB2312" pitchFamily="49" charset="-122"/>
              </a:endParaRPr>
            </a:p>
          </p:txBody>
        </p:sp>
        <p:sp>
          <p:nvSpPr>
            <p:cNvPr id="74783" name="Text Box 38"/>
            <p:cNvSpPr txBox="1">
              <a:spLocks noChangeArrowheads="1"/>
            </p:cNvSpPr>
            <p:nvPr/>
          </p:nvSpPr>
          <p:spPr bwMode="auto">
            <a:xfrm>
              <a:off x="3992" y="1687"/>
              <a:ext cx="249" cy="326"/>
            </a:xfrm>
            <a:prstGeom prst="rect">
              <a:avLst/>
            </a:prstGeom>
            <a:noFill/>
            <a:ln w="28575">
              <a:noFill/>
              <a:miter lim="800000"/>
              <a:headEnd/>
              <a:tailEnd/>
            </a:ln>
          </p:spPr>
          <p:txBody>
            <a:bodyPr anchor="ctr">
              <a:spAutoFit/>
            </a:bodyPr>
            <a:lstStyle/>
            <a:p>
              <a:pPr algn="ctr" eaLnBrk="1" hangingPunct="1"/>
              <a:r>
                <a:rPr lang="en-US" altLang="zh-CN" sz="2800">
                  <a:solidFill>
                    <a:schemeClr val="bg1"/>
                  </a:solidFill>
                  <a:latin typeface="Times New Roman" pitchFamily="18" charset="0"/>
                  <a:ea typeface="宋体" charset="-122"/>
                </a:rPr>
                <a:t>_</a:t>
              </a:r>
              <a:endParaRPr lang="en-US" altLang="zh-CN" sz="2800">
                <a:solidFill>
                  <a:srgbClr val="FFFF00"/>
                </a:solidFill>
                <a:ea typeface="仿宋_GB2312" pitchFamily="49" charset="-122"/>
              </a:endParaRPr>
            </a:p>
          </p:txBody>
        </p:sp>
        <p:sp>
          <p:nvSpPr>
            <p:cNvPr id="74784" name="Line 39"/>
            <p:cNvSpPr>
              <a:spLocks noChangeShapeType="1"/>
            </p:cNvSpPr>
            <p:nvPr/>
          </p:nvSpPr>
          <p:spPr bwMode="auto">
            <a:xfrm>
              <a:off x="4422" y="2114"/>
              <a:ext cx="636" cy="0"/>
            </a:xfrm>
            <a:prstGeom prst="line">
              <a:avLst/>
            </a:prstGeom>
            <a:noFill/>
            <a:ln w="28575">
              <a:solidFill>
                <a:srgbClr val="FFCC00"/>
              </a:solidFill>
              <a:round/>
              <a:headEnd type="oval" w="med" len="med"/>
              <a:tailEnd/>
            </a:ln>
          </p:spPr>
          <p:txBody>
            <a:bodyPr/>
            <a:lstStyle/>
            <a:p>
              <a:endParaRPr lang="zh-CN" altLang="en-US"/>
            </a:p>
          </p:txBody>
        </p:sp>
        <p:sp>
          <p:nvSpPr>
            <p:cNvPr id="74785" name="Line 40"/>
            <p:cNvSpPr>
              <a:spLocks noChangeShapeType="1"/>
            </p:cNvSpPr>
            <p:nvPr/>
          </p:nvSpPr>
          <p:spPr bwMode="auto">
            <a:xfrm flipH="1">
              <a:off x="4082" y="663"/>
              <a:ext cx="23" cy="684"/>
            </a:xfrm>
            <a:prstGeom prst="line">
              <a:avLst/>
            </a:prstGeom>
            <a:noFill/>
            <a:ln w="28575">
              <a:solidFill>
                <a:srgbClr val="FFCC00"/>
              </a:solidFill>
              <a:round/>
              <a:headEnd/>
              <a:tailEnd type="oval" w="med" len="med"/>
            </a:ln>
          </p:spPr>
          <p:txBody>
            <a:bodyPr/>
            <a:lstStyle/>
            <a:p>
              <a:endParaRPr lang="zh-CN" altLang="en-US"/>
            </a:p>
          </p:txBody>
        </p:sp>
        <p:sp>
          <p:nvSpPr>
            <p:cNvPr id="74786" name="Line 41"/>
            <p:cNvSpPr>
              <a:spLocks noChangeShapeType="1"/>
            </p:cNvSpPr>
            <p:nvPr/>
          </p:nvSpPr>
          <p:spPr bwMode="auto">
            <a:xfrm>
              <a:off x="4105" y="663"/>
              <a:ext cx="954" cy="1"/>
            </a:xfrm>
            <a:prstGeom prst="line">
              <a:avLst/>
            </a:prstGeom>
            <a:noFill/>
            <a:ln w="28575">
              <a:solidFill>
                <a:srgbClr val="FFCC00"/>
              </a:solidFill>
              <a:round/>
              <a:headEnd/>
              <a:tailEnd/>
            </a:ln>
          </p:spPr>
          <p:txBody>
            <a:bodyPr/>
            <a:lstStyle/>
            <a:p>
              <a:endParaRPr lang="zh-CN" altLang="en-US"/>
            </a:p>
          </p:txBody>
        </p:sp>
        <p:sp>
          <p:nvSpPr>
            <p:cNvPr id="74787" name="Line 42"/>
            <p:cNvSpPr>
              <a:spLocks noChangeShapeType="1"/>
            </p:cNvSpPr>
            <p:nvPr/>
          </p:nvSpPr>
          <p:spPr bwMode="auto">
            <a:xfrm>
              <a:off x="3742" y="1706"/>
              <a:ext cx="0" cy="363"/>
            </a:xfrm>
            <a:prstGeom prst="line">
              <a:avLst/>
            </a:prstGeom>
            <a:noFill/>
            <a:ln w="28575">
              <a:solidFill>
                <a:srgbClr val="66FFFF"/>
              </a:solidFill>
              <a:round/>
              <a:headEnd/>
              <a:tailEnd type="triangle" w="med" len="med"/>
            </a:ln>
          </p:spPr>
          <p:txBody>
            <a:bodyPr/>
            <a:lstStyle/>
            <a:p>
              <a:endParaRPr lang="zh-CN" altLang="en-US"/>
            </a:p>
          </p:txBody>
        </p:sp>
        <p:sp>
          <p:nvSpPr>
            <p:cNvPr id="74788" name="Rectangle 43"/>
            <p:cNvSpPr>
              <a:spLocks noChangeArrowheads="1"/>
            </p:cNvSpPr>
            <p:nvPr/>
          </p:nvSpPr>
          <p:spPr bwMode="auto">
            <a:xfrm>
              <a:off x="4014" y="84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74789" name="Rectangle 44"/>
            <p:cNvSpPr>
              <a:spLocks noChangeArrowheads="1"/>
            </p:cNvSpPr>
            <p:nvPr/>
          </p:nvSpPr>
          <p:spPr bwMode="auto">
            <a:xfrm>
              <a:off x="4377" y="152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74790" name="AutoShape 45"/>
            <p:cNvSpPr>
              <a:spLocks noChangeArrowheads="1"/>
            </p:cNvSpPr>
            <p:nvPr/>
          </p:nvSpPr>
          <p:spPr bwMode="auto">
            <a:xfrm rot="10800000">
              <a:off x="3561" y="1434"/>
              <a:ext cx="362" cy="363"/>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grpSp>
          <p:nvGrpSpPr>
            <p:cNvPr id="74791" name="Group 46"/>
            <p:cNvGrpSpPr>
              <a:grpSpLocks/>
            </p:cNvGrpSpPr>
            <p:nvPr/>
          </p:nvGrpSpPr>
          <p:grpSpPr bwMode="auto">
            <a:xfrm>
              <a:off x="4876" y="1207"/>
              <a:ext cx="363" cy="363"/>
              <a:chOff x="4785" y="709"/>
              <a:chExt cx="363" cy="363"/>
            </a:xfrm>
          </p:grpSpPr>
          <p:sp>
            <p:nvSpPr>
              <p:cNvPr id="74792" name="Oval 47"/>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74793" name="Line 48"/>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nvGrpSpPr>
          <p:cNvPr id="74764" name="Group 49"/>
          <p:cNvGrpSpPr>
            <a:grpSpLocks/>
          </p:cNvGrpSpPr>
          <p:nvPr/>
        </p:nvGrpSpPr>
        <p:grpSpPr bwMode="auto">
          <a:xfrm>
            <a:off x="6588125" y="6446838"/>
            <a:ext cx="792163" cy="366712"/>
            <a:chOff x="5193" y="4020"/>
            <a:chExt cx="499" cy="231"/>
          </a:xfrm>
        </p:grpSpPr>
        <p:pic>
          <p:nvPicPr>
            <p:cNvPr id="74765" name="Picture 50"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74766" name="Text Box 5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5746"/>
                                        </p:tgtEl>
                                        <p:attrNameLst>
                                          <p:attrName>style.visibility</p:attrName>
                                        </p:attrNameLst>
                                      </p:cBhvr>
                                      <p:to>
                                        <p:strVal val="visible"/>
                                      </p:to>
                                    </p:set>
                                    <p:anim calcmode="lin" valueType="num">
                                      <p:cBhvr additive="base">
                                        <p:cTn id="7" dur="500" fill="hold"/>
                                        <p:tgtEl>
                                          <p:spTgt spid="415746"/>
                                        </p:tgtEl>
                                        <p:attrNameLst>
                                          <p:attrName>ppt_x</p:attrName>
                                        </p:attrNameLst>
                                      </p:cBhvr>
                                      <p:tavLst>
                                        <p:tav tm="0">
                                          <p:val>
                                            <p:strVal val="1+#ppt_w/2"/>
                                          </p:val>
                                        </p:tav>
                                        <p:tav tm="100000">
                                          <p:val>
                                            <p:strVal val="#ppt_x"/>
                                          </p:val>
                                        </p:tav>
                                      </p:tavLst>
                                    </p:anim>
                                    <p:anim calcmode="lin" valueType="num">
                                      <p:cBhvr additive="base">
                                        <p:cTn id="8" dur="500" fill="hold"/>
                                        <p:tgtEl>
                                          <p:spTgt spid="4157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415749"/>
                                        </p:tgtEl>
                                        <p:attrNameLst>
                                          <p:attrName>style.visibility</p:attrName>
                                        </p:attrNameLst>
                                      </p:cBhvr>
                                      <p:to>
                                        <p:strVal val="visible"/>
                                      </p:to>
                                    </p:set>
                                    <p:animEffect transition="in" filter="strips(downRight)">
                                      <p:cBhvr>
                                        <p:cTn id="18" dur="3000"/>
                                        <p:tgtEl>
                                          <p:spTgt spid="41574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415748"/>
                                        </p:tgtEl>
                                        <p:attrNameLst>
                                          <p:attrName>style.visibility</p:attrName>
                                        </p:attrNameLst>
                                      </p:cBhvr>
                                      <p:to>
                                        <p:strVal val="visible"/>
                                      </p:to>
                                    </p:set>
                                    <p:animEffect transition="in" filter="strips(downRight)">
                                      <p:cBhvr>
                                        <p:cTn id="23" dur="2000"/>
                                        <p:tgtEl>
                                          <p:spTgt spid="4157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415747"/>
                                        </p:tgtEl>
                                        <p:attrNameLst>
                                          <p:attrName>style.visibility</p:attrName>
                                        </p:attrNameLst>
                                      </p:cBhvr>
                                      <p:to>
                                        <p:strVal val="visible"/>
                                      </p:to>
                                    </p:set>
                                    <p:animEffect transition="in" filter="strips(downRight)">
                                      <p:cBhvr>
                                        <p:cTn id="28" dur="3000"/>
                                        <p:tgtEl>
                                          <p:spTgt spid="4157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15756"/>
                                        </p:tgtEl>
                                        <p:attrNameLst>
                                          <p:attrName>style.visibility</p:attrName>
                                        </p:attrNameLst>
                                      </p:cBhvr>
                                      <p:to>
                                        <p:strVal val="visible"/>
                                      </p:to>
                                    </p:set>
                                    <p:anim calcmode="lin" valueType="num">
                                      <p:cBhvr additive="base">
                                        <p:cTn id="33" dur="500" fill="hold"/>
                                        <p:tgtEl>
                                          <p:spTgt spid="415756"/>
                                        </p:tgtEl>
                                        <p:attrNameLst>
                                          <p:attrName>ppt_x</p:attrName>
                                        </p:attrNameLst>
                                      </p:cBhvr>
                                      <p:tavLst>
                                        <p:tav tm="0">
                                          <p:val>
                                            <p:strVal val="0-#ppt_w/2"/>
                                          </p:val>
                                        </p:tav>
                                        <p:tav tm="100000">
                                          <p:val>
                                            <p:strVal val="#ppt_x"/>
                                          </p:val>
                                        </p:tav>
                                      </p:tavLst>
                                    </p:anim>
                                    <p:anim calcmode="lin" valueType="num">
                                      <p:cBhvr additive="base">
                                        <p:cTn id="34" dur="500" fill="hold"/>
                                        <p:tgtEl>
                                          <p:spTgt spid="415756"/>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3000"/>
                                        <p:tgtEl>
                                          <p:spTgt spid="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nodeType="clickEffect">
                                  <p:stCondLst>
                                    <p:cond delay="0"/>
                                  </p:stCondLst>
                                  <p:childTnLst>
                                    <p:set>
                                      <p:cBhvr>
                                        <p:cTn id="42" dur="1" fill="hold">
                                          <p:stCondLst>
                                            <p:cond delay="0"/>
                                          </p:stCondLst>
                                        </p:cTn>
                                        <p:tgtEl>
                                          <p:spTgt spid="415760"/>
                                        </p:tgtEl>
                                        <p:attrNameLst>
                                          <p:attrName>style.visibility</p:attrName>
                                        </p:attrNameLst>
                                      </p:cBhvr>
                                      <p:to>
                                        <p:strVal val="visible"/>
                                      </p:to>
                                    </p:set>
                                    <p:animEffect transition="in" filter="strips(downRight)">
                                      <p:cBhvr>
                                        <p:cTn id="43" dur="3000"/>
                                        <p:tgtEl>
                                          <p:spTgt spid="415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p:bldP spid="41575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Text Box 2"/>
          <p:cNvSpPr txBox="1">
            <a:spLocks noChangeArrowheads="1"/>
          </p:cNvSpPr>
          <p:nvPr/>
        </p:nvSpPr>
        <p:spPr bwMode="auto">
          <a:xfrm>
            <a:off x="971550" y="1268413"/>
            <a:ext cx="7272338" cy="1117600"/>
          </a:xfrm>
          <a:prstGeom prst="rect">
            <a:avLst/>
          </a:prstGeom>
          <a:noFill/>
          <a:ln w="9525">
            <a:noFill/>
            <a:miter lim="800000"/>
            <a:headEnd/>
            <a:tailEnd/>
          </a:ln>
        </p:spPr>
        <p:txBody>
          <a:bodyPr>
            <a:spAutoFit/>
          </a:bodyPr>
          <a:lstStyle/>
          <a:p>
            <a:pPr marL="342900" indent="-342900" eaLnBrk="1" hangingPunct="1">
              <a:lnSpc>
                <a:spcPct val="120000"/>
              </a:lnSpc>
              <a:buFontTx/>
              <a:buAutoNum type="circleNumDbPlain"/>
            </a:pPr>
            <a:r>
              <a:rPr lang="zh-CN" altLang="en-US" sz="2800" b="1">
                <a:solidFill>
                  <a:srgbClr val="FFFF00"/>
                </a:solidFill>
                <a:latin typeface="楷体_GB2312" pitchFamily="49" charset="-122"/>
                <a:ea typeface="楷体_GB2312" pitchFamily="49" charset="-122"/>
              </a:rPr>
              <a:t>最大功率传输定理用于一端口电路给定</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负载电阻可调的情况</a:t>
            </a:r>
            <a:r>
              <a:rPr lang="en-US" altLang="zh-CN" sz="2800" b="1">
                <a:solidFill>
                  <a:srgbClr val="FFFF00"/>
                </a:solidFill>
                <a:latin typeface="楷体_GB2312" pitchFamily="49" charset="-122"/>
                <a:ea typeface="楷体_GB2312" pitchFamily="49" charset="-122"/>
              </a:rPr>
              <a:t>;</a:t>
            </a:r>
          </a:p>
        </p:txBody>
      </p:sp>
      <p:sp>
        <p:nvSpPr>
          <p:cNvPr id="416771" name="Text Box 3"/>
          <p:cNvSpPr txBox="1">
            <a:spLocks noChangeArrowheads="1"/>
          </p:cNvSpPr>
          <p:nvPr/>
        </p:nvSpPr>
        <p:spPr bwMode="auto">
          <a:xfrm>
            <a:off x="900113" y="2420938"/>
            <a:ext cx="7416800" cy="1630362"/>
          </a:xfrm>
          <a:prstGeom prst="rect">
            <a:avLst/>
          </a:prstGeom>
          <a:noFill/>
          <a:ln w="9525">
            <a:noFill/>
            <a:miter lim="800000"/>
            <a:headEnd/>
            <a:tailEnd/>
          </a:ln>
        </p:spPr>
        <p:txBody>
          <a:bodyPr>
            <a:spAutoFit/>
          </a:bodyPr>
          <a:lstStyle/>
          <a:p>
            <a:pPr marL="342900" indent="-342900" eaLnBrk="1" hangingPunct="1">
              <a:lnSpc>
                <a:spcPct val="120000"/>
              </a:lnSpc>
              <a:buFontTx/>
              <a:buAutoNum type="circleNumDbPlain" startAt="2"/>
            </a:pPr>
            <a:r>
              <a:rPr lang="zh-CN" altLang="en-US" sz="2800" b="1">
                <a:solidFill>
                  <a:srgbClr val="FFFF00"/>
                </a:solidFill>
                <a:latin typeface="楷体_GB2312" pitchFamily="49" charset="-122"/>
                <a:ea typeface="楷体_GB2312" pitchFamily="49" charset="-122"/>
              </a:rPr>
              <a:t>一端口等效电阻消耗的功率一般并不等于端口内部消耗的功率</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因此当负载获取最大功率时</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电路的传输效率并不一定是</a:t>
            </a:r>
            <a:r>
              <a:rPr lang="en-US" altLang="zh-CN" sz="2800">
                <a:solidFill>
                  <a:srgbClr val="FFFF00"/>
                </a:solidFill>
                <a:latin typeface="Times New Roman" pitchFamily="18" charset="0"/>
                <a:ea typeface="楷体_GB2312" pitchFamily="49" charset="-122"/>
              </a:rPr>
              <a:t>50%;</a:t>
            </a:r>
          </a:p>
        </p:txBody>
      </p:sp>
      <p:sp>
        <p:nvSpPr>
          <p:cNvPr id="416772" name="Text Box 4"/>
          <p:cNvSpPr txBox="1">
            <a:spLocks noChangeArrowheads="1"/>
          </p:cNvSpPr>
          <p:nvPr/>
        </p:nvSpPr>
        <p:spPr bwMode="auto">
          <a:xfrm>
            <a:off x="900113" y="4076700"/>
            <a:ext cx="7416800" cy="1117600"/>
          </a:xfrm>
          <a:prstGeom prst="rect">
            <a:avLst/>
          </a:prstGeom>
          <a:noFill/>
          <a:ln w="9525">
            <a:noFill/>
            <a:miter lim="800000"/>
            <a:headEnd/>
            <a:tailEnd/>
          </a:ln>
        </p:spPr>
        <p:txBody>
          <a:bodyPr>
            <a:spAutoFit/>
          </a:bodyPr>
          <a:lstStyle/>
          <a:p>
            <a:pPr marL="342900" indent="-342900" eaLnBrk="1" hangingPunct="1">
              <a:lnSpc>
                <a:spcPct val="120000"/>
              </a:lnSpc>
              <a:buFontTx/>
              <a:buAutoNum type="circleNumDbPlain" startAt="3"/>
            </a:pPr>
            <a:r>
              <a:rPr lang="zh-CN" altLang="en-US" sz="2800" b="1">
                <a:solidFill>
                  <a:srgbClr val="FFFF00"/>
                </a:solidFill>
                <a:latin typeface="楷体_GB2312" pitchFamily="49" charset="-122"/>
                <a:ea typeface="楷体_GB2312" pitchFamily="49" charset="-122"/>
              </a:rPr>
              <a:t>计算最大功率问题结合应用戴维宁定理或诺顿定理最方便</a:t>
            </a:r>
            <a:r>
              <a:rPr lang="en-US" altLang="zh-CN" sz="2800" b="1">
                <a:solidFill>
                  <a:srgbClr val="FFFF00"/>
                </a:solidFill>
                <a:latin typeface="楷体_GB2312" pitchFamily="49" charset="-122"/>
                <a:ea typeface="楷体_GB2312" pitchFamily="49" charset="-122"/>
              </a:rPr>
              <a:t>.</a:t>
            </a:r>
          </a:p>
        </p:txBody>
      </p:sp>
      <p:grpSp>
        <p:nvGrpSpPr>
          <p:cNvPr id="75781" name="Group 5"/>
          <p:cNvGrpSpPr>
            <a:grpSpLocks/>
          </p:cNvGrpSpPr>
          <p:nvPr/>
        </p:nvGrpSpPr>
        <p:grpSpPr bwMode="auto">
          <a:xfrm>
            <a:off x="8316913" y="6446838"/>
            <a:ext cx="792162" cy="366712"/>
            <a:chOff x="5193" y="4020"/>
            <a:chExt cx="499" cy="231"/>
          </a:xfrm>
        </p:grpSpPr>
        <p:pic>
          <p:nvPicPr>
            <p:cNvPr id="75791" name="Picture 6"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5792" name="Text Box 7">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75782" name="Group 8"/>
          <p:cNvGrpSpPr>
            <a:grpSpLocks/>
          </p:cNvGrpSpPr>
          <p:nvPr/>
        </p:nvGrpSpPr>
        <p:grpSpPr bwMode="auto">
          <a:xfrm>
            <a:off x="7453313" y="6446838"/>
            <a:ext cx="792162" cy="366712"/>
            <a:chOff x="4649" y="4020"/>
            <a:chExt cx="499" cy="231"/>
          </a:xfrm>
        </p:grpSpPr>
        <p:pic>
          <p:nvPicPr>
            <p:cNvPr id="75789" name="Picture 9"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75790" name="Text Box 10">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4" name="Group 11"/>
          <p:cNvGrpSpPr>
            <a:grpSpLocks/>
          </p:cNvGrpSpPr>
          <p:nvPr/>
        </p:nvGrpSpPr>
        <p:grpSpPr bwMode="auto">
          <a:xfrm>
            <a:off x="684213" y="549275"/>
            <a:ext cx="1644650" cy="850900"/>
            <a:chOff x="385" y="3022"/>
            <a:chExt cx="1036" cy="536"/>
          </a:xfrm>
        </p:grpSpPr>
        <p:pic>
          <p:nvPicPr>
            <p:cNvPr id="75787" name="Picture 12" descr="123"/>
            <p:cNvPicPr>
              <a:picLocks noChangeAspect="1" noChangeArrowheads="1"/>
            </p:cNvPicPr>
            <p:nvPr/>
          </p:nvPicPr>
          <p:blipFill>
            <a:blip r:embed="rId3"/>
            <a:srcRect/>
            <a:stretch>
              <a:fillRect/>
            </a:stretch>
          </p:blipFill>
          <p:spPr bwMode="auto">
            <a:xfrm>
              <a:off x="385" y="3022"/>
              <a:ext cx="590" cy="536"/>
            </a:xfrm>
            <a:prstGeom prst="rect">
              <a:avLst/>
            </a:prstGeom>
            <a:noFill/>
            <a:ln w="9525">
              <a:noFill/>
              <a:miter lim="800000"/>
              <a:headEnd/>
              <a:tailEnd/>
            </a:ln>
          </p:spPr>
        </p:pic>
        <p:sp>
          <p:nvSpPr>
            <p:cNvPr id="75788" name="Text Box 13"/>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kumimoji="1" lang="zh-CN" altLang="en-US" sz="3200">
                  <a:solidFill>
                    <a:srgbClr val="FA7748"/>
                  </a:solidFill>
                  <a:latin typeface="Times New Roman" pitchFamily="18" charset="0"/>
                  <a:ea typeface="华文行楷" pitchFamily="2" charset="-122"/>
                </a:rPr>
                <a:t>注意</a:t>
              </a:r>
            </a:p>
          </p:txBody>
        </p:sp>
      </p:grpSp>
      <p:grpSp>
        <p:nvGrpSpPr>
          <p:cNvPr id="75784" name="Group 14"/>
          <p:cNvGrpSpPr>
            <a:grpSpLocks/>
          </p:cNvGrpSpPr>
          <p:nvPr/>
        </p:nvGrpSpPr>
        <p:grpSpPr bwMode="auto">
          <a:xfrm>
            <a:off x="6588125" y="6446838"/>
            <a:ext cx="792163" cy="366712"/>
            <a:chOff x="5193" y="4020"/>
            <a:chExt cx="499" cy="231"/>
          </a:xfrm>
        </p:grpSpPr>
        <p:pic>
          <p:nvPicPr>
            <p:cNvPr id="75785" name="Picture 1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5786" name="Text Box 16">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6770"/>
                                        </p:tgtEl>
                                        <p:attrNameLst>
                                          <p:attrName>style.visibility</p:attrName>
                                        </p:attrNameLst>
                                      </p:cBhvr>
                                      <p:to>
                                        <p:strVal val="visible"/>
                                      </p:to>
                                    </p:set>
                                    <p:animEffect transition="in" filter="wipe(up)">
                                      <p:cBhvr>
                                        <p:cTn id="12" dur="2000"/>
                                        <p:tgtEl>
                                          <p:spTgt spid="4167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6771"/>
                                        </p:tgtEl>
                                        <p:attrNameLst>
                                          <p:attrName>style.visibility</p:attrName>
                                        </p:attrNameLst>
                                      </p:cBhvr>
                                      <p:to>
                                        <p:strVal val="visible"/>
                                      </p:to>
                                    </p:set>
                                    <p:animEffect transition="in" filter="wipe(up)">
                                      <p:cBhvr>
                                        <p:cTn id="17" dur="2000"/>
                                        <p:tgtEl>
                                          <p:spTgt spid="4167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6772"/>
                                        </p:tgtEl>
                                        <p:attrNameLst>
                                          <p:attrName>style.visibility</p:attrName>
                                        </p:attrNameLst>
                                      </p:cBhvr>
                                      <p:to>
                                        <p:strVal val="visible"/>
                                      </p:to>
                                    </p:set>
                                    <p:animEffect transition="in" filter="wipe(up)">
                                      <p:cBhvr>
                                        <p:cTn id="22" dur="20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0" grpId="0"/>
      <p:bldP spid="416771" grpId="0"/>
      <p:bldP spid="416772"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1979613" y="5121275"/>
            <a:ext cx="6694487" cy="1260475"/>
          </a:xfrm>
          <a:prstGeom prst="rect">
            <a:avLst/>
          </a:prstGeom>
          <a:noFill/>
          <a:ln w="12700">
            <a:noFill/>
            <a:miter lim="800000"/>
            <a:headEnd/>
            <a:tailEnd/>
          </a:ln>
        </p:spPr>
        <p:txBody>
          <a:bodyPr>
            <a:spAutoFit/>
          </a:bodyPr>
          <a:lstStyle/>
          <a:p>
            <a:pPr eaLnBrk="1" hangingPunct="1">
              <a:lnSpc>
                <a:spcPct val="120000"/>
              </a:lnSpc>
            </a:pPr>
            <a:r>
              <a:rPr kumimoji="1" lang="zh-CN" altLang="en-US" sz="3200" i="1">
                <a:latin typeface="Times New Roman" pitchFamily="18" charset="0"/>
                <a:ea typeface="宋体" charset="-122"/>
              </a:rPr>
              <a:t>  </a:t>
            </a:r>
            <a:r>
              <a:rPr kumimoji="1" lang="en-US" altLang="zh-CN" sz="3200" i="1">
                <a:latin typeface="Times New Roman" pitchFamily="18" charset="0"/>
                <a:ea typeface="宋体" charset="-122"/>
              </a:rPr>
              <a:t>i</a:t>
            </a:r>
            <a:r>
              <a:rPr kumimoji="1" lang="en-US" altLang="zh-CN" sz="3200" baseline="-25000">
                <a:latin typeface="Times New Roman" pitchFamily="18" charset="0"/>
                <a:ea typeface="宋体" charset="-122"/>
              </a:rPr>
              <a:t>1</a:t>
            </a:r>
            <a:r>
              <a:rPr kumimoji="1" lang="en-US" altLang="zh-CN" sz="3200" baseline="-25000">
                <a:latin typeface="Times New Roman" pitchFamily="18" charset="0"/>
                <a:ea typeface="宋体" charset="-122"/>
                <a:sym typeface="Symbol" pitchFamily="18" charset="2"/>
              </a:rPr>
              <a:t> </a:t>
            </a:r>
            <a:r>
              <a:rPr kumimoji="1" lang="en-US" altLang="zh-CN" sz="3200" i="1">
                <a:latin typeface="Times New Roman" pitchFamily="18" charset="0"/>
                <a:ea typeface="宋体" charset="-122"/>
              </a:rPr>
              <a:t>=i</a:t>
            </a:r>
            <a:r>
              <a:rPr kumimoji="1" lang="en-US" altLang="zh-CN" sz="3200" baseline="-25000">
                <a:latin typeface="Times New Roman" pitchFamily="18" charset="0"/>
                <a:ea typeface="宋体" charset="-122"/>
              </a:rPr>
              <a:t>1Y</a:t>
            </a:r>
            <a:r>
              <a:rPr kumimoji="1" lang="en-US" altLang="zh-CN" sz="3200" i="1" baseline="-25000">
                <a:latin typeface="Times New Roman" pitchFamily="18" charset="0"/>
                <a:ea typeface="宋体" charset="-122"/>
              </a:rPr>
              <a:t> </a:t>
            </a:r>
            <a:r>
              <a:rPr kumimoji="1" lang="en-US" altLang="zh-CN" sz="3200">
                <a:latin typeface="Times New Roman" pitchFamily="18" charset="0"/>
                <a:ea typeface="宋体" charset="-122"/>
              </a:rPr>
              <a:t>,        </a:t>
            </a:r>
            <a:r>
              <a:rPr kumimoji="1" lang="en-US" altLang="zh-CN" sz="3200" i="1">
                <a:latin typeface="Times New Roman" pitchFamily="18" charset="0"/>
                <a:ea typeface="宋体" charset="-122"/>
              </a:rPr>
              <a:t>i</a:t>
            </a:r>
            <a:r>
              <a:rPr kumimoji="1" lang="en-US" altLang="zh-CN" sz="3200" baseline="-25000">
                <a:latin typeface="Times New Roman" pitchFamily="18" charset="0"/>
                <a:ea typeface="宋体" charset="-122"/>
              </a:rPr>
              <a:t>2 </a:t>
            </a:r>
            <a:r>
              <a:rPr kumimoji="1" lang="en-US" altLang="zh-CN" sz="3200" baseline="-25000">
                <a:latin typeface="Times New Roman" pitchFamily="18" charset="0"/>
                <a:ea typeface="宋体" charset="-122"/>
                <a:sym typeface="Symbol" pitchFamily="18" charset="2"/>
              </a:rPr>
              <a:t></a:t>
            </a:r>
            <a:r>
              <a:rPr kumimoji="1" lang="en-US" altLang="zh-CN" sz="3200" baseline="-25000">
                <a:latin typeface="Times New Roman" pitchFamily="18" charset="0"/>
                <a:ea typeface="宋体" charset="-122"/>
              </a:rPr>
              <a:t>  </a:t>
            </a:r>
            <a:r>
              <a:rPr kumimoji="1" lang="en-US" altLang="zh-CN" sz="3200" i="1">
                <a:latin typeface="Times New Roman" pitchFamily="18" charset="0"/>
                <a:ea typeface="宋体" charset="-122"/>
              </a:rPr>
              <a:t>=i</a:t>
            </a:r>
            <a:r>
              <a:rPr kumimoji="1" lang="en-US" altLang="zh-CN" sz="3200" baseline="-25000">
                <a:latin typeface="Times New Roman" pitchFamily="18" charset="0"/>
                <a:ea typeface="宋体" charset="-122"/>
              </a:rPr>
              <a:t>2Y</a:t>
            </a:r>
            <a:r>
              <a:rPr kumimoji="1" lang="en-US" altLang="zh-CN" sz="3200" i="1" baseline="-25000">
                <a:latin typeface="Times New Roman" pitchFamily="18" charset="0"/>
                <a:ea typeface="宋体" charset="-122"/>
              </a:rPr>
              <a:t> </a:t>
            </a:r>
            <a:r>
              <a:rPr kumimoji="1" lang="en-US" altLang="zh-CN" sz="3200">
                <a:latin typeface="Times New Roman" pitchFamily="18" charset="0"/>
                <a:ea typeface="宋体" charset="-122"/>
              </a:rPr>
              <a:t>,</a:t>
            </a:r>
            <a:r>
              <a:rPr kumimoji="1" lang="en-US" altLang="zh-CN" sz="3200" i="1">
                <a:latin typeface="Times New Roman" pitchFamily="18" charset="0"/>
                <a:ea typeface="宋体" charset="-122"/>
              </a:rPr>
              <a:t>       i</a:t>
            </a:r>
            <a:r>
              <a:rPr kumimoji="1" lang="en-US" altLang="zh-CN" sz="3200" baseline="-25000">
                <a:latin typeface="Times New Roman" pitchFamily="18" charset="0"/>
                <a:ea typeface="宋体" charset="-122"/>
              </a:rPr>
              <a:t>3 </a:t>
            </a:r>
            <a:r>
              <a:rPr kumimoji="1" lang="en-US" altLang="zh-CN" sz="3200" baseline="-25000">
                <a:latin typeface="Times New Roman" pitchFamily="18" charset="0"/>
                <a:ea typeface="宋体" charset="-122"/>
                <a:sym typeface="Symbol" pitchFamily="18" charset="2"/>
              </a:rPr>
              <a:t> </a:t>
            </a:r>
            <a:r>
              <a:rPr kumimoji="1" lang="en-US" altLang="zh-CN" sz="3200" i="1">
                <a:latin typeface="Times New Roman" pitchFamily="18" charset="0"/>
                <a:ea typeface="宋体" charset="-122"/>
              </a:rPr>
              <a:t>=i</a:t>
            </a:r>
            <a:r>
              <a:rPr kumimoji="1" lang="en-US" altLang="zh-CN" sz="3200" baseline="-25000">
                <a:latin typeface="Times New Roman" pitchFamily="18" charset="0"/>
                <a:ea typeface="宋体" charset="-122"/>
              </a:rPr>
              <a:t>3Y</a:t>
            </a:r>
            <a:r>
              <a:rPr kumimoji="1" lang="en-US" altLang="zh-CN" sz="3200" i="1">
                <a:latin typeface="Times New Roman" pitchFamily="18" charset="0"/>
                <a:ea typeface="宋体" charset="-122"/>
              </a:rPr>
              <a:t> </a:t>
            </a:r>
            <a:r>
              <a:rPr kumimoji="1" lang="en-US" altLang="zh-CN" sz="3200">
                <a:latin typeface="Times New Roman" pitchFamily="18" charset="0"/>
                <a:ea typeface="宋体" charset="-122"/>
              </a:rPr>
              <a:t>,</a:t>
            </a:r>
            <a:endParaRPr kumimoji="1" lang="en-US" altLang="zh-CN" sz="3200" i="1">
              <a:latin typeface="Times New Roman" pitchFamily="18" charset="0"/>
              <a:ea typeface="宋体" charset="-122"/>
            </a:endParaRPr>
          </a:p>
          <a:p>
            <a:pPr eaLnBrk="1" hangingPunct="1">
              <a:lnSpc>
                <a:spcPct val="120000"/>
              </a:lnSpc>
            </a:pPr>
            <a:r>
              <a:rPr kumimoji="1" lang="en-US" altLang="zh-CN" sz="3200">
                <a:latin typeface="Times New Roman" pitchFamily="18" charset="0"/>
                <a:ea typeface="宋体" charset="-122"/>
              </a:rPr>
              <a:t>  </a:t>
            </a:r>
            <a:r>
              <a:rPr kumimoji="1" lang="en-US" altLang="zh-CN" sz="3200" i="1">
                <a:latin typeface="Times New Roman" pitchFamily="18" charset="0"/>
                <a:ea typeface="宋体" charset="-122"/>
              </a:rPr>
              <a:t>u</a:t>
            </a:r>
            <a:r>
              <a:rPr kumimoji="1" lang="en-US" altLang="zh-CN" sz="3200" baseline="-25000">
                <a:latin typeface="Times New Roman" pitchFamily="18" charset="0"/>
                <a:ea typeface="宋体" charset="-122"/>
              </a:rPr>
              <a:t>12</a:t>
            </a:r>
            <a:r>
              <a:rPr kumimoji="1" lang="en-US" altLang="zh-CN" sz="3200" baseline="-25000">
                <a:latin typeface="Times New Roman" pitchFamily="18" charset="0"/>
                <a:ea typeface="宋体" charset="-122"/>
                <a:sym typeface="Symbol" pitchFamily="18" charset="2"/>
              </a:rPr>
              <a:t> </a:t>
            </a:r>
            <a:r>
              <a:rPr kumimoji="1" lang="en-US" altLang="zh-CN" sz="3200" i="1">
                <a:latin typeface="Times New Roman" pitchFamily="18" charset="0"/>
                <a:ea typeface="宋体" charset="-122"/>
              </a:rPr>
              <a:t>=u</a:t>
            </a:r>
            <a:r>
              <a:rPr kumimoji="1" lang="en-US" altLang="zh-CN" sz="3200" baseline="-25000">
                <a:latin typeface="Times New Roman" pitchFamily="18" charset="0"/>
                <a:ea typeface="宋体" charset="-122"/>
              </a:rPr>
              <a:t>12Y</a:t>
            </a:r>
            <a:r>
              <a:rPr kumimoji="1" lang="en-US" altLang="zh-CN" sz="3200" i="1" baseline="-25000">
                <a:latin typeface="Times New Roman" pitchFamily="18" charset="0"/>
                <a:ea typeface="宋体" charset="-122"/>
              </a:rPr>
              <a:t> </a:t>
            </a:r>
            <a:r>
              <a:rPr kumimoji="1" lang="en-US" altLang="zh-CN" sz="3200">
                <a:latin typeface="Times New Roman" pitchFamily="18" charset="0"/>
                <a:ea typeface="宋体" charset="-122"/>
              </a:rPr>
              <a:t>,   </a:t>
            </a:r>
            <a:r>
              <a:rPr kumimoji="1" lang="en-US" altLang="zh-CN" sz="3200" i="1">
                <a:latin typeface="Times New Roman" pitchFamily="18" charset="0"/>
                <a:ea typeface="宋体" charset="-122"/>
              </a:rPr>
              <a:t>u</a:t>
            </a:r>
            <a:r>
              <a:rPr kumimoji="1" lang="en-US" altLang="zh-CN" sz="3200" baseline="-25000">
                <a:latin typeface="Times New Roman" pitchFamily="18" charset="0"/>
                <a:ea typeface="宋体" charset="-122"/>
              </a:rPr>
              <a:t>23</a:t>
            </a:r>
            <a:r>
              <a:rPr kumimoji="1" lang="en-US" altLang="zh-CN" sz="3200" baseline="-25000">
                <a:latin typeface="Times New Roman" pitchFamily="18" charset="0"/>
                <a:ea typeface="宋体" charset="-122"/>
                <a:sym typeface="Symbol" pitchFamily="18" charset="2"/>
              </a:rPr>
              <a:t> </a:t>
            </a:r>
            <a:r>
              <a:rPr kumimoji="1" lang="en-US" altLang="zh-CN" sz="3200" i="1">
                <a:latin typeface="Times New Roman" pitchFamily="18" charset="0"/>
                <a:ea typeface="宋体" charset="-122"/>
              </a:rPr>
              <a:t>=u</a:t>
            </a:r>
            <a:r>
              <a:rPr kumimoji="1" lang="en-US" altLang="zh-CN" sz="3200" baseline="-25000">
                <a:latin typeface="Times New Roman" pitchFamily="18" charset="0"/>
                <a:ea typeface="宋体" charset="-122"/>
              </a:rPr>
              <a:t>23Y</a:t>
            </a:r>
            <a:r>
              <a:rPr kumimoji="1" lang="en-US" altLang="zh-CN" sz="3200" i="1" baseline="-25000">
                <a:latin typeface="Times New Roman" pitchFamily="18" charset="0"/>
                <a:ea typeface="宋体" charset="-122"/>
              </a:rPr>
              <a:t> </a:t>
            </a:r>
            <a:r>
              <a:rPr kumimoji="1" lang="en-US" altLang="zh-CN" sz="3200" i="1">
                <a:latin typeface="Times New Roman" pitchFamily="18" charset="0"/>
                <a:ea typeface="宋体" charset="-122"/>
              </a:rPr>
              <a:t>,    u</a:t>
            </a:r>
            <a:r>
              <a:rPr kumimoji="1" lang="en-US" altLang="zh-CN" sz="3200" baseline="-25000">
                <a:latin typeface="Times New Roman" pitchFamily="18" charset="0"/>
                <a:ea typeface="宋体" charset="-122"/>
              </a:rPr>
              <a:t>31</a:t>
            </a:r>
            <a:r>
              <a:rPr kumimoji="1" lang="en-US" altLang="zh-CN" sz="3200" baseline="-25000">
                <a:latin typeface="Times New Roman" pitchFamily="18" charset="0"/>
                <a:ea typeface="宋体" charset="-122"/>
                <a:sym typeface="Symbol" pitchFamily="18" charset="2"/>
              </a:rPr>
              <a:t> </a:t>
            </a:r>
            <a:r>
              <a:rPr kumimoji="1" lang="en-US" altLang="zh-CN" sz="3200" i="1">
                <a:latin typeface="Times New Roman" pitchFamily="18" charset="0"/>
                <a:ea typeface="宋体" charset="-122"/>
              </a:rPr>
              <a:t>=u</a:t>
            </a:r>
            <a:r>
              <a:rPr kumimoji="1" lang="en-US" altLang="zh-CN" sz="3200" baseline="-25000">
                <a:latin typeface="Times New Roman" pitchFamily="18" charset="0"/>
                <a:ea typeface="宋体" charset="-122"/>
              </a:rPr>
              <a:t>31Y</a:t>
            </a:r>
            <a:r>
              <a:rPr kumimoji="1" lang="en-US" altLang="zh-CN" sz="3200" i="1" baseline="-25000">
                <a:latin typeface="Times New Roman" pitchFamily="18" charset="0"/>
                <a:ea typeface="宋体" charset="-122"/>
              </a:rPr>
              <a:t> </a:t>
            </a:r>
          </a:p>
        </p:txBody>
      </p:sp>
      <p:sp>
        <p:nvSpPr>
          <p:cNvPr id="418819" name="Text Box 3"/>
          <p:cNvSpPr txBox="1">
            <a:spLocks noChangeArrowheads="1"/>
          </p:cNvSpPr>
          <p:nvPr/>
        </p:nvSpPr>
        <p:spPr bwMode="auto">
          <a:xfrm>
            <a:off x="250825" y="1038225"/>
            <a:ext cx="4895850" cy="579438"/>
          </a:xfrm>
          <a:prstGeom prst="rect">
            <a:avLst/>
          </a:prstGeom>
          <a:noFill/>
          <a:ln w="9525">
            <a:noFill/>
            <a:miter lim="800000"/>
            <a:headEnd/>
            <a:tailEnd/>
          </a:ln>
        </p:spPr>
        <p:txBody>
          <a:bodyPr>
            <a:spAutoFit/>
          </a:bodyPr>
          <a:lstStyle/>
          <a:p>
            <a:pPr eaLnBrk="1" hangingPunct="1">
              <a:spcBef>
                <a:spcPct val="50000"/>
              </a:spcBef>
            </a:pPr>
            <a:r>
              <a:rPr kumimoji="1" lang="en-US" altLang="zh-CN" sz="3200" b="1">
                <a:solidFill>
                  <a:srgbClr val="FF0066"/>
                </a:solidFill>
                <a:latin typeface="仿宋_GB2312" pitchFamily="49" charset="-122"/>
                <a:ea typeface="仿宋_GB2312" pitchFamily="49" charset="-122"/>
                <a:sym typeface="Symbol" pitchFamily="18" charset="2"/>
              </a:rPr>
              <a:t>1. </a:t>
            </a:r>
            <a:r>
              <a:rPr kumimoji="1" lang="en-US" altLang="zh-CN" sz="3200">
                <a:solidFill>
                  <a:srgbClr val="FF0066"/>
                </a:solidFill>
                <a:latin typeface="宋体" charset="-122"/>
                <a:ea typeface="宋体" charset="-122"/>
                <a:sym typeface="Symbol" pitchFamily="18" charset="2"/>
              </a:rPr>
              <a:t></a:t>
            </a:r>
            <a:r>
              <a:rPr kumimoji="1" lang="en-US" altLang="zh-CN" sz="3200">
                <a:solidFill>
                  <a:srgbClr val="FF0066"/>
                </a:solidFill>
                <a:latin typeface="宋体" charset="-122"/>
                <a:ea typeface="宋体" charset="-122"/>
                <a:sym typeface="Wingdings 3" pitchFamily="18" charset="2"/>
              </a:rPr>
              <a:t>—Y</a:t>
            </a:r>
            <a:r>
              <a:rPr kumimoji="1" lang="en-US" altLang="zh-CN" sz="3200" b="1">
                <a:solidFill>
                  <a:srgbClr val="FF0066"/>
                </a:solidFill>
                <a:latin typeface="仿宋_GB2312" pitchFamily="49" charset="-122"/>
                <a:ea typeface="仿宋_GB2312" pitchFamily="49" charset="-122"/>
                <a:sym typeface="Wingdings 3" pitchFamily="18" charset="2"/>
              </a:rPr>
              <a:t> </a:t>
            </a:r>
            <a:r>
              <a:rPr kumimoji="1" lang="zh-CN" altLang="en-US" sz="3200" b="1">
                <a:solidFill>
                  <a:srgbClr val="FF0066"/>
                </a:solidFill>
                <a:latin typeface="楷体_GB2312" pitchFamily="49" charset="-122"/>
                <a:ea typeface="楷体_GB2312" pitchFamily="49" charset="-122"/>
              </a:rPr>
              <a:t>变换的等效条件</a:t>
            </a:r>
          </a:p>
        </p:txBody>
      </p:sp>
      <p:sp>
        <p:nvSpPr>
          <p:cNvPr id="418820" name="Text Box 4"/>
          <p:cNvSpPr txBox="1">
            <a:spLocks noChangeArrowheads="1"/>
          </p:cNvSpPr>
          <p:nvPr/>
        </p:nvSpPr>
        <p:spPr bwMode="auto">
          <a:xfrm>
            <a:off x="179388" y="5357813"/>
            <a:ext cx="2160587" cy="519112"/>
          </a:xfrm>
          <a:prstGeom prst="rect">
            <a:avLst/>
          </a:prstGeom>
          <a:noFill/>
          <a:ln w="9525">
            <a:noFill/>
            <a:miter lim="800000"/>
            <a:headEnd/>
            <a:tailEnd/>
          </a:ln>
        </p:spPr>
        <p:txBody>
          <a:bodyPr>
            <a:spAutoFit/>
          </a:bodyPr>
          <a:lstStyle/>
          <a:p>
            <a:pPr eaLnBrk="1" hangingPunct="1">
              <a:spcBef>
                <a:spcPct val="50000"/>
              </a:spcBef>
            </a:pPr>
            <a:r>
              <a:rPr lang="zh-CN" altLang="en-US" sz="2800" b="1">
                <a:ea typeface="楷体_GB2312" pitchFamily="49" charset="-122"/>
              </a:rPr>
              <a:t>等效条件：</a:t>
            </a:r>
          </a:p>
        </p:txBody>
      </p:sp>
      <p:grpSp>
        <p:nvGrpSpPr>
          <p:cNvPr id="2" name="Group 5"/>
          <p:cNvGrpSpPr>
            <a:grpSpLocks/>
          </p:cNvGrpSpPr>
          <p:nvPr/>
        </p:nvGrpSpPr>
        <p:grpSpPr bwMode="auto">
          <a:xfrm>
            <a:off x="466725" y="1593850"/>
            <a:ext cx="4176713" cy="3563938"/>
            <a:chOff x="2562" y="300"/>
            <a:chExt cx="2735" cy="2337"/>
          </a:xfrm>
        </p:grpSpPr>
        <p:sp>
          <p:nvSpPr>
            <p:cNvPr id="76844" name="Text Box 6"/>
            <p:cNvSpPr txBox="1">
              <a:spLocks noChangeArrowheads="1"/>
            </p:cNvSpPr>
            <p:nvPr/>
          </p:nvSpPr>
          <p:spPr bwMode="auto">
            <a:xfrm>
              <a:off x="3742" y="2251"/>
              <a:ext cx="632" cy="340"/>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23</a:t>
              </a:r>
              <a:r>
                <a:rPr kumimoji="1" lang="en-US" altLang="zh-CN" sz="2800" baseline="-25000">
                  <a:latin typeface="Times New Roman" pitchFamily="18" charset="0"/>
                  <a:ea typeface="宋体" charset="-122"/>
                  <a:sym typeface="Symbol" pitchFamily="18" charset="2"/>
                </a:rPr>
                <a:t></a:t>
              </a:r>
              <a:endParaRPr kumimoji="1" lang="en-US" altLang="zh-CN" sz="2800" i="1">
                <a:latin typeface="Times New Roman" pitchFamily="18" charset="0"/>
                <a:ea typeface="宋体" charset="-122"/>
              </a:endParaRPr>
            </a:p>
          </p:txBody>
        </p:sp>
        <p:sp>
          <p:nvSpPr>
            <p:cNvPr id="76845" name="Line 7"/>
            <p:cNvSpPr>
              <a:spLocks noChangeShapeType="1"/>
            </p:cNvSpPr>
            <p:nvPr/>
          </p:nvSpPr>
          <p:spPr bwMode="auto">
            <a:xfrm>
              <a:off x="3833" y="709"/>
              <a:ext cx="0" cy="336"/>
            </a:xfrm>
            <a:prstGeom prst="line">
              <a:avLst/>
            </a:prstGeom>
            <a:noFill/>
            <a:ln w="38100">
              <a:solidFill>
                <a:srgbClr val="FF66FF"/>
              </a:solidFill>
              <a:round/>
              <a:headEnd/>
              <a:tailEnd type="triangle" w="med" len="med"/>
            </a:ln>
          </p:spPr>
          <p:txBody>
            <a:bodyPr wrap="none" anchor="ctr"/>
            <a:lstStyle/>
            <a:p>
              <a:endParaRPr lang="zh-CN" altLang="en-US"/>
            </a:p>
          </p:txBody>
        </p:sp>
        <p:sp>
          <p:nvSpPr>
            <p:cNvPr id="76846" name="Text Box 8"/>
            <p:cNvSpPr txBox="1">
              <a:spLocks noChangeArrowheads="1"/>
            </p:cNvSpPr>
            <p:nvPr/>
          </p:nvSpPr>
          <p:spPr bwMode="auto">
            <a:xfrm>
              <a:off x="4694" y="1706"/>
              <a:ext cx="416" cy="341"/>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3 </a:t>
              </a:r>
              <a:r>
                <a:rPr kumimoji="1" lang="en-US" altLang="zh-CN" sz="2800" baseline="-25000">
                  <a:latin typeface="Times New Roman" pitchFamily="18" charset="0"/>
                  <a:ea typeface="宋体" charset="-122"/>
                  <a:sym typeface="Symbol" pitchFamily="18" charset="2"/>
                </a:rPr>
                <a:t></a:t>
              </a:r>
              <a:endParaRPr kumimoji="1" lang="en-US" altLang="zh-CN" sz="2800" baseline="30000">
                <a:latin typeface="Times New Roman" pitchFamily="18" charset="0"/>
                <a:ea typeface="宋体" charset="-122"/>
                <a:sym typeface="Symbol" pitchFamily="18" charset="2"/>
              </a:endParaRPr>
            </a:p>
          </p:txBody>
        </p:sp>
        <p:sp>
          <p:nvSpPr>
            <p:cNvPr id="76847" name="Text Box 9"/>
            <p:cNvSpPr txBox="1">
              <a:spLocks noChangeArrowheads="1"/>
            </p:cNvSpPr>
            <p:nvPr/>
          </p:nvSpPr>
          <p:spPr bwMode="auto">
            <a:xfrm>
              <a:off x="2699" y="1706"/>
              <a:ext cx="432" cy="341"/>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2 </a:t>
              </a:r>
              <a:r>
                <a:rPr kumimoji="1" lang="en-US" altLang="zh-CN" sz="2800" baseline="-25000">
                  <a:latin typeface="Times New Roman" pitchFamily="18" charset="0"/>
                  <a:ea typeface="宋体" charset="-122"/>
                  <a:sym typeface="Symbol" pitchFamily="18" charset="2"/>
                </a:rPr>
                <a:t></a:t>
              </a:r>
              <a:endParaRPr kumimoji="1" lang="en-US" altLang="zh-CN" sz="2800" baseline="30000">
                <a:latin typeface="Times New Roman" pitchFamily="18" charset="0"/>
                <a:ea typeface="宋体" charset="-122"/>
                <a:sym typeface="Symbol" pitchFamily="18" charset="2"/>
              </a:endParaRPr>
            </a:p>
          </p:txBody>
        </p:sp>
        <p:sp>
          <p:nvSpPr>
            <p:cNvPr id="76848" name="Text Box 10"/>
            <p:cNvSpPr txBox="1">
              <a:spLocks noChangeArrowheads="1"/>
            </p:cNvSpPr>
            <p:nvPr/>
          </p:nvSpPr>
          <p:spPr bwMode="auto">
            <a:xfrm>
              <a:off x="3424" y="709"/>
              <a:ext cx="480" cy="341"/>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1</a:t>
              </a:r>
              <a:r>
                <a:rPr kumimoji="1" lang="en-US" altLang="zh-CN" sz="2800" baseline="-25000">
                  <a:latin typeface="Times New Roman" pitchFamily="18" charset="0"/>
                  <a:ea typeface="宋体" charset="-122"/>
                  <a:sym typeface="Symbol" pitchFamily="18" charset="2"/>
                </a:rPr>
                <a:t></a:t>
              </a:r>
              <a:endParaRPr kumimoji="1" lang="en-US" altLang="zh-CN" sz="2800" i="1">
                <a:latin typeface="Times New Roman" pitchFamily="18" charset="0"/>
                <a:ea typeface="宋体" charset="-122"/>
              </a:endParaRPr>
            </a:p>
          </p:txBody>
        </p:sp>
        <p:sp>
          <p:nvSpPr>
            <p:cNvPr id="76849" name="Freeform 11"/>
            <p:cNvSpPr>
              <a:spLocks/>
            </p:cNvSpPr>
            <p:nvPr/>
          </p:nvSpPr>
          <p:spPr bwMode="auto">
            <a:xfrm rot="-481287">
              <a:off x="2925" y="1979"/>
              <a:ext cx="303" cy="169"/>
            </a:xfrm>
            <a:custGeom>
              <a:avLst/>
              <a:gdLst>
                <a:gd name="T0" fmla="*/ 0 w 303"/>
                <a:gd name="T1" fmla="*/ 169 h 169"/>
                <a:gd name="T2" fmla="*/ 303 w 303"/>
                <a:gd name="T3" fmla="*/ 0 h 169"/>
                <a:gd name="T4" fmla="*/ 0 60000 65536"/>
                <a:gd name="T5" fmla="*/ 0 60000 65536"/>
                <a:gd name="T6" fmla="*/ 0 w 303"/>
                <a:gd name="T7" fmla="*/ 0 h 169"/>
                <a:gd name="T8" fmla="*/ 303 w 303"/>
                <a:gd name="T9" fmla="*/ 169 h 169"/>
              </a:gdLst>
              <a:ahLst/>
              <a:cxnLst>
                <a:cxn ang="T4">
                  <a:pos x="T0" y="T1"/>
                </a:cxn>
                <a:cxn ang="T5">
                  <a:pos x="T2" y="T3"/>
                </a:cxn>
              </a:cxnLst>
              <a:rect l="T6" t="T7" r="T8" b="T9"/>
              <a:pathLst>
                <a:path w="303" h="169">
                  <a:moveTo>
                    <a:pt x="0" y="169"/>
                  </a:moveTo>
                  <a:lnTo>
                    <a:pt x="303" y="0"/>
                  </a:lnTo>
                </a:path>
              </a:pathLst>
            </a:custGeom>
            <a:noFill/>
            <a:ln w="28575" cmpd="sng">
              <a:solidFill>
                <a:srgbClr val="FF66FF"/>
              </a:solidFill>
              <a:round/>
              <a:headEnd type="none" w="med" len="med"/>
              <a:tailEnd type="triangle" w="med" len="med"/>
            </a:ln>
          </p:spPr>
          <p:txBody>
            <a:bodyPr wrap="none" anchor="ctr"/>
            <a:lstStyle/>
            <a:p>
              <a:endParaRPr lang="zh-CN" altLang="en-US"/>
            </a:p>
          </p:txBody>
        </p:sp>
        <p:sp>
          <p:nvSpPr>
            <p:cNvPr id="76850" name="Freeform 12"/>
            <p:cNvSpPr>
              <a:spLocks/>
            </p:cNvSpPr>
            <p:nvPr/>
          </p:nvSpPr>
          <p:spPr bwMode="auto">
            <a:xfrm>
              <a:off x="4649" y="1979"/>
              <a:ext cx="296" cy="195"/>
            </a:xfrm>
            <a:custGeom>
              <a:avLst/>
              <a:gdLst>
                <a:gd name="T0" fmla="*/ 296 w 296"/>
                <a:gd name="T1" fmla="*/ 195 h 195"/>
                <a:gd name="T2" fmla="*/ 0 w 296"/>
                <a:gd name="T3" fmla="*/ 0 h 195"/>
                <a:gd name="T4" fmla="*/ 0 60000 65536"/>
                <a:gd name="T5" fmla="*/ 0 60000 65536"/>
                <a:gd name="T6" fmla="*/ 0 w 296"/>
                <a:gd name="T7" fmla="*/ 0 h 195"/>
                <a:gd name="T8" fmla="*/ 296 w 296"/>
                <a:gd name="T9" fmla="*/ 195 h 195"/>
              </a:gdLst>
              <a:ahLst/>
              <a:cxnLst>
                <a:cxn ang="T4">
                  <a:pos x="T0" y="T1"/>
                </a:cxn>
                <a:cxn ang="T5">
                  <a:pos x="T2" y="T3"/>
                </a:cxn>
              </a:cxnLst>
              <a:rect l="T6" t="T7" r="T8" b="T9"/>
              <a:pathLst>
                <a:path w="296" h="195">
                  <a:moveTo>
                    <a:pt x="296" y="195"/>
                  </a:moveTo>
                  <a:lnTo>
                    <a:pt x="0" y="0"/>
                  </a:lnTo>
                </a:path>
              </a:pathLst>
            </a:custGeom>
            <a:noFill/>
            <a:ln w="28575" cmpd="sng">
              <a:solidFill>
                <a:srgbClr val="FF66FF"/>
              </a:solidFill>
              <a:round/>
              <a:headEnd type="none" w="med" len="med"/>
              <a:tailEnd type="triangle" w="med" len="med"/>
            </a:ln>
          </p:spPr>
          <p:txBody>
            <a:bodyPr wrap="none" anchor="ctr"/>
            <a:lstStyle/>
            <a:p>
              <a:endParaRPr lang="zh-CN" altLang="en-US"/>
            </a:p>
          </p:txBody>
        </p:sp>
        <p:sp>
          <p:nvSpPr>
            <p:cNvPr id="76851" name="Text Box 13"/>
            <p:cNvSpPr txBox="1">
              <a:spLocks noChangeArrowheads="1"/>
            </p:cNvSpPr>
            <p:nvPr/>
          </p:nvSpPr>
          <p:spPr bwMode="auto">
            <a:xfrm>
              <a:off x="3560" y="482"/>
              <a:ext cx="240" cy="341"/>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52" name="Text Box 14"/>
            <p:cNvSpPr txBox="1">
              <a:spLocks noChangeArrowheads="1"/>
            </p:cNvSpPr>
            <p:nvPr/>
          </p:nvSpPr>
          <p:spPr bwMode="auto">
            <a:xfrm>
              <a:off x="3016" y="2205"/>
              <a:ext cx="240" cy="340"/>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53" name="Text Box 15"/>
            <p:cNvSpPr txBox="1">
              <a:spLocks noChangeArrowheads="1"/>
            </p:cNvSpPr>
            <p:nvPr/>
          </p:nvSpPr>
          <p:spPr bwMode="auto">
            <a:xfrm>
              <a:off x="5057" y="1842"/>
              <a:ext cx="240" cy="340"/>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54" name="Text Box 16"/>
            <p:cNvSpPr txBox="1">
              <a:spLocks noChangeArrowheads="1"/>
            </p:cNvSpPr>
            <p:nvPr/>
          </p:nvSpPr>
          <p:spPr bwMode="auto">
            <a:xfrm>
              <a:off x="4105" y="391"/>
              <a:ext cx="240" cy="340"/>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55" name="Text Box 17"/>
            <p:cNvSpPr txBox="1">
              <a:spLocks noChangeArrowheads="1"/>
            </p:cNvSpPr>
            <p:nvPr/>
          </p:nvSpPr>
          <p:spPr bwMode="auto">
            <a:xfrm>
              <a:off x="2562" y="2024"/>
              <a:ext cx="240" cy="340"/>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56" name="Text Box 18"/>
            <p:cNvSpPr txBox="1">
              <a:spLocks noChangeArrowheads="1"/>
            </p:cNvSpPr>
            <p:nvPr/>
          </p:nvSpPr>
          <p:spPr bwMode="auto">
            <a:xfrm>
              <a:off x="4604" y="2251"/>
              <a:ext cx="240" cy="340"/>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57" name="Text Box 19"/>
            <p:cNvSpPr txBox="1">
              <a:spLocks noChangeArrowheads="1"/>
            </p:cNvSpPr>
            <p:nvPr/>
          </p:nvSpPr>
          <p:spPr bwMode="auto">
            <a:xfrm>
              <a:off x="2653" y="1026"/>
              <a:ext cx="546" cy="340"/>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12</a:t>
              </a:r>
              <a:r>
                <a:rPr kumimoji="1" lang="en-US" altLang="zh-CN" sz="2800" baseline="-25000">
                  <a:latin typeface="Times New Roman" pitchFamily="18" charset="0"/>
                  <a:ea typeface="宋体" charset="-122"/>
                  <a:sym typeface="Symbol" pitchFamily="18" charset="2"/>
                </a:rPr>
                <a:t></a:t>
              </a:r>
              <a:endParaRPr kumimoji="1" lang="en-US" altLang="zh-CN" sz="2800" i="1">
                <a:latin typeface="Times New Roman" pitchFamily="18" charset="0"/>
                <a:ea typeface="宋体" charset="-122"/>
              </a:endParaRPr>
            </a:p>
          </p:txBody>
        </p:sp>
        <p:sp>
          <p:nvSpPr>
            <p:cNvPr id="76858" name="Text Box 20"/>
            <p:cNvSpPr txBox="1">
              <a:spLocks noChangeArrowheads="1"/>
            </p:cNvSpPr>
            <p:nvPr/>
          </p:nvSpPr>
          <p:spPr bwMode="auto">
            <a:xfrm>
              <a:off x="4513" y="981"/>
              <a:ext cx="544" cy="340"/>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31</a:t>
              </a:r>
              <a:r>
                <a:rPr kumimoji="1" lang="en-US" altLang="zh-CN" sz="2800" baseline="-25000">
                  <a:latin typeface="Times New Roman" pitchFamily="18" charset="0"/>
                  <a:ea typeface="宋体" charset="-122"/>
                  <a:sym typeface="Symbol" pitchFamily="18" charset="2"/>
                </a:rPr>
                <a:t></a:t>
              </a:r>
              <a:endParaRPr kumimoji="1" lang="en-US" altLang="zh-CN" sz="2800" i="1">
                <a:latin typeface="Times New Roman" pitchFamily="18" charset="0"/>
                <a:ea typeface="宋体" charset="-122"/>
              </a:endParaRPr>
            </a:p>
          </p:txBody>
        </p:sp>
        <p:sp>
          <p:nvSpPr>
            <p:cNvPr id="76859" name="Line 21"/>
            <p:cNvSpPr>
              <a:spLocks noChangeShapeType="1"/>
            </p:cNvSpPr>
            <p:nvPr/>
          </p:nvSpPr>
          <p:spPr bwMode="auto">
            <a:xfrm flipV="1">
              <a:off x="2925" y="1933"/>
              <a:ext cx="454" cy="318"/>
            </a:xfrm>
            <a:prstGeom prst="line">
              <a:avLst/>
            </a:prstGeom>
            <a:noFill/>
            <a:ln w="28575">
              <a:solidFill>
                <a:schemeClr val="accent2"/>
              </a:solidFill>
              <a:round/>
              <a:headEnd type="oval" w="med" len="med"/>
              <a:tailEnd type="oval" w="med" len="med"/>
            </a:ln>
          </p:spPr>
          <p:txBody>
            <a:bodyPr wrap="none" anchor="ctr"/>
            <a:lstStyle/>
            <a:p>
              <a:endParaRPr lang="zh-CN" altLang="en-US"/>
            </a:p>
          </p:txBody>
        </p:sp>
        <p:sp>
          <p:nvSpPr>
            <p:cNvPr id="76860" name="Text Box 22"/>
            <p:cNvSpPr txBox="1">
              <a:spLocks noChangeArrowheads="1"/>
            </p:cNvSpPr>
            <p:nvPr/>
          </p:nvSpPr>
          <p:spPr bwMode="auto">
            <a:xfrm>
              <a:off x="3168" y="1252"/>
              <a:ext cx="528" cy="341"/>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12</a:t>
              </a:r>
              <a:endParaRPr kumimoji="1" lang="en-US" altLang="zh-CN" sz="2800" i="1">
                <a:latin typeface="Times New Roman" pitchFamily="18" charset="0"/>
                <a:ea typeface="宋体" charset="-122"/>
              </a:endParaRPr>
            </a:p>
          </p:txBody>
        </p:sp>
        <p:sp>
          <p:nvSpPr>
            <p:cNvPr id="76861" name="Text Box 23"/>
            <p:cNvSpPr txBox="1">
              <a:spLocks noChangeArrowheads="1"/>
            </p:cNvSpPr>
            <p:nvPr/>
          </p:nvSpPr>
          <p:spPr bwMode="auto">
            <a:xfrm>
              <a:off x="4286" y="1252"/>
              <a:ext cx="458" cy="341"/>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31</a:t>
              </a:r>
              <a:endParaRPr kumimoji="1" lang="en-US" altLang="zh-CN" sz="2800" i="1">
                <a:latin typeface="Times New Roman" pitchFamily="18" charset="0"/>
                <a:ea typeface="宋体" charset="-122"/>
              </a:endParaRPr>
            </a:p>
          </p:txBody>
        </p:sp>
        <p:sp>
          <p:nvSpPr>
            <p:cNvPr id="76862" name="Text Box 24"/>
            <p:cNvSpPr txBox="1">
              <a:spLocks noChangeArrowheads="1"/>
            </p:cNvSpPr>
            <p:nvPr/>
          </p:nvSpPr>
          <p:spPr bwMode="auto">
            <a:xfrm>
              <a:off x="3742" y="1979"/>
              <a:ext cx="500" cy="341"/>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23</a:t>
              </a:r>
              <a:endParaRPr kumimoji="1" lang="en-US" altLang="zh-CN" sz="2800" i="1">
                <a:latin typeface="Times New Roman" pitchFamily="18" charset="0"/>
                <a:ea typeface="宋体" charset="-122"/>
              </a:endParaRPr>
            </a:p>
          </p:txBody>
        </p:sp>
        <p:sp>
          <p:nvSpPr>
            <p:cNvPr id="76863" name="Text Box 25"/>
            <p:cNvSpPr txBox="1">
              <a:spLocks noChangeArrowheads="1"/>
            </p:cNvSpPr>
            <p:nvPr/>
          </p:nvSpPr>
          <p:spPr bwMode="auto">
            <a:xfrm>
              <a:off x="3923" y="300"/>
              <a:ext cx="288" cy="340"/>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a:t>
              </a:r>
            </a:p>
          </p:txBody>
        </p:sp>
        <p:sp>
          <p:nvSpPr>
            <p:cNvPr id="76864" name="Text Box 26"/>
            <p:cNvSpPr txBox="1">
              <a:spLocks noChangeArrowheads="1"/>
            </p:cNvSpPr>
            <p:nvPr/>
          </p:nvSpPr>
          <p:spPr bwMode="auto">
            <a:xfrm>
              <a:off x="2835" y="2296"/>
              <a:ext cx="192" cy="341"/>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a:t>
              </a:r>
            </a:p>
          </p:txBody>
        </p:sp>
        <p:sp>
          <p:nvSpPr>
            <p:cNvPr id="76865" name="Text Box 27"/>
            <p:cNvSpPr txBox="1">
              <a:spLocks noChangeArrowheads="1"/>
            </p:cNvSpPr>
            <p:nvPr/>
          </p:nvSpPr>
          <p:spPr bwMode="auto">
            <a:xfrm>
              <a:off x="4876" y="2251"/>
              <a:ext cx="240" cy="341"/>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a:t>
              </a:r>
            </a:p>
          </p:txBody>
        </p:sp>
        <p:sp>
          <p:nvSpPr>
            <p:cNvPr id="76866" name="AutoShape 28"/>
            <p:cNvSpPr>
              <a:spLocks noChangeArrowheads="1"/>
            </p:cNvSpPr>
            <p:nvPr/>
          </p:nvSpPr>
          <p:spPr bwMode="auto">
            <a:xfrm>
              <a:off x="3379" y="1071"/>
              <a:ext cx="1088" cy="862"/>
            </a:xfrm>
            <a:prstGeom prst="triangle">
              <a:avLst>
                <a:gd name="adj" fmla="val 50000"/>
              </a:avLst>
            </a:prstGeom>
            <a:noFill/>
            <a:ln w="28575">
              <a:solidFill>
                <a:schemeClr val="accent2"/>
              </a:solidFill>
              <a:miter lim="800000"/>
              <a:headEnd/>
              <a:tailEnd/>
            </a:ln>
          </p:spPr>
          <p:txBody>
            <a:bodyPr wrap="none" anchor="ctr"/>
            <a:lstStyle/>
            <a:p>
              <a:pPr algn="ctr" eaLnBrk="1" hangingPunct="1"/>
              <a:endParaRPr lang="zh-CN" altLang="en-US" sz="2400">
                <a:latin typeface="Times New Roman" pitchFamily="18" charset="0"/>
                <a:ea typeface="宋体" charset="-122"/>
              </a:endParaRPr>
            </a:p>
          </p:txBody>
        </p:sp>
        <p:sp>
          <p:nvSpPr>
            <p:cNvPr id="76867" name="Line 29"/>
            <p:cNvSpPr>
              <a:spLocks noChangeShapeType="1"/>
            </p:cNvSpPr>
            <p:nvPr/>
          </p:nvSpPr>
          <p:spPr bwMode="auto">
            <a:xfrm flipH="1" flipV="1">
              <a:off x="4467" y="1933"/>
              <a:ext cx="454" cy="318"/>
            </a:xfrm>
            <a:prstGeom prst="line">
              <a:avLst/>
            </a:prstGeom>
            <a:noFill/>
            <a:ln w="28575">
              <a:solidFill>
                <a:schemeClr val="accent2"/>
              </a:solidFill>
              <a:round/>
              <a:headEnd type="oval" w="med" len="med"/>
              <a:tailEnd type="oval" w="med" len="med"/>
            </a:ln>
          </p:spPr>
          <p:txBody>
            <a:bodyPr wrap="none" anchor="ctr"/>
            <a:lstStyle/>
            <a:p>
              <a:endParaRPr lang="zh-CN" altLang="en-US"/>
            </a:p>
          </p:txBody>
        </p:sp>
        <p:sp>
          <p:nvSpPr>
            <p:cNvPr id="76868" name="Line 30"/>
            <p:cNvSpPr>
              <a:spLocks noChangeShapeType="1"/>
            </p:cNvSpPr>
            <p:nvPr/>
          </p:nvSpPr>
          <p:spPr bwMode="auto">
            <a:xfrm flipV="1">
              <a:off x="3923" y="572"/>
              <a:ext cx="0" cy="498"/>
            </a:xfrm>
            <a:prstGeom prst="line">
              <a:avLst/>
            </a:prstGeom>
            <a:noFill/>
            <a:ln w="28575">
              <a:solidFill>
                <a:schemeClr val="accent2"/>
              </a:solidFill>
              <a:round/>
              <a:headEnd type="oval" w="med" len="med"/>
              <a:tailEnd type="oval" w="med" len="med"/>
            </a:ln>
          </p:spPr>
          <p:txBody>
            <a:bodyPr wrap="none" anchor="ctr"/>
            <a:lstStyle/>
            <a:p>
              <a:endParaRPr lang="zh-CN" altLang="en-US"/>
            </a:p>
          </p:txBody>
        </p:sp>
        <p:sp>
          <p:nvSpPr>
            <p:cNvPr id="76869" name="Rectangle 31"/>
            <p:cNvSpPr>
              <a:spLocks noChangeArrowheads="1"/>
            </p:cNvSpPr>
            <p:nvPr/>
          </p:nvSpPr>
          <p:spPr bwMode="auto">
            <a:xfrm rot="3288909">
              <a:off x="4059" y="143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76870" name="Rectangle 32"/>
            <p:cNvSpPr>
              <a:spLocks noChangeArrowheads="1"/>
            </p:cNvSpPr>
            <p:nvPr/>
          </p:nvSpPr>
          <p:spPr bwMode="auto">
            <a:xfrm rot="-3189269">
              <a:off x="3514" y="143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76871" name="Rectangle 33"/>
            <p:cNvSpPr>
              <a:spLocks noChangeArrowheads="1"/>
            </p:cNvSpPr>
            <p:nvPr/>
          </p:nvSpPr>
          <p:spPr bwMode="auto">
            <a:xfrm>
              <a:off x="3787" y="188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3" name="Group 34"/>
          <p:cNvGrpSpPr>
            <a:grpSpLocks/>
          </p:cNvGrpSpPr>
          <p:nvPr/>
        </p:nvGrpSpPr>
        <p:grpSpPr bwMode="auto">
          <a:xfrm>
            <a:off x="4787900" y="1700213"/>
            <a:ext cx="4176713" cy="3133725"/>
            <a:chOff x="385" y="1616"/>
            <a:chExt cx="2735" cy="2065"/>
          </a:xfrm>
        </p:grpSpPr>
        <p:sp>
          <p:nvSpPr>
            <p:cNvPr id="76817" name="Text Box 35"/>
            <p:cNvSpPr txBox="1">
              <a:spLocks noChangeArrowheads="1"/>
            </p:cNvSpPr>
            <p:nvPr/>
          </p:nvSpPr>
          <p:spPr bwMode="auto">
            <a:xfrm>
              <a:off x="1247" y="1661"/>
              <a:ext cx="432" cy="342"/>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1Y</a:t>
              </a:r>
              <a:endParaRPr kumimoji="1" lang="en-US" altLang="zh-CN" sz="2800">
                <a:latin typeface="Times New Roman" pitchFamily="18" charset="0"/>
                <a:ea typeface="宋体" charset="-122"/>
              </a:endParaRPr>
            </a:p>
          </p:txBody>
        </p:sp>
        <p:sp>
          <p:nvSpPr>
            <p:cNvPr id="76818" name="Text Box 36"/>
            <p:cNvSpPr txBox="1">
              <a:spLocks noChangeArrowheads="1"/>
            </p:cNvSpPr>
            <p:nvPr/>
          </p:nvSpPr>
          <p:spPr bwMode="auto">
            <a:xfrm>
              <a:off x="612" y="2931"/>
              <a:ext cx="432" cy="342"/>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2Y</a:t>
              </a:r>
              <a:endParaRPr kumimoji="1" lang="en-US" altLang="zh-CN" sz="2800" i="1">
                <a:latin typeface="Times New Roman" pitchFamily="18" charset="0"/>
                <a:ea typeface="宋体" charset="-122"/>
              </a:endParaRPr>
            </a:p>
          </p:txBody>
        </p:sp>
        <p:sp>
          <p:nvSpPr>
            <p:cNvPr id="76819" name="Text Box 37"/>
            <p:cNvSpPr txBox="1">
              <a:spLocks noChangeArrowheads="1"/>
            </p:cNvSpPr>
            <p:nvPr/>
          </p:nvSpPr>
          <p:spPr bwMode="auto">
            <a:xfrm>
              <a:off x="2562" y="2886"/>
              <a:ext cx="384" cy="342"/>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3Y</a:t>
              </a:r>
              <a:endParaRPr kumimoji="1" lang="en-US" altLang="zh-CN" sz="2800">
                <a:latin typeface="Times New Roman" pitchFamily="18" charset="0"/>
                <a:ea typeface="宋体" charset="-122"/>
              </a:endParaRPr>
            </a:p>
          </p:txBody>
        </p:sp>
        <p:sp>
          <p:nvSpPr>
            <p:cNvPr id="76820" name="Line 38"/>
            <p:cNvSpPr>
              <a:spLocks noChangeShapeType="1"/>
            </p:cNvSpPr>
            <p:nvPr/>
          </p:nvSpPr>
          <p:spPr bwMode="auto">
            <a:xfrm>
              <a:off x="1610" y="1752"/>
              <a:ext cx="0" cy="336"/>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76821" name="Line 39"/>
            <p:cNvSpPr>
              <a:spLocks noChangeShapeType="1"/>
            </p:cNvSpPr>
            <p:nvPr/>
          </p:nvSpPr>
          <p:spPr bwMode="auto">
            <a:xfrm rot="13848404" flipV="1">
              <a:off x="873" y="3076"/>
              <a:ext cx="44" cy="363"/>
            </a:xfrm>
            <a:prstGeom prst="line">
              <a:avLst/>
            </a:prstGeom>
            <a:noFill/>
            <a:ln w="28575">
              <a:solidFill>
                <a:srgbClr val="FF66FF"/>
              </a:solidFill>
              <a:round/>
              <a:headEnd type="triangle" w="med" len="med"/>
              <a:tailEnd/>
            </a:ln>
          </p:spPr>
          <p:txBody>
            <a:bodyPr wrap="none" anchor="ctr"/>
            <a:lstStyle/>
            <a:p>
              <a:endParaRPr lang="zh-CN" altLang="en-US"/>
            </a:p>
          </p:txBody>
        </p:sp>
        <p:sp>
          <p:nvSpPr>
            <p:cNvPr id="76822" name="Line 40"/>
            <p:cNvSpPr>
              <a:spLocks noChangeShapeType="1"/>
            </p:cNvSpPr>
            <p:nvPr/>
          </p:nvSpPr>
          <p:spPr bwMode="auto">
            <a:xfrm rot="7359215">
              <a:off x="2639" y="3036"/>
              <a:ext cx="1" cy="336"/>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76823" name="Text Box 41"/>
            <p:cNvSpPr txBox="1">
              <a:spLocks noChangeArrowheads="1"/>
            </p:cNvSpPr>
            <p:nvPr/>
          </p:nvSpPr>
          <p:spPr bwMode="auto">
            <a:xfrm>
              <a:off x="1111" y="1752"/>
              <a:ext cx="240" cy="342"/>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24" name="Text Box 42"/>
            <p:cNvSpPr txBox="1">
              <a:spLocks noChangeArrowheads="1"/>
            </p:cNvSpPr>
            <p:nvPr/>
          </p:nvSpPr>
          <p:spPr bwMode="auto">
            <a:xfrm>
              <a:off x="884" y="3294"/>
              <a:ext cx="240" cy="342"/>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25" name="Text Box 43"/>
            <p:cNvSpPr txBox="1">
              <a:spLocks noChangeArrowheads="1"/>
            </p:cNvSpPr>
            <p:nvPr/>
          </p:nvSpPr>
          <p:spPr bwMode="auto">
            <a:xfrm>
              <a:off x="2880" y="2976"/>
              <a:ext cx="240" cy="342"/>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26" name="Text Box 44"/>
            <p:cNvSpPr txBox="1">
              <a:spLocks noChangeArrowheads="1"/>
            </p:cNvSpPr>
            <p:nvPr/>
          </p:nvSpPr>
          <p:spPr bwMode="auto">
            <a:xfrm>
              <a:off x="385" y="2931"/>
              <a:ext cx="240" cy="342"/>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27" name="Text Box 45"/>
            <p:cNvSpPr txBox="1">
              <a:spLocks noChangeArrowheads="1"/>
            </p:cNvSpPr>
            <p:nvPr/>
          </p:nvSpPr>
          <p:spPr bwMode="auto">
            <a:xfrm>
              <a:off x="2472" y="3294"/>
              <a:ext cx="241" cy="342"/>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28" name="Text Box 46"/>
            <p:cNvSpPr txBox="1">
              <a:spLocks noChangeArrowheads="1"/>
            </p:cNvSpPr>
            <p:nvPr/>
          </p:nvSpPr>
          <p:spPr bwMode="auto">
            <a:xfrm>
              <a:off x="1882" y="1797"/>
              <a:ext cx="240" cy="342"/>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6829" name="Text Box 47"/>
            <p:cNvSpPr txBox="1">
              <a:spLocks noChangeArrowheads="1"/>
            </p:cNvSpPr>
            <p:nvPr/>
          </p:nvSpPr>
          <p:spPr bwMode="auto">
            <a:xfrm>
              <a:off x="748" y="2296"/>
              <a:ext cx="622" cy="342"/>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12Y</a:t>
              </a:r>
              <a:endParaRPr kumimoji="1" lang="en-US" altLang="zh-CN" sz="2800" i="1">
                <a:latin typeface="Times New Roman" pitchFamily="18" charset="0"/>
                <a:ea typeface="宋体" charset="-122"/>
              </a:endParaRPr>
            </a:p>
          </p:txBody>
        </p:sp>
        <p:sp>
          <p:nvSpPr>
            <p:cNvPr id="76830" name="Text Box 48"/>
            <p:cNvSpPr txBox="1">
              <a:spLocks noChangeArrowheads="1"/>
            </p:cNvSpPr>
            <p:nvPr/>
          </p:nvSpPr>
          <p:spPr bwMode="auto">
            <a:xfrm>
              <a:off x="1474" y="3249"/>
              <a:ext cx="572" cy="342"/>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23Y</a:t>
              </a:r>
              <a:endParaRPr kumimoji="1" lang="en-US" altLang="zh-CN" sz="2800" i="1">
                <a:latin typeface="Times New Roman" pitchFamily="18" charset="0"/>
                <a:ea typeface="宋体" charset="-122"/>
              </a:endParaRPr>
            </a:p>
          </p:txBody>
        </p:sp>
        <p:sp>
          <p:nvSpPr>
            <p:cNvPr id="76831" name="Text Box 49"/>
            <p:cNvSpPr txBox="1">
              <a:spLocks noChangeArrowheads="1"/>
            </p:cNvSpPr>
            <p:nvPr/>
          </p:nvSpPr>
          <p:spPr bwMode="auto">
            <a:xfrm>
              <a:off x="2200" y="2251"/>
              <a:ext cx="577" cy="342"/>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31Y</a:t>
              </a:r>
              <a:endParaRPr kumimoji="1" lang="en-US" altLang="zh-CN" sz="2800" i="1">
                <a:latin typeface="Times New Roman" pitchFamily="18" charset="0"/>
                <a:ea typeface="宋体" charset="-122"/>
              </a:endParaRPr>
            </a:p>
          </p:txBody>
        </p:sp>
        <p:sp>
          <p:nvSpPr>
            <p:cNvPr id="76832" name="Line 50"/>
            <p:cNvSpPr>
              <a:spLocks noChangeShapeType="1"/>
            </p:cNvSpPr>
            <p:nvPr/>
          </p:nvSpPr>
          <p:spPr bwMode="auto">
            <a:xfrm flipV="1">
              <a:off x="1700" y="1797"/>
              <a:ext cx="1" cy="997"/>
            </a:xfrm>
            <a:prstGeom prst="line">
              <a:avLst/>
            </a:prstGeom>
            <a:noFill/>
            <a:ln w="28575">
              <a:solidFill>
                <a:schemeClr val="tx1"/>
              </a:solidFill>
              <a:round/>
              <a:headEnd type="oval" w="med" len="med"/>
              <a:tailEnd type="oval" w="med" len="med"/>
            </a:ln>
          </p:spPr>
          <p:txBody>
            <a:bodyPr wrap="none" anchor="ctr"/>
            <a:lstStyle/>
            <a:p>
              <a:endParaRPr lang="zh-CN" altLang="en-US"/>
            </a:p>
          </p:txBody>
        </p:sp>
        <p:cxnSp>
          <p:nvCxnSpPr>
            <p:cNvPr id="76833" name="AutoShape 51"/>
            <p:cNvCxnSpPr>
              <a:cxnSpLocks noChangeShapeType="1"/>
            </p:cNvCxnSpPr>
            <p:nvPr/>
          </p:nvCxnSpPr>
          <p:spPr bwMode="auto">
            <a:xfrm flipH="1">
              <a:off x="748" y="2794"/>
              <a:ext cx="969" cy="636"/>
            </a:xfrm>
            <a:prstGeom prst="straightConnector1">
              <a:avLst/>
            </a:prstGeom>
            <a:noFill/>
            <a:ln w="28575">
              <a:solidFill>
                <a:schemeClr val="tx1"/>
              </a:solidFill>
              <a:round/>
              <a:headEnd type="oval" w="med" len="med"/>
              <a:tailEnd type="oval" w="med" len="med"/>
            </a:ln>
          </p:spPr>
        </p:cxnSp>
        <p:sp>
          <p:nvSpPr>
            <p:cNvPr id="76834" name="Text Box 52"/>
            <p:cNvSpPr txBox="1">
              <a:spLocks noChangeArrowheads="1"/>
            </p:cNvSpPr>
            <p:nvPr/>
          </p:nvSpPr>
          <p:spPr bwMode="auto">
            <a:xfrm>
              <a:off x="1746" y="2250"/>
              <a:ext cx="336" cy="623"/>
            </a:xfrm>
            <a:prstGeom prst="rect">
              <a:avLst/>
            </a:prstGeom>
            <a:noFill/>
            <a:ln w="12700">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R</a:t>
              </a:r>
              <a:r>
                <a:rPr kumimoji="1" lang="en-US" altLang="zh-CN" sz="2800" baseline="-25000">
                  <a:solidFill>
                    <a:schemeClr val="bg1"/>
                  </a:solidFill>
                  <a:latin typeface="Times New Roman" pitchFamily="18" charset="0"/>
                  <a:ea typeface="宋体" charset="-122"/>
                </a:rPr>
                <a:t>1</a:t>
              </a:r>
              <a:endParaRPr kumimoji="1" lang="en-US" altLang="zh-CN" sz="2800" i="1">
                <a:solidFill>
                  <a:schemeClr val="bg1"/>
                </a:solidFill>
                <a:latin typeface="Times New Roman" pitchFamily="18" charset="0"/>
                <a:ea typeface="宋体" charset="-122"/>
              </a:endParaRPr>
            </a:p>
          </p:txBody>
        </p:sp>
        <p:sp>
          <p:nvSpPr>
            <p:cNvPr id="76835" name="Text Box 53"/>
            <p:cNvSpPr txBox="1">
              <a:spLocks noChangeArrowheads="1"/>
            </p:cNvSpPr>
            <p:nvPr/>
          </p:nvSpPr>
          <p:spPr bwMode="auto">
            <a:xfrm>
              <a:off x="1066" y="2614"/>
              <a:ext cx="336" cy="623"/>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2</a:t>
              </a:r>
              <a:endParaRPr kumimoji="1" lang="en-US" altLang="zh-CN" sz="2800" i="1">
                <a:latin typeface="Times New Roman" pitchFamily="18" charset="0"/>
                <a:ea typeface="宋体" charset="-122"/>
              </a:endParaRPr>
            </a:p>
          </p:txBody>
        </p:sp>
        <p:sp>
          <p:nvSpPr>
            <p:cNvPr id="76836" name="Text Box 54"/>
            <p:cNvSpPr txBox="1">
              <a:spLocks noChangeArrowheads="1"/>
            </p:cNvSpPr>
            <p:nvPr/>
          </p:nvSpPr>
          <p:spPr bwMode="auto">
            <a:xfrm>
              <a:off x="2063" y="2613"/>
              <a:ext cx="526" cy="342"/>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3</a:t>
              </a:r>
              <a:endParaRPr kumimoji="1" lang="en-US" altLang="zh-CN" sz="2800" i="1">
                <a:latin typeface="Times New Roman" pitchFamily="18" charset="0"/>
                <a:ea typeface="宋体" charset="-122"/>
              </a:endParaRPr>
            </a:p>
          </p:txBody>
        </p:sp>
        <p:sp>
          <p:nvSpPr>
            <p:cNvPr id="76837" name="Text Box 55"/>
            <p:cNvSpPr txBox="1">
              <a:spLocks noChangeArrowheads="1"/>
            </p:cNvSpPr>
            <p:nvPr/>
          </p:nvSpPr>
          <p:spPr bwMode="auto">
            <a:xfrm>
              <a:off x="1746" y="1616"/>
              <a:ext cx="192" cy="342"/>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rgbClr val="FF3399"/>
                  </a:solidFill>
                  <a:latin typeface="Times New Roman" pitchFamily="18" charset="0"/>
                  <a:ea typeface="宋体" charset="-122"/>
                </a:rPr>
                <a:t>1</a:t>
              </a:r>
            </a:p>
          </p:txBody>
        </p:sp>
        <p:sp>
          <p:nvSpPr>
            <p:cNvPr id="76838" name="Text Box 56"/>
            <p:cNvSpPr txBox="1">
              <a:spLocks noChangeArrowheads="1"/>
            </p:cNvSpPr>
            <p:nvPr/>
          </p:nvSpPr>
          <p:spPr bwMode="auto">
            <a:xfrm>
              <a:off x="476" y="3294"/>
              <a:ext cx="240" cy="342"/>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a:t>
              </a:r>
            </a:p>
          </p:txBody>
        </p:sp>
        <p:sp>
          <p:nvSpPr>
            <p:cNvPr id="76839" name="Text Box 57"/>
            <p:cNvSpPr txBox="1">
              <a:spLocks noChangeArrowheads="1"/>
            </p:cNvSpPr>
            <p:nvPr/>
          </p:nvSpPr>
          <p:spPr bwMode="auto">
            <a:xfrm>
              <a:off x="2835" y="3339"/>
              <a:ext cx="192" cy="342"/>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a:t>
              </a:r>
            </a:p>
          </p:txBody>
        </p:sp>
        <p:cxnSp>
          <p:nvCxnSpPr>
            <p:cNvPr id="76840" name="AutoShape 58"/>
            <p:cNvCxnSpPr>
              <a:cxnSpLocks noChangeShapeType="1"/>
            </p:cNvCxnSpPr>
            <p:nvPr/>
          </p:nvCxnSpPr>
          <p:spPr bwMode="auto">
            <a:xfrm flipH="1" flipV="1">
              <a:off x="1700" y="2794"/>
              <a:ext cx="1089" cy="591"/>
            </a:xfrm>
            <a:prstGeom prst="straightConnector1">
              <a:avLst/>
            </a:prstGeom>
            <a:noFill/>
            <a:ln w="28575">
              <a:solidFill>
                <a:schemeClr val="tx1"/>
              </a:solidFill>
              <a:round/>
              <a:headEnd type="oval" w="med" len="med"/>
              <a:tailEnd type="oval" w="med" len="med"/>
            </a:ln>
          </p:spPr>
        </p:cxnSp>
        <p:sp>
          <p:nvSpPr>
            <p:cNvPr id="76841" name="Rectangle 59"/>
            <p:cNvSpPr>
              <a:spLocks noChangeArrowheads="1"/>
            </p:cNvSpPr>
            <p:nvPr/>
          </p:nvSpPr>
          <p:spPr bwMode="auto">
            <a:xfrm>
              <a:off x="1655" y="220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76842" name="Rectangle 60"/>
            <p:cNvSpPr>
              <a:spLocks noChangeArrowheads="1"/>
            </p:cNvSpPr>
            <p:nvPr/>
          </p:nvSpPr>
          <p:spPr bwMode="auto">
            <a:xfrm rot="-2160239">
              <a:off x="1111" y="3021"/>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76843" name="Rectangle 61"/>
            <p:cNvSpPr>
              <a:spLocks noChangeArrowheads="1"/>
            </p:cNvSpPr>
            <p:nvPr/>
          </p:nvSpPr>
          <p:spPr bwMode="auto">
            <a:xfrm rot="1621838">
              <a:off x="2018" y="297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sp>
        <p:nvSpPr>
          <p:cNvPr id="418878" name="Text Box 62" descr="新闻纸"/>
          <p:cNvSpPr txBox="1">
            <a:spLocks noChangeArrowheads="1"/>
          </p:cNvSpPr>
          <p:nvPr/>
        </p:nvSpPr>
        <p:spPr bwMode="auto">
          <a:xfrm>
            <a:off x="539750" y="219075"/>
            <a:ext cx="8424863" cy="762000"/>
          </a:xfrm>
          <a:prstGeom prst="rect">
            <a:avLst/>
          </a:prstGeom>
          <a:noFill/>
          <a:ln w="9525">
            <a:noFill/>
            <a:miter lim="800000"/>
            <a:headEnd/>
            <a:tailEnd/>
          </a:ln>
          <a:effectLst>
            <a:prstShdw prst="shdw17" dist="17961" dir="2700000">
              <a:srgbClr val="959595"/>
            </a:prstShdw>
          </a:effectLst>
        </p:spPr>
        <p:txBody>
          <a:bodyPr lIns="90000" tIns="46800" rIns="90000" bIns="46800">
            <a:spAutoFit/>
          </a:bodyPr>
          <a:lstStyle/>
          <a:p>
            <a:pPr eaLnBrk="1" hangingPunct="1">
              <a:spcBef>
                <a:spcPct val="50000"/>
              </a:spcBef>
            </a:pPr>
            <a:r>
              <a:rPr lang="en-US" altLang="zh-CN" sz="4000" b="1">
                <a:solidFill>
                  <a:schemeClr val="accent2"/>
                </a:solidFill>
                <a:latin typeface="楷体_GB2312" pitchFamily="49" charset="-122"/>
                <a:ea typeface="楷体_GB2312" pitchFamily="49" charset="-122"/>
              </a:rPr>
              <a:t>4.8</a:t>
            </a:r>
            <a:r>
              <a:rPr kumimoji="1" lang="en-US" altLang="zh-CN" sz="4400" b="1">
                <a:solidFill>
                  <a:schemeClr val="accent2"/>
                </a:solidFill>
                <a:latin typeface="楷体_GB2312" pitchFamily="49" charset="-122"/>
                <a:ea typeface="楷体_GB2312" pitchFamily="49" charset="-122"/>
              </a:rPr>
              <a:t> </a:t>
            </a:r>
            <a:r>
              <a:rPr lang="en-US" altLang="zh-CN" sz="4000" b="1">
                <a:solidFill>
                  <a:schemeClr val="accent2"/>
                </a:solidFill>
                <a:latin typeface="楷体_GB2312" pitchFamily="49" charset="-122"/>
                <a:ea typeface="楷体_GB2312" pitchFamily="49" charset="-122"/>
              </a:rPr>
              <a:t>T</a:t>
            </a:r>
            <a:r>
              <a:rPr lang="zh-CN" altLang="en-US" sz="4000" b="1">
                <a:solidFill>
                  <a:schemeClr val="accent2"/>
                </a:solidFill>
                <a:latin typeface="楷体_GB2312" pitchFamily="49" charset="-122"/>
                <a:ea typeface="楷体_GB2312" pitchFamily="49" charset="-122"/>
              </a:rPr>
              <a:t>型网络和∏型网络的等效变换</a:t>
            </a:r>
          </a:p>
        </p:txBody>
      </p:sp>
      <p:grpSp>
        <p:nvGrpSpPr>
          <p:cNvPr id="76808" name="Group 63"/>
          <p:cNvGrpSpPr>
            <a:grpSpLocks/>
          </p:cNvGrpSpPr>
          <p:nvPr/>
        </p:nvGrpSpPr>
        <p:grpSpPr bwMode="auto">
          <a:xfrm>
            <a:off x="8316913" y="6446838"/>
            <a:ext cx="792162" cy="366712"/>
            <a:chOff x="5193" y="4020"/>
            <a:chExt cx="499" cy="231"/>
          </a:xfrm>
        </p:grpSpPr>
        <p:pic>
          <p:nvPicPr>
            <p:cNvPr id="76815" name="Picture 64"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6816" name="Text Box 6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76809" name="Group 66"/>
          <p:cNvGrpSpPr>
            <a:grpSpLocks/>
          </p:cNvGrpSpPr>
          <p:nvPr/>
        </p:nvGrpSpPr>
        <p:grpSpPr bwMode="auto">
          <a:xfrm>
            <a:off x="7453313" y="6446838"/>
            <a:ext cx="792162" cy="366712"/>
            <a:chOff x="4649" y="4020"/>
            <a:chExt cx="499" cy="231"/>
          </a:xfrm>
        </p:grpSpPr>
        <p:pic>
          <p:nvPicPr>
            <p:cNvPr id="76813" name="Picture 67"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76814" name="Text Box 6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76810" name="Group 69"/>
          <p:cNvGrpSpPr>
            <a:grpSpLocks/>
          </p:cNvGrpSpPr>
          <p:nvPr/>
        </p:nvGrpSpPr>
        <p:grpSpPr bwMode="auto">
          <a:xfrm>
            <a:off x="6588125" y="6446838"/>
            <a:ext cx="792163" cy="366712"/>
            <a:chOff x="5193" y="4020"/>
            <a:chExt cx="499" cy="231"/>
          </a:xfrm>
        </p:grpSpPr>
        <p:pic>
          <p:nvPicPr>
            <p:cNvPr id="76811" name="Picture 70"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6812" name="Text Box 7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8878"/>
                                        </p:tgtEl>
                                        <p:attrNameLst>
                                          <p:attrName>style.visibility</p:attrName>
                                        </p:attrNameLst>
                                      </p:cBhvr>
                                      <p:to>
                                        <p:strVal val="visible"/>
                                      </p:to>
                                    </p:set>
                                    <p:animEffect transition="in" filter="checkerboard(across)">
                                      <p:cBhvr>
                                        <p:cTn id="7" dur="500"/>
                                        <p:tgtEl>
                                          <p:spTgt spid="418878"/>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18819">
                                            <p:txEl>
                                              <p:pRg st="0" end="0"/>
                                            </p:txEl>
                                          </p:spTgt>
                                        </p:tgtEl>
                                        <p:attrNameLst>
                                          <p:attrName>style.visibility</p:attrName>
                                        </p:attrNameLst>
                                      </p:cBhvr>
                                      <p:to>
                                        <p:strVal val="visible"/>
                                      </p:to>
                                    </p:set>
                                    <p:anim calcmode="lin" valueType="num">
                                      <p:cBhvr additive="base">
                                        <p:cTn id="11" dur="500" fill="hold"/>
                                        <p:tgtEl>
                                          <p:spTgt spid="41881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18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418820"/>
                                        </p:tgtEl>
                                        <p:attrNameLst>
                                          <p:attrName>style.visibility</p:attrName>
                                        </p:attrNameLst>
                                      </p:cBhvr>
                                      <p:to>
                                        <p:strVal val="visible"/>
                                      </p:to>
                                    </p:set>
                                    <p:animEffect transition="in" filter="fade">
                                      <p:cBhvr>
                                        <p:cTn id="27" dur="770" decel="100000"/>
                                        <p:tgtEl>
                                          <p:spTgt spid="418820"/>
                                        </p:tgtEl>
                                      </p:cBhvr>
                                    </p:animEffect>
                                    <p:animScale>
                                      <p:cBhvr>
                                        <p:cTn id="28" dur="770" decel="100000"/>
                                        <p:tgtEl>
                                          <p:spTgt spid="418820"/>
                                        </p:tgtEl>
                                      </p:cBhvr>
                                      <p:from x="10000" y="10000"/>
                                      <p:to x="200000" y="450000"/>
                                    </p:animScale>
                                    <p:animScale>
                                      <p:cBhvr>
                                        <p:cTn id="29" dur="1230" accel="100000" fill="hold">
                                          <p:stCondLst>
                                            <p:cond delay="770"/>
                                          </p:stCondLst>
                                        </p:cTn>
                                        <p:tgtEl>
                                          <p:spTgt spid="418820"/>
                                        </p:tgtEl>
                                      </p:cBhvr>
                                      <p:from x="200000" y="450000"/>
                                      <p:to x="100000" y="100000"/>
                                    </p:animScale>
                                    <p:set>
                                      <p:cBhvr>
                                        <p:cTn id="30" dur="770" fill="hold"/>
                                        <p:tgtEl>
                                          <p:spTgt spid="418820"/>
                                        </p:tgtEl>
                                        <p:attrNameLst>
                                          <p:attrName>ppt_x</p:attrName>
                                        </p:attrNameLst>
                                      </p:cBhvr>
                                      <p:to>
                                        <p:strVal val="(0.5)"/>
                                      </p:to>
                                    </p:set>
                                    <p:anim from="(0.5)" to="(#ppt_x)" calcmode="lin" valueType="num">
                                      <p:cBhvr>
                                        <p:cTn id="31" dur="1230" accel="100000" fill="hold">
                                          <p:stCondLst>
                                            <p:cond delay="770"/>
                                          </p:stCondLst>
                                        </p:cTn>
                                        <p:tgtEl>
                                          <p:spTgt spid="418820"/>
                                        </p:tgtEl>
                                        <p:attrNameLst>
                                          <p:attrName>ppt_x</p:attrName>
                                        </p:attrNameLst>
                                      </p:cBhvr>
                                    </p:anim>
                                    <p:set>
                                      <p:cBhvr>
                                        <p:cTn id="32" dur="770" fill="hold"/>
                                        <p:tgtEl>
                                          <p:spTgt spid="418820"/>
                                        </p:tgtEl>
                                        <p:attrNameLst>
                                          <p:attrName>ppt_y</p:attrName>
                                        </p:attrNameLst>
                                      </p:cBhvr>
                                      <p:to>
                                        <p:strVal val="(#ppt_y+0.4)"/>
                                      </p:to>
                                    </p:set>
                                    <p:anim from="(#ppt_y+0.4)" to="(#ppt_y)" calcmode="lin" valueType="num">
                                      <p:cBhvr>
                                        <p:cTn id="33" dur="1230" accel="100000" fill="hold">
                                          <p:stCondLst>
                                            <p:cond delay="770"/>
                                          </p:stCondLst>
                                        </p:cTn>
                                        <p:tgtEl>
                                          <p:spTgt spid="418820"/>
                                        </p:tgtEl>
                                        <p:attrNameLst>
                                          <p:attrName>ppt_y</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7" presetClass="entr" presetSubtype="2" fill="hold" grpId="0" nodeType="clickEffect">
                                  <p:stCondLst>
                                    <p:cond delay="0"/>
                                  </p:stCondLst>
                                  <p:childTnLst>
                                    <p:set>
                                      <p:cBhvr>
                                        <p:cTn id="37" dur="1" fill="hold">
                                          <p:stCondLst>
                                            <p:cond delay="0"/>
                                          </p:stCondLst>
                                        </p:cTn>
                                        <p:tgtEl>
                                          <p:spTgt spid="418818"/>
                                        </p:tgtEl>
                                        <p:attrNameLst>
                                          <p:attrName>style.visibility</p:attrName>
                                        </p:attrNameLst>
                                      </p:cBhvr>
                                      <p:to>
                                        <p:strVal val="visible"/>
                                      </p:to>
                                    </p:set>
                                    <p:anim calcmode="lin" valueType="num">
                                      <p:cBhvr additive="base">
                                        <p:cTn id="38" dur="1000" fill="hold"/>
                                        <p:tgtEl>
                                          <p:spTgt spid="418818"/>
                                        </p:tgtEl>
                                        <p:attrNameLst>
                                          <p:attrName>ppt_x</p:attrName>
                                        </p:attrNameLst>
                                      </p:cBhvr>
                                      <p:tavLst>
                                        <p:tav tm="0">
                                          <p:val>
                                            <p:strVal val="1+#ppt_w/2"/>
                                          </p:val>
                                        </p:tav>
                                        <p:tav tm="100000">
                                          <p:val>
                                            <p:strVal val="#ppt_x"/>
                                          </p:val>
                                        </p:tav>
                                      </p:tavLst>
                                    </p:anim>
                                    <p:anim calcmode="lin" valueType="num">
                                      <p:cBhvr additive="base">
                                        <p:cTn id="39" dur="1000" fill="hold"/>
                                        <p:tgtEl>
                                          <p:spTgt spid="4188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utoUpdateAnimBg="0"/>
      <p:bldP spid="418819" grpId="0" build="allAtOnce"/>
      <p:bldP spid="418820" grpId="0"/>
      <p:bldP spid="418878"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42" name="Text Box 2"/>
          <p:cNvSpPr txBox="1">
            <a:spLocks noChangeArrowheads="1"/>
          </p:cNvSpPr>
          <p:nvPr/>
        </p:nvSpPr>
        <p:spPr bwMode="auto">
          <a:xfrm>
            <a:off x="4787900" y="3860800"/>
            <a:ext cx="3959225" cy="519113"/>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accent2"/>
                </a:solidFill>
                <a:latin typeface="Times New Roman" pitchFamily="18" charset="0"/>
                <a:ea typeface="宋体" charset="-122"/>
              </a:rPr>
              <a:t>Y</a:t>
            </a:r>
            <a:r>
              <a:rPr kumimoji="1" lang="zh-CN" altLang="en-US" sz="2800" b="1">
                <a:solidFill>
                  <a:schemeClr val="accent2"/>
                </a:solidFill>
                <a:latin typeface="楷体_GB2312" pitchFamily="49" charset="-122"/>
                <a:ea typeface="楷体_GB2312" pitchFamily="49" charset="-122"/>
              </a:rPr>
              <a:t>接</a:t>
            </a:r>
            <a:r>
              <a:rPr kumimoji="1" lang="en-US" altLang="zh-CN" sz="2800" b="1">
                <a:solidFill>
                  <a:schemeClr val="accent2"/>
                </a:solidFill>
                <a:latin typeface="楷体_GB2312" pitchFamily="49" charset="-122"/>
                <a:ea typeface="楷体_GB2312" pitchFamily="49" charset="-122"/>
              </a:rPr>
              <a:t>: </a:t>
            </a:r>
            <a:r>
              <a:rPr kumimoji="1" lang="zh-CN" altLang="en-US" sz="2800" b="1">
                <a:solidFill>
                  <a:schemeClr val="accent2"/>
                </a:solidFill>
                <a:latin typeface="楷体_GB2312" pitchFamily="49" charset="-122"/>
                <a:ea typeface="楷体_GB2312" pitchFamily="49" charset="-122"/>
              </a:rPr>
              <a:t>用电流表示电压</a:t>
            </a:r>
          </a:p>
        </p:txBody>
      </p:sp>
      <p:sp>
        <p:nvSpPr>
          <p:cNvPr id="419843" name="Text Box 3"/>
          <p:cNvSpPr txBox="1">
            <a:spLocks noChangeArrowheads="1"/>
          </p:cNvSpPr>
          <p:nvPr/>
        </p:nvSpPr>
        <p:spPr bwMode="auto">
          <a:xfrm>
            <a:off x="5148263" y="4365625"/>
            <a:ext cx="2881312" cy="390525"/>
          </a:xfrm>
          <a:prstGeom prst="rect">
            <a:avLst/>
          </a:prstGeom>
          <a:noFill/>
          <a:ln w="12700">
            <a:noFill/>
            <a:miter lim="800000"/>
            <a:headEnd/>
            <a:tailEnd/>
          </a:ln>
        </p:spPr>
        <p:txBody>
          <a:bodyPr>
            <a:spAutoFit/>
          </a:bodyPr>
          <a:lstStyle/>
          <a:p>
            <a:pPr eaLnBrk="1" hangingPunct="1">
              <a:lnSpc>
                <a:spcPct val="70000"/>
              </a:lnSpc>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12Y</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1</a:t>
            </a: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1Y</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2</a:t>
            </a: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2Y</a:t>
            </a:r>
            <a:r>
              <a:rPr kumimoji="1" lang="en-US" altLang="zh-CN" sz="2800">
                <a:solidFill>
                  <a:schemeClr val="bg1"/>
                </a:solidFill>
                <a:latin typeface="Times New Roman" pitchFamily="18" charset="0"/>
                <a:ea typeface="宋体" charset="-122"/>
              </a:rPr>
              <a:t>     </a:t>
            </a:r>
          </a:p>
        </p:txBody>
      </p:sp>
      <p:sp>
        <p:nvSpPr>
          <p:cNvPr id="419844" name="Text Box 4"/>
          <p:cNvSpPr txBox="1">
            <a:spLocks noChangeArrowheads="1"/>
          </p:cNvSpPr>
          <p:nvPr/>
        </p:nvSpPr>
        <p:spPr bwMode="auto">
          <a:xfrm>
            <a:off x="468313" y="3860800"/>
            <a:ext cx="3744912" cy="519113"/>
          </a:xfrm>
          <a:prstGeom prst="rect">
            <a:avLst/>
          </a:prstGeom>
          <a:noFill/>
          <a:ln w="12700">
            <a:noFill/>
            <a:miter lim="800000"/>
            <a:headEnd/>
            <a:tailEnd/>
          </a:ln>
        </p:spPr>
        <p:txBody>
          <a:bodyPr>
            <a:spAutoFit/>
          </a:bodyPr>
          <a:lstStyle/>
          <a:p>
            <a:pPr eaLnBrk="1" hangingPunct="1">
              <a:spcBef>
                <a:spcPct val="50000"/>
              </a:spcBef>
            </a:pPr>
            <a:r>
              <a:rPr kumimoji="1" lang="zh-CN" altLang="en-US" sz="2800">
                <a:solidFill>
                  <a:schemeClr val="accent2"/>
                </a:solidFill>
                <a:latin typeface="Times New Roman" pitchFamily="18" charset="0"/>
                <a:ea typeface="宋体" charset="-122"/>
                <a:sym typeface="Symbol" pitchFamily="18" charset="2"/>
              </a:rPr>
              <a:t></a:t>
            </a:r>
            <a:r>
              <a:rPr kumimoji="1" lang="zh-CN" altLang="en-US" sz="2800" b="1">
                <a:solidFill>
                  <a:schemeClr val="accent2"/>
                </a:solidFill>
                <a:latin typeface="楷体_GB2312" pitchFamily="49" charset="-122"/>
                <a:ea typeface="楷体_GB2312" pitchFamily="49" charset="-122"/>
              </a:rPr>
              <a:t>接</a:t>
            </a:r>
            <a:r>
              <a:rPr kumimoji="1" lang="en-US" altLang="zh-CN" sz="2800" b="1">
                <a:solidFill>
                  <a:schemeClr val="accent2"/>
                </a:solidFill>
                <a:latin typeface="楷体_GB2312" pitchFamily="49" charset="-122"/>
                <a:ea typeface="楷体_GB2312" pitchFamily="49" charset="-122"/>
              </a:rPr>
              <a:t>: </a:t>
            </a:r>
            <a:r>
              <a:rPr kumimoji="1" lang="zh-CN" altLang="en-US" sz="2800" b="1">
                <a:solidFill>
                  <a:schemeClr val="accent2"/>
                </a:solidFill>
                <a:latin typeface="楷体_GB2312" pitchFamily="49" charset="-122"/>
                <a:ea typeface="楷体_GB2312" pitchFamily="49" charset="-122"/>
              </a:rPr>
              <a:t>用电压表示电流</a:t>
            </a:r>
          </a:p>
        </p:txBody>
      </p:sp>
      <p:sp>
        <p:nvSpPr>
          <p:cNvPr id="419845" name="Rectangle 5"/>
          <p:cNvSpPr>
            <a:spLocks noChangeArrowheads="1"/>
          </p:cNvSpPr>
          <p:nvPr/>
        </p:nvSpPr>
        <p:spPr bwMode="auto">
          <a:xfrm>
            <a:off x="5292725" y="5734050"/>
            <a:ext cx="2678113" cy="519113"/>
          </a:xfrm>
          <a:prstGeom prst="rect">
            <a:avLst/>
          </a:prstGeom>
          <a:noFill/>
          <a:ln w="9525">
            <a:noFill/>
            <a:miter lim="800000"/>
            <a:headEnd/>
            <a:tailEnd/>
          </a:ln>
        </p:spPr>
        <p:txBody>
          <a:bodyPr wrap="none">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1Y</a:t>
            </a: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2Y</a:t>
            </a: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3Y </a:t>
            </a:r>
            <a:r>
              <a:rPr kumimoji="1" lang="en-US" altLang="zh-CN" sz="2800" i="1">
                <a:latin typeface="Times New Roman" pitchFamily="18" charset="0"/>
                <a:ea typeface="宋体" charset="-122"/>
              </a:rPr>
              <a:t>= </a:t>
            </a:r>
            <a:r>
              <a:rPr kumimoji="1" lang="en-US" altLang="zh-CN" sz="2800">
                <a:latin typeface="Times New Roman" pitchFamily="18" charset="0"/>
                <a:ea typeface="宋体" charset="-122"/>
              </a:rPr>
              <a:t>0</a:t>
            </a:r>
            <a:r>
              <a:rPr kumimoji="1" lang="en-US" altLang="zh-CN" sz="2800" i="1">
                <a:latin typeface="Times New Roman" pitchFamily="18" charset="0"/>
                <a:ea typeface="宋体" charset="-122"/>
              </a:rPr>
              <a:t>   </a:t>
            </a:r>
          </a:p>
        </p:txBody>
      </p:sp>
      <p:sp>
        <p:nvSpPr>
          <p:cNvPr id="419846" name="Rectangle 6"/>
          <p:cNvSpPr>
            <a:spLocks noChangeArrowheads="1"/>
          </p:cNvSpPr>
          <p:nvPr/>
        </p:nvSpPr>
        <p:spPr bwMode="auto">
          <a:xfrm>
            <a:off x="5219700" y="5300663"/>
            <a:ext cx="2986088" cy="519112"/>
          </a:xfrm>
          <a:prstGeom prst="rect">
            <a:avLst/>
          </a:prstGeom>
          <a:noFill/>
          <a:ln w="9525">
            <a:noFill/>
            <a:miter lim="800000"/>
            <a:headEnd/>
            <a:tailEnd/>
          </a:ln>
        </p:spPr>
        <p:txBody>
          <a:bodyPr wrap="none">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31Y</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3</a:t>
            </a: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3Y </a:t>
            </a:r>
            <a:r>
              <a:rPr kumimoji="1" lang="en-US" altLang="zh-CN" sz="2800" i="1">
                <a:latin typeface="Times New Roman" pitchFamily="18" charset="0"/>
                <a:ea typeface="宋体" charset="-122"/>
              </a:rPr>
              <a:t>– R</a:t>
            </a:r>
            <a:r>
              <a:rPr kumimoji="1" lang="en-US" altLang="zh-CN" sz="2800" baseline="-25000">
                <a:latin typeface="Times New Roman" pitchFamily="18" charset="0"/>
                <a:ea typeface="宋体" charset="-122"/>
              </a:rPr>
              <a:t>1</a:t>
            </a: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1Y</a:t>
            </a:r>
            <a:r>
              <a:rPr kumimoji="1" lang="en-US" altLang="zh-CN" sz="2800">
                <a:latin typeface="Times New Roman" pitchFamily="18" charset="0"/>
                <a:ea typeface="宋体" charset="-122"/>
              </a:rPr>
              <a:t>  </a:t>
            </a:r>
          </a:p>
        </p:txBody>
      </p:sp>
      <p:sp>
        <p:nvSpPr>
          <p:cNvPr id="419847" name="Rectangle 7"/>
          <p:cNvSpPr>
            <a:spLocks noChangeArrowheads="1"/>
          </p:cNvSpPr>
          <p:nvPr/>
        </p:nvSpPr>
        <p:spPr bwMode="auto">
          <a:xfrm>
            <a:off x="5219700" y="4797425"/>
            <a:ext cx="2897188" cy="519113"/>
          </a:xfrm>
          <a:prstGeom prst="rect">
            <a:avLst/>
          </a:prstGeom>
          <a:noFill/>
          <a:ln w="9525">
            <a:noFill/>
            <a:miter lim="800000"/>
            <a:headEnd/>
            <a:tailEnd/>
          </a:ln>
        </p:spPr>
        <p:txBody>
          <a:bodyPr wrap="none">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23Y</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2</a:t>
            </a: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2Y </a:t>
            </a:r>
            <a:r>
              <a:rPr kumimoji="1" lang="en-US" altLang="zh-CN" sz="2800" i="1">
                <a:latin typeface="Times New Roman" pitchFamily="18" charset="0"/>
                <a:ea typeface="宋体" charset="-122"/>
              </a:rPr>
              <a:t>– R</a:t>
            </a:r>
            <a:r>
              <a:rPr kumimoji="1" lang="en-US" altLang="zh-CN" sz="2800" baseline="-25000">
                <a:latin typeface="Times New Roman" pitchFamily="18" charset="0"/>
                <a:ea typeface="宋体" charset="-122"/>
              </a:rPr>
              <a:t>3</a:t>
            </a: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3Y</a:t>
            </a:r>
            <a:r>
              <a:rPr kumimoji="1" lang="en-US" altLang="zh-CN" sz="2800">
                <a:latin typeface="Times New Roman" pitchFamily="18" charset="0"/>
                <a:ea typeface="宋体" charset="-122"/>
              </a:rPr>
              <a:t> </a:t>
            </a:r>
          </a:p>
        </p:txBody>
      </p:sp>
      <p:sp>
        <p:nvSpPr>
          <p:cNvPr id="419848" name="Rectangle 8"/>
          <p:cNvSpPr>
            <a:spLocks noChangeArrowheads="1"/>
          </p:cNvSpPr>
          <p:nvPr/>
        </p:nvSpPr>
        <p:spPr bwMode="auto">
          <a:xfrm>
            <a:off x="395288" y="5734050"/>
            <a:ext cx="3743325" cy="390525"/>
          </a:xfrm>
          <a:prstGeom prst="rect">
            <a:avLst/>
          </a:prstGeom>
          <a:noFill/>
          <a:ln w="9525">
            <a:noFill/>
            <a:miter lim="800000"/>
            <a:headEnd/>
            <a:tailEnd/>
          </a:ln>
        </p:spPr>
        <p:txBody>
          <a:bodyPr>
            <a:spAutoFit/>
          </a:bodyPr>
          <a:lstStyle/>
          <a:p>
            <a:pPr eaLnBrk="1" hangingPunct="1">
              <a:lnSpc>
                <a:spcPct val="70000"/>
              </a:lnSpc>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3</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31</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31 </a:t>
            </a:r>
            <a:r>
              <a:rPr kumimoji="1" lang="en-US" altLang="zh-CN" sz="2800" i="1">
                <a:latin typeface="Times New Roman" pitchFamily="18" charset="0"/>
                <a:ea typeface="宋体" charset="-122"/>
              </a:rPr>
              <a:t>– u</a:t>
            </a:r>
            <a:r>
              <a:rPr kumimoji="1" lang="en-US" altLang="zh-CN" sz="2800" baseline="-25000">
                <a:latin typeface="Times New Roman" pitchFamily="18" charset="0"/>
                <a:ea typeface="宋体" charset="-122"/>
              </a:rPr>
              <a:t>23</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23</a:t>
            </a:r>
          </a:p>
        </p:txBody>
      </p:sp>
      <p:sp>
        <p:nvSpPr>
          <p:cNvPr id="419849" name="Rectangle 9"/>
          <p:cNvSpPr>
            <a:spLocks noChangeArrowheads="1"/>
          </p:cNvSpPr>
          <p:nvPr/>
        </p:nvSpPr>
        <p:spPr bwMode="auto">
          <a:xfrm>
            <a:off x="395288" y="5084763"/>
            <a:ext cx="3671887" cy="519112"/>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2</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23</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23 </a:t>
            </a:r>
            <a:r>
              <a:rPr kumimoji="1" lang="en-US" altLang="zh-CN" sz="2800" i="1">
                <a:latin typeface="Times New Roman" pitchFamily="18" charset="0"/>
                <a:ea typeface="宋体" charset="-122"/>
              </a:rPr>
              <a:t>– u</a:t>
            </a:r>
            <a:r>
              <a:rPr kumimoji="1" lang="en-US" altLang="zh-CN" sz="2800" baseline="-25000">
                <a:latin typeface="Times New Roman" pitchFamily="18" charset="0"/>
                <a:ea typeface="宋体" charset="-122"/>
              </a:rPr>
              <a:t>12</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12</a:t>
            </a:r>
          </a:p>
        </p:txBody>
      </p:sp>
      <p:sp>
        <p:nvSpPr>
          <p:cNvPr id="419850" name="Text Box 10"/>
          <p:cNvSpPr txBox="1">
            <a:spLocks noChangeArrowheads="1"/>
          </p:cNvSpPr>
          <p:nvPr/>
        </p:nvSpPr>
        <p:spPr bwMode="auto">
          <a:xfrm>
            <a:off x="395288" y="4365625"/>
            <a:ext cx="3717925" cy="519113"/>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1</a:t>
            </a:r>
            <a:r>
              <a:rPr kumimoji="1" lang="en-US" altLang="zh-CN" sz="2800" baseline="-25000">
                <a:latin typeface="Times New Roman" pitchFamily="18" charset="0"/>
                <a:ea typeface="宋体" charset="-122"/>
                <a:sym typeface="Symbol" pitchFamily="18" charset="2"/>
              </a:rPr>
              <a:t></a:t>
            </a:r>
            <a:r>
              <a:rPr kumimoji="1" lang="en-US" altLang="zh-CN" sz="2800" i="1">
                <a:latin typeface="Times New Roman" pitchFamily="18" charset="0"/>
                <a:ea typeface="宋体" charset="-122"/>
              </a:rPr>
              <a:t> =u</a:t>
            </a:r>
            <a:r>
              <a:rPr kumimoji="1" lang="en-US" altLang="zh-CN" sz="2800" baseline="-25000">
                <a:latin typeface="Times New Roman" pitchFamily="18" charset="0"/>
                <a:ea typeface="宋体" charset="-122"/>
              </a:rPr>
              <a:t>12</a:t>
            </a:r>
            <a:r>
              <a:rPr kumimoji="1" lang="en-US" altLang="zh-CN" sz="2800" baseline="-25000">
                <a:latin typeface="Times New Roman" pitchFamily="18" charset="0"/>
                <a:ea typeface="宋体" charset="-122"/>
                <a:sym typeface="Symbol" pitchFamily="18" charset="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12 </a:t>
            </a:r>
            <a:r>
              <a:rPr kumimoji="1" lang="en-US" altLang="zh-CN" sz="2800" i="1">
                <a:latin typeface="Times New Roman" pitchFamily="18" charset="0"/>
                <a:ea typeface="宋体" charset="-122"/>
              </a:rPr>
              <a:t>– u</a:t>
            </a:r>
            <a:r>
              <a:rPr kumimoji="1" lang="en-US" altLang="zh-CN" sz="2800" baseline="-25000">
                <a:latin typeface="Times New Roman" pitchFamily="18" charset="0"/>
                <a:ea typeface="宋体" charset="-122"/>
              </a:rPr>
              <a:t>31</a:t>
            </a:r>
            <a:r>
              <a:rPr kumimoji="1" lang="en-US" altLang="zh-CN" sz="2800" baseline="-25000">
                <a:latin typeface="Times New Roman" pitchFamily="18" charset="0"/>
                <a:ea typeface="宋体" charset="-122"/>
                <a:sym typeface="Symbol" pitchFamily="18" charset="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31</a:t>
            </a:r>
          </a:p>
        </p:txBody>
      </p:sp>
      <p:sp>
        <p:nvSpPr>
          <p:cNvPr id="419851" name="AutoShape 11"/>
          <p:cNvSpPr>
            <a:spLocks/>
          </p:cNvSpPr>
          <p:nvPr/>
        </p:nvSpPr>
        <p:spPr bwMode="auto">
          <a:xfrm>
            <a:off x="4140200" y="4365625"/>
            <a:ext cx="142875" cy="1800225"/>
          </a:xfrm>
          <a:prstGeom prst="rightBrace">
            <a:avLst>
              <a:gd name="adj1" fmla="val 105000"/>
              <a:gd name="adj2" fmla="val 50000"/>
            </a:avLst>
          </a:prstGeom>
          <a:noFill/>
          <a:ln w="28575">
            <a:solidFill>
              <a:schemeClr val="tx1"/>
            </a:solidFill>
            <a:round/>
            <a:headEnd/>
            <a:tailEnd/>
          </a:ln>
        </p:spPr>
        <p:txBody>
          <a:bodyPr wrap="none" anchor="ctr"/>
          <a:lstStyle/>
          <a:p>
            <a:pPr algn="ctr" eaLnBrk="1" hangingPunct="1">
              <a:spcBef>
                <a:spcPct val="50000"/>
              </a:spcBef>
            </a:pPr>
            <a:endParaRPr kumimoji="1" lang="zh-CN" altLang="en-US" sz="2400" b="1">
              <a:latin typeface="Times New Roman" pitchFamily="18" charset="0"/>
              <a:ea typeface="宋体" charset="-122"/>
            </a:endParaRPr>
          </a:p>
        </p:txBody>
      </p:sp>
      <p:sp>
        <p:nvSpPr>
          <p:cNvPr id="419852" name="AutoShape 12"/>
          <p:cNvSpPr>
            <a:spLocks/>
          </p:cNvSpPr>
          <p:nvPr/>
        </p:nvSpPr>
        <p:spPr bwMode="auto">
          <a:xfrm>
            <a:off x="7885113" y="4437063"/>
            <a:ext cx="142875" cy="1728787"/>
          </a:xfrm>
          <a:prstGeom prst="rightBrace">
            <a:avLst>
              <a:gd name="adj1" fmla="val 100833"/>
              <a:gd name="adj2" fmla="val 50000"/>
            </a:avLst>
          </a:prstGeom>
          <a:noFill/>
          <a:ln w="28575">
            <a:solidFill>
              <a:schemeClr val="tx1"/>
            </a:solidFill>
            <a:round/>
            <a:headEnd/>
            <a:tailEnd/>
          </a:ln>
        </p:spPr>
        <p:txBody>
          <a:bodyPr wrap="none" anchor="ctr"/>
          <a:lstStyle/>
          <a:p>
            <a:pPr algn="ctr" eaLnBrk="1" hangingPunct="1"/>
            <a:endParaRPr lang="zh-CN" altLang="en-US" sz="2400">
              <a:latin typeface="Times New Roman" pitchFamily="18" charset="0"/>
              <a:ea typeface="宋体" charset="-122"/>
            </a:endParaRPr>
          </a:p>
        </p:txBody>
      </p:sp>
      <p:sp>
        <p:nvSpPr>
          <p:cNvPr id="419853" name="Text Box 13"/>
          <p:cNvSpPr txBox="1">
            <a:spLocks noChangeArrowheads="1"/>
          </p:cNvSpPr>
          <p:nvPr/>
        </p:nvSpPr>
        <p:spPr bwMode="auto">
          <a:xfrm>
            <a:off x="8172450" y="5276850"/>
            <a:ext cx="6096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(2)</a:t>
            </a:r>
          </a:p>
        </p:txBody>
      </p:sp>
      <p:sp>
        <p:nvSpPr>
          <p:cNvPr id="419854" name="Text Box 14"/>
          <p:cNvSpPr txBox="1">
            <a:spLocks noChangeArrowheads="1"/>
          </p:cNvSpPr>
          <p:nvPr/>
        </p:nvSpPr>
        <p:spPr bwMode="auto">
          <a:xfrm>
            <a:off x="4322763" y="5132388"/>
            <a:ext cx="6096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(1)</a:t>
            </a:r>
          </a:p>
        </p:txBody>
      </p:sp>
      <p:grpSp>
        <p:nvGrpSpPr>
          <p:cNvPr id="77839" name="Group 15"/>
          <p:cNvGrpSpPr>
            <a:grpSpLocks/>
          </p:cNvGrpSpPr>
          <p:nvPr/>
        </p:nvGrpSpPr>
        <p:grpSpPr bwMode="auto">
          <a:xfrm>
            <a:off x="250825" y="692150"/>
            <a:ext cx="4248150" cy="3243263"/>
            <a:chOff x="2562" y="300"/>
            <a:chExt cx="2735" cy="2377"/>
          </a:xfrm>
        </p:grpSpPr>
        <p:sp>
          <p:nvSpPr>
            <p:cNvPr id="77877" name="Text Box 16"/>
            <p:cNvSpPr txBox="1">
              <a:spLocks noChangeArrowheads="1"/>
            </p:cNvSpPr>
            <p:nvPr/>
          </p:nvSpPr>
          <p:spPr bwMode="auto">
            <a:xfrm>
              <a:off x="3742" y="2251"/>
              <a:ext cx="632" cy="381"/>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23</a:t>
              </a:r>
              <a:r>
                <a:rPr kumimoji="1" lang="en-US" altLang="zh-CN" sz="2800" baseline="-25000">
                  <a:latin typeface="Times New Roman" pitchFamily="18" charset="0"/>
                  <a:ea typeface="宋体" charset="-122"/>
                  <a:sym typeface="Symbol" pitchFamily="18" charset="2"/>
                </a:rPr>
                <a:t></a:t>
              </a:r>
              <a:endParaRPr kumimoji="1" lang="en-US" altLang="zh-CN" sz="2800" i="1">
                <a:latin typeface="Times New Roman" pitchFamily="18" charset="0"/>
                <a:ea typeface="宋体" charset="-122"/>
              </a:endParaRPr>
            </a:p>
          </p:txBody>
        </p:sp>
        <p:sp>
          <p:nvSpPr>
            <p:cNvPr id="77878" name="Line 17"/>
            <p:cNvSpPr>
              <a:spLocks noChangeShapeType="1"/>
            </p:cNvSpPr>
            <p:nvPr/>
          </p:nvSpPr>
          <p:spPr bwMode="auto">
            <a:xfrm>
              <a:off x="3833" y="709"/>
              <a:ext cx="0" cy="336"/>
            </a:xfrm>
            <a:prstGeom prst="line">
              <a:avLst/>
            </a:prstGeom>
            <a:noFill/>
            <a:ln w="38100">
              <a:solidFill>
                <a:srgbClr val="FF66FF"/>
              </a:solidFill>
              <a:round/>
              <a:headEnd/>
              <a:tailEnd type="triangle" w="med" len="med"/>
            </a:ln>
          </p:spPr>
          <p:txBody>
            <a:bodyPr wrap="none" anchor="ctr"/>
            <a:lstStyle/>
            <a:p>
              <a:endParaRPr lang="zh-CN" altLang="en-US"/>
            </a:p>
          </p:txBody>
        </p:sp>
        <p:sp>
          <p:nvSpPr>
            <p:cNvPr id="77879" name="Text Box 18"/>
            <p:cNvSpPr txBox="1">
              <a:spLocks noChangeArrowheads="1"/>
            </p:cNvSpPr>
            <p:nvPr/>
          </p:nvSpPr>
          <p:spPr bwMode="auto">
            <a:xfrm>
              <a:off x="4694" y="1705"/>
              <a:ext cx="416" cy="381"/>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3 </a:t>
              </a:r>
              <a:r>
                <a:rPr kumimoji="1" lang="en-US" altLang="zh-CN" sz="2800" baseline="-25000">
                  <a:latin typeface="Times New Roman" pitchFamily="18" charset="0"/>
                  <a:ea typeface="宋体" charset="-122"/>
                  <a:sym typeface="Symbol" pitchFamily="18" charset="2"/>
                </a:rPr>
                <a:t></a:t>
              </a:r>
              <a:endParaRPr kumimoji="1" lang="en-US" altLang="zh-CN" sz="2800" baseline="30000">
                <a:latin typeface="Times New Roman" pitchFamily="18" charset="0"/>
                <a:ea typeface="宋体" charset="-122"/>
                <a:sym typeface="Symbol" pitchFamily="18" charset="2"/>
              </a:endParaRPr>
            </a:p>
          </p:txBody>
        </p:sp>
        <p:sp>
          <p:nvSpPr>
            <p:cNvPr id="77880" name="Text Box 19"/>
            <p:cNvSpPr txBox="1">
              <a:spLocks noChangeArrowheads="1"/>
            </p:cNvSpPr>
            <p:nvPr/>
          </p:nvSpPr>
          <p:spPr bwMode="auto">
            <a:xfrm>
              <a:off x="2699" y="1705"/>
              <a:ext cx="432" cy="381"/>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2 </a:t>
              </a:r>
              <a:r>
                <a:rPr kumimoji="1" lang="en-US" altLang="zh-CN" sz="2800" baseline="-25000">
                  <a:latin typeface="Times New Roman" pitchFamily="18" charset="0"/>
                  <a:ea typeface="宋体" charset="-122"/>
                  <a:sym typeface="Symbol" pitchFamily="18" charset="2"/>
                </a:rPr>
                <a:t></a:t>
              </a:r>
              <a:endParaRPr kumimoji="1" lang="en-US" altLang="zh-CN" sz="2800" baseline="30000">
                <a:latin typeface="Times New Roman" pitchFamily="18" charset="0"/>
                <a:ea typeface="宋体" charset="-122"/>
                <a:sym typeface="Symbol" pitchFamily="18" charset="2"/>
              </a:endParaRPr>
            </a:p>
          </p:txBody>
        </p:sp>
        <p:sp>
          <p:nvSpPr>
            <p:cNvPr id="77881" name="Text Box 20"/>
            <p:cNvSpPr txBox="1">
              <a:spLocks noChangeArrowheads="1"/>
            </p:cNvSpPr>
            <p:nvPr/>
          </p:nvSpPr>
          <p:spPr bwMode="auto">
            <a:xfrm>
              <a:off x="3424" y="710"/>
              <a:ext cx="480" cy="380"/>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1</a:t>
              </a:r>
              <a:r>
                <a:rPr kumimoji="1" lang="en-US" altLang="zh-CN" sz="2800" baseline="-25000">
                  <a:latin typeface="Times New Roman" pitchFamily="18" charset="0"/>
                  <a:ea typeface="宋体" charset="-122"/>
                  <a:sym typeface="Symbol" pitchFamily="18" charset="2"/>
                </a:rPr>
                <a:t></a:t>
              </a:r>
              <a:endParaRPr kumimoji="1" lang="en-US" altLang="zh-CN" sz="2800" i="1">
                <a:latin typeface="Times New Roman" pitchFamily="18" charset="0"/>
                <a:ea typeface="宋体" charset="-122"/>
              </a:endParaRPr>
            </a:p>
          </p:txBody>
        </p:sp>
        <p:sp>
          <p:nvSpPr>
            <p:cNvPr id="77882" name="Freeform 21"/>
            <p:cNvSpPr>
              <a:spLocks/>
            </p:cNvSpPr>
            <p:nvPr/>
          </p:nvSpPr>
          <p:spPr bwMode="auto">
            <a:xfrm rot="-481287">
              <a:off x="2925" y="1979"/>
              <a:ext cx="303" cy="169"/>
            </a:xfrm>
            <a:custGeom>
              <a:avLst/>
              <a:gdLst>
                <a:gd name="T0" fmla="*/ 0 w 303"/>
                <a:gd name="T1" fmla="*/ 169 h 169"/>
                <a:gd name="T2" fmla="*/ 303 w 303"/>
                <a:gd name="T3" fmla="*/ 0 h 169"/>
                <a:gd name="T4" fmla="*/ 0 60000 65536"/>
                <a:gd name="T5" fmla="*/ 0 60000 65536"/>
                <a:gd name="T6" fmla="*/ 0 w 303"/>
                <a:gd name="T7" fmla="*/ 0 h 169"/>
                <a:gd name="T8" fmla="*/ 303 w 303"/>
                <a:gd name="T9" fmla="*/ 169 h 169"/>
              </a:gdLst>
              <a:ahLst/>
              <a:cxnLst>
                <a:cxn ang="T4">
                  <a:pos x="T0" y="T1"/>
                </a:cxn>
                <a:cxn ang="T5">
                  <a:pos x="T2" y="T3"/>
                </a:cxn>
              </a:cxnLst>
              <a:rect l="T6" t="T7" r="T8" b="T9"/>
              <a:pathLst>
                <a:path w="303" h="169">
                  <a:moveTo>
                    <a:pt x="0" y="169"/>
                  </a:moveTo>
                  <a:lnTo>
                    <a:pt x="303" y="0"/>
                  </a:lnTo>
                </a:path>
              </a:pathLst>
            </a:custGeom>
            <a:noFill/>
            <a:ln w="28575" cmpd="sng">
              <a:solidFill>
                <a:srgbClr val="FF66FF"/>
              </a:solidFill>
              <a:round/>
              <a:headEnd type="none" w="med" len="med"/>
              <a:tailEnd type="triangle" w="med" len="med"/>
            </a:ln>
          </p:spPr>
          <p:txBody>
            <a:bodyPr wrap="none" anchor="ctr"/>
            <a:lstStyle/>
            <a:p>
              <a:endParaRPr lang="zh-CN" altLang="en-US"/>
            </a:p>
          </p:txBody>
        </p:sp>
        <p:sp>
          <p:nvSpPr>
            <p:cNvPr id="77883" name="Freeform 22"/>
            <p:cNvSpPr>
              <a:spLocks/>
            </p:cNvSpPr>
            <p:nvPr/>
          </p:nvSpPr>
          <p:spPr bwMode="auto">
            <a:xfrm>
              <a:off x="4649" y="1979"/>
              <a:ext cx="296" cy="195"/>
            </a:xfrm>
            <a:custGeom>
              <a:avLst/>
              <a:gdLst>
                <a:gd name="T0" fmla="*/ 296 w 296"/>
                <a:gd name="T1" fmla="*/ 195 h 195"/>
                <a:gd name="T2" fmla="*/ 0 w 296"/>
                <a:gd name="T3" fmla="*/ 0 h 195"/>
                <a:gd name="T4" fmla="*/ 0 60000 65536"/>
                <a:gd name="T5" fmla="*/ 0 60000 65536"/>
                <a:gd name="T6" fmla="*/ 0 w 296"/>
                <a:gd name="T7" fmla="*/ 0 h 195"/>
                <a:gd name="T8" fmla="*/ 296 w 296"/>
                <a:gd name="T9" fmla="*/ 195 h 195"/>
              </a:gdLst>
              <a:ahLst/>
              <a:cxnLst>
                <a:cxn ang="T4">
                  <a:pos x="T0" y="T1"/>
                </a:cxn>
                <a:cxn ang="T5">
                  <a:pos x="T2" y="T3"/>
                </a:cxn>
              </a:cxnLst>
              <a:rect l="T6" t="T7" r="T8" b="T9"/>
              <a:pathLst>
                <a:path w="296" h="195">
                  <a:moveTo>
                    <a:pt x="296" y="195"/>
                  </a:moveTo>
                  <a:lnTo>
                    <a:pt x="0" y="0"/>
                  </a:lnTo>
                </a:path>
              </a:pathLst>
            </a:custGeom>
            <a:noFill/>
            <a:ln w="28575" cmpd="sng">
              <a:solidFill>
                <a:srgbClr val="FF66FF"/>
              </a:solidFill>
              <a:round/>
              <a:headEnd type="none" w="med" len="med"/>
              <a:tailEnd type="triangle" w="med" len="med"/>
            </a:ln>
          </p:spPr>
          <p:txBody>
            <a:bodyPr wrap="none" anchor="ctr"/>
            <a:lstStyle/>
            <a:p>
              <a:endParaRPr lang="zh-CN" altLang="en-US"/>
            </a:p>
          </p:txBody>
        </p:sp>
        <p:sp>
          <p:nvSpPr>
            <p:cNvPr id="77884" name="Text Box 23"/>
            <p:cNvSpPr txBox="1">
              <a:spLocks noChangeArrowheads="1"/>
            </p:cNvSpPr>
            <p:nvPr/>
          </p:nvSpPr>
          <p:spPr bwMode="auto">
            <a:xfrm>
              <a:off x="3560" y="482"/>
              <a:ext cx="240" cy="380"/>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7885" name="Text Box 24"/>
            <p:cNvSpPr txBox="1">
              <a:spLocks noChangeArrowheads="1"/>
            </p:cNvSpPr>
            <p:nvPr/>
          </p:nvSpPr>
          <p:spPr bwMode="auto">
            <a:xfrm>
              <a:off x="3016" y="2205"/>
              <a:ext cx="240" cy="380"/>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7886" name="Text Box 25"/>
            <p:cNvSpPr txBox="1">
              <a:spLocks noChangeArrowheads="1"/>
            </p:cNvSpPr>
            <p:nvPr/>
          </p:nvSpPr>
          <p:spPr bwMode="auto">
            <a:xfrm>
              <a:off x="5057" y="1842"/>
              <a:ext cx="240" cy="380"/>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77887" name="Text Box 26"/>
            <p:cNvSpPr txBox="1">
              <a:spLocks noChangeArrowheads="1"/>
            </p:cNvSpPr>
            <p:nvPr/>
          </p:nvSpPr>
          <p:spPr bwMode="auto">
            <a:xfrm>
              <a:off x="4105" y="391"/>
              <a:ext cx="240" cy="380"/>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7888" name="Text Box 27"/>
            <p:cNvSpPr txBox="1">
              <a:spLocks noChangeArrowheads="1"/>
            </p:cNvSpPr>
            <p:nvPr/>
          </p:nvSpPr>
          <p:spPr bwMode="auto">
            <a:xfrm>
              <a:off x="2562" y="2024"/>
              <a:ext cx="240" cy="381"/>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77889" name="Text Box 28"/>
            <p:cNvSpPr txBox="1">
              <a:spLocks noChangeArrowheads="1"/>
            </p:cNvSpPr>
            <p:nvPr/>
          </p:nvSpPr>
          <p:spPr bwMode="auto">
            <a:xfrm>
              <a:off x="4604" y="2251"/>
              <a:ext cx="240" cy="381"/>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7890" name="Text Box 29"/>
            <p:cNvSpPr txBox="1">
              <a:spLocks noChangeArrowheads="1"/>
            </p:cNvSpPr>
            <p:nvPr/>
          </p:nvSpPr>
          <p:spPr bwMode="auto">
            <a:xfrm>
              <a:off x="2653" y="1026"/>
              <a:ext cx="546" cy="380"/>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12</a:t>
              </a:r>
              <a:r>
                <a:rPr kumimoji="1" lang="en-US" altLang="zh-CN" sz="2800" baseline="-25000">
                  <a:latin typeface="Times New Roman" pitchFamily="18" charset="0"/>
                  <a:ea typeface="宋体" charset="-122"/>
                  <a:sym typeface="Symbol" pitchFamily="18" charset="2"/>
                </a:rPr>
                <a:t></a:t>
              </a:r>
              <a:endParaRPr kumimoji="1" lang="en-US" altLang="zh-CN" sz="2800" i="1">
                <a:latin typeface="Times New Roman" pitchFamily="18" charset="0"/>
                <a:ea typeface="宋体" charset="-122"/>
              </a:endParaRPr>
            </a:p>
          </p:txBody>
        </p:sp>
        <p:sp>
          <p:nvSpPr>
            <p:cNvPr id="77891" name="Text Box 30"/>
            <p:cNvSpPr txBox="1">
              <a:spLocks noChangeArrowheads="1"/>
            </p:cNvSpPr>
            <p:nvPr/>
          </p:nvSpPr>
          <p:spPr bwMode="auto">
            <a:xfrm>
              <a:off x="4513" y="981"/>
              <a:ext cx="544" cy="380"/>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31</a:t>
              </a:r>
              <a:r>
                <a:rPr kumimoji="1" lang="en-US" altLang="zh-CN" sz="2800" baseline="-25000">
                  <a:latin typeface="Times New Roman" pitchFamily="18" charset="0"/>
                  <a:ea typeface="宋体" charset="-122"/>
                  <a:sym typeface="Symbol" pitchFamily="18" charset="2"/>
                </a:rPr>
                <a:t></a:t>
              </a:r>
              <a:endParaRPr kumimoji="1" lang="en-US" altLang="zh-CN" sz="2800" i="1">
                <a:latin typeface="Times New Roman" pitchFamily="18" charset="0"/>
                <a:ea typeface="宋体" charset="-122"/>
              </a:endParaRPr>
            </a:p>
          </p:txBody>
        </p:sp>
        <p:sp>
          <p:nvSpPr>
            <p:cNvPr id="77892" name="Line 31"/>
            <p:cNvSpPr>
              <a:spLocks noChangeShapeType="1"/>
            </p:cNvSpPr>
            <p:nvPr/>
          </p:nvSpPr>
          <p:spPr bwMode="auto">
            <a:xfrm flipV="1">
              <a:off x="2925" y="1933"/>
              <a:ext cx="454" cy="318"/>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77893" name="Text Box 32"/>
            <p:cNvSpPr txBox="1">
              <a:spLocks noChangeArrowheads="1"/>
            </p:cNvSpPr>
            <p:nvPr/>
          </p:nvSpPr>
          <p:spPr bwMode="auto">
            <a:xfrm>
              <a:off x="3168" y="1252"/>
              <a:ext cx="528" cy="380"/>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12</a:t>
              </a:r>
              <a:endParaRPr kumimoji="1" lang="en-US" altLang="zh-CN" sz="2800" i="1">
                <a:latin typeface="Times New Roman" pitchFamily="18" charset="0"/>
                <a:ea typeface="宋体" charset="-122"/>
              </a:endParaRPr>
            </a:p>
          </p:txBody>
        </p:sp>
        <p:sp>
          <p:nvSpPr>
            <p:cNvPr id="77894" name="Text Box 33"/>
            <p:cNvSpPr txBox="1">
              <a:spLocks noChangeArrowheads="1"/>
            </p:cNvSpPr>
            <p:nvPr/>
          </p:nvSpPr>
          <p:spPr bwMode="auto">
            <a:xfrm>
              <a:off x="4286" y="1252"/>
              <a:ext cx="458" cy="380"/>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31</a:t>
              </a:r>
              <a:endParaRPr kumimoji="1" lang="en-US" altLang="zh-CN" sz="2800" i="1">
                <a:latin typeface="Times New Roman" pitchFamily="18" charset="0"/>
                <a:ea typeface="宋体" charset="-122"/>
              </a:endParaRPr>
            </a:p>
          </p:txBody>
        </p:sp>
        <p:sp>
          <p:nvSpPr>
            <p:cNvPr id="77895" name="Text Box 34"/>
            <p:cNvSpPr txBox="1">
              <a:spLocks noChangeArrowheads="1"/>
            </p:cNvSpPr>
            <p:nvPr/>
          </p:nvSpPr>
          <p:spPr bwMode="auto">
            <a:xfrm>
              <a:off x="3742" y="1979"/>
              <a:ext cx="500" cy="380"/>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23</a:t>
              </a:r>
              <a:endParaRPr kumimoji="1" lang="en-US" altLang="zh-CN" sz="2800" i="1">
                <a:latin typeface="Times New Roman" pitchFamily="18" charset="0"/>
                <a:ea typeface="宋体" charset="-122"/>
              </a:endParaRPr>
            </a:p>
          </p:txBody>
        </p:sp>
        <p:sp>
          <p:nvSpPr>
            <p:cNvPr id="77896" name="Text Box 35"/>
            <p:cNvSpPr txBox="1">
              <a:spLocks noChangeArrowheads="1"/>
            </p:cNvSpPr>
            <p:nvPr/>
          </p:nvSpPr>
          <p:spPr bwMode="auto">
            <a:xfrm>
              <a:off x="3923" y="300"/>
              <a:ext cx="288" cy="380"/>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a:t>
              </a:r>
            </a:p>
          </p:txBody>
        </p:sp>
        <p:sp>
          <p:nvSpPr>
            <p:cNvPr id="77897" name="Text Box 36"/>
            <p:cNvSpPr txBox="1">
              <a:spLocks noChangeArrowheads="1"/>
            </p:cNvSpPr>
            <p:nvPr/>
          </p:nvSpPr>
          <p:spPr bwMode="auto">
            <a:xfrm>
              <a:off x="2835" y="2296"/>
              <a:ext cx="192" cy="381"/>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a:t>
              </a:r>
            </a:p>
          </p:txBody>
        </p:sp>
        <p:sp>
          <p:nvSpPr>
            <p:cNvPr id="77898" name="Text Box 37"/>
            <p:cNvSpPr txBox="1">
              <a:spLocks noChangeArrowheads="1"/>
            </p:cNvSpPr>
            <p:nvPr/>
          </p:nvSpPr>
          <p:spPr bwMode="auto">
            <a:xfrm>
              <a:off x="4876" y="2251"/>
              <a:ext cx="240" cy="380"/>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a:t>
              </a:r>
            </a:p>
          </p:txBody>
        </p:sp>
        <p:sp>
          <p:nvSpPr>
            <p:cNvPr id="77899" name="AutoShape 38"/>
            <p:cNvSpPr>
              <a:spLocks noChangeArrowheads="1"/>
            </p:cNvSpPr>
            <p:nvPr/>
          </p:nvSpPr>
          <p:spPr bwMode="auto">
            <a:xfrm>
              <a:off x="3379" y="1071"/>
              <a:ext cx="1088" cy="862"/>
            </a:xfrm>
            <a:prstGeom prst="triangle">
              <a:avLst>
                <a:gd name="adj" fmla="val 50000"/>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77900" name="Line 39"/>
            <p:cNvSpPr>
              <a:spLocks noChangeShapeType="1"/>
            </p:cNvSpPr>
            <p:nvPr/>
          </p:nvSpPr>
          <p:spPr bwMode="auto">
            <a:xfrm flipH="1" flipV="1">
              <a:off x="4467" y="1933"/>
              <a:ext cx="454" cy="318"/>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77901" name="Line 40"/>
            <p:cNvSpPr>
              <a:spLocks noChangeShapeType="1"/>
            </p:cNvSpPr>
            <p:nvPr/>
          </p:nvSpPr>
          <p:spPr bwMode="auto">
            <a:xfrm flipV="1">
              <a:off x="3923" y="572"/>
              <a:ext cx="0" cy="498"/>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77902" name="Rectangle 41"/>
            <p:cNvSpPr>
              <a:spLocks noChangeArrowheads="1"/>
            </p:cNvSpPr>
            <p:nvPr/>
          </p:nvSpPr>
          <p:spPr bwMode="auto">
            <a:xfrm rot="3288909">
              <a:off x="4059" y="143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77903" name="Rectangle 42"/>
            <p:cNvSpPr>
              <a:spLocks noChangeArrowheads="1"/>
            </p:cNvSpPr>
            <p:nvPr/>
          </p:nvSpPr>
          <p:spPr bwMode="auto">
            <a:xfrm rot="-3189269">
              <a:off x="3514" y="143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77904" name="Rectangle 43"/>
            <p:cNvSpPr>
              <a:spLocks noChangeArrowheads="1"/>
            </p:cNvSpPr>
            <p:nvPr/>
          </p:nvSpPr>
          <p:spPr bwMode="auto">
            <a:xfrm>
              <a:off x="3787" y="188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77840" name="Group 44"/>
          <p:cNvGrpSpPr>
            <a:grpSpLocks/>
          </p:cNvGrpSpPr>
          <p:nvPr/>
        </p:nvGrpSpPr>
        <p:grpSpPr bwMode="auto">
          <a:xfrm>
            <a:off x="4427538" y="765175"/>
            <a:ext cx="4341812" cy="3013075"/>
            <a:chOff x="385" y="1616"/>
            <a:chExt cx="2735" cy="2082"/>
          </a:xfrm>
        </p:grpSpPr>
        <p:sp>
          <p:nvSpPr>
            <p:cNvPr id="77850" name="Text Box 45"/>
            <p:cNvSpPr txBox="1">
              <a:spLocks noChangeArrowheads="1"/>
            </p:cNvSpPr>
            <p:nvPr/>
          </p:nvSpPr>
          <p:spPr bwMode="auto">
            <a:xfrm>
              <a:off x="1247" y="1661"/>
              <a:ext cx="432" cy="359"/>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1Y</a:t>
              </a:r>
              <a:endParaRPr kumimoji="1" lang="en-US" altLang="zh-CN" sz="2800">
                <a:latin typeface="Times New Roman" pitchFamily="18" charset="0"/>
                <a:ea typeface="宋体" charset="-122"/>
              </a:endParaRPr>
            </a:p>
          </p:txBody>
        </p:sp>
        <p:sp>
          <p:nvSpPr>
            <p:cNvPr id="77851" name="Text Box 46"/>
            <p:cNvSpPr txBox="1">
              <a:spLocks noChangeArrowheads="1"/>
            </p:cNvSpPr>
            <p:nvPr/>
          </p:nvSpPr>
          <p:spPr bwMode="auto">
            <a:xfrm>
              <a:off x="612" y="2931"/>
              <a:ext cx="432" cy="359"/>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2Y</a:t>
              </a:r>
              <a:endParaRPr kumimoji="1" lang="en-US" altLang="zh-CN" sz="2800" i="1">
                <a:latin typeface="Times New Roman" pitchFamily="18" charset="0"/>
                <a:ea typeface="宋体" charset="-122"/>
              </a:endParaRPr>
            </a:p>
          </p:txBody>
        </p:sp>
        <p:sp>
          <p:nvSpPr>
            <p:cNvPr id="77852" name="Text Box 47"/>
            <p:cNvSpPr txBox="1">
              <a:spLocks noChangeArrowheads="1"/>
            </p:cNvSpPr>
            <p:nvPr/>
          </p:nvSpPr>
          <p:spPr bwMode="auto">
            <a:xfrm>
              <a:off x="2562" y="2886"/>
              <a:ext cx="384" cy="359"/>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3Y</a:t>
              </a:r>
              <a:endParaRPr kumimoji="1" lang="en-US" altLang="zh-CN" sz="2800">
                <a:latin typeface="Times New Roman" pitchFamily="18" charset="0"/>
                <a:ea typeface="宋体" charset="-122"/>
              </a:endParaRPr>
            </a:p>
          </p:txBody>
        </p:sp>
        <p:sp>
          <p:nvSpPr>
            <p:cNvPr id="77853" name="Line 48"/>
            <p:cNvSpPr>
              <a:spLocks noChangeShapeType="1"/>
            </p:cNvSpPr>
            <p:nvPr/>
          </p:nvSpPr>
          <p:spPr bwMode="auto">
            <a:xfrm>
              <a:off x="1610" y="1752"/>
              <a:ext cx="0" cy="336"/>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77854" name="Line 49"/>
            <p:cNvSpPr>
              <a:spLocks noChangeShapeType="1"/>
            </p:cNvSpPr>
            <p:nvPr/>
          </p:nvSpPr>
          <p:spPr bwMode="auto">
            <a:xfrm rot="13848404" flipV="1">
              <a:off x="873" y="3076"/>
              <a:ext cx="44" cy="363"/>
            </a:xfrm>
            <a:prstGeom prst="line">
              <a:avLst/>
            </a:prstGeom>
            <a:noFill/>
            <a:ln w="28575">
              <a:solidFill>
                <a:srgbClr val="FF66FF"/>
              </a:solidFill>
              <a:round/>
              <a:headEnd type="triangle" w="med" len="med"/>
              <a:tailEnd/>
            </a:ln>
          </p:spPr>
          <p:txBody>
            <a:bodyPr wrap="none" anchor="ctr"/>
            <a:lstStyle/>
            <a:p>
              <a:endParaRPr lang="zh-CN" altLang="en-US"/>
            </a:p>
          </p:txBody>
        </p:sp>
        <p:sp>
          <p:nvSpPr>
            <p:cNvPr id="77855" name="Line 50"/>
            <p:cNvSpPr>
              <a:spLocks noChangeShapeType="1"/>
            </p:cNvSpPr>
            <p:nvPr/>
          </p:nvSpPr>
          <p:spPr bwMode="auto">
            <a:xfrm rot="7359215">
              <a:off x="2639" y="3036"/>
              <a:ext cx="1" cy="336"/>
            </a:xfrm>
            <a:prstGeom prst="line">
              <a:avLst/>
            </a:prstGeom>
            <a:noFill/>
            <a:ln w="28575">
              <a:solidFill>
                <a:srgbClr val="FF66FF"/>
              </a:solidFill>
              <a:round/>
              <a:headEnd/>
              <a:tailEnd type="triangle" w="med" len="med"/>
            </a:ln>
          </p:spPr>
          <p:txBody>
            <a:bodyPr wrap="none" anchor="ctr"/>
            <a:lstStyle/>
            <a:p>
              <a:endParaRPr lang="zh-CN" altLang="en-US"/>
            </a:p>
          </p:txBody>
        </p:sp>
        <p:sp>
          <p:nvSpPr>
            <p:cNvPr id="77856" name="Text Box 51"/>
            <p:cNvSpPr txBox="1">
              <a:spLocks noChangeArrowheads="1"/>
            </p:cNvSpPr>
            <p:nvPr/>
          </p:nvSpPr>
          <p:spPr bwMode="auto">
            <a:xfrm>
              <a:off x="1111" y="1752"/>
              <a:ext cx="240" cy="359"/>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7857" name="Text Box 52"/>
            <p:cNvSpPr txBox="1">
              <a:spLocks noChangeArrowheads="1"/>
            </p:cNvSpPr>
            <p:nvPr/>
          </p:nvSpPr>
          <p:spPr bwMode="auto">
            <a:xfrm>
              <a:off x="884" y="3294"/>
              <a:ext cx="240" cy="359"/>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7858" name="Text Box 53"/>
            <p:cNvSpPr txBox="1">
              <a:spLocks noChangeArrowheads="1"/>
            </p:cNvSpPr>
            <p:nvPr/>
          </p:nvSpPr>
          <p:spPr bwMode="auto">
            <a:xfrm>
              <a:off x="2880" y="2976"/>
              <a:ext cx="240" cy="359"/>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77859" name="Text Box 54"/>
            <p:cNvSpPr txBox="1">
              <a:spLocks noChangeArrowheads="1"/>
            </p:cNvSpPr>
            <p:nvPr/>
          </p:nvSpPr>
          <p:spPr bwMode="auto">
            <a:xfrm>
              <a:off x="385" y="2931"/>
              <a:ext cx="240" cy="359"/>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77860" name="Text Box 55"/>
            <p:cNvSpPr txBox="1">
              <a:spLocks noChangeArrowheads="1"/>
            </p:cNvSpPr>
            <p:nvPr/>
          </p:nvSpPr>
          <p:spPr bwMode="auto">
            <a:xfrm>
              <a:off x="2472" y="3294"/>
              <a:ext cx="240" cy="359"/>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7861" name="Text Box 56"/>
            <p:cNvSpPr txBox="1">
              <a:spLocks noChangeArrowheads="1"/>
            </p:cNvSpPr>
            <p:nvPr/>
          </p:nvSpPr>
          <p:spPr bwMode="auto">
            <a:xfrm>
              <a:off x="1882" y="1797"/>
              <a:ext cx="240" cy="359"/>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a:t>
              </a:r>
            </a:p>
          </p:txBody>
        </p:sp>
        <p:sp>
          <p:nvSpPr>
            <p:cNvPr id="77862" name="Text Box 57"/>
            <p:cNvSpPr txBox="1">
              <a:spLocks noChangeArrowheads="1"/>
            </p:cNvSpPr>
            <p:nvPr/>
          </p:nvSpPr>
          <p:spPr bwMode="auto">
            <a:xfrm>
              <a:off x="748" y="2296"/>
              <a:ext cx="622" cy="359"/>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12Y</a:t>
              </a:r>
              <a:endParaRPr kumimoji="1" lang="en-US" altLang="zh-CN" sz="2800" i="1">
                <a:latin typeface="Times New Roman" pitchFamily="18" charset="0"/>
                <a:ea typeface="宋体" charset="-122"/>
              </a:endParaRPr>
            </a:p>
          </p:txBody>
        </p:sp>
        <p:sp>
          <p:nvSpPr>
            <p:cNvPr id="77863" name="Text Box 58"/>
            <p:cNvSpPr txBox="1">
              <a:spLocks noChangeArrowheads="1"/>
            </p:cNvSpPr>
            <p:nvPr/>
          </p:nvSpPr>
          <p:spPr bwMode="auto">
            <a:xfrm>
              <a:off x="1474" y="3249"/>
              <a:ext cx="572" cy="359"/>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23Y</a:t>
              </a:r>
              <a:endParaRPr kumimoji="1" lang="en-US" altLang="zh-CN" sz="2800" i="1">
                <a:latin typeface="Times New Roman" pitchFamily="18" charset="0"/>
                <a:ea typeface="宋体" charset="-122"/>
              </a:endParaRPr>
            </a:p>
          </p:txBody>
        </p:sp>
        <p:sp>
          <p:nvSpPr>
            <p:cNvPr id="77864" name="Text Box 59"/>
            <p:cNvSpPr txBox="1">
              <a:spLocks noChangeArrowheads="1"/>
            </p:cNvSpPr>
            <p:nvPr/>
          </p:nvSpPr>
          <p:spPr bwMode="auto">
            <a:xfrm>
              <a:off x="2200" y="2251"/>
              <a:ext cx="577" cy="359"/>
            </a:xfrm>
            <a:prstGeom prst="rect">
              <a:avLst/>
            </a:prstGeom>
            <a:noFill/>
            <a:ln w="1905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31Y</a:t>
              </a:r>
              <a:endParaRPr kumimoji="1" lang="en-US" altLang="zh-CN" sz="2800" i="1">
                <a:latin typeface="Times New Roman" pitchFamily="18" charset="0"/>
                <a:ea typeface="宋体" charset="-122"/>
              </a:endParaRPr>
            </a:p>
          </p:txBody>
        </p:sp>
        <p:sp>
          <p:nvSpPr>
            <p:cNvPr id="77865" name="Line 60"/>
            <p:cNvSpPr>
              <a:spLocks noChangeShapeType="1"/>
            </p:cNvSpPr>
            <p:nvPr/>
          </p:nvSpPr>
          <p:spPr bwMode="auto">
            <a:xfrm flipV="1">
              <a:off x="1700" y="1797"/>
              <a:ext cx="1" cy="997"/>
            </a:xfrm>
            <a:prstGeom prst="line">
              <a:avLst/>
            </a:prstGeom>
            <a:noFill/>
            <a:ln w="28575">
              <a:solidFill>
                <a:schemeClr val="tx1"/>
              </a:solidFill>
              <a:round/>
              <a:headEnd type="oval" w="med" len="med"/>
              <a:tailEnd type="oval" w="med" len="med"/>
            </a:ln>
          </p:spPr>
          <p:txBody>
            <a:bodyPr wrap="none" anchor="ctr"/>
            <a:lstStyle/>
            <a:p>
              <a:endParaRPr lang="zh-CN" altLang="en-US"/>
            </a:p>
          </p:txBody>
        </p:sp>
        <p:cxnSp>
          <p:nvCxnSpPr>
            <p:cNvPr id="77866" name="AutoShape 61"/>
            <p:cNvCxnSpPr>
              <a:cxnSpLocks noChangeShapeType="1"/>
            </p:cNvCxnSpPr>
            <p:nvPr/>
          </p:nvCxnSpPr>
          <p:spPr bwMode="auto">
            <a:xfrm flipH="1">
              <a:off x="748" y="2794"/>
              <a:ext cx="969" cy="636"/>
            </a:xfrm>
            <a:prstGeom prst="straightConnector1">
              <a:avLst/>
            </a:prstGeom>
            <a:noFill/>
            <a:ln w="28575">
              <a:solidFill>
                <a:schemeClr val="tx1"/>
              </a:solidFill>
              <a:round/>
              <a:headEnd type="oval" w="med" len="med"/>
              <a:tailEnd type="oval" w="med" len="med"/>
            </a:ln>
          </p:spPr>
        </p:cxnSp>
        <p:sp>
          <p:nvSpPr>
            <p:cNvPr id="77867" name="Text Box 62"/>
            <p:cNvSpPr txBox="1">
              <a:spLocks noChangeArrowheads="1"/>
            </p:cNvSpPr>
            <p:nvPr/>
          </p:nvSpPr>
          <p:spPr bwMode="auto">
            <a:xfrm>
              <a:off x="1746" y="2250"/>
              <a:ext cx="336" cy="359"/>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1</a:t>
              </a:r>
              <a:endParaRPr kumimoji="1" lang="en-US" altLang="zh-CN" sz="2800" i="1">
                <a:latin typeface="Times New Roman" pitchFamily="18" charset="0"/>
                <a:ea typeface="宋体" charset="-122"/>
              </a:endParaRPr>
            </a:p>
          </p:txBody>
        </p:sp>
        <p:sp>
          <p:nvSpPr>
            <p:cNvPr id="77868" name="Text Box 63"/>
            <p:cNvSpPr txBox="1">
              <a:spLocks noChangeArrowheads="1"/>
            </p:cNvSpPr>
            <p:nvPr/>
          </p:nvSpPr>
          <p:spPr bwMode="auto">
            <a:xfrm>
              <a:off x="1066" y="2614"/>
              <a:ext cx="336" cy="359"/>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2</a:t>
              </a:r>
              <a:endParaRPr kumimoji="1" lang="en-US" altLang="zh-CN" sz="2800" i="1">
                <a:latin typeface="Times New Roman" pitchFamily="18" charset="0"/>
                <a:ea typeface="宋体" charset="-122"/>
              </a:endParaRPr>
            </a:p>
          </p:txBody>
        </p:sp>
        <p:sp>
          <p:nvSpPr>
            <p:cNvPr id="77869" name="Text Box 64"/>
            <p:cNvSpPr txBox="1">
              <a:spLocks noChangeArrowheads="1"/>
            </p:cNvSpPr>
            <p:nvPr/>
          </p:nvSpPr>
          <p:spPr bwMode="auto">
            <a:xfrm>
              <a:off x="2063" y="2613"/>
              <a:ext cx="526" cy="359"/>
            </a:xfrm>
            <a:prstGeom prst="rect">
              <a:avLst/>
            </a:prstGeom>
            <a:noFill/>
            <a:ln w="12700">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3</a:t>
              </a:r>
              <a:endParaRPr kumimoji="1" lang="en-US" altLang="zh-CN" sz="2800" i="1">
                <a:latin typeface="Times New Roman" pitchFamily="18" charset="0"/>
                <a:ea typeface="宋体" charset="-122"/>
              </a:endParaRPr>
            </a:p>
          </p:txBody>
        </p:sp>
        <p:sp>
          <p:nvSpPr>
            <p:cNvPr id="77870" name="Text Box 65"/>
            <p:cNvSpPr txBox="1">
              <a:spLocks noChangeArrowheads="1"/>
            </p:cNvSpPr>
            <p:nvPr/>
          </p:nvSpPr>
          <p:spPr bwMode="auto">
            <a:xfrm>
              <a:off x="1746" y="1616"/>
              <a:ext cx="192" cy="359"/>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a:t>
              </a:r>
            </a:p>
          </p:txBody>
        </p:sp>
        <p:sp>
          <p:nvSpPr>
            <p:cNvPr id="77871" name="Text Box 66"/>
            <p:cNvSpPr txBox="1">
              <a:spLocks noChangeArrowheads="1"/>
            </p:cNvSpPr>
            <p:nvPr/>
          </p:nvSpPr>
          <p:spPr bwMode="auto">
            <a:xfrm>
              <a:off x="476" y="3294"/>
              <a:ext cx="240" cy="359"/>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a:t>
              </a:r>
            </a:p>
          </p:txBody>
        </p:sp>
        <p:sp>
          <p:nvSpPr>
            <p:cNvPr id="77872" name="Text Box 67"/>
            <p:cNvSpPr txBox="1">
              <a:spLocks noChangeArrowheads="1"/>
            </p:cNvSpPr>
            <p:nvPr/>
          </p:nvSpPr>
          <p:spPr bwMode="auto">
            <a:xfrm>
              <a:off x="2835" y="3339"/>
              <a:ext cx="192" cy="359"/>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a:t>
              </a:r>
            </a:p>
          </p:txBody>
        </p:sp>
        <p:cxnSp>
          <p:nvCxnSpPr>
            <p:cNvPr id="77873" name="AutoShape 68"/>
            <p:cNvCxnSpPr>
              <a:cxnSpLocks noChangeShapeType="1"/>
            </p:cNvCxnSpPr>
            <p:nvPr/>
          </p:nvCxnSpPr>
          <p:spPr bwMode="auto">
            <a:xfrm flipH="1" flipV="1">
              <a:off x="1700" y="2794"/>
              <a:ext cx="1089" cy="591"/>
            </a:xfrm>
            <a:prstGeom prst="straightConnector1">
              <a:avLst/>
            </a:prstGeom>
            <a:noFill/>
            <a:ln w="28575">
              <a:solidFill>
                <a:schemeClr val="tx1"/>
              </a:solidFill>
              <a:round/>
              <a:headEnd type="oval" w="med" len="med"/>
              <a:tailEnd type="oval" w="med" len="med"/>
            </a:ln>
          </p:spPr>
        </p:cxnSp>
        <p:sp>
          <p:nvSpPr>
            <p:cNvPr id="77874" name="Rectangle 69"/>
            <p:cNvSpPr>
              <a:spLocks noChangeArrowheads="1"/>
            </p:cNvSpPr>
            <p:nvPr/>
          </p:nvSpPr>
          <p:spPr bwMode="auto">
            <a:xfrm>
              <a:off x="1655" y="220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77875" name="Rectangle 70"/>
            <p:cNvSpPr>
              <a:spLocks noChangeArrowheads="1"/>
            </p:cNvSpPr>
            <p:nvPr/>
          </p:nvSpPr>
          <p:spPr bwMode="auto">
            <a:xfrm rot="-2160239">
              <a:off x="1111" y="3021"/>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77876" name="Rectangle 71"/>
            <p:cNvSpPr>
              <a:spLocks noChangeArrowheads="1"/>
            </p:cNvSpPr>
            <p:nvPr/>
          </p:nvSpPr>
          <p:spPr bwMode="auto">
            <a:xfrm rot="1621838">
              <a:off x="2018" y="297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77841" name="Group 72"/>
          <p:cNvGrpSpPr>
            <a:grpSpLocks/>
          </p:cNvGrpSpPr>
          <p:nvPr/>
        </p:nvGrpSpPr>
        <p:grpSpPr bwMode="auto">
          <a:xfrm>
            <a:off x="8316913" y="6446838"/>
            <a:ext cx="792162" cy="366712"/>
            <a:chOff x="5193" y="4020"/>
            <a:chExt cx="499" cy="231"/>
          </a:xfrm>
        </p:grpSpPr>
        <p:pic>
          <p:nvPicPr>
            <p:cNvPr id="77848" name="Picture 73"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7849" name="Text Box 74">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77842" name="Group 75"/>
          <p:cNvGrpSpPr>
            <a:grpSpLocks/>
          </p:cNvGrpSpPr>
          <p:nvPr/>
        </p:nvGrpSpPr>
        <p:grpSpPr bwMode="auto">
          <a:xfrm>
            <a:off x="7453313" y="6446838"/>
            <a:ext cx="792162" cy="366712"/>
            <a:chOff x="4649" y="4020"/>
            <a:chExt cx="499" cy="231"/>
          </a:xfrm>
        </p:grpSpPr>
        <p:pic>
          <p:nvPicPr>
            <p:cNvPr id="77846" name="Picture 76"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77847" name="Text Box 77">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77843" name="Group 78"/>
          <p:cNvGrpSpPr>
            <a:grpSpLocks/>
          </p:cNvGrpSpPr>
          <p:nvPr/>
        </p:nvGrpSpPr>
        <p:grpSpPr bwMode="auto">
          <a:xfrm>
            <a:off x="6588125" y="6446838"/>
            <a:ext cx="792163" cy="366712"/>
            <a:chOff x="5193" y="4020"/>
            <a:chExt cx="499" cy="231"/>
          </a:xfrm>
        </p:grpSpPr>
        <p:pic>
          <p:nvPicPr>
            <p:cNvPr id="77844" name="Picture 79"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77845" name="Text Box 80">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9844"/>
                                        </p:tgtEl>
                                        <p:attrNameLst>
                                          <p:attrName>style.visibility</p:attrName>
                                        </p:attrNameLst>
                                      </p:cBhvr>
                                      <p:to>
                                        <p:strVal val="visible"/>
                                      </p:to>
                                    </p:set>
                                    <p:anim calcmode="lin" valueType="num">
                                      <p:cBhvr additive="base">
                                        <p:cTn id="7" dur="500" fill="hold"/>
                                        <p:tgtEl>
                                          <p:spTgt spid="419844"/>
                                        </p:tgtEl>
                                        <p:attrNameLst>
                                          <p:attrName>ppt_x</p:attrName>
                                        </p:attrNameLst>
                                      </p:cBhvr>
                                      <p:tavLst>
                                        <p:tav tm="0">
                                          <p:val>
                                            <p:strVal val="#ppt_x"/>
                                          </p:val>
                                        </p:tav>
                                        <p:tav tm="100000">
                                          <p:val>
                                            <p:strVal val="#ppt_x"/>
                                          </p:val>
                                        </p:tav>
                                      </p:tavLst>
                                    </p:anim>
                                    <p:anim calcmode="lin" valueType="num">
                                      <p:cBhvr additive="base">
                                        <p:cTn id="8" dur="500" fill="hold"/>
                                        <p:tgtEl>
                                          <p:spTgt spid="41984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419851"/>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grpId="1" nodeType="afterEffect">
                                  <p:stCondLst>
                                    <p:cond delay="0"/>
                                  </p:stCondLst>
                                  <p:childTnLst>
                                    <p:set>
                                      <p:cBhvr>
                                        <p:cTn id="14" dur="1" fill="hold">
                                          <p:stCondLst>
                                            <p:cond delay="0"/>
                                          </p:stCondLst>
                                        </p:cTn>
                                        <p:tgtEl>
                                          <p:spTgt spid="419854"/>
                                        </p:tgtEl>
                                        <p:attrNameLst>
                                          <p:attrName>style.visibility</p:attrName>
                                        </p:attrNameLst>
                                      </p:cBhvr>
                                      <p:to>
                                        <p:strVal val="visible"/>
                                      </p:to>
                                    </p:se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19850"/>
                                        </p:tgtEl>
                                        <p:attrNameLst>
                                          <p:attrName>style.visibility</p:attrName>
                                        </p:attrNameLst>
                                      </p:cBhvr>
                                      <p:to>
                                        <p:strVal val="visible"/>
                                      </p:to>
                                    </p:set>
                                    <p:animEffect transition="in" filter="wipe(left)">
                                      <p:cBhvr>
                                        <p:cTn id="18" dur="3000"/>
                                        <p:tgtEl>
                                          <p:spTgt spid="41985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19849"/>
                                        </p:tgtEl>
                                        <p:attrNameLst>
                                          <p:attrName>style.visibility</p:attrName>
                                        </p:attrNameLst>
                                      </p:cBhvr>
                                      <p:to>
                                        <p:strVal val="visible"/>
                                      </p:to>
                                    </p:set>
                                    <p:animEffect transition="in" filter="wipe(left)">
                                      <p:cBhvr>
                                        <p:cTn id="23" dur="3000"/>
                                        <p:tgtEl>
                                          <p:spTgt spid="41984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19848"/>
                                        </p:tgtEl>
                                        <p:attrNameLst>
                                          <p:attrName>style.visibility</p:attrName>
                                        </p:attrNameLst>
                                      </p:cBhvr>
                                      <p:to>
                                        <p:strVal val="visible"/>
                                      </p:to>
                                    </p:set>
                                    <p:animEffect transition="in" filter="strips(downRight)">
                                      <p:cBhvr>
                                        <p:cTn id="28" dur="3000"/>
                                        <p:tgtEl>
                                          <p:spTgt spid="4198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19842"/>
                                        </p:tgtEl>
                                        <p:attrNameLst>
                                          <p:attrName>style.visibility</p:attrName>
                                        </p:attrNameLst>
                                      </p:cBhvr>
                                      <p:to>
                                        <p:strVal val="visible"/>
                                      </p:to>
                                    </p:set>
                                    <p:anim calcmode="lin" valueType="num">
                                      <p:cBhvr additive="base">
                                        <p:cTn id="33" dur="500" fill="hold"/>
                                        <p:tgtEl>
                                          <p:spTgt spid="419842"/>
                                        </p:tgtEl>
                                        <p:attrNameLst>
                                          <p:attrName>ppt_x</p:attrName>
                                        </p:attrNameLst>
                                      </p:cBhvr>
                                      <p:tavLst>
                                        <p:tav tm="0">
                                          <p:val>
                                            <p:strVal val="#ppt_x"/>
                                          </p:val>
                                        </p:tav>
                                        <p:tav tm="100000">
                                          <p:val>
                                            <p:strVal val="#ppt_x"/>
                                          </p:val>
                                        </p:tav>
                                      </p:tavLst>
                                    </p:anim>
                                    <p:anim calcmode="lin" valueType="num">
                                      <p:cBhvr additive="base">
                                        <p:cTn id="34" dur="500" fill="hold"/>
                                        <p:tgtEl>
                                          <p:spTgt spid="419842"/>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419852"/>
                                        </p:tgtEl>
                                        <p:attrNameLst>
                                          <p:attrName>style.visibility</p:attrName>
                                        </p:attrNameLst>
                                      </p:cBhvr>
                                      <p:to>
                                        <p:strVal val="visible"/>
                                      </p:to>
                                    </p:set>
                                  </p:childTnLst>
                                </p:cTn>
                              </p:par>
                            </p:childTnLst>
                          </p:cTn>
                        </p:par>
                        <p:par>
                          <p:cTn id="38" fill="hold" nodeType="afterGroup">
                            <p:stCondLst>
                              <p:cond delay="1000"/>
                            </p:stCondLst>
                            <p:childTnLst>
                              <p:par>
                                <p:cTn id="39" presetID="1" presetClass="entr" presetSubtype="0" fill="hold" grpId="0" nodeType="afterEffect">
                                  <p:stCondLst>
                                    <p:cond delay="0"/>
                                  </p:stCondLst>
                                  <p:childTnLst>
                                    <p:set>
                                      <p:cBhvr>
                                        <p:cTn id="40" dur="1" fill="hold">
                                          <p:stCondLst>
                                            <p:cond delay="499"/>
                                          </p:stCondLst>
                                        </p:cTn>
                                        <p:tgtEl>
                                          <p:spTgt spid="419853"/>
                                        </p:tgtEl>
                                        <p:attrNameLst>
                                          <p:attrName>style.visibility</p:attrName>
                                        </p:attrNameLst>
                                      </p:cBhvr>
                                      <p:to>
                                        <p:strVal val="visible"/>
                                      </p:to>
                                    </p:set>
                                  </p:childTnLst>
                                </p:cTn>
                              </p:par>
                            </p:childTnLst>
                          </p:cTn>
                        </p:par>
                        <p:par>
                          <p:cTn id="41" fill="hold" nodeType="afterGroup">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419843"/>
                                        </p:tgtEl>
                                        <p:attrNameLst>
                                          <p:attrName>style.visibility</p:attrName>
                                        </p:attrNameLst>
                                      </p:cBhvr>
                                      <p:to>
                                        <p:strVal val="visible"/>
                                      </p:to>
                                    </p:set>
                                    <p:animEffect transition="in" filter="wipe(left)">
                                      <p:cBhvr>
                                        <p:cTn id="44" dur="3000"/>
                                        <p:tgtEl>
                                          <p:spTgt spid="41984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419847"/>
                                        </p:tgtEl>
                                        <p:attrNameLst>
                                          <p:attrName>style.visibility</p:attrName>
                                        </p:attrNameLst>
                                      </p:cBhvr>
                                      <p:to>
                                        <p:strVal val="visible"/>
                                      </p:to>
                                    </p:set>
                                    <p:animEffect transition="in" filter="strips(downRight)">
                                      <p:cBhvr>
                                        <p:cTn id="49" dur="3000"/>
                                        <p:tgtEl>
                                          <p:spTgt spid="41984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19846"/>
                                        </p:tgtEl>
                                        <p:attrNameLst>
                                          <p:attrName>style.visibility</p:attrName>
                                        </p:attrNameLst>
                                      </p:cBhvr>
                                      <p:to>
                                        <p:strVal val="visible"/>
                                      </p:to>
                                    </p:set>
                                    <p:animEffect transition="in" filter="wipe(left)">
                                      <p:cBhvr>
                                        <p:cTn id="54" dur="3000"/>
                                        <p:tgtEl>
                                          <p:spTgt spid="419846"/>
                                        </p:tgtEl>
                                      </p:cBhvr>
                                    </p:animEffect>
                                  </p:childTnLst>
                                </p:cTn>
                              </p:par>
                            </p:childTnLst>
                          </p:cTn>
                        </p:par>
                        <p:par>
                          <p:cTn id="55" fill="hold" nodeType="afterGroup">
                            <p:stCondLst>
                              <p:cond delay="3000"/>
                            </p:stCondLst>
                            <p:childTnLst>
                              <p:par>
                                <p:cTn id="56" presetID="18" presetClass="entr" presetSubtype="6" fill="hold" grpId="0" nodeType="afterEffect">
                                  <p:stCondLst>
                                    <p:cond delay="0"/>
                                  </p:stCondLst>
                                  <p:childTnLst>
                                    <p:set>
                                      <p:cBhvr>
                                        <p:cTn id="57" dur="1" fill="hold">
                                          <p:stCondLst>
                                            <p:cond delay="0"/>
                                          </p:stCondLst>
                                        </p:cTn>
                                        <p:tgtEl>
                                          <p:spTgt spid="419845"/>
                                        </p:tgtEl>
                                        <p:attrNameLst>
                                          <p:attrName>style.visibility</p:attrName>
                                        </p:attrNameLst>
                                      </p:cBhvr>
                                      <p:to>
                                        <p:strVal val="visible"/>
                                      </p:to>
                                    </p:set>
                                    <p:animEffect transition="in" filter="strips(downRight)">
                                      <p:cBhvr>
                                        <p:cTn id="58" dur="3000"/>
                                        <p:tgtEl>
                                          <p:spTgt spid="419845"/>
                                        </p:tgtEl>
                                      </p:cBhvr>
                                    </p:animEffect>
                                  </p:childTnLst>
                                </p:cTn>
                              </p:par>
                            </p:childTnLst>
                          </p:cTn>
                        </p:par>
                        <p:par>
                          <p:cTn id="59" fill="hold" nodeType="afterGroup">
                            <p:stCondLst>
                              <p:cond delay="6000"/>
                            </p:stCondLst>
                            <p:childTnLst>
                              <p:par>
                                <p:cTn id="60" presetID="1" presetClass="entr" presetSubtype="0" fill="hold" grpId="0" nodeType="afterEffect">
                                  <p:stCondLst>
                                    <p:cond delay="0"/>
                                  </p:stCondLst>
                                  <p:childTnLst>
                                    <p:set>
                                      <p:cBhvr>
                                        <p:cTn id="61" dur="1" fill="hold">
                                          <p:stCondLst>
                                            <p:cond delay="499"/>
                                          </p:stCondLst>
                                        </p:cTn>
                                        <p:tgtEl>
                                          <p:spTgt spid="419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2" grpId="0"/>
      <p:bldP spid="419843" grpId="0" autoUpdateAnimBg="0"/>
      <p:bldP spid="419844" grpId="0"/>
      <p:bldP spid="419845" grpId="0" autoUpdateAnimBg="0"/>
      <p:bldP spid="419846" grpId="0" autoUpdateAnimBg="0"/>
      <p:bldP spid="419847" grpId="0" autoUpdateAnimBg="0"/>
      <p:bldP spid="419848" grpId="0" autoUpdateAnimBg="0"/>
      <p:bldP spid="419849" grpId="0" autoUpdateAnimBg="0"/>
      <p:bldP spid="419850" grpId="0" autoUpdateAnimBg="0"/>
      <p:bldP spid="419851" grpId="0" animBg="1" autoUpdateAnimBg="0"/>
      <p:bldP spid="419852" grpId="0" animBg="1"/>
      <p:bldP spid="419853" grpId="0" autoUpdateAnimBg="0"/>
      <p:bldP spid="419854" grpId="0" autoUpdateAnimBg="0"/>
      <p:bldP spid="419854" grpId="1"/>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20866" name="Object 2"/>
          <p:cNvGraphicFramePr>
            <a:graphicFrameLocks noChangeAspect="1"/>
          </p:cNvGraphicFramePr>
          <p:nvPr/>
        </p:nvGraphicFramePr>
        <p:xfrm>
          <a:off x="539750" y="2408238"/>
          <a:ext cx="3240088" cy="765175"/>
        </p:xfrm>
        <a:graphic>
          <a:graphicData uri="http://schemas.openxmlformats.org/presentationml/2006/ole">
            <p:oleObj spid="_x0000_s78850" name="公式" r:id="rId3" imgW="1704854" imgH="400042" progId="Equation.3">
              <p:embed/>
            </p:oleObj>
          </a:graphicData>
        </a:graphic>
      </p:graphicFrame>
      <p:graphicFrame>
        <p:nvGraphicFramePr>
          <p:cNvPr id="420867" name="Object 3"/>
          <p:cNvGraphicFramePr>
            <a:graphicFrameLocks noChangeAspect="1"/>
          </p:cNvGraphicFramePr>
          <p:nvPr/>
        </p:nvGraphicFramePr>
        <p:xfrm>
          <a:off x="539750" y="3429000"/>
          <a:ext cx="3311525" cy="912813"/>
        </p:xfrm>
        <a:graphic>
          <a:graphicData uri="http://schemas.openxmlformats.org/presentationml/2006/ole">
            <p:oleObj spid="_x0000_s78851" name="公式" r:id="rId4" imgW="1695397" imgH="457267" progId="Equation.3">
              <p:embed/>
            </p:oleObj>
          </a:graphicData>
        </a:graphic>
      </p:graphicFrame>
      <p:sp>
        <p:nvSpPr>
          <p:cNvPr id="420868" name="Text Box 4"/>
          <p:cNvSpPr txBox="1">
            <a:spLocks noChangeArrowheads="1"/>
          </p:cNvSpPr>
          <p:nvPr/>
        </p:nvSpPr>
        <p:spPr bwMode="auto">
          <a:xfrm>
            <a:off x="250825" y="692150"/>
            <a:ext cx="2808288"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chemeClr val="accent2"/>
                </a:solidFill>
                <a:latin typeface="楷体_GB2312" pitchFamily="49" charset="-122"/>
                <a:ea typeface="楷体_GB2312" pitchFamily="49" charset="-122"/>
              </a:rPr>
              <a:t>由式</a:t>
            </a:r>
            <a:r>
              <a:rPr kumimoji="1" lang="en-US" altLang="zh-CN" sz="2800" b="1">
                <a:solidFill>
                  <a:schemeClr val="accent2"/>
                </a:solidFill>
                <a:latin typeface="楷体_GB2312" pitchFamily="49" charset="-122"/>
                <a:ea typeface="楷体_GB2312" pitchFamily="49" charset="-122"/>
              </a:rPr>
              <a:t>(</a:t>
            </a:r>
            <a:r>
              <a:rPr kumimoji="1" lang="en-US" altLang="zh-CN" sz="2800">
                <a:solidFill>
                  <a:schemeClr val="accent2"/>
                </a:solidFill>
                <a:latin typeface="楷体_GB2312" pitchFamily="49" charset="-122"/>
                <a:ea typeface="楷体_GB2312" pitchFamily="49" charset="-122"/>
              </a:rPr>
              <a:t>2</a:t>
            </a:r>
            <a:r>
              <a:rPr kumimoji="1" lang="en-US" altLang="zh-CN" sz="2800" b="1">
                <a:solidFill>
                  <a:schemeClr val="accent2"/>
                </a:solidFill>
                <a:latin typeface="楷体_GB2312" pitchFamily="49" charset="-122"/>
                <a:ea typeface="楷体_GB2312" pitchFamily="49" charset="-122"/>
              </a:rPr>
              <a:t>)</a:t>
            </a:r>
            <a:r>
              <a:rPr kumimoji="1" lang="zh-CN" altLang="en-US" sz="2800" b="1">
                <a:solidFill>
                  <a:schemeClr val="accent2"/>
                </a:solidFill>
                <a:latin typeface="楷体_GB2312" pitchFamily="49" charset="-122"/>
                <a:ea typeface="楷体_GB2312" pitchFamily="49" charset="-122"/>
              </a:rPr>
              <a:t>解得：</a:t>
            </a:r>
          </a:p>
        </p:txBody>
      </p:sp>
      <p:sp>
        <p:nvSpPr>
          <p:cNvPr id="420869" name="Rectangle 5"/>
          <p:cNvSpPr>
            <a:spLocks noChangeArrowheads="1"/>
          </p:cNvSpPr>
          <p:nvPr/>
        </p:nvSpPr>
        <p:spPr bwMode="auto">
          <a:xfrm>
            <a:off x="4500563" y="3486150"/>
            <a:ext cx="3744912" cy="390525"/>
          </a:xfrm>
          <a:prstGeom prst="rect">
            <a:avLst/>
          </a:prstGeom>
          <a:noFill/>
          <a:ln w="9525">
            <a:noFill/>
            <a:miter lim="800000"/>
            <a:headEnd/>
            <a:tailEnd/>
          </a:ln>
        </p:spPr>
        <p:txBody>
          <a:bodyPr>
            <a:spAutoFit/>
          </a:bodyPr>
          <a:lstStyle/>
          <a:p>
            <a:pPr eaLnBrk="1" hangingPunct="1">
              <a:lnSpc>
                <a:spcPct val="70000"/>
              </a:lnSpc>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3</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31</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31 </a:t>
            </a:r>
            <a:r>
              <a:rPr kumimoji="1" lang="en-US" altLang="zh-CN" sz="2800" i="1">
                <a:latin typeface="Times New Roman" pitchFamily="18" charset="0"/>
                <a:ea typeface="宋体" charset="-122"/>
              </a:rPr>
              <a:t>– u</a:t>
            </a:r>
            <a:r>
              <a:rPr kumimoji="1" lang="en-US" altLang="zh-CN" sz="2800" baseline="-25000">
                <a:latin typeface="Times New Roman" pitchFamily="18" charset="0"/>
                <a:ea typeface="宋体" charset="-122"/>
              </a:rPr>
              <a:t>23</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23</a:t>
            </a:r>
          </a:p>
        </p:txBody>
      </p:sp>
      <p:sp>
        <p:nvSpPr>
          <p:cNvPr id="420870" name="Rectangle 6"/>
          <p:cNvSpPr>
            <a:spLocks noChangeArrowheads="1"/>
          </p:cNvSpPr>
          <p:nvPr/>
        </p:nvSpPr>
        <p:spPr bwMode="auto">
          <a:xfrm>
            <a:off x="4500563" y="2693988"/>
            <a:ext cx="3667125" cy="519112"/>
          </a:xfrm>
          <a:prstGeom prst="rect">
            <a:avLst/>
          </a:prstGeom>
          <a:noFill/>
          <a:ln w="9525">
            <a:noFill/>
            <a:miter lim="800000"/>
            <a:headEnd/>
            <a:tailEnd/>
          </a:ln>
        </p:spPr>
        <p:txBody>
          <a:bodyPr wrap="none">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2</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=u</a:t>
            </a:r>
            <a:r>
              <a:rPr kumimoji="1" lang="en-US" altLang="zh-CN" sz="2800" baseline="-25000">
                <a:latin typeface="Times New Roman" pitchFamily="18" charset="0"/>
                <a:ea typeface="宋体" charset="-122"/>
              </a:rPr>
              <a:t>23</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23 </a:t>
            </a:r>
            <a:r>
              <a:rPr kumimoji="1" lang="en-US" altLang="zh-CN" sz="2800" i="1">
                <a:latin typeface="Times New Roman" pitchFamily="18" charset="0"/>
                <a:ea typeface="宋体" charset="-122"/>
              </a:rPr>
              <a:t>– u</a:t>
            </a:r>
            <a:r>
              <a:rPr kumimoji="1" lang="en-US" altLang="zh-CN" sz="2800" baseline="-25000">
                <a:latin typeface="Times New Roman" pitchFamily="18" charset="0"/>
                <a:ea typeface="宋体" charset="-122"/>
              </a:rPr>
              <a:t>12</a:t>
            </a:r>
            <a:r>
              <a:rPr kumimoji="1" lang="en-US" altLang="zh-CN" sz="2800" baseline="-25000">
                <a:latin typeface="Times New Roman" pitchFamily="18" charset="0"/>
                <a:ea typeface="宋体" charset="-122"/>
                <a:sym typeface="Symbol" pitchFamily="18" charset="2"/>
              </a:rPr>
              <a:t></a:t>
            </a:r>
            <a:r>
              <a:rPr kumimoji="1" lang="en-US" altLang="zh-CN" sz="2800" baseline="-25000">
                <a:latin typeface="Times New Roman" pitchFamily="18" charset="0"/>
                <a:ea typeface="宋体" charset="-12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12</a:t>
            </a:r>
          </a:p>
        </p:txBody>
      </p:sp>
      <p:sp>
        <p:nvSpPr>
          <p:cNvPr id="420871" name="Text Box 7"/>
          <p:cNvSpPr txBox="1">
            <a:spLocks noChangeArrowheads="1"/>
          </p:cNvSpPr>
          <p:nvPr/>
        </p:nvSpPr>
        <p:spPr bwMode="auto">
          <a:xfrm>
            <a:off x="4500563" y="2046288"/>
            <a:ext cx="3743325" cy="519112"/>
          </a:xfrm>
          <a:prstGeom prst="rect">
            <a:avLst/>
          </a:prstGeom>
          <a:noFill/>
          <a:ln w="952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1</a:t>
            </a:r>
            <a:r>
              <a:rPr kumimoji="1" lang="en-US" altLang="zh-CN" sz="2800" baseline="-25000">
                <a:latin typeface="Times New Roman" pitchFamily="18" charset="0"/>
                <a:ea typeface="宋体" charset="-122"/>
                <a:sym typeface="Symbol" pitchFamily="18" charset="2"/>
              </a:rPr>
              <a:t></a:t>
            </a:r>
            <a:r>
              <a:rPr kumimoji="1" lang="en-US" altLang="zh-CN" sz="2800" i="1">
                <a:latin typeface="Times New Roman" pitchFamily="18" charset="0"/>
                <a:ea typeface="宋体" charset="-122"/>
              </a:rPr>
              <a:t> =u</a:t>
            </a:r>
            <a:r>
              <a:rPr kumimoji="1" lang="en-US" altLang="zh-CN" sz="2800" baseline="-25000">
                <a:latin typeface="Times New Roman" pitchFamily="18" charset="0"/>
                <a:ea typeface="宋体" charset="-122"/>
              </a:rPr>
              <a:t>12</a:t>
            </a:r>
            <a:r>
              <a:rPr kumimoji="1" lang="en-US" altLang="zh-CN" sz="2800" baseline="-25000">
                <a:latin typeface="Times New Roman" pitchFamily="18" charset="0"/>
                <a:ea typeface="宋体" charset="-122"/>
                <a:sym typeface="Symbol" pitchFamily="18" charset="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12 </a:t>
            </a:r>
            <a:r>
              <a:rPr kumimoji="1" lang="en-US" altLang="zh-CN" sz="2800" i="1">
                <a:latin typeface="Times New Roman" pitchFamily="18" charset="0"/>
                <a:ea typeface="宋体" charset="-122"/>
              </a:rPr>
              <a:t>– u</a:t>
            </a:r>
            <a:r>
              <a:rPr kumimoji="1" lang="en-US" altLang="zh-CN" sz="2800" baseline="-25000">
                <a:latin typeface="Times New Roman" pitchFamily="18" charset="0"/>
                <a:ea typeface="宋体" charset="-122"/>
              </a:rPr>
              <a:t>31</a:t>
            </a:r>
            <a:r>
              <a:rPr kumimoji="1" lang="en-US" altLang="zh-CN" sz="2800" baseline="-25000">
                <a:latin typeface="Times New Roman" pitchFamily="18" charset="0"/>
                <a:ea typeface="宋体" charset="-122"/>
                <a:sym typeface="Symbol" pitchFamily="18" charset="2"/>
              </a:rPr>
              <a:t> </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31</a:t>
            </a:r>
          </a:p>
        </p:txBody>
      </p:sp>
      <p:sp>
        <p:nvSpPr>
          <p:cNvPr id="420872" name="AutoShape 8"/>
          <p:cNvSpPr>
            <a:spLocks/>
          </p:cNvSpPr>
          <p:nvPr/>
        </p:nvSpPr>
        <p:spPr bwMode="auto">
          <a:xfrm>
            <a:off x="8101013" y="2189163"/>
            <a:ext cx="166687" cy="1781175"/>
          </a:xfrm>
          <a:prstGeom prst="rightBrace">
            <a:avLst>
              <a:gd name="adj1" fmla="val 89048"/>
              <a:gd name="adj2" fmla="val 50000"/>
            </a:avLst>
          </a:prstGeom>
          <a:noFill/>
          <a:ln w="28575">
            <a:solidFill>
              <a:schemeClr val="bg1"/>
            </a:solidFill>
            <a:round/>
            <a:headEnd/>
            <a:tailEnd/>
          </a:ln>
        </p:spPr>
        <p:txBody>
          <a:bodyPr wrap="none" anchor="ctr"/>
          <a:lstStyle/>
          <a:p>
            <a:pPr algn="ctr" eaLnBrk="1" hangingPunct="1">
              <a:spcBef>
                <a:spcPct val="50000"/>
              </a:spcBef>
            </a:pPr>
            <a:endParaRPr kumimoji="1" lang="zh-CN" altLang="en-US" sz="2400" b="1">
              <a:solidFill>
                <a:schemeClr val="bg1"/>
              </a:solidFill>
              <a:latin typeface="Times New Roman" pitchFamily="18" charset="0"/>
              <a:ea typeface="宋体" charset="-122"/>
            </a:endParaRPr>
          </a:p>
        </p:txBody>
      </p:sp>
      <p:sp>
        <p:nvSpPr>
          <p:cNvPr id="420873" name="Text Box 9"/>
          <p:cNvSpPr txBox="1">
            <a:spLocks noChangeArrowheads="1"/>
          </p:cNvSpPr>
          <p:nvPr/>
        </p:nvSpPr>
        <p:spPr bwMode="auto">
          <a:xfrm>
            <a:off x="8243888" y="2565400"/>
            <a:ext cx="609600" cy="519113"/>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a:t>
            </a:r>
          </a:p>
        </p:txBody>
      </p:sp>
      <p:sp>
        <p:nvSpPr>
          <p:cNvPr id="420874" name="AutoShape 10"/>
          <p:cNvSpPr>
            <a:spLocks/>
          </p:cNvSpPr>
          <p:nvPr/>
        </p:nvSpPr>
        <p:spPr bwMode="auto">
          <a:xfrm>
            <a:off x="3779838" y="1557338"/>
            <a:ext cx="144462" cy="2879725"/>
          </a:xfrm>
          <a:prstGeom prst="rightBrace">
            <a:avLst>
              <a:gd name="adj1" fmla="val 166118"/>
              <a:gd name="adj2" fmla="val 50458"/>
            </a:avLst>
          </a:prstGeom>
          <a:noFill/>
          <a:ln w="28575">
            <a:solidFill>
              <a:schemeClr val="bg1"/>
            </a:solidFill>
            <a:round/>
            <a:headEnd/>
            <a:tailEnd/>
          </a:ln>
        </p:spPr>
        <p:txBody>
          <a:bodyPr wrap="none" anchor="ctr"/>
          <a:lstStyle/>
          <a:p>
            <a:endParaRPr lang="zh-CN" altLang="en-US">
              <a:ea typeface="宋体" charset="-122"/>
            </a:endParaRPr>
          </a:p>
        </p:txBody>
      </p:sp>
      <p:sp>
        <p:nvSpPr>
          <p:cNvPr id="420875" name="Text Box 11"/>
          <p:cNvSpPr txBox="1">
            <a:spLocks noChangeArrowheads="1"/>
          </p:cNvSpPr>
          <p:nvPr/>
        </p:nvSpPr>
        <p:spPr bwMode="auto">
          <a:xfrm>
            <a:off x="3851275" y="2708275"/>
            <a:ext cx="609600" cy="519113"/>
          </a:xfrm>
          <a:prstGeom prst="rect">
            <a:avLst/>
          </a:prstGeom>
          <a:noFill/>
          <a:ln w="952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a:t>
            </a:r>
          </a:p>
        </p:txBody>
      </p:sp>
      <p:sp>
        <p:nvSpPr>
          <p:cNvPr id="420876" name="Text Box 12"/>
          <p:cNvSpPr txBox="1">
            <a:spLocks noChangeArrowheads="1"/>
          </p:cNvSpPr>
          <p:nvPr/>
        </p:nvSpPr>
        <p:spPr bwMode="auto">
          <a:xfrm>
            <a:off x="611188" y="4437063"/>
            <a:ext cx="7723187" cy="1374775"/>
          </a:xfrm>
          <a:prstGeom prst="rect">
            <a:avLst/>
          </a:prstGeom>
          <a:noFill/>
          <a:ln w="9525">
            <a:noFill/>
            <a:miter lim="800000"/>
            <a:headEnd/>
            <a:tailEnd/>
          </a:ln>
        </p:spPr>
        <p:txBody>
          <a:bodyPr>
            <a:spAutoFit/>
          </a:bodyPr>
          <a:lstStyle/>
          <a:p>
            <a:pPr eaLnBrk="1" hangingPunct="1">
              <a:lnSpc>
                <a:spcPct val="150000"/>
              </a:lnSpc>
              <a:spcBef>
                <a:spcPct val="50000"/>
              </a:spcBef>
            </a:pPr>
            <a:r>
              <a:rPr kumimoji="1" lang="zh-CN" altLang="en-US" sz="2800" b="1">
                <a:solidFill>
                  <a:schemeClr val="accent2"/>
                </a:solidFill>
                <a:latin typeface="楷体_GB2312" pitchFamily="49" charset="-122"/>
                <a:ea typeface="楷体_GB2312" pitchFamily="49" charset="-122"/>
              </a:rPr>
              <a:t>	根据等效条件，比较式</a:t>
            </a:r>
            <a:r>
              <a:rPr kumimoji="1" lang="en-US" altLang="zh-CN" sz="2800">
                <a:solidFill>
                  <a:schemeClr val="accent2"/>
                </a:solidFill>
                <a:latin typeface="楷体_GB2312" pitchFamily="49" charset="-122"/>
                <a:ea typeface="楷体_GB2312" pitchFamily="49" charset="-122"/>
              </a:rPr>
              <a:t>(3)</a:t>
            </a:r>
            <a:r>
              <a:rPr kumimoji="1" lang="zh-CN" altLang="en-US" sz="2800" b="1">
                <a:solidFill>
                  <a:schemeClr val="accent2"/>
                </a:solidFill>
                <a:latin typeface="楷体_GB2312" pitchFamily="49" charset="-122"/>
                <a:ea typeface="楷体_GB2312" pitchFamily="49" charset="-122"/>
              </a:rPr>
              <a:t>与式</a:t>
            </a:r>
            <a:r>
              <a:rPr kumimoji="1" lang="en-US" altLang="zh-CN" sz="2800">
                <a:solidFill>
                  <a:schemeClr val="accent2"/>
                </a:solidFill>
                <a:latin typeface="楷体_GB2312" pitchFamily="49" charset="-122"/>
                <a:ea typeface="楷体_GB2312" pitchFamily="49" charset="-122"/>
              </a:rPr>
              <a:t>(1)</a:t>
            </a:r>
            <a:r>
              <a:rPr kumimoji="1" lang="zh-CN" altLang="en-US" sz="2800" b="1">
                <a:solidFill>
                  <a:schemeClr val="accent2"/>
                </a:solidFill>
                <a:latin typeface="楷体_GB2312" pitchFamily="49" charset="-122"/>
                <a:ea typeface="楷体_GB2312" pitchFamily="49" charset="-122"/>
              </a:rPr>
              <a:t>，得</a:t>
            </a:r>
            <a:r>
              <a:rPr kumimoji="1" lang="en-US" altLang="zh-CN" sz="2800">
                <a:solidFill>
                  <a:schemeClr val="accent2"/>
                </a:solidFill>
                <a:latin typeface="Times New Roman" pitchFamily="18" charset="0"/>
                <a:ea typeface="楷体_GB2312" pitchFamily="49" charset="-122"/>
              </a:rPr>
              <a:t>Y</a:t>
            </a:r>
            <a:r>
              <a:rPr kumimoji="1" lang="en-US" altLang="zh-CN" sz="2800" b="1">
                <a:solidFill>
                  <a:schemeClr val="accent2"/>
                </a:solidFill>
                <a:latin typeface="楷体_GB2312" pitchFamily="49" charset="-122"/>
                <a:ea typeface="楷体_GB2312" pitchFamily="49" charset="-122"/>
                <a:sym typeface="Symbol" pitchFamily="18" charset="2"/>
              </a:rPr>
              <a:t></a:t>
            </a:r>
            <a:r>
              <a:rPr kumimoji="1" lang="en-US" altLang="zh-CN" sz="2800">
                <a:solidFill>
                  <a:schemeClr val="accent2"/>
                </a:solidFill>
                <a:latin typeface="Times New Roman" pitchFamily="18" charset="0"/>
                <a:ea typeface="楷体_GB2312" pitchFamily="49" charset="-122"/>
                <a:sym typeface="Symbol" pitchFamily="18" charset="2"/>
              </a:rPr>
              <a:t></a:t>
            </a:r>
            <a:r>
              <a:rPr kumimoji="1" lang="zh-CN" altLang="en-US" sz="2800" b="1">
                <a:solidFill>
                  <a:schemeClr val="accent2"/>
                </a:solidFill>
                <a:latin typeface="楷体_GB2312" pitchFamily="49" charset="-122"/>
                <a:ea typeface="楷体_GB2312" pitchFamily="49" charset="-122"/>
                <a:sym typeface="Symbol" pitchFamily="18" charset="2"/>
              </a:rPr>
              <a:t>的变换条件： </a:t>
            </a:r>
            <a:endParaRPr kumimoji="1" lang="zh-CN" altLang="en-US" sz="2800" b="1">
              <a:solidFill>
                <a:schemeClr val="accent2"/>
              </a:solidFill>
              <a:latin typeface="楷体_GB2312" pitchFamily="49" charset="-122"/>
              <a:ea typeface="楷体_GB2312" pitchFamily="49" charset="-122"/>
            </a:endParaRPr>
          </a:p>
        </p:txBody>
      </p:sp>
      <p:graphicFrame>
        <p:nvGraphicFramePr>
          <p:cNvPr id="420877" name="Object 13"/>
          <p:cNvGraphicFramePr>
            <a:graphicFrameLocks noChangeAspect="1"/>
          </p:cNvGraphicFramePr>
          <p:nvPr/>
        </p:nvGraphicFramePr>
        <p:xfrm>
          <a:off x="539750" y="1341438"/>
          <a:ext cx="3240088" cy="896937"/>
        </p:xfrm>
        <a:graphic>
          <a:graphicData uri="http://schemas.openxmlformats.org/presentationml/2006/ole">
            <p:oleObj spid="_x0000_s78861" name="公式" r:id="rId5" imgW="1676484" imgH="457267" progId="Equation.3">
              <p:embed/>
            </p:oleObj>
          </a:graphicData>
        </a:graphic>
      </p:graphicFrame>
      <p:grpSp>
        <p:nvGrpSpPr>
          <p:cNvPr id="78862" name="Group 14"/>
          <p:cNvGrpSpPr>
            <a:grpSpLocks/>
          </p:cNvGrpSpPr>
          <p:nvPr/>
        </p:nvGrpSpPr>
        <p:grpSpPr bwMode="auto">
          <a:xfrm>
            <a:off x="8316913" y="6446838"/>
            <a:ext cx="792162" cy="366712"/>
            <a:chOff x="5193" y="4020"/>
            <a:chExt cx="499" cy="231"/>
          </a:xfrm>
        </p:grpSpPr>
        <p:pic>
          <p:nvPicPr>
            <p:cNvPr id="78869" name="Picture 15"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78870" name="Text Box 1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78863" name="Group 17"/>
          <p:cNvGrpSpPr>
            <a:grpSpLocks/>
          </p:cNvGrpSpPr>
          <p:nvPr/>
        </p:nvGrpSpPr>
        <p:grpSpPr bwMode="auto">
          <a:xfrm>
            <a:off x="7453313" y="6446838"/>
            <a:ext cx="792162" cy="366712"/>
            <a:chOff x="4649" y="4020"/>
            <a:chExt cx="499" cy="231"/>
          </a:xfrm>
        </p:grpSpPr>
        <p:pic>
          <p:nvPicPr>
            <p:cNvPr id="78867" name="Picture 18" descr="78900"/>
            <p:cNvPicPr>
              <a:picLocks noChangeAspect="1" noChangeArrowheads="1"/>
            </p:cNvPicPr>
            <p:nvPr/>
          </p:nvPicPr>
          <p:blipFill>
            <a:blip r:embed="rId6"/>
            <a:srcRect/>
            <a:stretch>
              <a:fillRect/>
            </a:stretch>
          </p:blipFill>
          <p:spPr bwMode="auto">
            <a:xfrm>
              <a:off x="4649" y="4066"/>
              <a:ext cx="499" cy="181"/>
            </a:xfrm>
            <a:prstGeom prst="rect">
              <a:avLst/>
            </a:prstGeom>
            <a:noFill/>
            <a:ln w="9525">
              <a:noFill/>
              <a:miter lim="800000"/>
              <a:headEnd/>
              <a:tailEnd/>
            </a:ln>
          </p:spPr>
        </p:pic>
        <p:sp>
          <p:nvSpPr>
            <p:cNvPr id="78868" name="Text Box 1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78864" name="Group 20"/>
          <p:cNvGrpSpPr>
            <a:grpSpLocks/>
          </p:cNvGrpSpPr>
          <p:nvPr/>
        </p:nvGrpSpPr>
        <p:grpSpPr bwMode="auto">
          <a:xfrm>
            <a:off x="6588125" y="6446838"/>
            <a:ext cx="792163" cy="366712"/>
            <a:chOff x="5193" y="4020"/>
            <a:chExt cx="499" cy="231"/>
          </a:xfrm>
        </p:grpSpPr>
        <p:pic>
          <p:nvPicPr>
            <p:cNvPr id="78865" name="Picture 21"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78866" name="Text Box 2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20868"/>
                                        </p:tgtEl>
                                        <p:attrNameLst>
                                          <p:attrName>style.visibility</p:attrName>
                                        </p:attrNameLst>
                                      </p:cBhvr>
                                      <p:to>
                                        <p:strVal val="visible"/>
                                      </p:to>
                                    </p:set>
                                    <p:anim calcmode="lin" valueType="num">
                                      <p:cBhvr additive="base">
                                        <p:cTn id="7" dur="500" fill="hold"/>
                                        <p:tgtEl>
                                          <p:spTgt spid="420868"/>
                                        </p:tgtEl>
                                        <p:attrNameLst>
                                          <p:attrName>ppt_x</p:attrName>
                                        </p:attrNameLst>
                                      </p:cBhvr>
                                      <p:tavLst>
                                        <p:tav tm="0">
                                          <p:val>
                                            <p:strVal val="#ppt_x"/>
                                          </p:val>
                                        </p:tav>
                                        <p:tav tm="100000">
                                          <p:val>
                                            <p:strVal val="#ppt_x"/>
                                          </p:val>
                                        </p:tav>
                                      </p:tavLst>
                                    </p:anim>
                                    <p:anim calcmode="lin" valueType="num">
                                      <p:cBhvr additive="base">
                                        <p:cTn id="8" dur="500" fill="hold"/>
                                        <p:tgtEl>
                                          <p:spTgt spid="42086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420874"/>
                                        </p:tgtEl>
                                        <p:attrNameLst>
                                          <p:attrName>style.visibility</p:attrName>
                                        </p:attrNameLst>
                                      </p:cBhvr>
                                      <p:to>
                                        <p:strVal val="visible"/>
                                      </p:to>
                                    </p:se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420877"/>
                                        </p:tgtEl>
                                        <p:attrNameLst>
                                          <p:attrName>style.visibility</p:attrName>
                                        </p:attrNameLst>
                                      </p:cBhvr>
                                      <p:to>
                                        <p:strVal val="visible"/>
                                      </p:to>
                                    </p:set>
                                    <p:animEffect transition="in" filter="strips(downRight)">
                                      <p:cBhvr>
                                        <p:cTn id="15" dur="3000"/>
                                        <p:tgtEl>
                                          <p:spTgt spid="420877"/>
                                        </p:tgtEl>
                                      </p:cBhvr>
                                    </p:animEffect>
                                  </p:childTnLst>
                                </p:cTn>
                              </p:par>
                            </p:childTnLst>
                          </p:cTn>
                        </p:par>
                        <p:par>
                          <p:cTn id="16" fill="hold" nodeType="afterGroup">
                            <p:stCondLst>
                              <p:cond delay="4000"/>
                            </p:stCondLst>
                            <p:childTnLst>
                              <p:par>
                                <p:cTn id="17" presetID="18" presetClass="entr" presetSubtype="6" fill="hold" nodeType="afterEffect">
                                  <p:stCondLst>
                                    <p:cond delay="0"/>
                                  </p:stCondLst>
                                  <p:childTnLst>
                                    <p:set>
                                      <p:cBhvr>
                                        <p:cTn id="18" dur="1" fill="hold">
                                          <p:stCondLst>
                                            <p:cond delay="0"/>
                                          </p:stCondLst>
                                        </p:cTn>
                                        <p:tgtEl>
                                          <p:spTgt spid="420866"/>
                                        </p:tgtEl>
                                        <p:attrNameLst>
                                          <p:attrName>style.visibility</p:attrName>
                                        </p:attrNameLst>
                                      </p:cBhvr>
                                      <p:to>
                                        <p:strVal val="visible"/>
                                      </p:to>
                                    </p:set>
                                    <p:animEffect transition="in" filter="strips(downRight)">
                                      <p:cBhvr>
                                        <p:cTn id="19" dur="3000"/>
                                        <p:tgtEl>
                                          <p:spTgt spid="420866"/>
                                        </p:tgtEl>
                                      </p:cBhvr>
                                    </p:animEffect>
                                  </p:childTnLst>
                                </p:cTn>
                              </p:par>
                            </p:childTnLst>
                          </p:cTn>
                        </p:par>
                        <p:par>
                          <p:cTn id="20" fill="hold" nodeType="afterGroup">
                            <p:stCondLst>
                              <p:cond delay="7000"/>
                            </p:stCondLst>
                            <p:childTnLst>
                              <p:par>
                                <p:cTn id="21" presetID="18" presetClass="entr" presetSubtype="6" fill="hold" nodeType="afterEffect">
                                  <p:stCondLst>
                                    <p:cond delay="0"/>
                                  </p:stCondLst>
                                  <p:childTnLst>
                                    <p:set>
                                      <p:cBhvr>
                                        <p:cTn id="22" dur="1" fill="hold">
                                          <p:stCondLst>
                                            <p:cond delay="0"/>
                                          </p:stCondLst>
                                        </p:cTn>
                                        <p:tgtEl>
                                          <p:spTgt spid="420867"/>
                                        </p:tgtEl>
                                        <p:attrNameLst>
                                          <p:attrName>style.visibility</p:attrName>
                                        </p:attrNameLst>
                                      </p:cBhvr>
                                      <p:to>
                                        <p:strVal val="visible"/>
                                      </p:to>
                                    </p:set>
                                    <p:animEffect transition="in" filter="strips(downRight)">
                                      <p:cBhvr>
                                        <p:cTn id="23" dur="3000"/>
                                        <p:tgtEl>
                                          <p:spTgt spid="420867"/>
                                        </p:tgtEl>
                                      </p:cBhvr>
                                    </p:animEffect>
                                  </p:childTnLst>
                                </p:cTn>
                              </p:par>
                            </p:childTnLst>
                          </p:cTn>
                        </p:par>
                        <p:par>
                          <p:cTn id="24" fill="hold" nodeType="afterGroup">
                            <p:stCondLst>
                              <p:cond delay="10000"/>
                            </p:stCondLst>
                            <p:childTnLst>
                              <p:par>
                                <p:cTn id="25" presetID="1" presetClass="entr" presetSubtype="0" fill="hold" grpId="0" nodeType="afterEffect">
                                  <p:stCondLst>
                                    <p:cond delay="0"/>
                                  </p:stCondLst>
                                  <p:childTnLst>
                                    <p:set>
                                      <p:cBhvr>
                                        <p:cTn id="26" dur="1" fill="hold">
                                          <p:stCondLst>
                                            <p:cond delay="499"/>
                                          </p:stCondLst>
                                        </p:cTn>
                                        <p:tgtEl>
                                          <p:spTgt spid="4208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0872"/>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20873"/>
                                        </p:tgtEl>
                                        <p:attrNameLst>
                                          <p:attrName>style.visibility</p:attrName>
                                        </p:attrNameLst>
                                      </p:cBhvr>
                                      <p:to>
                                        <p:strVal val="visible"/>
                                      </p:to>
                                    </p:set>
                                  </p:childTnLst>
                                </p:cTn>
                              </p:par>
                            </p:childTnLst>
                          </p:cTn>
                        </p:par>
                        <p:par>
                          <p:cTn id="34" fill="hold" nodeType="afterGroup">
                            <p:stCondLst>
                              <p:cond delay="0"/>
                            </p:stCondLst>
                            <p:childTnLst>
                              <p:par>
                                <p:cTn id="35" presetID="22" presetClass="entr" presetSubtype="8" fill="hold" grpId="0" nodeType="afterEffect">
                                  <p:stCondLst>
                                    <p:cond delay="0"/>
                                  </p:stCondLst>
                                  <p:childTnLst>
                                    <p:set>
                                      <p:cBhvr>
                                        <p:cTn id="36" dur="1" fill="hold">
                                          <p:stCondLst>
                                            <p:cond delay="0"/>
                                          </p:stCondLst>
                                        </p:cTn>
                                        <p:tgtEl>
                                          <p:spTgt spid="420871"/>
                                        </p:tgtEl>
                                        <p:attrNameLst>
                                          <p:attrName>style.visibility</p:attrName>
                                        </p:attrNameLst>
                                      </p:cBhvr>
                                      <p:to>
                                        <p:strVal val="visible"/>
                                      </p:to>
                                    </p:set>
                                    <p:animEffect transition="in" filter="wipe(left)">
                                      <p:cBhvr>
                                        <p:cTn id="37" dur="1000"/>
                                        <p:tgtEl>
                                          <p:spTgt spid="420871"/>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420870"/>
                                        </p:tgtEl>
                                        <p:attrNameLst>
                                          <p:attrName>style.visibility</p:attrName>
                                        </p:attrNameLst>
                                      </p:cBhvr>
                                      <p:to>
                                        <p:strVal val="visible"/>
                                      </p:to>
                                    </p:set>
                                    <p:animEffect transition="in" filter="wipe(left)">
                                      <p:cBhvr>
                                        <p:cTn id="41" dur="1000"/>
                                        <p:tgtEl>
                                          <p:spTgt spid="420870"/>
                                        </p:tgtEl>
                                      </p:cBhvr>
                                    </p:animEffect>
                                  </p:childTnLst>
                                </p:cTn>
                              </p:par>
                            </p:childTnLst>
                          </p:cTn>
                        </p:par>
                        <p:par>
                          <p:cTn id="42" fill="hold" nodeType="afterGroup">
                            <p:stCondLst>
                              <p:cond delay="2000"/>
                            </p:stCondLst>
                            <p:childTnLst>
                              <p:par>
                                <p:cTn id="43" presetID="18" presetClass="entr" presetSubtype="6" fill="hold" grpId="0" nodeType="afterEffect">
                                  <p:stCondLst>
                                    <p:cond delay="0"/>
                                  </p:stCondLst>
                                  <p:childTnLst>
                                    <p:set>
                                      <p:cBhvr>
                                        <p:cTn id="44" dur="1" fill="hold">
                                          <p:stCondLst>
                                            <p:cond delay="0"/>
                                          </p:stCondLst>
                                        </p:cTn>
                                        <p:tgtEl>
                                          <p:spTgt spid="420869"/>
                                        </p:tgtEl>
                                        <p:attrNameLst>
                                          <p:attrName>style.visibility</p:attrName>
                                        </p:attrNameLst>
                                      </p:cBhvr>
                                      <p:to>
                                        <p:strVal val="visible"/>
                                      </p:to>
                                    </p:set>
                                    <p:animEffect transition="in" filter="strips(downRight)">
                                      <p:cBhvr>
                                        <p:cTn id="45" dur="1000"/>
                                        <p:tgtEl>
                                          <p:spTgt spid="4208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0" fill="hold" grpId="0" nodeType="clickEffect">
                                  <p:stCondLst>
                                    <p:cond delay="0"/>
                                  </p:stCondLst>
                                  <p:iterate type="wd">
                                    <p:tmPct val="100000"/>
                                  </p:iterate>
                                  <p:childTnLst>
                                    <p:set>
                                      <p:cBhvr>
                                        <p:cTn id="49" dur="1" fill="hold">
                                          <p:stCondLst>
                                            <p:cond delay="0"/>
                                          </p:stCondLst>
                                        </p:cTn>
                                        <p:tgtEl>
                                          <p:spTgt spid="420876"/>
                                        </p:tgtEl>
                                        <p:attrNameLst>
                                          <p:attrName>style.visibility</p:attrName>
                                        </p:attrNameLst>
                                      </p:cBhvr>
                                      <p:to>
                                        <p:strVal val="visible"/>
                                      </p:to>
                                    </p:set>
                                    <p:anim calcmode="lin" valueType="num">
                                      <p:cBhvr>
                                        <p:cTn id="50" dur="100" fill="hold"/>
                                        <p:tgtEl>
                                          <p:spTgt spid="420876"/>
                                        </p:tgtEl>
                                        <p:attrNameLst>
                                          <p:attrName>ppt_w</p:attrName>
                                        </p:attrNameLst>
                                      </p:cBhvr>
                                      <p:tavLst>
                                        <p:tav tm="0">
                                          <p:val>
                                            <p:fltVal val="0"/>
                                          </p:val>
                                        </p:tav>
                                        <p:tav tm="100000">
                                          <p:val>
                                            <p:strVal val="#ppt_w"/>
                                          </p:val>
                                        </p:tav>
                                      </p:tavLst>
                                    </p:anim>
                                    <p:anim calcmode="lin" valueType="num">
                                      <p:cBhvr>
                                        <p:cTn id="51" dur="100" fill="hold"/>
                                        <p:tgtEl>
                                          <p:spTgt spid="4208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autoUpdateAnimBg="0"/>
      <p:bldP spid="420869" grpId="0"/>
      <p:bldP spid="420870" grpId="0"/>
      <p:bldP spid="420871" grpId="0"/>
      <p:bldP spid="420872" grpId="0" animBg="1"/>
      <p:bldP spid="420873" grpId="0"/>
      <p:bldP spid="420874" grpId="0" animBg="1"/>
      <p:bldP spid="420875" grpId="0" autoUpdateAnimBg="0"/>
      <p:bldP spid="420876"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21891" name="Object 3"/>
          <p:cNvGraphicFramePr>
            <a:graphicFrameLocks noChangeAspect="1"/>
          </p:cNvGraphicFramePr>
          <p:nvPr/>
        </p:nvGraphicFramePr>
        <p:xfrm>
          <a:off x="4859338" y="692150"/>
          <a:ext cx="3241675" cy="2384425"/>
        </p:xfrm>
        <a:graphic>
          <a:graphicData uri="http://schemas.openxmlformats.org/presentationml/2006/ole">
            <p:oleObj spid="_x0000_s79874" name="公式" r:id="rId3" imgW="1314439" imgH="1428758" progId="Equation.3">
              <p:embed/>
            </p:oleObj>
          </a:graphicData>
        </a:graphic>
      </p:graphicFrame>
      <p:sp>
        <p:nvSpPr>
          <p:cNvPr id="421892" name="AutoShape 4"/>
          <p:cNvSpPr>
            <a:spLocks/>
          </p:cNvSpPr>
          <p:nvPr/>
        </p:nvSpPr>
        <p:spPr bwMode="auto">
          <a:xfrm>
            <a:off x="3838575" y="765175"/>
            <a:ext cx="228600" cy="2133600"/>
          </a:xfrm>
          <a:prstGeom prst="rightBrace">
            <a:avLst>
              <a:gd name="adj1" fmla="val 77778"/>
              <a:gd name="adj2" fmla="val 50000"/>
            </a:avLst>
          </a:prstGeom>
          <a:noFill/>
          <a:ln w="28575">
            <a:solidFill>
              <a:srgbClr val="FF0066"/>
            </a:solidFill>
            <a:round/>
            <a:headEnd/>
            <a:tailEnd/>
          </a:ln>
        </p:spPr>
        <p:txBody>
          <a:bodyPr wrap="none" anchor="ctr"/>
          <a:lstStyle/>
          <a:p>
            <a:pPr algn="ctr"/>
            <a:endParaRPr lang="zh-CN" altLang="en-US">
              <a:ea typeface="宋体" charset="-122"/>
            </a:endParaRPr>
          </a:p>
        </p:txBody>
      </p:sp>
      <p:sp>
        <p:nvSpPr>
          <p:cNvPr id="421893" name="AutoShape 5"/>
          <p:cNvSpPr>
            <a:spLocks/>
          </p:cNvSpPr>
          <p:nvPr/>
        </p:nvSpPr>
        <p:spPr bwMode="auto">
          <a:xfrm>
            <a:off x="8101013" y="693738"/>
            <a:ext cx="228600" cy="2362200"/>
          </a:xfrm>
          <a:prstGeom prst="rightBrace">
            <a:avLst>
              <a:gd name="adj1" fmla="val 86111"/>
              <a:gd name="adj2" fmla="val 50000"/>
            </a:avLst>
          </a:prstGeom>
          <a:noFill/>
          <a:ln w="28575">
            <a:solidFill>
              <a:schemeClr val="tx1"/>
            </a:solidFill>
            <a:round/>
            <a:headEnd/>
            <a:tailEnd/>
          </a:ln>
        </p:spPr>
        <p:txBody>
          <a:bodyPr wrap="none" anchor="ctr"/>
          <a:lstStyle/>
          <a:p>
            <a:endParaRPr lang="zh-CN" altLang="en-US">
              <a:ea typeface="宋体" charset="-122"/>
            </a:endParaRPr>
          </a:p>
        </p:txBody>
      </p:sp>
      <p:sp>
        <p:nvSpPr>
          <p:cNvPr id="421894" name="Text Box 6"/>
          <p:cNvSpPr txBox="1">
            <a:spLocks noChangeArrowheads="1"/>
          </p:cNvSpPr>
          <p:nvPr/>
        </p:nvSpPr>
        <p:spPr bwMode="auto">
          <a:xfrm>
            <a:off x="4186238" y="1628775"/>
            <a:ext cx="457200"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楷体_GB2312" pitchFamily="49" charset="-122"/>
              </a:rPr>
              <a:t>或</a:t>
            </a:r>
          </a:p>
        </p:txBody>
      </p:sp>
      <p:sp>
        <p:nvSpPr>
          <p:cNvPr id="421895" name="Text Box 7"/>
          <p:cNvSpPr txBox="1">
            <a:spLocks noChangeArrowheads="1"/>
          </p:cNvSpPr>
          <p:nvPr/>
        </p:nvSpPr>
        <p:spPr bwMode="auto">
          <a:xfrm>
            <a:off x="468313" y="2997200"/>
            <a:ext cx="6264275"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chemeClr val="accent2"/>
                </a:solidFill>
                <a:latin typeface="楷体_GB2312" pitchFamily="49" charset="-122"/>
                <a:ea typeface="楷体_GB2312" pitchFamily="49" charset="-122"/>
              </a:rPr>
              <a:t>类似可得到由</a:t>
            </a:r>
            <a:r>
              <a:rPr kumimoji="1" lang="zh-CN" altLang="en-US" sz="2800">
                <a:solidFill>
                  <a:schemeClr val="accent2"/>
                </a:solidFill>
                <a:latin typeface="Times New Roman" pitchFamily="18" charset="0"/>
                <a:ea typeface="楷体_GB2312" pitchFamily="49" charset="-122"/>
                <a:sym typeface="Symbol" pitchFamily="18" charset="2"/>
              </a:rPr>
              <a:t></a:t>
            </a:r>
            <a:r>
              <a:rPr kumimoji="1" lang="en-US" altLang="zh-CN" sz="2800">
                <a:solidFill>
                  <a:schemeClr val="accent2"/>
                </a:solidFill>
                <a:latin typeface="Times New Roman" pitchFamily="18" charset="0"/>
                <a:ea typeface="楷体_GB2312" pitchFamily="49" charset="-122"/>
              </a:rPr>
              <a:t>Y</a:t>
            </a:r>
            <a:r>
              <a:rPr kumimoji="1" lang="zh-CN" altLang="en-US" sz="2800" b="1">
                <a:solidFill>
                  <a:schemeClr val="accent2"/>
                </a:solidFill>
                <a:latin typeface="楷体_GB2312" pitchFamily="49" charset="-122"/>
                <a:ea typeface="楷体_GB2312" pitchFamily="49" charset="-122"/>
                <a:sym typeface="Symbol" pitchFamily="18" charset="2"/>
              </a:rPr>
              <a:t>的变换条件： </a:t>
            </a:r>
          </a:p>
        </p:txBody>
      </p:sp>
      <p:graphicFrame>
        <p:nvGraphicFramePr>
          <p:cNvPr id="421896" name="Object 8"/>
          <p:cNvGraphicFramePr>
            <a:graphicFrameLocks noChangeAspect="1"/>
          </p:cNvGraphicFramePr>
          <p:nvPr/>
        </p:nvGraphicFramePr>
        <p:xfrm>
          <a:off x="298450" y="3689350"/>
          <a:ext cx="3841750" cy="2619375"/>
        </p:xfrm>
        <a:graphic>
          <a:graphicData uri="http://schemas.openxmlformats.org/presentationml/2006/ole">
            <p:oleObj spid="_x0000_s79879" name="Equation" r:id="rId4" imgW="2019346" imgH="1352637" progId="Equation.DSMT4">
              <p:embed/>
            </p:oleObj>
          </a:graphicData>
        </a:graphic>
      </p:graphicFrame>
      <p:graphicFrame>
        <p:nvGraphicFramePr>
          <p:cNvPr id="421897" name="Object 9"/>
          <p:cNvGraphicFramePr>
            <a:graphicFrameLocks noChangeAspect="1"/>
          </p:cNvGraphicFramePr>
          <p:nvPr/>
        </p:nvGraphicFramePr>
        <p:xfrm>
          <a:off x="4843463" y="3549650"/>
          <a:ext cx="3338512" cy="2665413"/>
        </p:xfrm>
        <a:graphic>
          <a:graphicData uri="http://schemas.openxmlformats.org/presentationml/2006/ole">
            <p:oleObj spid="_x0000_s79880" name="Equation" r:id="rId5" imgW="1352535" imgH="1352637" progId="Equation.DSMT4">
              <p:embed/>
            </p:oleObj>
          </a:graphicData>
        </a:graphic>
      </p:graphicFrame>
      <p:sp>
        <p:nvSpPr>
          <p:cNvPr id="421898" name="AutoShape 10"/>
          <p:cNvSpPr>
            <a:spLocks/>
          </p:cNvSpPr>
          <p:nvPr/>
        </p:nvSpPr>
        <p:spPr bwMode="auto">
          <a:xfrm>
            <a:off x="4127500" y="3644900"/>
            <a:ext cx="228600" cy="2492375"/>
          </a:xfrm>
          <a:prstGeom prst="rightBrace">
            <a:avLst>
              <a:gd name="adj1" fmla="val 90856"/>
              <a:gd name="adj2" fmla="val 50000"/>
            </a:avLst>
          </a:prstGeom>
          <a:noFill/>
          <a:ln w="28575">
            <a:solidFill>
              <a:schemeClr val="tx1"/>
            </a:solidFill>
            <a:round/>
            <a:headEnd/>
            <a:tailEnd/>
          </a:ln>
        </p:spPr>
        <p:txBody>
          <a:bodyPr wrap="none" anchor="ctr"/>
          <a:lstStyle/>
          <a:p>
            <a:endParaRPr lang="zh-CN" altLang="en-US">
              <a:ea typeface="宋体" charset="-122"/>
            </a:endParaRPr>
          </a:p>
        </p:txBody>
      </p:sp>
      <p:sp>
        <p:nvSpPr>
          <p:cNvPr id="421899" name="AutoShape 11"/>
          <p:cNvSpPr>
            <a:spLocks/>
          </p:cNvSpPr>
          <p:nvPr/>
        </p:nvSpPr>
        <p:spPr bwMode="auto">
          <a:xfrm>
            <a:off x="8388350" y="3573463"/>
            <a:ext cx="215900" cy="2578100"/>
          </a:xfrm>
          <a:prstGeom prst="rightBrace">
            <a:avLst>
              <a:gd name="adj1" fmla="val 99510"/>
              <a:gd name="adj2" fmla="val 50000"/>
            </a:avLst>
          </a:prstGeom>
          <a:noFill/>
          <a:ln w="28575">
            <a:solidFill>
              <a:srgbClr val="FF0066"/>
            </a:solidFill>
            <a:round/>
            <a:headEnd/>
            <a:tailEnd/>
          </a:ln>
        </p:spPr>
        <p:txBody>
          <a:bodyPr wrap="none" anchor="ctr"/>
          <a:lstStyle/>
          <a:p>
            <a:endParaRPr lang="zh-CN" altLang="en-US">
              <a:ea typeface="宋体" charset="-122"/>
            </a:endParaRPr>
          </a:p>
        </p:txBody>
      </p:sp>
      <p:sp>
        <p:nvSpPr>
          <p:cNvPr id="421900" name="Text Box 12"/>
          <p:cNvSpPr txBox="1">
            <a:spLocks noChangeArrowheads="1"/>
          </p:cNvSpPr>
          <p:nvPr/>
        </p:nvSpPr>
        <p:spPr bwMode="auto">
          <a:xfrm>
            <a:off x="4283075" y="4724400"/>
            <a:ext cx="576263"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ea typeface="楷体_GB2312" pitchFamily="49" charset="-122"/>
              </a:rPr>
              <a:t>或</a:t>
            </a:r>
          </a:p>
        </p:txBody>
      </p:sp>
      <p:grpSp>
        <p:nvGrpSpPr>
          <p:cNvPr id="79884" name="Group 13"/>
          <p:cNvGrpSpPr>
            <a:grpSpLocks/>
          </p:cNvGrpSpPr>
          <p:nvPr/>
        </p:nvGrpSpPr>
        <p:grpSpPr bwMode="auto">
          <a:xfrm>
            <a:off x="8316913" y="6446838"/>
            <a:ext cx="792162" cy="366712"/>
            <a:chOff x="5193" y="4020"/>
            <a:chExt cx="499" cy="231"/>
          </a:xfrm>
        </p:grpSpPr>
        <p:pic>
          <p:nvPicPr>
            <p:cNvPr id="79892" name="Picture 14"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79893" name="Text Box 1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79885" name="Group 16"/>
          <p:cNvGrpSpPr>
            <a:grpSpLocks/>
          </p:cNvGrpSpPr>
          <p:nvPr/>
        </p:nvGrpSpPr>
        <p:grpSpPr bwMode="auto">
          <a:xfrm>
            <a:off x="7453313" y="6446838"/>
            <a:ext cx="792162" cy="366712"/>
            <a:chOff x="4649" y="4020"/>
            <a:chExt cx="499" cy="231"/>
          </a:xfrm>
        </p:grpSpPr>
        <p:pic>
          <p:nvPicPr>
            <p:cNvPr id="79890" name="Picture 17" descr="78900"/>
            <p:cNvPicPr>
              <a:picLocks noChangeAspect="1" noChangeArrowheads="1"/>
            </p:cNvPicPr>
            <p:nvPr/>
          </p:nvPicPr>
          <p:blipFill>
            <a:blip r:embed="rId6"/>
            <a:srcRect/>
            <a:stretch>
              <a:fillRect/>
            </a:stretch>
          </p:blipFill>
          <p:spPr bwMode="auto">
            <a:xfrm>
              <a:off x="4649" y="4066"/>
              <a:ext cx="499" cy="181"/>
            </a:xfrm>
            <a:prstGeom prst="rect">
              <a:avLst/>
            </a:prstGeom>
            <a:noFill/>
            <a:ln w="9525">
              <a:noFill/>
              <a:miter lim="800000"/>
              <a:headEnd/>
              <a:tailEnd/>
            </a:ln>
          </p:spPr>
        </p:pic>
        <p:sp>
          <p:nvSpPr>
            <p:cNvPr id="79891" name="Text Box 1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79886" name="Group 19"/>
          <p:cNvGrpSpPr>
            <a:grpSpLocks/>
          </p:cNvGrpSpPr>
          <p:nvPr/>
        </p:nvGrpSpPr>
        <p:grpSpPr bwMode="auto">
          <a:xfrm>
            <a:off x="6588125" y="6446838"/>
            <a:ext cx="792163" cy="366712"/>
            <a:chOff x="5193" y="4020"/>
            <a:chExt cx="499" cy="231"/>
          </a:xfrm>
        </p:grpSpPr>
        <p:pic>
          <p:nvPicPr>
            <p:cNvPr id="79888" name="Picture 20"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79889" name="Text Box 2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graphicFrame>
        <p:nvGraphicFramePr>
          <p:cNvPr id="421911" name="Object 23"/>
          <p:cNvGraphicFramePr>
            <a:graphicFrameLocks noChangeAspect="1"/>
          </p:cNvGraphicFramePr>
          <p:nvPr/>
        </p:nvGraphicFramePr>
        <p:xfrm>
          <a:off x="395288" y="687388"/>
          <a:ext cx="3562350" cy="2309812"/>
        </p:xfrm>
        <a:graphic>
          <a:graphicData uri="http://schemas.openxmlformats.org/presentationml/2006/ole">
            <p:oleObj spid="_x0000_s79887" name="Equation" r:id="rId7" imgW="1771589" imgH="1352637"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421911"/>
                                        </p:tgtEl>
                                        <p:attrNameLst>
                                          <p:attrName>style.visibility</p:attrName>
                                        </p:attrNameLst>
                                      </p:cBhvr>
                                      <p:to>
                                        <p:strVal val="visible"/>
                                      </p:to>
                                    </p:set>
                                    <p:animEffect transition="in" filter="strips(downRight)">
                                      <p:cBhvr>
                                        <p:cTn id="7" dur="2000"/>
                                        <p:tgtEl>
                                          <p:spTgt spid="421911"/>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421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421894"/>
                                        </p:tgtEl>
                                        <p:attrNameLst>
                                          <p:attrName>style.visibility</p:attrName>
                                        </p:attrNameLst>
                                      </p:cBhvr>
                                      <p:to>
                                        <p:strVal val="visible"/>
                                      </p:to>
                                    </p:set>
                                    <p:anim calcmode="lin" valueType="num">
                                      <p:cBhvr>
                                        <p:cTn id="15" dur="500" fill="hold"/>
                                        <p:tgtEl>
                                          <p:spTgt spid="421894"/>
                                        </p:tgtEl>
                                        <p:attrNameLst>
                                          <p:attrName>ppt_w</p:attrName>
                                        </p:attrNameLst>
                                      </p:cBhvr>
                                      <p:tavLst>
                                        <p:tav tm="0">
                                          <p:val>
                                            <p:fltVal val="0"/>
                                          </p:val>
                                        </p:tav>
                                        <p:tav tm="100000">
                                          <p:val>
                                            <p:strVal val="#ppt_w"/>
                                          </p:val>
                                        </p:tav>
                                      </p:tavLst>
                                    </p:anim>
                                    <p:anim calcmode="lin" valueType="num">
                                      <p:cBhvr>
                                        <p:cTn id="16" dur="500" fill="hold"/>
                                        <p:tgtEl>
                                          <p:spTgt spid="421894"/>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421891"/>
                                        </p:tgtEl>
                                        <p:attrNameLst>
                                          <p:attrName>style.visibility</p:attrName>
                                        </p:attrNameLst>
                                      </p:cBhvr>
                                      <p:to>
                                        <p:strVal val="visible"/>
                                      </p:to>
                                    </p:set>
                                    <p:animEffect transition="in" filter="strips(downRight)">
                                      <p:cBhvr>
                                        <p:cTn id="20" dur="2000"/>
                                        <p:tgtEl>
                                          <p:spTgt spid="421891"/>
                                        </p:tgtEl>
                                      </p:cBhvr>
                                    </p:animEffect>
                                  </p:childTnLst>
                                </p:cTn>
                              </p:par>
                            </p:childTnLst>
                          </p:cTn>
                        </p:par>
                        <p:par>
                          <p:cTn id="21" fill="hold" nodeType="afterGroup">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42189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21895"/>
                                        </p:tgtEl>
                                        <p:attrNameLst>
                                          <p:attrName>style.visibility</p:attrName>
                                        </p:attrNameLst>
                                      </p:cBhvr>
                                      <p:to>
                                        <p:strVal val="visible"/>
                                      </p:to>
                                    </p:set>
                                    <p:animEffect transition="in" filter="wipe(left)">
                                      <p:cBhvr>
                                        <p:cTn id="28" dur="1000"/>
                                        <p:tgtEl>
                                          <p:spTgt spid="4218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421896"/>
                                        </p:tgtEl>
                                        <p:attrNameLst>
                                          <p:attrName>style.visibility</p:attrName>
                                        </p:attrNameLst>
                                      </p:cBhvr>
                                      <p:to>
                                        <p:strVal val="visible"/>
                                      </p:to>
                                    </p:set>
                                    <p:animEffect transition="in" filter="strips(downRight)">
                                      <p:cBhvr>
                                        <p:cTn id="33" dur="2000"/>
                                        <p:tgtEl>
                                          <p:spTgt spid="421896"/>
                                        </p:tgtEl>
                                      </p:cBhvr>
                                    </p:animEffect>
                                  </p:childTnLst>
                                </p:cTn>
                              </p:par>
                            </p:childTnLst>
                          </p:cTn>
                        </p:par>
                        <p:par>
                          <p:cTn id="34" fill="hold" nodeType="afterGroup">
                            <p:stCondLst>
                              <p:cond delay="2000"/>
                            </p:stCondLst>
                            <p:childTnLst>
                              <p:par>
                                <p:cTn id="35" presetID="1" presetClass="entr" presetSubtype="0" fill="hold" grpId="0" nodeType="afterEffect">
                                  <p:stCondLst>
                                    <p:cond delay="0"/>
                                  </p:stCondLst>
                                  <p:childTnLst>
                                    <p:set>
                                      <p:cBhvr>
                                        <p:cTn id="36" dur="1" fill="hold">
                                          <p:stCondLst>
                                            <p:cond delay="499"/>
                                          </p:stCondLst>
                                        </p:cTn>
                                        <p:tgtEl>
                                          <p:spTgt spid="42189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421900"/>
                                        </p:tgtEl>
                                        <p:attrNameLst>
                                          <p:attrName>style.visibility</p:attrName>
                                        </p:attrNameLst>
                                      </p:cBhvr>
                                      <p:to>
                                        <p:strVal val="visible"/>
                                      </p:to>
                                    </p:set>
                                    <p:anim calcmode="lin" valueType="num">
                                      <p:cBhvr>
                                        <p:cTn id="41" dur="500" fill="hold"/>
                                        <p:tgtEl>
                                          <p:spTgt spid="421900"/>
                                        </p:tgtEl>
                                        <p:attrNameLst>
                                          <p:attrName>ppt_w</p:attrName>
                                        </p:attrNameLst>
                                      </p:cBhvr>
                                      <p:tavLst>
                                        <p:tav tm="0">
                                          <p:val>
                                            <p:fltVal val="0"/>
                                          </p:val>
                                        </p:tav>
                                        <p:tav tm="100000">
                                          <p:val>
                                            <p:strVal val="#ppt_w"/>
                                          </p:val>
                                        </p:tav>
                                      </p:tavLst>
                                    </p:anim>
                                    <p:anim calcmode="lin" valueType="num">
                                      <p:cBhvr>
                                        <p:cTn id="42" dur="500" fill="hold"/>
                                        <p:tgtEl>
                                          <p:spTgt spid="421900"/>
                                        </p:tgtEl>
                                        <p:attrNameLst>
                                          <p:attrName>ppt_h</p:attrName>
                                        </p:attrNameLst>
                                      </p:cBhvr>
                                      <p:tavLst>
                                        <p:tav tm="0">
                                          <p:val>
                                            <p:fltVal val="0"/>
                                          </p:val>
                                        </p:tav>
                                        <p:tav tm="100000">
                                          <p:val>
                                            <p:strVal val="#ppt_h"/>
                                          </p:val>
                                        </p:tav>
                                      </p:tavLst>
                                    </p:anim>
                                  </p:childTnLst>
                                </p:cTn>
                              </p:par>
                            </p:childTnLst>
                          </p:cTn>
                        </p:par>
                        <p:par>
                          <p:cTn id="43" fill="hold" nodeType="afterGroup">
                            <p:stCondLst>
                              <p:cond delay="500"/>
                            </p:stCondLst>
                            <p:childTnLst>
                              <p:par>
                                <p:cTn id="44" presetID="18" presetClass="entr" presetSubtype="6" fill="hold" nodeType="afterEffect">
                                  <p:stCondLst>
                                    <p:cond delay="0"/>
                                  </p:stCondLst>
                                  <p:childTnLst>
                                    <p:set>
                                      <p:cBhvr>
                                        <p:cTn id="45" dur="1" fill="hold">
                                          <p:stCondLst>
                                            <p:cond delay="0"/>
                                          </p:stCondLst>
                                        </p:cTn>
                                        <p:tgtEl>
                                          <p:spTgt spid="421897"/>
                                        </p:tgtEl>
                                        <p:attrNameLst>
                                          <p:attrName>style.visibility</p:attrName>
                                        </p:attrNameLst>
                                      </p:cBhvr>
                                      <p:to>
                                        <p:strVal val="visible"/>
                                      </p:to>
                                    </p:set>
                                    <p:animEffect transition="in" filter="strips(downRight)">
                                      <p:cBhvr>
                                        <p:cTn id="46" dur="2000"/>
                                        <p:tgtEl>
                                          <p:spTgt spid="421897"/>
                                        </p:tgtEl>
                                      </p:cBhvr>
                                    </p:animEffect>
                                  </p:childTnLst>
                                </p:cTn>
                              </p:par>
                            </p:childTnLst>
                          </p:cTn>
                        </p:par>
                        <p:par>
                          <p:cTn id="47" fill="hold" nodeType="afterGroup">
                            <p:stCondLst>
                              <p:cond delay="2500"/>
                            </p:stCondLst>
                            <p:childTnLst>
                              <p:par>
                                <p:cTn id="48" presetID="1" presetClass="entr" presetSubtype="0" fill="hold" grpId="0" nodeType="afterEffect">
                                  <p:stCondLst>
                                    <p:cond delay="0"/>
                                  </p:stCondLst>
                                  <p:childTnLst>
                                    <p:set>
                                      <p:cBhvr>
                                        <p:cTn id="49" dur="1" fill="hold">
                                          <p:stCondLst>
                                            <p:cond delay="499"/>
                                          </p:stCondLst>
                                        </p:cTn>
                                        <p:tgtEl>
                                          <p:spTgt spid="421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animBg="1"/>
      <p:bldP spid="421893" grpId="0" animBg="1"/>
      <p:bldP spid="421894" grpId="0"/>
      <p:bldP spid="421895" grpId="0" autoUpdateAnimBg="0"/>
      <p:bldP spid="421898" grpId="0" animBg="1"/>
      <p:bldP spid="421899" grpId="0" animBg="1"/>
      <p:bldP spid="421900" grpId="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2914" name="Text Box 2"/>
          <p:cNvSpPr txBox="1">
            <a:spLocks noChangeArrowheads="1"/>
          </p:cNvSpPr>
          <p:nvPr/>
        </p:nvSpPr>
        <p:spPr bwMode="auto">
          <a:xfrm>
            <a:off x="971550" y="981075"/>
            <a:ext cx="2376488" cy="547688"/>
          </a:xfrm>
          <a:prstGeom prst="rect">
            <a:avLst/>
          </a:prstGeom>
          <a:noFill/>
          <a:ln w="28575">
            <a:solidFill>
              <a:srgbClr val="3366FF"/>
            </a:solidFill>
            <a:miter lim="800000"/>
            <a:headEnd/>
            <a:tailEnd/>
          </a:ln>
        </p:spPr>
        <p:txBody>
          <a:bodyPr>
            <a:spAutoFit/>
          </a:bodyPr>
          <a:lstStyle/>
          <a:p>
            <a:pPr eaLnBrk="1" hangingPunct="1">
              <a:spcBef>
                <a:spcPct val="50000"/>
              </a:spcBef>
            </a:pPr>
            <a:r>
              <a:rPr kumimoji="1" lang="zh-CN" altLang="en-US" sz="2800" b="1">
                <a:latin typeface="Times New Roman" pitchFamily="18" charset="0"/>
                <a:ea typeface="楷体_GB2312" pitchFamily="49" charset="-122"/>
              </a:rPr>
              <a:t>简记方法：</a:t>
            </a:r>
          </a:p>
        </p:txBody>
      </p:sp>
      <p:graphicFrame>
        <p:nvGraphicFramePr>
          <p:cNvPr id="422915" name="Object 3" descr="蓝色面巾纸"/>
          <p:cNvGraphicFramePr>
            <a:graphicFrameLocks noChangeAspect="1"/>
          </p:cNvGraphicFramePr>
          <p:nvPr/>
        </p:nvGraphicFramePr>
        <p:xfrm>
          <a:off x="323850" y="1700213"/>
          <a:ext cx="4030663" cy="1006475"/>
        </p:xfrm>
        <a:graphic>
          <a:graphicData uri="http://schemas.openxmlformats.org/presentationml/2006/ole">
            <p:oleObj spid="_x0000_s80899" name="公式" r:id="rId3" imgW="2847997" imgH="780918" progId="Equation.3">
              <p:embed/>
            </p:oleObj>
          </a:graphicData>
        </a:graphic>
      </p:graphicFrame>
      <p:graphicFrame>
        <p:nvGraphicFramePr>
          <p:cNvPr id="422916" name="Object 4" descr="蓝色面巾纸"/>
          <p:cNvGraphicFramePr>
            <a:graphicFrameLocks noChangeAspect="1"/>
          </p:cNvGraphicFramePr>
          <p:nvPr/>
        </p:nvGraphicFramePr>
        <p:xfrm>
          <a:off x="4716463" y="1700213"/>
          <a:ext cx="4105275" cy="968375"/>
        </p:xfrm>
        <a:graphic>
          <a:graphicData uri="http://schemas.openxmlformats.org/presentationml/2006/ole">
            <p:oleObj spid="_x0000_s80900" name="公式" r:id="rId4" imgW="2857454" imgH="752575" progId="Equation.3">
              <p:embed/>
            </p:oleObj>
          </a:graphicData>
        </a:graphic>
      </p:graphicFrame>
      <p:sp>
        <p:nvSpPr>
          <p:cNvPr id="422917" name="AutoShape 5" descr="羊皮纸"/>
          <p:cNvSpPr>
            <a:spLocks noChangeArrowheads="1"/>
          </p:cNvSpPr>
          <p:nvPr/>
        </p:nvSpPr>
        <p:spPr bwMode="auto">
          <a:xfrm>
            <a:off x="1116013" y="2852738"/>
            <a:ext cx="1152525" cy="504825"/>
          </a:xfrm>
          <a:prstGeom prst="wedgeRoundRectCallout">
            <a:avLst>
              <a:gd name="adj1" fmla="val 60745"/>
              <a:gd name="adj2" fmla="val -198111"/>
              <a:gd name="adj3" fmla="val 16667"/>
            </a:avLst>
          </a:prstGeom>
          <a:blipFill dpi="0" rotWithShape="1">
            <a:blip r:embed="rId5"/>
            <a:srcRect/>
            <a:tile tx="0" ty="0" sx="100000" sy="100000" flip="none" algn="tl"/>
          </a:blipFill>
          <a:ln w="9525">
            <a:noFill/>
            <a:miter lim="800000"/>
            <a:headEnd/>
            <a:tailEnd/>
          </a:ln>
        </p:spPr>
        <p:txBody>
          <a:bodyPr/>
          <a:lstStyle/>
          <a:p>
            <a:pPr eaLnBrk="1" hangingPunct="1">
              <a:spcBef>
                <a:spcPct val="50000"/>
              </a:spcBef>
            </a:pPr>
            <a:r>
              <a:rPr kumimoji="1" lang="zh-CN" altLang="en-US" sz="2800">
                <a:latin typeface="Times New Roman" pitchFamily="18" charset="0"/>
                <a:ea typeface="仿宋_GB2312" pitchFamily="49" charset="-122"/>
                <a:sym typeface="Symbol" pitchFamily="18" charset="2"/>
              </a:rPr>
              <a:t></a:t>
            </a:r>
            <a:r>
              <a:rPr kumimoji="1" lang="zh-CN" altLang="en-US" sz="2800" b="1">
                <a:latin typeface="Times New Roman" pitchFamily="18" charset="0"/>
                <a:ea typeface="楷体_GB2312" pitchFamily="49" charset="-122"/>
              </a:rPr>
              <a:t>变</a:t>
            </a:r>
            <a:r>
              <a:rPr kumimoji="1" lang="en-US" altLang="zh-CN" sz="2800">
                <a:latin typeface="Times New Roman" pitchFamily="18" charset="0"/>
                <a:ea typeface="仿宋_GB2312" pitchFamily="49" charset="-122"/>
              </a:rPr>
              <a:t>Y</a:t>
            </a:r>
            <a:endParaRPr lang="en-US" altLang="zh-CN" sz="2800">
              <a:latin typeface="Times New Roman" pitchFamily="18" charset="0"/>
              <a:ea typeface="仿宋_GB2312" pitchFamily="49" charset="-122"/>
            </a:endParaRPr>
          </a:p>
        </p:txBody>
      </p:sp>
      <p:sp>
        <p:nvSpPr>
          <p:cNvPr id="422918" name="AutoShape 6" descr="羊皮纸"/>
          <p:cNvSpPr>
            <a:spLocks noChangeArrowheads="1"/>
          </p:cNvSpPr>
          <p:nvPr/>
        </p:nvSpPr>
        <p:spPr bwMode="auto">
          <a:xfrm>
            <a:off x="6156325" y="2852738"/>
            <a:ext cx="1368425" cy="504825"/>
          </a:xfrm>
          <a:prstGeom prst="wedgeRoundRectCallout">
            <a:avLst>
              <a:gd name="adj1" fmla="val -39097"/>
              <a:gd name="adj2" fmla="val -144653"/>
              <a:gd name="adj3" fmla="val 16667"/>
            </a:avLst>
          </a:prstGeom>
          <a:blipFill dpi="0" rotWithShape="1">
            <a:blip r:embed="rId5"/>
            <a:srcRect/>
            <a:tile tx="0" ty="0" sx="100000" sy="100000" flip="none" algn="tl"/>
          </a:blipFill>
          <a:ln w="9525">
            <a:noFill/>
            <a:miter lim="800000"/>
            <a:headEnd/>
            <a:tailEnd/>
          </a:ln>
        </p:spPr>
        <p:txBody>
          <a:bodyPr/>
          <a:lstStyle/>
          <a:p>
            <a:pPr eaLnBrk="1" hangingPunct="1">
              <a:spcBef>
                <a:spcPct val="50000"/>
              </a:spcBef>
            </a:pPr>
            <a:r>
              <a:rPr kumimoji="1" lang="en-US" altLang="zh-CN" sz="2800">
                <a:latin typeface="Times New Roman" pitchFamily="18" charset="0"/>
                <a:ea typeface="仿宋_GB2312" pitchFamily="49" charset="-122"/>
              </a:rPr>
              <a:t>Y</a:t>
            </a:r>
            <a:r>
              <a:rPr kumimoji="1" lang="zh-CN" altLang="en-US" sz="2800" b="1">
                <a:latin typeface="Times New Roman" pitchFamily="18" charset="0"/>
                <a:ea typeface="楷体_GB2312" pitchFamily="49" charset="-122"/>
              </a:rPr>
              <a:t>变</a:t>
            </a:r>
            <a:r>
              <a:rPr kumimoji="1" lang="zh-CN" altLang="en-US" sz="2800">
                <a:latin typeface="Times New Roman" pitchFamily="18" charset="0"/>
                <a:ea typeface="仿宋_GB2312" pitchFamily="49" charset="-122"/>
                <a:sym typeface="Symbol" pitchFamily="18" charset="2"/>
              </a:rPr>
              <a:t></a:t>
            </a:r>
            <a:endParaRPr lang="zh-CN" altLang="en-US" sz="2800">
              <a:latin typeface="Times New Roman" pitchFamily="18" charset="0"/>
              <a:ea typeface="仿宋_GB2312" pitchFamily="49" charset="-122"/>
            </a:endParaRPr>
          </a:p>
        </p:txBody>
      </p:sp>
      <p:sp>
        <p:nvSpPr>
          <p:cNvPr id="422919" name="Text Box 7"/>
          <p:cNvSpPr txBox="1">
            <a:spLocks noChangeArrowheads="1"/>
          </p:cNvSpPr>
          <p:nvPr/>
        </p:nvSpPr>
        <p:spPr bwMode="auto">
          <a:xfrm>
            <a:off x="468313" y="3573463"/>
            <a:ext cx="6337300" cy="547687"/>
          </a:xfrm>
          <a:prstGeom prst="rect">
            <a:avLst/>
          </a:prstGeom>
          <a:noFill/>
          <a:ln w="28575">
            <a:solidFill>
              <a:srgbClr val="3366FF"/>
            </a:solidFill>
            <a:miter lim="800000"/>
            <a:headEnd/>
            <a:tailEnd/>
          </a:ln>
        </p:spPr>
        <p:txBody>
          <a:bodyPr>
            <a:spAutoFit/>
          </a:bodyPr>
          <a:lstStyle/>
          <a:p>
            <a:pPr eaLnBrk="1" hangingPunct="1">
              <a:spcBef>
                <a:spcPct val="50000"/>
              </a:spcBef>
            </a:pPr>
            <a:r>
              <a:rPr kumimoji="1" lang="zh-CN" altLang="en-US" sz="2800" b="1">
                <a:latin typeface="楷体_GB2312" pitchFamily="49" charset="-122"/>
                <a:ea typeface="楷体_GB2312" pitchFamily="49" charset="-122"/>
              </a:rPr>
              <a:t>特例：若三个电阻相等</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对称</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，则有</a:t>
            </a:r>
          </a:p>
        </p:txBody>
      </p:sp>
      <p:sp>
        <p:nvSpPr>
          <p:cNvPr id="422920" name="Text Box 8"/>
          <p:cNvSpPr txBox="1">
            <a:spLocks noChangeArrowheads="1"/>
          </p:cNvSpPr>
          <p:nvPr/>
        </p:nvSpPr>
        <p:spPr bwMode="auto">
          <a:xfrm>
            <a:off x="539750" y="4652963"/>
            <a:ext cx="2447925" cy="641350"/>
          </a:xfrm>
          <a:prstGeom prst="rect">
            <a:avLst/>
          </a:prstGeom>
          <a:noFill/>
          <a:ln w="28575">
            <a:noFill/>
            <a:miter lim="800000"/>
            <a:headEnd/>
            <a:tailEnd/>
          </a:ln>
        </p:spPr>
        <p:txBody>
          <a:bodyPr>
            <a:spAutoFit/>
          </a:bodyPr>
          <a:lstStyle/>
          <a:p>
            <a:pPr eaLnBrk="1" hangingPunct="1">
              <a:spcBef>
                <a:spcPct val="50000"/>
              </a:spcBef>
            </a:pPr>
            <a:r>
              <a:rPr kumimoji="1" lang="zh-CN" altLang="en-US" sz="3600">
                <a:latin typeface="Times New Roman" pitchFamily="18" charset="0"/>
                <a:ea typeface="宋体" charset="-122"/>
              </a:rPr>
              <a:t>  </a:t>
            </a:r>
            <a:r>
              <a:rPr kumimoji="1" lang="en-US" altLang="zh-CN" sz="3600" i="1">
                <a:latin typeface="Times New Roman" pitchFamily="18" charset="0"/>
                <a:ea typeface="宋体" charset="-122"/>
              </a:rPr>
              <a:t>R</a:t>
            </a:r>
            <a:r>
              <a:rPr kumimoji="1" lang="en-US" altLang="zh-CN" sz="3600" baseline="-25000">
                <a:latin typeface="Times New Roman" pitchFamily="18" charset="0"/>
                <a:ea typeface="宋体" charset="-122"/>
                <a:sym typeface="Symbol" pitchFamily="18" charset="2"/>
              </a:rPr>
              <a:t></a:t>
            </a:r>
            <a:r>
              <a:rPr kumimoji="1" lang="en-US" altLang="zh-CN" sz="3600" i="1" baseline="-25000">
                <a:latin typeface="Times New Roman" pitchFamily="18" charset="0"/>
                <a:ea typeface="宋体" charset="-122"/>
                <a:sym typeface="Symbol" pitchFamily="18" charset="2"/>
              </a:rPr>
              <a:t></a:t>
            </a:r>
            <a:r>
              <a:rPr kumimoji="1" lang="en-US" altLang="zh-CN" sz="3600">
                <a:latin typeface="Times New Roman" pitchFamily="18" charset="0"/>
                <a:ea typeface="宋体" charset="-122"/>
              </a:rPr>
              <a:t> = 3</a:t>
            </a:r>
            <a:r>
              <a:rPr kumimoji="1" lang="en-US" altLang="zh-CN" sz="3600" i="1">
                <a:latin typeface="Times New Roman" pitchFamily="18" charset="0"/>
                <a:ea typeface="宋体" charset="-122"/>
              </a:rPr>
              <a:t>R</a:t>
            </a:r>
            <a:r>
              <a:rPr kumimoji="1" lang="en-US" altLang="zh-CN" sz="3600" i="1" baseline="-25000">
                <a:latin typeface="Times New Roman" pitchFamily="18" charset="0"/>
                <a:ea typeface="宋体" charset="-122"/>
              </a:rPr>
              <a:t>Y</a:t>
            </a:r>
            <a:endParaRPr kumimoji="1" lang="en-US" altLang="zh-CN" sz="3600" baseline="-25000">
              <a:latin typeface="Times New Roman" pitchFamily="18" charset="0"/>
              <a:ea typeface="宋体" charset="-122"/>
            </a:endParaRPr>
          </a:p>
        </p:txBody>
      </p:sp>
      <p:grpSp>
        <p:nvGrpSpPr>
          <p:cNvPr id="2" name="Group 9"/>
          <p:cNvGrpSpPr>
            <a:grpSpLocks/>
          </p:cNvGrpSpPr>
          <p:nvPr/>
        </p:nvGrpSpPr>
        <p:grpSpPr bwMode="auto">
          <a:xfrm>
            <a:off x="5940425" y="4076700"/>
            <a:ext cx="2058988" cy="2095500"/>
            <a:chOff x="3971" y="1488"/>
            <a:chExt cx="1297" cy="1320"/>
          </a:xfrm>
        </p:grpSpPr>
        <p:sp>
          <p:nvSpPr>
            <p:cNvPr id="80916" name="Line 10"/>
            <p:cNvSpPr>
              <a:spLocks noChangeShapeType="1"/>
            </p:cNvSpPr>
            <p:nvPr/>
          </p:nvSpPr>
          <p:spPr bwMode="auto">
            <a:xfrm flipH="1">
              <a:off x="3971" y="1488"/>
              <a:ext cx="661" cy="1047"/>
            </a:xfrm>
            <a:prstGeom prst="line">
              <a:avLst/>
            </a:prstGeom>
            <a:noFill/>
            <a:ln w="38100">
              <a:solidFill>
                <a:srgbClr val="FFCC00"/>
              </a:solidFill>
              <a:round/>
              <a:headEnd/>
              <a:tailEnd/>
            </a:ln>
          </p:spPr>
          <p:txBody>
            <a:bodyPr wrap="none" anchor="ctr"/>
            <a:lstStyle/>
            <a:p>
              <a:endParaRPr lang="zh-CN" altLang="en-US"/>
            </a:p>
          </p:txBody>
        </p:sp>
        <p:sp>
          <p:nvSpPr>
            <p:cNvPr id="80917" name="Line 11"/>
            <p:cNvSpPr>
              <a:spLocks noChangeShapeType="1"/>
            </p:cNvSpPr>
            <p:nvPr/>
          </p:nvSpPr>
          <p:spPr bwMode="auto">
            <a:xfrm>
              <a:off x="3971" y="2535"/>
              <a:ext cx="1248" cy="0"/>
            </a:xfrm>
            <a:prstGeom prst="line">
              <a:avLst/>
            </a:prstGeom>
            <a:noFill/>
            <a:ln w="38100">
              <a:solidFill>
                <a:srgbClr val="FFCC00"/>
              </a:solidFill>
              <a:round/>
              <a:headEnd/>
              <a:tailEnd/>
            </a:ln>
          </p:spPr>
          <p:txBody>
            <a:bodyPr wrap="none" anchor="ctr"/>
            <a:lstStyle/>
            <a:p>
              <a:endParaRPr lang="zh-CN" altLang="en-US"/>
            </a:p>
          </p:txBody>
        </p:sp>
        <p:sp>
          <p:nvSpPr>
            <p:cNvPr id="80918" name="Line 12"/>
            <p:cNvSpPr>
              <a:spLocks noChangeShapeType="1"/>
            </p:cNvSpPr>
            <p:nvPr/>
          </p:nvSpPr>
          <p:spPr bwMode="auto">
            <a:xfrm>
              <a:off x="4632" y="1488"/>
              <a:ext cx="587" cy="1047"/>
            </a:xfrm>
            <a:prstGeom prst="line">
              <a:avLst/>
            </a:prstGeom>
            <a:noFill/>
            <a:ln w="38100">
              <a:solidFill>
                <a:srgbClr val="FFCC00"/>
              </a:solidFill>
              <a:round/>
              <a:headEnd/>
              <a:tailEnd/>
            </a:ln>
          </p:spPr>
          <p:txBody>
            <a:bodyPr wrap="none" anchor="ctr"/>
            <a:lstStyle/>
            <a:p>
              <a:endParaRPr lang="zh-CN" altLang="en-US"/>
            </a:p>
          </p:txBody>
        </p:sp>
        <p:sp>
          <p:nvSpPr>
            <p:cNvPr id="80919" name="Line 13"/>
            <p:cNvSpPr>
              <a:spLocks noChangeShapeType="1"/>
            </p:cNvSpPr>
            <p:nvPr/>
          </p:nvSpPr>
          <p:spPr bwMode="auto">
            <a:xfrm>
              <a:off x="4632" y="1488"/>
              <a:ext cx="0" cy="673"/>
            </a:xfrm>
            <a:prstGeom prst="line">
              <a:avLst/>
            </a:prstGeom>
            <a:noFill/>
            <a:ln w="38100">
              <a:solidFill>
                <a:srgbClr val="FFCC00"/>
              </a:solidFill>
              <a:round/>
              <a:headEnd/>
              <a:tailEnd/>
            </a:ln>
          </p:spPr>
          <p:txBody>
            <a:bodyPr wrap="none" anchor="ctr"/>
            <a:lstStyle/>
            <a:p>
              <a:endParaRPr lang="zh-CN" altLang="en-US"/>
            </a:p>
          </p:txBody>
        </p:sp>
        <p:sp>
          <p:nvSpPr>
            <p:cNvPr id="80920" name="Line 14"/>
            <p:cNvSpPr>
              <a:spLocks noChangeShapeType="1"/>
            </p:cNvSpPr>
            <p:nvPr/>
          </p:nvSpPr>
          <p:spPr bwMode="auto">
            <a:xfrm flipH="1">
              <a:off x="3971" y="2161"/>
              <a:ext cx="661" cy="374"/>
            </a:xfrm>
            <a:prstGeom prst="line">
              <a:avLst/>
            </a:prstGeom>
            <a:noFill/>
            <a:ln w="38100">
              <a:solidFill>
                <a:srgbClr val="FFCC00"/>
              </a:solidFill>
              <a:round/>
              <a:headEnd/>
              <a:tailEnd/>
            </a:ln>
          </p:spPr>
          <p:txBody>
            <a:bodyPr wrap="none" anchor="ctr"/>
            <a:lstStyle/>
            <a:p>
              <a:endParaRPr lang="zh-CN" altLang="en-US"/>
            </a:p>
          </p:txBody>
        </p:sp>
        <p:sp>
          <p:nvSpPr>
            <p:cNvPr id="80921" name="Line 15"/>
            <p:cNvSpPr>
              <a:spLocks noChangeShapeType="1"/>
            </p:cNvSpPr>
            <p:nvPr/>
          </p:nvSpPr>
          <p:spPr bwMode="auto">
            <a:xfrm>
              <a:off x="4632" y="2161"/>
              <a:ext cx="587" cy="374"/>
            </a:xfrm>
            <a:prstGeom prst="line">
              <a:avLst/>
            </a:prstGeom>
            <a:noFill/>
            <a:ln w="38100">
              <a:solidFill>
                <a:srgbClr val="FFCC00"/>
              </a:solidFill>
              <a:round/>
              <a:headEnd/>
              <a:tailEnd/>
            </a:ln>
          </p:spPr>
          <p:txBody>
            <a:bodyPr wrap="none" anchor="ctr"/>
            <a:lstStyle/>
            <a:p>
              <a:endParaRPr lang="zh-CN" altLang="en-US"/>
            </a:p>
          </p:txBody>
        </p:sp>
        <p:sp>
          <p:nvSpPr>
            <p:cNvPr id="80922" name="Text Box 16"/>
            <p:cNvSpPr txBox="1">
              <a:spLocks noChangeArrowheads="1"/>
            </p:cNvSpPr>
            <p:nvPr/>
          </p:nvSpPr>
          <p:spPr bwMode="auto">
            <a:xfrm>
              <a:off x="4923" y="1788"/>
              <a:ext cx="345" cy="288"/>
            </a:xfrm>
            <a:prstGeom prst="rect">
              <a:avLst/>
            </a:prstGeom>
            <a:noFill/>
            <a:ln w="38100">
              <a:noFill/>
              <a:miter lim="800000"/>
              <a:headEnd/>
              <a:tailEnd/>
            </a:ln>
          </p:spPr>
          <p:txBody>
            <a:bodyPr wrap="none">
              <a:spAutoFit/>
            </a:bodyPr>
            <a:lstStyle/>
            <a:p>
              <a:pPr eaLnBrk="1" hangingPunct="1">
                <a:spcBef>
                  <a:spcPct val="50000"/>
                </a:spcBef>
              </a:pPr>
              <a:r>
                <a:rPr kumimoji="1" lang="en-US" altLang="zh-CN" sz="2400" i="1">
                  <a:latin typeface="Times New Roman" pitchFamily="18" charset="0"/>
                  <a:ea typeface="宋体" charset="-122"/>
                </a:rPr>
                <a:t>R</a:t>
              </a:r>
              <a:r>
                <a:rPr kumimoji="1" lang="en-US" altLang="zh-CN" sz="1400">
                  <a:latin typeface="Times New Roman" pitchFamily="18" charset="0"/>
                  <a:ea typeface="宋体" charset="-122"/>
                </a:rPr>
                <a:t>31</a:t>
              </a:r>
              <a:endParaRPr kumimoji="1" lang="en-US" altLang="zh-CN" sz="2400" i="1">
                <a:latin typeface="Times New Roman" pitchFamily="18" charset="0"/>
                <a:ea typeface="宋体" charset="-122"/>
              </a:endParaRPr>
            </a:p>
          </p:txBody>
        </p:sp>
        <p:sp>
          <p:nvSpPr>
            <p:cNvPr id="80923" name="Text Box 17"/>
            <p:cNvSpPr txBox="1">
              <a:spLocks noChangeArrowheads="1"/>
            </p:cNvSpPr>
            <p:nvPr/>
          </p:nvSpPr>
          <p:spPr bwMode="auto">
            <a:xfrm>
              <a:off x="4444" y="2520"/>
              <a:ext cx="345" cy="288"/>
            </a:xfrm>
            <a:prstGeom prst="rect">
              <a:avLst/>
            </a:prstGeom>
            <a:noFill/>
            <a:ln w="38100">
              <a:noFill/>
              <a:miter lim="800000"/>
              <a:headEnd/>
              <a:tailEnd/>
            </a:ln>
          </p:spPr>
          <p:txBody>
            <a:bodyPr wrap="none">
              <a:spAutoFit/>
            </a:bodyPr>
            <a:lstStyle/>
            <a:p>
              <a:pPr eaLnBrk="1" hangingPunct="1">
                <a:spcBef>
                  <a:spcPct val="50000"/>
                </a:spcBef>
              </a:pPr>
              <a:r>
                <a:rPr kumimoji="1" lang="en-US" altLang="zh-CN" sz="2400" i="1">
                  <a:latin typeface="Times New Roman" pitchFamily="18" charset="0"/>
                  <a:ea typeface="宋体" charset="-122"/>
                </a:rPr>
                <a:t>R</a:t>
              </a:r>
              <a:r>
                <a:rPr kumimoji="1" lang="en-US" altLang="zh-CN" sz="1400">
                  <a:latin typeface="Times New Roman" pitchFamily="18" charset="0"/>
                  <a:ea typeface="宋体" charset="-122"/>
                </a:rPr>
                <a:t>23</a:t>
              </a:r>
              <a:endParaRPr kumimoji="1" lang="en-US" altLang="zh-CN" sz="2400" i="1">
                <a:latin typeface="Times New Roman" pitchFamily="18" charset="0"/>
                <a:ea typeface="宋体" charset="-122"/>
              </a:endParaRPr>
            </a:p>
          </p:txBody>
        </p:sp>
        <p:sp>
          <p:nvSpPr>
            <p:cNvPr id="80924" name="Text Box 18"/>
            <p:cNvSpPr txBox="1">
              <a:spLocks noChangeArrowheads="1"/>
            </p:cNvSpPr>
            <p:nvPr/>
          </p:nvSpPr>
          <p:spPr bwMode="auto">
            <a:xfrm>
              <a:off x="3971" y="1749"/>
              <a:ext cx="345" cy="288"/>
            </a:xfrm>
            <a:prstGeom prst="rect">
              <a:avLst/>
            </a:prstGeom>
            <a:noFill/>
            <a:ln w="38100">
              <a:noFill/>
              <a:miter lim="800000"/>
              <a:headEnd/>
              <a:tailEnd/>
            </a:ln>
          </p:spPr>
          <p:txBody>
            <a:bodyPr wrap="none">
              <a:spAutoFit/>
            </a:bodyPr>
            <a:lstStyle/>
            <a:p>
              <a:pPr eaLnBrk="1" hangingPunct="1">
                <a:spcBef>
                  <a:spcPct val="50000"/>
                </a:spcBef>
              </a:pPr>
              <a:r>
                <a:rPr kumimoji="1" lang="en-US" altLang="zh-CN" sz="2400" i="1">
                  <a:latin typeface="Times New Roman" pitchFamily="18" charset="0"/>
                  <a:ea typeface="宋体" charset="-122"/>
                </a:rPr>
                <a:t>R</a:t>
              </a:r>
              <a:r>
                <a:rPr kumimoji="1" lang="en-US" altLang="zh-CN" sz="1400">
                  <a:latin typeface="Times New Roman" pitchFamily="18" charset="0"/>
                  <a:ea typeface="宋体" charset="-122"/>
                </a:rPr>
                <a:t>12</a:t>
              </a:r>
              <a:endParaRPr kumimoji="1" lang="en-US" altLang="zh-CN" sz="2400" i="1">
                <a:latin typeface="Times New Roman" pitchFamily="18" charset="0"/>
                <a:ea typeface="宋体" charset="-122"/>
              </a:endParaRPr>
            </a:p>
          </p:txBody>
        </p:sp>
        <p:sp>
          <p:nvSpPr>
            <p:cNvPr id="80925" name="Text Box 19"/>
            <p:cNvSpPr txBox="1">
              <a:spLocks noChangeArrowheads="1"/>
            </p:cNvSpPr>
            <p:nvPr/>
          </p:nvSpPr>
          <p:spPr bwMode="auto">
            <a:xfrm>
              <a:off x="4754" y="2037"/>
              <a:ext cx="289" cy="288"/>
            </a:xfrm>
            <a:prstGeom prst="rect">
              <a:avLst/>
            </a:prstGeom>
            <a:noFill/>
            <a:ln w="38100">
              <a:noFill/>
              <a:miter lim="800000"/>
              <a:headEnd/>
              <a:tailEnd/>
            </a:ln>
          </p:spPr>
          <p:txBody>
            <a:bodyPr wrap="none">
              <a:spAutoFit/>
            </a:bodyPr>
            <a:lstStyle/>
            <a:p>
              <a:pPr eaLnBrk="1" hangingPunct="1">
                <a:spcBef>
                  <a:spcPct val="50000"/>
                </a:spcBef>
              </a:pPr>
              <a:r>
                <a:rPr kumimoji="1" lang="en-US" altLang="zh-CN" sz="2400" i="1">
                  <a:latin typeface="Times New Roman" pitchFamily="18" charset="0"/>
                  <a:ea typeface="宋体" charset="-122"/>
                </a:rPr>
                <a:t>R</a:t>
              </a:r>
              <a:r>
                <a:rPr kumimoji="1" lang="en-US" altLang="zh-CN" sz="1400">
                  <a:latin typeface="Times New Roman" pitchFamily="18" charset="0"/>
                  <a:ea typeface="宋体" charset="-122"/>
                </a:rPr>
                <a:t>3</a:t>
              </a:r>
              <a:endParaRPr kumimoji="1" lang="en-US" altLang="zh-CN" sz="2400" i="1">
                <a:latin typeface="Times New Roman" pitchFamily="18" charset="0"/>
                <a:ea typeface="宋体" charset="-122"/>
              </a:endParaRPr>
            </a:p>
          </p:txBody>
        </p:sp>
        <p:sp>
          <p:nvSpPr>
            <p:cNvPr id="80926" name="Text Box 20"/>
            <p:cNvSpPr txBox="1">
              <a:spLocks noChangeArrowheads="1"/>
            </p:cNvSpPr>
            <p:nvPr/>
          </p:nvSpPr>
          <p:spPr bwMode="auto">
            <a:xfrm>
              <a:off x="4339" y="2220"/>
              <a:ext cx="300" cy="288"/>
            </a:xfrm>
            <a:prstGeom prst="rect">
              <a:avLst/>
            </a:prstGeom>
            <a:noFill/>
            <a:ln w="38100">
              <a:noFill/>
              <a:miter lim="800000"/>
              <a:headEnd/>
              <a:tailEnd/>
            </a:ln>
          </p:spPr>
          <p:txBody>
            <a:bodyPr>
              <a:spAutoFit/>
            </a:bodyPr>
            <a:lstStyle/>
            <a:p>
              <a:pPr eaLnBrk="1" hangingPunct="1">
                <a:spcBef>
                  <a:spcPct val="50000"/>
                </a:spcBef>
              </a:pPr>
              <a:r>
                <a:rPr kumimoji="1" lang="en-US" altLang="zh-CN" sz="2400" i="1">
                  <a:latin typeface="Times New Roman" pitchFamily="18" charset="0"/>
                  <a:ea typeface="宋体" charset="-122"/>
                </a:rPr>
                <a:t>R</a:t>
              </a:r>
              <a:r>
                <a:rPr kumimoji="1" lang="en-US" altLang="zh-CN" sz="1400">
                  <a:latin typeface="Times New Roman" pitchFamily="18" charset="0"/>
                  <a:ea typeface="宋体" charset="-122"/>
                </a:rPr>
                <a:t>2</a:t>
              </a:r>
              <a:endParaRPr kumimoji="1" lang="en-US" altLang="zh-CN" sz="2400" i="1">
                <a:latin typeface="Times New Roman" pitchFamily="18" charset="0"/>
                <a:ea typeface="宋体" charset="-122"/>
              </a:endParaRPr>
            </a:p>
          </p:txBody>
        </p:sp>
        <p:sp>
          <p:nvSpPr>
            <p:cNvPr id="80927" name="Text Box 21"/>
            <p:cNvSpPr txBox="1">
              <a:spLocks noChangeArrowheads="1"/>
            </p:cNvSpPr>
            <p:nvPr/>
          </p:nvSpPr>
          <p:spPr bwMode="auto">
            <a:xfrm>
              <a:off x="4380" y="1749"/>
              <a:ext cx="289" cy="288"/>
            </a:xfrm>
            <a:prstGeom prst="rect">
              <a:avLst/>
            </a:prstGeom>
            <a:noFill/>
            <a:ln w="38100">
              <a:noFill/>
              <a:miter lim="800000"/>
              <a:headEnd/>
              <a:tailEnd/>
            </a:ln>
          </p:spPr>
          <p:txBody>
            <a:bodyPr wrap="none">
              <a:spAutoFit/>
            </a:bodyPr>
            <a:lstStyle/>
            <a:p>
              <a:pPr eaLnBrk="1" hangingPunct="1">
                <a:spcBef>
                  <a:spcPct val="50000"/>
                </a:spcBef>
              </a:pPr>
              <a:r>
                <a:rPr kumimoji="1" lang="en-US" altLang="zh-CN" sz="2400" i="1">
                  <a:latin typeface="Times New Roman" pitchFamily="18" charset="0"/>
                  <a:ea typeface="宋体" charset="-122"/>
                </a:rPr>
                <a:t>R</a:t>
              </a:r>
              <a:r>
                <a:rPr kumimoji="1" lang="en-US" altLang="zh-CN" sz="1400">
                  <a:latin typeface="Times New Roman" pitchFamily="18" charset="0"/>
                  <a:ea typeface="宋体" charset="-122"/>
                </a:rPr>
                <a:t>1</a:t>
              </a:r>
              <a:endParaRPr kumimoji="1" lang="en-US" altLang="zh-CN" sz="2400" i="1">
                <a:latin typeface="Times New Roman" pitchFamily="18" charset="0"/>
                <a:ea typeface="宋体" charset="-122"/>
              </a:endParaRPr>
            </a:p>
          </p:txBody>
        </p:sp>
      </p:grpSp>
      <p:sp>
        <p:nvSpPr>
          <p:cNvPr id="422934" name="AutoShape 22" descr="羊皮纸"/>
          <p:cNvSpPr>
            <a:spLocks noChangeArrowheads="1"/>
          </p:cNvSpPr>
          <p:nvPr/>
        </p:nvSpPr>
        <p:spPr bwMode="auto">
          <a:xfrm>
            <a:off x="3492500" y="5013325"/>
            <a:ext cx="1873250" cy="647700"/>
          </a:xfrm>
          <a:prstGeom prst="wedgeRoundRectCallout">
            <a:avLst>
              <a:gd name="adj1" fmla="val 80338"/>
              <a:gd name="adj2" fmla="val -137009"/>
              <a:gd name="adj3" fmla="val 16667"/>
            </a:avLst>
          </a:prstGeom>
          <a:blipFill dpi="0" rotWithShape="1">
            <a:blip r:embed="rId5"/>
            <a:srcRect/>
            <a:tile tx="0" ty="0" sx="100000" sy="100000" flip="none" algn="tl"/>
          </a:blipFill>
          <a:ln w="9525">
            <a:noFill/>
            <a:miter lim="800000"/>
            <a:headEnd/>
            <a:tailEnd/>
          </a:ln>
        </p:spPr>
        <p:txBody>
          <a:bodyPr/>
          <a:lstStyle/>
          <a:p>
            <a:pPr algn="ctr" eaLnBrk="1" hangingPunct="1"/>
            <a:r>
              <a:rPr kumimoji="1" lang="zh-CN" altLang="en-US" sz="2800" b="1">
                <a:ea typeface="楷体_GB2312" pitchFamily="49" charset="-122"/>
              </a:rPr>
              <a:t>外大内小</a:t>
            </a:r>
          </a:p>
        </p:txBody>
      </p:sp>
      <p:grpSp>
        <p:nvGrpSpPr>
          <p:cNvPr id="80907" name="Group 23"/>
          <p:cNvGrpSpPr>
            <a:grpSpLocks/>
          </p:cNvGrpSpPr>
          <p:nvPr/>
        </p:nvGrpSpPr>
        <p:grpSpPr bwMode="auto">
          <a:xfrm>
            <a:off x="8316913" y="6446838"/>
            <a:ext cx="792162" cy="366712"/>
            <a:chOff x="5193" y="4020"/>
            <a:chExt cx="499" cy="231"/>
          </a:xfrm>
        </p:grpSpPr>
        <p:pic>
          <p:nvPicPr>
            <p:cNvPr id="80914" name="Picture 24"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80915" name="Text Box 25">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80908" name="Group 26"/>
          <p:cNvGrpSpPr>
            <a:grpSpLocks/>
          </p:cNvGrpSpPr>
          <p:nvPr/>
        </p:nvGrpSpPr>
        <p:grpSpPr bwMode="auto">
          <a:xfrm>
            <a:off x="7453313" y="6446838"/>
            <a:ext cx="792162" cy="366712"/>
            <a:chOff x="4649" y="4020"/>
            <a:chExt cx="499" cy="231"/>
          </a:xfrm>
        </p:grpSpPr>
        <p:pic>
          <p:nvPicPr>
            <p:cNvPr id="80912" name="Picture 27" descr="78900"/>
            <p:cNvPicPr>
              <a:picLocks noChangeAspect="1" noChangeArrowheads="1"/>
            </p:cNvPicPr>
            <p:nvPr/>
          </p:nvPicPr>
          <p:blipFill>
            <a:blip r:embed="rId6"/>
            <a:srcRect/>
            <a:stretch>
              <a:fillRect/>
            </a:stretch>
          </p:blipFill>
          <p:spPr bwMode="auto">
            <a:xfrm>
              <a:off x="4649" y="4066"/>
              <a:ext cx="499" cy="181"/>
            </a:xfrm>
            <a:prstGeom prst="rect">
              <a:avLst/>
            </a:prstGeom>
            <a:noFill/>
            <a:ln w="9525">
              <a:noFill/>
              <a:miter lim="800000"/>
              <a:headEnd/>
              <a:tailEnd/>
            </a:ln>
          </p:spPr>
        </p:pic>
        <p:sp>
          <p:nvSpPr>
            <p:cNvPr id="80913" name="Text Box 28">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80909" name="Group 29"/>
          <p:cNvGrpSpPr>
            <a:grpSpLocks/>
          </p:cNvGrpSpPr>
          <p:nvPr/>
        </p:nvGrpSpPr>
        <p:grpSpPr bwMode="auto">
          <a:xfrm>
            <a:off x="6588125" y="6446838"/>
            <a:ext cx="792163" cy="366712"/>
            <a:chOff x="5193" y="4020"/>
            <a:chExt cx="499" cy="231"/>
          </a:xfrm>
        </p:grpSpPr>
        <p:pic>
          <p:nvPicPr>
            <p:cNvPr id="80910" name="Picture 30" descr="78900"/>
            <p:cNvPicPr>
              <a:picLocks noChangeAspect="1" noChangeArrowheads="1"/>
            </p:cNvPicPr>
            <p:nvPr/>
          </p:nvPicPr>
          <p:blipFill>
            <a:blip r:embed="rId6"/>
            <a:srcRect/>
            <a:stretch>
              <a:fillRect/>
            </a:stretch>
          </p:blipFill>
          <p:spPr bwMode="auto">
            <a:xfrm>
              <a:off x="5193" y="4066"/>
              <a:ext cx="499" cy="181"/>
            </a:xfrm>
            <a:prstGeom prst="rect">
              <a:avLst/>
            </a:prstGeom>
            <a:noFill/>
            <a:ln w="9525">
              <a:noFill/>
              <a:miter lim="800000"/>
              <a:headEnd/>
              <a:tailEnd/>
            </a:ln>
          </p:spPr>
        </p:pic>
        <p:sp>
          <p:nvSpPr>
            <p:cNvPr id="80911" name="Text Box 31">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2914"/>
                                        </p:tgtEl>
                                        <p:attrNameLst>
                                          <p:attrName>style.visibility</p:attrName>
                                        </p:attrNameLst>
                                      </p:cBhvr>
                                      <p:to>
                                        <p:strVal val="visible"/>
                                      </p:to>
                                    </p:set>
                                    <p:anim calcmode="lin" valueType="num">
                                      <p:cBhvr additive="base">
                                        <p:cTn id="7" dur="300" fill="hold"/>
                                        <p:tgtEl>
                                          <p:spTgt spid="422914"/>
                                        </p:tgtEl>
                                        <p:attrNameLst>
                                          <p:attrName>ppt_x</p:attrName>
                                        </p:attrNameLst>
                                      </p:cBhvr>
                                      <p:tavLst>
                                        <p:tav tm="0">
                                          <p:val>
                                            <p:strVal val="0-#ppt_w/2"/>
                                          </p:val>
                                        </p:tav>
                                        <p:tav tm="100000">
                                          <p:val>
                                            <p:strVal val="#ppt_x"/>
                                          </p:val>
                                        </p:tav>
                                      </p:tavLst>
                                    </p:anim>
                                    <p:anim calcmode="lin" valueType="num">
                                      <p:cBhvr additive="base">
                                        <p:cTn id="8" dur="300" fill="hold"/>
                                        <p:tgtEl>
                                          <p:spTgt spid="4229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422915"/>
                                        </p:tgtEl>
                                        <p:attrNameLst>
                                          <p:attrName>style.visibility</p:attrName>
                                        </p:attrNameLst>
                                      </p:cBhvr>
                                      <p:to>
                                        <p:strVal val="visible"/>
                                      </p:to>
                                    </p:set>
                                    <p:animEffect transition="in" filter="dissolve">
                                      <p:cBhvr>
                                        <p:cTn id="13" dur="1000"/>
                                        <p:tgtEl>
                                          <p:spTgt spid="422915"/>
                                        </p:tgtEl>
                                      </p:cBhvr>
                                    </p:animEffect>
                                  </p:childTnLst>
                                </p:cTn>
                              </p:par>
                            </p:childTnLst>
                          </p:cTn>
                        </p:par>
                        <p:par>
                          <p:cTn id="14" fill="hold" nodeType="afterGroup">
                            <p:stCondLst>
                              <p:cond delay="1000"/>
                            </p:stCondLst>
                            <p:childTnLst>
                              <p:par>
                                <p:cTn id="15" presetID="20" presetClass="entr" presetSubtype="0" fill="hold" grpId="0" nodeType="afterEffect">
                                  <p:stCondLst>
                                    <p:cond delay="0"/>
                                  </p:stCondLst>
                                  <p:childTnLst>
                                    <p:set>
                                      <p:cBhvr>
                                        <p:cTn id="16" dur="1" fill="hold">
                                          <p:stCondLst>
                                            <p:cond delay="0"/>
                                          </p:stCondLst>
                                        </p:cTn>
                                        <p:tgtEl>
                                          <p:spTgt spid="422917"/>
                                        </p:tgtEl>
                                        <p:attrNameLst>
                                          <p:attrName>style.visibility</p:attrName>
                                        </p:attrNameLst>
                                      </p:cBhvr>
                                      <p:to>
                                        <p:strVal val="visible"/>
                                      </p:to>
                                    </p:set>
                                    <p:animEffect transition="in" filter="wedge">
                                      <p:cBhvr>
                                        <p:cTn id="17" dur="2000"/>
                                        <p:tgtEl>
                                          <p:spTgt spid="422917"/>
                                        </p:tgtEl>
                                      </p:cBhvr>
                                    </p:animEffect>
                                  </p:childTnLst>
                                </p:cTn>
                              </p:par>
                            </p:childTnLst>
                          </p:cTn>
                        </p:par>
                        <p:par>
                          <p:cTn id="18" fill="hold" nodeType="afterGroup">
                            <p:stCondLst>
                              <p:cond delay="3000"/>
                            </p:stCondLst>
                            <p:childTnLst>
                              <p:par>
                                <p:cTn id="19" presetID="9" presetClass="entr" presetSubtype="0" fill="hold" nodeType="afterEffect">
                                  <p:stCondLst>
                                    <p:cond delay="0"/>
                                  </p:stCondLst>
                                  <p:childTnLst>
                                    <p:set>
                                      <p:cBhvr>
                                        <p:cTn id="20" dur="1" fill="hold">
                                          <p:stCondLst>
                                            <p:cond delay="0"/>
                                          </p:stCondLst>
                                        </p:cTn>
                                        <p:tgtEl>
                                          <p:spTgt spid="422916"/>
                                        </p:tgtEl>
                                        <p:attrNameLst>
                                          <p:attrName>style.visibility</p:attrName>
                                        </p:attrNameLst>
                                      </p:cBhvr>
                                      <p:to>
                                        <p:strVal val="visible"/>
                                      </p:to>
                                    </p:set>
                                    <p:animEffect transition="in" filter="dissolve">
                                      <p:cBhvr>
                                        <p:cTn id="21" dur="500"/>
                                        <p:tgtEl>
                                          <p:spTgt spid="422916"/>
                                        </p:tgtEl>
                                      </p:cBhvr>
                                    </p:animEffect>
                                  </p:childTnLst>
                                </p:cTn>
                              </p:par>
                            </p:childTnLst>
                          </p:cTn>
                        </p:par>
                        <p:par>
                          <p:cTn id="22" fill="hold" nodeType="afterGroup">
                            <p:stCondLst>
                              <p:cond delay="3500"/>
                            </p:stCondLst>
                            <p:childTnLst>
                              <p:par>
                                <p:cTn id="23" presetID="20" presetClass="entr" presetSubtype="0" fill="hold" grpId="0" nodeType="afterEffect">
                                  <p:stCondLst>
                                    <p:cond delay="0"/>
                                  </p:stCondLst>
                                  <p:childTnLst>
                                    <p:set>
                                      <p:cBhvr>
                                        <p:cTn id="24" dur="1" fill="hold">
                                          <p:stCondLst>
                                            <p:cond delay="0"/>
                                          </p:stCondLst>
                                        </p:cTn>
                                        <p:tgtEl>
                                          <p:spTgt spid="422918"/>
                                        </p:tgtEl>
                                        <p:attrNameLst>
                                          <p:attrName>style.visibility</p:attrName>
                                        </p:attrNameLst>
                                      </p:cBhvr>
                                      <p:to>
                                        <p:strVal val="visible"/>
                                      </p:to>
                                    </p:set>
                                    <p:animEffect transition="in" filter="wedge">
                                      <p:cBhvr>
                                        <p:cTn id="25" dur="2000"/>
                                        <p:tgtEl>
                                          <p:spTgt spid="4229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22919"/>
                                        </p:tgtEl>
                                        <p:attrNameLst>
                                          <p:attrName>style.visibility</p:attrName>
                                        </p:attrNameLst>
                                      </p:cBhvr>
                                      <p:to>
                                        <p:strVal val="visible"/>
                                      </p:to>
                                    </p:set>
                                    <p:animEffect transition="in" filter="wipe(left)">
                                      <p:cBhvr>
                                        <p:cTn id="30" dur="500"/>
                                        <p:tgtEl>
                                          <p:spTgt spid="4229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22920"/>
                                        </p:tgtEl>
                                        <p:attrNameLst>
                                          <p:attrName>style.visibility</p:attrName>
                                        </p:attrNameLst>
                                      </p:cBhvr>
                                      <p:to>
                                        <p:strVal val="visible"/>
                                      </p:to>
                                    </p:set>
                                    <p:anim calcmode="lin" valueType="num">
                                      <p:cBhvr additive="base">
                                        <p:cTn id="35" dur="500" fill="hold"/>
                                        <p:tgtEl>
                                          <p:spTgt spid="422920"/>
                                        </p:tgtEl>
                                        <p:attrNameLst>
                                          <p:attrName>ppt_x</p:attrName>
                                        </p:attrNameLst>
                                      </p:cBhvr>
                                      <p:tavLst>
                                        <p:tav tm="0">
                                          <p:val>
                                            <p:strVal val="#ppt_x"/>
                                          </p:val>
                                        </p:tav>
                                        <p:tav tm="100000">
                                          <p:val>
                                            <p:strVal val="#ppt_x"/>
                                          </p:val>
                                        </p:tav>
                                      </p:tavLst>
                                    </p:anim>
                                    <p:anim calcmode="lin" valueType="num">
                                      <p:cBhvr additive="base">
                                        <p:cTn id="36" dur="500" fill="hold"/>
                                        <p:tgtEl>
                                          <p:spTgt spid="422920"/>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5"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vertical)">
                                      <p:cBhvr>
                                        <p:cTn id="41" dur="500"/>
                                        <p:tgtEl>
                                          <p:spTgt spid="2"/>
                                        </p:tgtEl>
                                      </p:cBhvr>
                                    </p:animEffect>
                                  </p:childTnLst>
                                </p:cTn>
                              </p:par>
                            </p:childTnLst>
                          </p:cTn>
                        </p:par>
                        <p:par>
                          <p:cTn id="42" fill="hold" nodeType="afterGroup">
                            <p:stCondLst>
                              <p:cond delay="500"/>
                            </p:stCondLst>
                            <p:childTnLst>
                              <p:par>
                                <p:cTn id="43" presetID="20" presetClass="entr" presetSubtype="0" fill="hold" grpId="0" nodeType="afterEffect">
                                  <p:stCondLst>
                                    <p:cond delay="0"/>
                                  </p:stCondLst>
                                  <p:childTnLst>
                                    <p:set>
                                      <p:cBhvr>
                                        <p:cTn id="44" dur="1" fill="hold">
                                          <p:stCondLst>
                                            <p:cond delay="0"/>
                                          </p:stCondLst>
                                        </p:cTn>
                                        <p:tgtEl>
                                          <p:spTgt spid="422934"/>
                                        </p:tgtEl>
                                        <p:attrNameLst>
                                          <p:attrName>style.visibility</p:attrName>
                                        </p:attrNameLst>
                                      </p:cBhvr>
                                      <p:to>
                                        <p:strVal val="visible"/>
                                      </p:to>
                                    </p:set>
                                    <p:animEffect transition="in" filter="wedge">
                                      <p:cBhvr>
                                        <p:cTn id="45" dur="2000"/>
                                        <p:tgtEl>
                                          <p:spTgt spid="422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animBg="1"/>
      <p:bldP spid="422917" grpId="0" animBg="1"/>
      <p:bldP spid="422918" grpId="0" animBg="1"/>
      <p:bldP spid="422919" grpId="0" animBg="1"/>
      <p:bldP spid="422920" grpId="0"/>
      <p:bldP spid="42293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3938" name="Text Box 2"/>
          <p:cNvSpPr txBox="1">
            <a:spLocks noChangeArrowheads="1"/>
          </p:cNvSpPr>
          <p:nvPr/>
        </p:nvSpPr>
        <p:spPr bwMode="auto">
          <a:xfrm>
            <a:off x="827088" y="2781300"/>
            <a:ext cx="8027987" cy="519113"/>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a:pPr>
            <a:r>
              <a:rPr kumimoji="1" lang="zh-CN" altLang="en-US" sz="2800" b="1">
                <a:latin typeface="楷体_GB2312" pitchFamily="49" charset="-122"/>
                <a:ea typeface="楷体_GB2312" pitchFamily="49" charset="-122"/>
              </a:rPr>
              <a:t>等效对外部</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端钮以外</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有效，对内不成立。</a:t>
            </a:r>
          </a:p>
        </p:txBody>
      </p:sp>
      <p:sp>
        <p:nvSpPr>
          <p:cNvPr id="423939" name="Text Box 3"/>
          <p:cNvSpPr txBox="1">
            <a:spLocks noChangeArrowheads="1"/>
          </p:cNvSpPr>
          <p:nvPr/>
        </p:nvSpPr>
        <p:spPr bwMode="auto">
          <a:xfrm>
            <a:off x="755650" y="3573463"/>
            <a:ext cx="6551613" cy="519112"/>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startAt="2"/>
            </a:pPr>
            <a:r>
              <a:rPr kumimoji="1" lang="zh-CN" altLang="en-US" sz="2800" b="1">
                <a:latin typeface="楷体_GB2312" pitchFamily="49" charset="-122"/>
                <a:ea typeface="楷体_GB2312" pitchFamily="49" charset="-122"/>
              </a:rPr>
              <a:t>等效电路与外部电路无关。</a:t>
            </a:r>
          </a:p>
        </p:txBody>
      </p:sp>
      <p:sp>
        <p:nvSpPr>
          <p:cNvPr id="423940" name="Text Box 4"/>
          <p:cNvSpPr txBox="1">
            <a:spLocks noChangeArrowheads="1"/>
          </p:cNvSpPr>
          <p:nvPr/>
        </p:nvSpPr>
        <p:spPr bwMode="auto">
          <a:xfrm>
            <a:off x="755650" y="4292600"/>
            <a:ext cx="4751388" cy="519113"/>
          </a:xfrm>
          <a:prstGeom prst="rect">
            <a:avLst/>
          </a:prstGeom>
          <a:noFill/>
          <a:ln w="9525">
            <a:noFill/>
            <a:miter lim="800000"/>
            <a:headEnd/>
            <a:tailEnd/>
          </a:ln>
        </p:spPr>
        <p:txBody>
          <a:bodyPr>
            <a:spAutoFit/>
          </a:bodyPr>
          <a:lstStyle/>
          <a:p>
            <a:pPr marL="342900" indent="-342900" eaLnBrk="1" hangingPunct="1">
              <a:spcBef>
                <a:spcPct val="50000"/>
              </a:spcBef>
              <a:buFontTx/>
              <a:buAutoNum type="circleNumDbPlain" startAt="3"/>
            </a:pPr>
            <a:r>
              <a:rPr kumimoji="1" lang="zh-CN" altLang="en-US" sz="2800" b="1">
                <a:latin typeface="楷体_GB2312" pitchFamily="49" charset="-122"/>
                <a:ea typeface="楷体_GB2312" pitchFamily="49" charset="-122"/>
              </a:rPr>
              <a:t>用于简化电路</a:t>
            </a:r>
          </a:p>
        </p:txBody>
      </p:sp>
      <p:grpSp>
        <p:nvGrpSpPr>
          <p:cNvPr id="2" name="Group 5"/>
          <p:cNvGrpSpPr>
            <a:grpSpLocks/>
          </p:cNvGrpSpPr>
          <p:nvPr/>
        </p:nvGrpSpPr>
        <p:grpSpPr bwMode="auto">
          <a:xfrm>
            <a:off x="250825" y="1341438"/>
            <a:ext cx="1644650" cy="850900"/>
            <a:chOff x="385" y="3022"/>
            <a:chExt cx="1036" cy="536"/>
          </a:xfrm>
        </p:grpSpPr>
        <p:pic>
          <p:nvPicPr>
            <p:cNvPr id="81935" name="Picture 6" descr="123"/>
            <p:cNvPicPr>
              <a:picLocks noChangeAspect="1" noChangeArrowheads="1"/>
            </p:cNvPicPr>
            <p:nvPr/>
          </p:nvPicPr>
          <p:blipFill>
            <a:blip r:embed="rId2"/>
            <a:srcRect/>
            <a:stretch>
              <a:fillRect/>
            </a:stretch>
          </p:blipFill>
          <p:spPr bwMode="auto">
            <a:xfrm>
              <a:off x="385" y="3022"/>
              <a:ext cx="590" cy="536"/>
            </a:xfrm>
            <a:prstGeom prst="rect">
              <a:avLst/>
            </a:prstGeom>
            <a:noFill/>
            <a:ln w="9525">
              <a:noFill/>
              <a:miter lim="800000"/>
              <a:headEnd/>
              <a:tailEnd/>
            </a:ln>
          </p:spPr>
        </p:pic>
        <p:sp>
          <p:nvSpPr>
            <p:cNvPr id="81936" name="Text Box 7"/>
            <p:cNvSpPr txBox="1">
              <a:spLocks noChangeArrowheads="1"/>
            </p:cNvSpPr>
            <p:nvPr/>
          </p:nvSpPr>
          <p:spPr bwMode="auto">
            <a:xfrm>
              <a:off x="793" y="3125"/>
              <a:ext cx="628" cy="365"/>
            </a:xfrm>
            <a:prstGeom prst="rect">
              <a:avLst/>
            </a:prstGeom>
            <a:noFill/>
            <a:ln w="9525">
              <a:noFill/>
              <a:miter lim="800000"/>
              <a:headEnd/>
              <a:tailEnd/>
            </a:ln>
          </p:spPr>
          <p:txBody>
            <a:bodyPr wrap="none">
              <a:spAutoFit/>
            </a:bodyPr>
            <a:lstStyle/>
            <a:p>
              <a:pPr eaLnBrk="1" hangingPunct="1"/>
              <a:r>
                <a:rPr kumimoji="1" lang="zh-CN" altLang="en-US" sz="3200">
                  <a:solidFill>
                    <a:srgbClr val="FA7748"/>
                  </a:solidFill>
                  <a:latin typeface="Times New Roman" pitchFamily="18" charset="0"/>
                  <a:ea typeface="华文行楷" pitchFamily="2" charset="-122"/>
                </a:rPr>
                <a:t>注意</a:t>
              </a:r>
            </a:p>
          </p:txBody>
        </p:sp>
      </p:grpSp>
      <p:grpSp>
        <p:nvGrpSpPr>
          <p:cNvPr id="81926" name="Group 8"/>
          <p:cNvGrpSpPr>
            <a:grpSpLocks/>
          </p:cNvGrpSpPr>
          <p:nvPr/>
        </p:nvGrpSpPr>
        <p:grpSpPr bwMode="auto">
          <a:xfrm>
            <a:off x="8316913" y="6446838"/>
            <a:ext cx="792162" cy="366712"/>
            <a:chOff x="5193" y="4020"/>
            <a:chExt cx="499" cy="231"/>
          </a:xfrm>
        </p:grpSpPr>
        <p:pic>
          <p:nvPicPr>
            <p:cNvPr id="81933" name="Picture 9"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81934" name="Text Box 10">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81927" name="Group 11"/>
          <p:cNvGrpSpPr>
            <a:grpSpLocks/>
          </p:cNvGrpSpPr>
          <p:nvPr/>
        </p:nvGrpSpPr>
        <p:grpSpPr bwMode="auto">
          <a:xfrm>
            <a:off x="7453313" y="6446838"/>
            <a:ext cx="792162" cy="366712"/>
            <a:chOff x="4649" y="4020"/>
            <a:chExt cx="499" cy="231"/>
          </a:xfrm>
        </p:grpSpPr>
        <p:pic>
          <p:nvPicPr>
            <p:cNvPr id="81931" name="Picture 12"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81932" name="Text Box 13">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81928" name="Group 14"/>
          <p:cNvGrpSpPr>
            <a:grpSpLocks/>
          </p:cNvGrpSpPr>
          <p:nvPr/>
        </p:nvGrpSpPr>
        <p:grpSpPr bwMode="auto">
          <a:xfrm>
            <a:off x="6588125" y="6446838"/>
            <a:ext cx="792163" cy="366712"/>
            <a:chOff x="5193" y="4020"/>
            <a:chExt cx="499" cy="231"/>
          </a:xfrm>
        </p:grpSpPr>
        <p:pic>
          <p:nvPicPr>
            <p:cNvPr id="81929" name="Picture 15"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81930" name="Text Box 16">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3938"/>
                                        </p:tgtEl>
                                        <p:attrNameLst>
                                          <p:attrName>style.visibility</p:attrName>
                                        </p:attrNameLst>
                                      </p:cBhvr>
                                      <p:to>
                                        <p:strVal val="visible"/>
                                      </p:to>
                                    </p:set>
                                    <p:animEffect transition="in" filter="wipe(left)">
                                      <p:cBhvr>
                                        <p:cTn id="12" dur="2000"/>
                                        <p:tgtEl>
                                          <p:spTgt spid="4239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3939"/>
                                        </p:tgtEl>
                                        <p:attrNameLst>
                                          <p:attrName>style.visibility</p:attrName>
                                        </p:attrNameLst>
                                      </p:cBhvr>
                                      <p:to>
                                        <p:strVal val="visible"/>
                                      </p:to>
                                    </p:set>
                                    <p:animEffect transition="in" filter="wipe(left)">
                                      <p:cBhvr>
                                        <p:cTn id="17" dur="2000"/>
                                        <p:tgtEl>
                                          <p:spTgt spid="4239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23940"/>
                                        </p:tgtEl>
                                        <p:attrNameLst>
                                          <p:attrName>style.visibility</p:attrName>
                                        </p:attrNameLst>
                                      </p:cBhvr>
                                      <p:to>
                                        <p:strVal val="visible"/>
                                      </p:to>
                                    </p:set>
                                    <p:anim calcmode="lin" valueType="num">
                                      <p:cBhvr additive="base">
                                        <p:cTn id="22" dur="500" fill="hold"/>
                                        <p:tgtEl>
                                          <p:spTgt spid="423940"/>
                                        </p:tgtEl>
                                        <p:attrNameLst>
                                          <p:attrName>ppt_x</p:attrName>
                                        </p:attrNameLst>
                                      </p:cBhvr>
                                      <p:tavLst>
                                        <p:tav tm="0">
                                          <p:val>
                                            <p:strVal val="#ppt_x"/>
                                          </p:val>
                                        </p:tav>
                                        <p:tav tm="100000">
                                          <p:val>
                                            <p:strVal val="#ppt_x"/>
                                          </p:val>
                                        </p:tav>
                                      </p:tavLst>
                                    </p:anim>
                                    <p:anim calcmode="lin" valueType="num">
                                      <p:cBhvr additive="base">
                                        <p:cTn id="23" dur="500" fill="hold"/>
                                        <p:tgtEl>
                                          <p:spTgt spid="423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autoUpdateAnimBg="0"/>
      <p:bldP spid="423939" grpId="0" autoUpdateAnimBg="0"/>
      <p:bldP spid="42394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8316913" y="6446838"/>
            <a:ext cx="792162" cy="366712"/>
            <a:chOff x="5193" y="4020"/>
            <a:chExt cx="499" cy="231"/>
          </a:xfrm>
        </p:grpSpPr>
        <p:pic>
          <p:nvPicPr>
            <p:cNvPr id="9283" name="Picture 3"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9284" name="Text Box 4">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9219" name="Group 5"/>
          <p:cNvGrpSpPr>
            <a:grpSpLocks/>
          </p:cNvGrpSpPr>
          <p:nvPr/>
        </p:nvGrpSpPr>
        <p:grpSpPr bwMode="auto">
          <a:xfrm>
            <a:off x="7453313" y="6446838"/>
            <a:ext cx="792162" cy="366712"/>
            <a:chOff x="4649" y="4020"/>
            <a:chExt cx="499" cy="231"/>
          </a:xfrm>
        </p:grpSpPr>
        <p:pic>
          <p:nvPicPr>
            <p:cNvPr id="9281" name="Picture 6"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9282" name="Text Box 7">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9220" name="Group 8"/>
          <p:cNvGrpSpPr>
            <a:grpSpLocks/>
          </p:cNvGrpSpPr>
          <p:nvPr/>
        </p:nvGrpSpPr>
        <p:grpSpPr bwMode="auto">
          <a:xfrm>
            <a:off x="6588125" y="6446838"/>
            <a:ext cx="792163" cy="366712"/>
            <a:chOff x="5193" y="4020"/>
            <a:chExt cx="499" cy="231"/>
          </a:xfrm>
        </p:grpSpPr>
        <p:pic>
          <p:nvPicPr>
            <p:cNvPr id="9279" name="Picture 9"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9280" name="Text Box 10">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grpSp>
        <p:nvGrpSpPr>
          <p:cNvPr id="5" name="Group 11"/>
          <p:cNvGrpSpPr>
            <a:grpSpLocks/>
          </p:cNvGrpSpPr>
          <p:nvPr/>
        </p:nvGrpSpPr>
        <p:grpSpPr bwMode="auto">
          <a:xfrm>
            <a:off x="6545263" y="2060575"/>
            <a:ext cx="1616075" cy="1439863"/>
            <a:chOff x="3326" y="1253"/>
            <a:chExt cx="1018" cy="907"/>
          </a:xfrm>
        </p:grpSpPr>
        <p:grpSp>
          <p:nvGrpSpPr>
            <p:cNvPr id="9269" name="Group 12"/>
            <p:cNvGrpSpPr>
              <a:grpSpLocks/>
            </p:cNvGrpSpPr>
            <p:nvPr/>
          </p:nvGrpSpPr>
          <p:grpSpPr bwMode="auto">
            <a:xfrm>
              <a:off x="3326" y="1253"/>
              <a:ext cx="779" cy="907"/>
              <a:chOff x="3326" y="1253"/>
              <a:chExt cx="779" cy="907"/>
            </a:xfrm>
          </p:grpSpPr>
          <p:sp>
            <p:nvSpPr>
              <p:cNvPr id="9276" name="Line 13"/>
              <p:cNvSpPr>
                <a:spLocks noChangeShapeType="1"/>
              </p:cNvSpPr>
              <p:nvPr/>
            </p:nvSpPr>
            <p:spPr bwMode="auto">
              <a:xfrm>
                <a:off x="3334" y="1253"/>
                <a:ext cx="771" cy="0"/>
              </a:xfrm>
              <a:prstGeom prst="line">
                <a:avLst/>
              </a:prstGeom>
              <a:noFill/>
              <a:ln w="28575">
                <a:solidFill>
                  <a:srgbClr val="FF6600"/>
                </a:solidFill>
                <a:prstDash val="dash"/>
                <a:round/>
                <a:headEnd/>
                <a:tailEnd/>
              </a:ln>
            </p:spPr>
            <p:txBody>
              <a:bodyPr/>
              <a:lstStyle/>
              <a:p>
                <a:endParaRPr lang="zh-CN" altLang="en-US"/>
              </a:p>
            </p:txBody>
          </p:sp>
          <p:sp>
            <p:nvSpPr>
              <p:cNvPr id="9277" name="Line 14"/>
              <p:cNvSpPr>
                <a:spLocks noChangeShapeType="1"/>
              </p:cNvSpPr>
              <p:nvPr/>
            </p:nvSpPr>
            <p:spPr bwMode="auto">
              <a:xfrm>
                <a:off x="3326" y="2160"/>
                <a:ext cx="771" cy="0"/>
              </a:xfrm>
              <a:prstGeom prst="line">
                <a:avLst/>
              </a:prstGeom>
              <a:noFill/>
              <a:ln w="28575">
                <a:solidFill>
                  <a:srgbClr val="FF6600"/>
                </a:solidFill>
                <a:prstDash val="dash"/>
                <a:round/>
                <a:headEnd/>
                <a:tailEnd/>
              </a:ln>
            </p:spPr>
            <p:txBody>
              <a:bodyPr/>
              <a:lstStyle/>
              <a:p>
                <a:endParaRPr lang="zh-CN" altLang="en-US"/>
              </a:p>
            </p:txBody>
          </p:sp>
          <p:sp>
            <p:nvSpPr>
              <p:cNvPr id="9278" name="Line 15"/>
              <p:cNvSpPr>
                <a:spLocks noChangeShapeType="1"/>
              </p:cNvSpPr>
              <p:nvPr/>
            </p:nvSpPr>
            <p:spPr bwMode="auto">
              <a:xfrm>
                <a:off x="4105" y="1253"/>
                <a:ext cx="0" cy="907"/>
              </a:xfrm>
              <a:prstGeom prst="line">
                <a:avLst/>
              </a:prstGeom>
              <a:noFill/>
              <a:ln w="28575">
                <a:solidFill>
                  <a:srgbClr val="FF6600"/>
                </a:solidFill>
                <a:prstDash val="dash"/>
                <a:round/>
                <a:headEnd/>
                <a:tailEnd/>
              </a:ln>
            </p:spPr>
            <p:txBody>
              <a:bodyPr/>
              <a:lstStyle/>
              <a:p>
                <a:endParaRPr lang="zh-CN" altLang="en-US"/>
              </a:p>
            </p:txBody>
          </p:sp>
        </p:grpSp>
        <p:grpSp>
          <p:nvGrpSpPr>
            <p:cNvPr id="9270" name="Group 16"/>
            <p:cNvGrpSpPr>
              <a:grpSpLocks/>
            </p:cNvGrpSpPr>
            <p:nvPr/>
          </p:nvGrpSpPr>
          <p:grpSpPr bwMode="auto">
            <a:xfrm>
              <a:off x="3923" y="1389"/>
              <a:ext cx="421" cy="635"/>
              <a:chOff x="2381" y="3022"/>
              <a:chExt cx="421" cy="635"/>
            </a:xfrm>
          </p:grpSpPr>
          <p:sp>
            <p:nvSpPr>
              <p:cNvPr id="9271" name="Text Box 17"/>
              <p:cNvSpPr txBox="1">
                <a:spLocks noChangeArrowheads="1"/>
              </p:cNvSpPr>
              <p:nvPr/>
            </p:nvSpPr>
            <p:spPr bwMode="auto">
              <a:xfrm>
                <a:off x="2562" y="3022"/>
                <a:ext cx="240"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endParaRPr kumimoji="1" lang="en-US" altLang="zh-CN" sz="2800">
                  <a:solidFill>
                    <a:schemeClr val="bg1"/>
                  </a:solidFill>
                  <a:latin typeface="Times New Roman" pitchFamily="18" charset="0"/>
                  <a:ea typeface="宋体" charset="-122"/>
                </a:endParaRPr>
              </a:p>
            </p:txBody>
          </p:sp>
          <p:sp>
            <p:nvSpPr>
              <p:cNvPr id="9272" name="Line 18"/>
              <p:cNvSpPr>
                <a:spLocks noChangeShapeType="1"/>
              </p:cNvSpPr>
              <p:nvPr/>
            </p:nvSpPr>
            <p:spPr bwMode="auto">
              <a:xfrm flipH="1">
                <a:off x="2562" y="3022"/>
                <a:ext cx="0" cy="317"/>
              </a:xfrm>
              <a:prstGeom prst="line">
                <a:avLst/>
              </a:prstGeom>
              <a:noFill/>
              <a:ln w="28575">
                <a:solidFill>
                  <a:srgbClr val="66FFFF"/>
                </a:solidFill>
                <a:round/>
                <a:headEnd type="triangle" w="med" len="med"/>
                <a:tailEnd/>
              </a:ln>
            </p:spPr>
            <p:txBody>
              <a:bodyPr wrap="none" anchor="ctr"/>
              <a:lstStyle/>
              <a:p>
                <a:endParaRPr lang="zh-CN" altLang="en-US"/>
              </a:p>
            </p:txBody>
          </p:sp>
          <p:grpSp>
            <p:nvGrpSpPr>
              <p:cNvPr id="9273" name="Group 19"/>
              <p:cNvGrpSpPr>
                <a:grpSpLocks/>
              </p:cNvGrpSpPr>
              <p:nvPr/>
            </p:nvGrpSpPr>
            <p:grpSpPr bwMode="auto">
              <a:xfrm>
                <a:off x="2381" y="3294"/>
                <a:ext cx="363" cy="363"/>
                <a:chOff x="4785" y="709"/>
                <a:chExt cx="363" cy="363"/>
              </a:xfrm>
            </p:grpSpPr>
            <p:sp>
              <p:nvSpPr>
                <p:cNvPr id="9274" name="Oval 20"/>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9275" name="Line 21"/>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grpSp>
      </p:grpSp>
      <p:sp>
        <p:nvSpPr>
          <p:cNvPr id="282678" name="Text Box 54"/>
          <p:cNvSpPr txBox="1">
            <a:spLocks noChangeArrowheads="1"/>
          </p:cNvSpPr>
          <p:nvPr/>
        </p:nvSpPr>
        <p:spPr bwMode="auto">
          <a:xfrm>
            <a:off x="323850" y="549275"/>
            <a:ext cx="720725" cy="519113"/>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Times New Roman" pitchFamily="18" charset="0"/>
                <a:ea typeface="宋体" charset="-122"/>
              </a:rPr>
              <a:t>例</a:t>
            </a:r>
            <a:r>
              <a:rPr kumimoji="1" lang="en-US" altLang="zh-CN" sz="2800" b="1">
                <a:solidFill>
                  <a:schemeClr val="bg1"/>
                </a:solidFill>
                <a:latin typeface="Times New Roman" pitchFamily="18" charset="0"/>
                <a:ea typeface="宋体" charset="-122"/>
              </a:rPr>
              <a:t>2</a:t>
            </a:r>
          </a:p>
        </p:txBody>
      </p:sp>
      <p:sp>
        <p:nvSpPr>
          <p:cNvPr id="282679" name="Text Box 55"/>
          <p:cNvSpPr txBox="1">
            <a:spLocks noChangeArrowheads="1"/>
          </p:cNvSpPr>
          <p:nvPr/>
        </p:nvSpPr>
        <p:spPr bwMode="auto">
          <a:xfrm>
            <a:off x="1187450" y="606425"/>
            <a:ext cx="7200900" cy="519113"/>
          </a:xfrm>
          <a:prstGeom prst="rect">
            <a:avLst/>
          </a:prstGeom>
          <a:noFill/>
          <a:ln w="38100" cap="sq" algn="ctr">
            <a:noFill/>
            <a:miter lim="800000"/>
            <a:headEnd/>
            <a:tailEnd/>
          </a:ln>
        </p:spPr>
        <p:txBody>
          <a:bodyPr>
            <a:spAutoFit/>
          </a:bodyPr>
          <a:lstStyle/>
          <a:p>
            <a:pPr algn="ctr">
              <a:spcBef>
                <a:spcPct val="50000"/>
              </a:spcBef>
            </a:pPr>
            <a:r>
              <a:rPr kumimoji="1" lang="zh-CN" altLang="en-US" sz="2800" b="1">
                <a:solidFill>
                  <a:srgbClr val="FFFF99"/>
                </a:solidFill>
                <a:latin typeface="Times New Roman" pitchFamily="18" charset="0"/>
                <a:ea typeface="楷体_GB2312" pitchFamily="49" charset="-122"/>
                <a:sym typeface="Symbol" pitchFamily="18" charset="2"/>
              </a:rPr>
              <a:t>求含电源、电阻和受控源的单口网络的</a:t>
            </a:r>
            <a:r>
              <a:rPr kumimoji="1" lang="en-US" altLang="zh-CN" sz="2800" b="1">
                <a:solidFill>
                  <a:srgbClr val="FFFF99"/>
                </a:solidFill>
                <a:latin typeface="Times New Roman" pitchFamily="18" charset="0"/>
                <a:ea typeface="楷体_GB2312" pitchFamily="49" charset="-122"/>
                <a:sym typeface="Symbol" pitchFamily="18" charset="2"/>
              </a:rPr>
              <a:t>VCR</a:t>
            </a:r>
            <a:endParaRPr kumimoji="1" lang="zh-CN" altLang="en-US" sz="2800" b="1">
              <a:solidFill>
                <a:srgbClr val="FFFF99"/>
              </a:solidFill>
              <a:latin typeface="Times New Roman" pitchFamily="18" charset="0"/>
              <a:ea typeface="楷体_GB2312" pitchFamily="49" charset="-122"/>
              <a:sym typeface="Symbol" pitchFamily="18" charset="2"/>
            </a:endParaRPr>
          </a:p>
        </p:txBody>
      </p:sp>
      <p:sp>
        <p:nvSpPr>
          <p:cNvPr id="282680" name="Text Box 56"/>
          <p:cNvSpPr txBox="1">
            <a:spLocks noChangeArrowheads="1"/>
          </p:cNvSpPr>
          <p:nvPr/>
        </p:nvSpPr>
        <p:spPr bwMode="auto">
          <a:xfrm>
            <a:off x="395288" y="3486150"/>
            <a:ext cx="936625" cy="519113"/>
          </a:xfrm>
          <a:prstGeom prst="rect">
            <a:avLst/>
          </a:prstGeom>
          <a:solidFill>
            <a:srgbClr val="990033"/>
          </a:solidFill>
          <a:ln w="9525">
            <a:noFill/>
            <a:miter lim="800000"/>
            <a:headEnd/>
            <a:tailEnd/>
          </a:ln>
        </p:spPr>
        <p:txBody>
          <a:bodyPr lIns="108000" rIns="0">
            <a:spAutoFit/>
          </a:bodyPr>
          <a:lstStyle/>
          <a:p>
            <a:pPr eaLnBrk="1" hangingPunct="1">
              <a:spcBef>
                <a:spcPct val="50000"/>
              </a:spcBef>
            </a:pPr>
            <a:r>
              <a:rPr kumimoji="1" lang="zh-CN" altLang="en-US" sz="2800" b="1">
                <a:solidFill>
                  <a:schemeClr val="bg1"/>
                </a:solidFill>
                <a:latin typeface="Times New Roman" pitchFamily="18" charset="0"/>
                <a:ea typeface="宋体" charset="-122"/>
              </a:rPr>
              <a:t>解：</a:t>
            </a:r>
            <a:endParaRPr kumimoji="1" lang="en-US" altLang="zh-CN" sz="2800" b="1">
              <a:solidFill>
                <a:schemeClr val="bg1"/>
              </a:solidFill>
              <a:latin typeface="Times New Roman" pitchFamily="18" charset="0"/>
              <a:ea typeface="宋体" charset="-122"/>
            </a:endParaRPr>
          </a:p>
        </p:txBody>
      </p:sp>
      <p:graphicFrame>
        <p:nvGraphicFramePr>
          <p:cNvPr id="282724" name="Object 100"/>
          <p:cNvGraphicFramePr>
            <a:graphicFrameLocks noChangeAspect="1"/>
          </p:cNvGraphicFramePr>
          <p:nvPr/>
        </p:nvGraphicFramePr>
        <p:xfrm>
          <a:off x="1692275" y="5157788"/>
          <a:ext cx="1466850" cy="411162"/>
        </p:xfrm>
        <a:graphic>
          <a:graphicData uri="http://schemas.openxmlformats.org/presentationml/2006/ole">
            <p:oleObj spid="_x0000_s9225" name="Equation" r:id="rId4" imgW="628715" imgH="171408" progId="Equation.DSMT4">
              <p:embed/>
            </p:oleObj>
          </a:graphicData>
        </a:graphic>
      </p:graphicFrame>
      <p:graphicFrame>
        <p:nvGraphicFramePr>
          <p:cNvPr id="282738" name="Object 114"/>
          <p:cNvGraphicFramePr>
            <a:graphicFrameLocks noChangeAspect="1"/>
          </p:cNvGraphicFramePr>
          <p:nvPr/>
        </p:nvGraphicFramePr>
        <p:xfrm>
          <a:off x="1716088" y="3968750"/>
          <a:ext cx="6096000" cy="1143000"/>
        </p:xfrm>
        <a:graphic>
          <a:graphicData uri="http://schemas.openxmlformats.org/presentationml/2006/ole">
            <p:oleObj spid="_x0000_s9226" name="Equation" r:id="rId5" imgW="2571870" imgH="476163" progId="Equation.DSMT4">
              <p:embed/>
            </p:oleObj>
          </a:graphicData>
        </a:graphic>
      </p:graphicFrame>
      <p:grpSp>
        <p:nvGrpSpPr>
          <p:cNvPr id="9" name="Group 173"/>
          <p:cNvGrpSpPr>
            <a:grpSpLocks/>
          </p:cNvGrpSpPr>
          <p:nvPr/>
        </p:nvGrpSpPr>
        <p:grpSpPr bwMode="auto">
          <a:xfrm>
            <a:off x="179388" y="5784850"/>
            <a:ext cx="8712200" cy="582613"/>
            <a:chOff x="113" y="3644"/>
            <a:chExt cx="5488" cy="367"/>
          </a:xfrm>
        </p:grpSpPr>
        <p:sp>
          <p:nvSpPr>
            <p:cNvPr id="9267" name="Text Box 172"/>
            <p:cNvSpPr txBox="1">
              <a:spLocks noChangeArrowheads="1"/>
            </p:cNvSpPr>
            <p:nvPr/>
          </p:nvSpPr>
          <p:spPr bwMode="auto">
            <a:xfrm>
              <a:off x="113" y="3644"/>
              <a:ext cx="5488" cy="367"/>
            </a:xfrm>
            <a:prstGeom prst="rect">
              <a:avLst/>
            </a:prstGeom>
            <a:gradFill rotWithShape="1">
              <a:gsLst>
                <a:gs pos="0">
                  <a:srgbClr val="764700"/>
                </a:gs>
                <a:gs pos="50000">
                  <a:srgbClr val="FF9900"/>
                </a:gs>
                <a:gs pos="100000">
                  <a:srgbClr val="764700"/>
                </a:gs>
              </a:gsLst>
              <a:lin ang="5400000" scaled="1"/>
            </a:gradFill>
            <a:ln w="38100" cap="sq" algn="ctr">
              <a:noFill/>
              <a:miter lim="800000"/>
              <a:headEnd/>
              <a:tailEnd/>
            </a:ln>
          </p:spPr>
          <p:txBody>
            <a:bodyPr>
              <a:spAutoFit/>
            </a:bodyPr>
            <a:lstStyle/>
            <a:p>
              <a:pPr algn="ctr">
                <a:lnSpc>
                  <a:spcPct val="115000"/>
                </a:lnSpc>
                <a:spcBef>
                  <a:spcPct val="65000"/>
                </a:spcBef>
                <a:spcAft>
                  <a:spcPct val="65000"/>
                </a:spcAft>
              </a:pPr>
              <a:r>
                <a:rPr kumimoji="1" lang="zh-CN" altLang="en-US" sz="2800" b="1">
                  <a:latin typeface="楷体_GB2312" pitchFamily="49" charset="-122"/>
                  <a:ea typeface="楷体_GB2312" pitchFamily="49" charset="-122"/>
                  <a:sym typeface="Symbol" pitchFamily="18" charset="2"/>
                </a:rPr>
                <a:t>含独立源单口网络的</a:t>
              </a:r>
              <a:r>
                <a:rPr kumimoji="1" lang="en-US" altLang="zh-CN" sz="2800" b="1">
                  <a:latin typeface="Times New Roman" pitchFamily="18" charset="0"/>
                  <a:ea typeface="楷体_GB2312" pitchFamily="49" charset="-122"/>
                  <a:sym typeface="Symbol" pitchFamily="18" charset="2"/>
                </a:rPr>
                <a:t>VCR</a:t>
              </a:r>
              <a:r>
                <a:rPr kumimoji="1" lang="zh-CN" altLang="en-US" sz="2800" b="1">
                  <a:latin typeface="楷体_GB2312" pitchFamily="49" charset="-122"/>
                  <a:ea typeface="楷体_GB2312" pitchFamily="49" charset="-122"/>
                  <a:sym typeface="Symbol" pitchFamily="18" charset="2"/>
                </a:rPr>
                <a:t>可表示为          的形式</a:t>
              </a:r>
            </a:p>
          </p:txBody>
        </p:sp>
        <p:graphicFrame>
          <p:nvGraphicFramePr>
            <p:cNvPr id="9268" name="Object 120"/>
            <p:cNvGraphicFramePr>
              <a:graphicFrameLocks noChangeAspect="1"/>
            </p:cNvGraphicFramePr>
            <p:nvPr/>
          </p:nvGraphicFramePr>
          <p:xfrm>
            <a:off x="3666" y="3648"/>
            <a:ext cx="1104" cy="281"/>
          </p:xfrm>
          <a:graphic>
            <a:graphicData uri="http://schemas.openxmlformats.org/presentationml/2006/ole">
              <p:oleObj spid="_x0000_s9268" name="Equation" r:id="rId6" imgW="685724" imgH="171408" progId="Equation.DSMT4">
                <p:embed/>
              </p:oleObj>
            </a:graphicData>
          </a:graphic>
        </p:graphicFrame>
      </p:grpSp>
      <p:grpSp>
        <p:nvGrpSpPr>
          <p:cNvPr id="10" name="Group 132"/>
          <p:cNvGrpSpPr>
            <a:grpSpLocks/>
          </p:cNvGrpSpPr>
          <p:nvPr/>
        </p:nvGrpSpPr>
        <p:grpSpPr bwMode="auto">
          <a:xfrm>
            <a:off x="1258888" y="1065213"/>
            <a:ext cx="5430837" cy="2940050"/>
            <a:chOff x="68" y="0"/>
            <a:chExt cx="3421" cy="1852"/>
          </a:xfrm>
        </p:grpSpPr>
        <p:sp>
          <p:nvSpPr>
            <p:cNvPr id="9230" name="Oval 133"/>
            <p:cNvSpPr>
              <a:spLocks noChangeArrowheads="1"/>
            </p:cNvSpPr>
            <p:nvPr/>
          </p:nvSpPr>
          <p:spPr bwMode="auto">
            <a:xfrm>
              <a:off x="340" y="86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chemeClr val="bg1"/>
                </a:solidFill>
                <a:ea typeface="仿宋_GB2312" pitchFamily="49" charset="-122"/>
              </a:endParaRPr>
            </a:p>
          </p:txBody>
        </p:sp>
        <p:sp>
          <p:nvSpPr>
            <p:cNvPr id="9231" name="Line 134"/>
            <p:cNvSpPr>
              <a:spLocks noChangeShapeType="1"/>
            </p:cNvSpPr>
            <p:nvPr/>
          </p:nvSpPr>
          <p:spPr bwMode="auto">
            <a:xfrm>
              <a:off x="521" y="635"/>
              <a:ext cx="0" cy="908"/>
            </a:xfrm>
            <a:prstGeom prst="line">
              <a:avLst/>
            </a:prstGeom>
            <a:noFill/>
            <a:ln w="28575">
              <a:solidFill>
                <a:srgbClr val="FF6600"/>
              </a:solidFill>
              <a:round/>
              <a:headEnd/>
              <a:tailEnd/>
            </a:ln>
          </p:spPr>
          <p:txBody>
            <a:bodyPr wrap="none" anchor="ctr"/>
            <a:lstStyle/>
            <a:p>
              <a:endParaRPr lang="zh-CN" altLang="en-US"/>
            </a:p>
          </p:txBody>
        </p:sp>
        <p:sp>
          <p:nvSpPr>
            <p:cNvPr id="9232" name="Line 135"/>
            <p:cNvSpPr>
              <a:spLocks noChangeShapeType="1"/>
            </p:cNvSpPr>
            <p:nvPr/>
          </p:nvSpPr>
          <p:spPr bwMode="auto">
            <a:xfrm>
              <a:off x="521" y="635"/>
              <a:ext cx="817" cy="0"/>
            </a:xfrm>
            <a:prstGeom prst="line">
              <a:avLst/>
            </a:prstGeom>
            <a:noFill/>
            <a:ln w="28575">
              <a:solidFill>
                <a:srgbClr val="FF6600"/>
              </a:solidFill>
              <a:round/>
              <a:headEnd/>
              <a:tailEnd type="oval" w="med" len="med"/>
            </a:ln>
          </p:spPr>
          <p:txBody>
            <a:bodyPr wrap="none" anchor="ctr"/>
            <a:lstStyle/>
            <a:p>
              <a:endParaRPr lang="zh-CN" altLang="en-US"/>
            </a:p>
          </p:txBody>
        </p:sp>
        <p:sp>
          <p:nvSpPr>
            <p:cNvPr id="9233" name="Line 136"/>
            <p:cNvSpPr>
              <a:spLocks noChangeShapeType="1"/>
            </p:cNvSpPr>
            <p:nvPr/>
          </p:nvSpPr>
          <p:spPr bwMode="auto">
            <a:xfrm>
              <a:off x="521" y="1542"/>
              <a:ext cx="2767" cy="0"/>
            </a:xfrm>
            <a:prstGeom prst="line">
              <a:avLst/>
            </a:prstGeom>
            <a:noFill/>
            <a:ln w="28575">
              <a:solidFill>
                <a:srgbClr val="FF6600"/>
              </a:solidFill>
              <a:round/>
              <a:headEnd/>
              <a:tailEnd/>
            </a:ln>
          </p:spPr>
          <p:txBody>
            <a:bodyPr wrap="none" anchor="ctr"/>
            <a:lstStyle/>
            <a:p>
              <a:endParaRPr lang="zh-CN" altLang="en-US"/>
            </a:p>
          </p:txBody>
        </p:sp>
        <p:sp>
          <p:nvSpPr>
            <p:cNvPr id="9234" name="Text Box 137"/>
            <p:cNvSpPr txBox="1">
              <a:spLocks noChangeArrowheads="1"/>
            </p:cNvSpPr>
            <p:nvPr/>
          </p:nvSpPr>
          <p:spPr bwMode="auto">
            <a:xfrm>
              <a:off x="1383" y="0"/>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   R</a:t>
              </a:r>
              <a:r>
                <a:rPr kumimoji="1" lang="en-US" altLang="zh-CN" sz="2800" baseline="-25000">
                  <a:solidFill>
                    <a:schemeClr val="bg1"/>
                  </a:solidFill>
                  <a:latin typeface="Times New Roman" pitchFamily="18" charset="0"/>
                  <a:ea typeface="宋体" charset="-122"/>
                </a:rPr>
                <a:t>2</a:t>
              </a:r>
              <a:endParaRPr kumimoji="1" lang="en-US" altLang="zh-CN" sz="2800" baseline="-25000">
                <a:solidFill>
                  <a:schemeClr val="bg1"/>
                </a:solidFill>
                <a:latin typeface="Times New Roman" pitchFamily="18" charset="0"/>
                <a:ea typeface="宋体" charset="-122"/>
                <a:sym typeface="Symbol" pitchFamily="18" charset="2"/>
              </a:endParaRPr>
            </a:p>
          </p:txBody>
        </p:sp>
        <p:sp>
          <p:nvSpPr>
            <p:cNvPr id="9235" name="Text Box 138"/>
            <p:cNvSpPr txBox="1">
              <a:spLocks noChangeArrowheads="1"/>
            </p:cNvSpPr>
            <p:nvPr/>
          </p:nvSpPr>
          <p:spPr bwMode="auto">
            <a:xfrm>
              <a:off x="657" y="272"/>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  R</a:t>
              </a:r>
              <a:r>
                <a:rPr kumimoji="1" lang="en-US" altLang="zh-CN" sz="2800" baseline="-25000">
                  <a:solidFill>
                    <a:schemeClr val="bg1"/>
                  </a:solidFill>
                  <a:latin typeface="Times New Roman" pitchFamily="18" charset="0"/>
                  <a:ea typeface="宋体" charset="-122"/>
                </a:rPr>
                <a:t>1</a:t>
              </a:r>
              <a:endParaRPr kumimoji="1" lang="en-US" altLang="zh-CN" sz="2800" baseline="-25000">
                <a:solidFill>
                  <a:schemeClr val="bg1"/>
                </a:solidFill>
                <a:latin typeface="Times New Roman" pitchFamily="18" charset="0"/>
                <a:ea typeface="宋体" charset="-122"/>
                <a:sym typeface="Symbol" pitchFamily="18" charset="2"/>
              </a:endParaRPr>
            </a:p>
          </p:txBody>
        </p:sp>
        <p:sp>
          <p:nvSpPr>
            <p:cNvPr id="9236" name="Text Box 139"/>
            <p:cNvSpPr txBox="1">
              <a:spLocks noChangeArrowheads="1"/>
            </p:cNvSpPr>
            <p:nvPr/>
          </p:nvSpPr>
          <p:spPr bwMode="auto">
            <a:xfrm>
              <a:off x="679" y="907"/>
              <a:ext cx="726" cy="672"/>
            </a:xfrm>
            <a:prstGeom prst="rect">
              <a:avLst/>
            </a:prstGeom>
            <a:noFill/>
            <a:ln w="12700">
              <a:noFill/>
              <a:miter lim="800000"/>
              <a:headEnd/>
              <a:tailEnd/>
            </a:ln>
          </p:spPr>
          <p:txBody>
            <a:bodyPr>
              <a:spAutoFit/>
            </a:bodyPr>
            <a:lstStyle/>
            <a:p>
              <a:pPr eaLnBrk="1" hangingPunct="1"/>
              <a:r>
                <a:rPr lang="en-US" altLang="zh-CN" sz="3200" i="1">
                  <a:solidFill>
                    <a:schemeClr val="bg1"/>
                  </a:solidFill>
                  <a:latin typeface="Times New Roman" pitchFamily="18" charset="0"/>
                  <a:ea typeface="宋体" charset="-122"/>
                </a:rPr>
                <a:t>u</a:t>
              </a:r>
              <a:r>
                <a:rPr lang="en-US" altLang="zh-CN" sz="3200" i="1" baseline="-25000">
                  <a:solidFill>
                    <a:schemeClr val="bg1"/>
                  </a:solidFill>
                  <a:latin typeface="Times New Roman" pitchFamily="18" charset="0"/>
                  <a:ea typeface="宋体" charset="-122"/>
                </a:rPr>
                <a:t>S</a:t>
              </a:r>
              <a:endParaRPr lang="en-US" altLang="zh-CN" sz="3200" baseline="-25000">
                <a:solidFill>
                  <a:srgbClr val="FFFF00"/>
                </a:solidFill>
                <a:latin typeface="Times New Roman" pitchFamily="18" charset="0"/>
                <a:ea typeface="宋体" charset="-122"/>
              </a:endParaRPr>
            </a:p>
            <a:p>
              <a:pPr eaLnBrk="1" hangingPunct="1"/>
              <a:endParaRPr kumimoji="1" lang="en-US" altLang="zh-CN" sz="3200">
                <a:solidFill>
                  <a:schemeClr val="bg1"/>
                </a:solidFill>
                <a:latin typeface="Times New Roman" pitchFamily="18" charset="0"/>
                <a:ea typeface="宋体" charset="-122"/>
              </a:endParaRPr>
            </a:p>
          </p:txBody>
        </p:sp>
        <p:sp>
          <p:nvSpPr>
            <p:cNvPr id="9237" name="Line 140"/>
            <p:cNvSpPr>
              <a:spLocks noChangeShapeType="1"/>
            </p:cNvSpPr>
            <p:nvPr/>
          </p:nvSpPr>
          <p:spPr bwMode="auto">
            <a:xfrm>
              <a:off x="2063" y="635"/>
              <a:ext cx="1271" cy="0"/>
            </a:xfrm>
            <a:prstGeom prst="line">
              <a:avLst/>
            </a:prstGeom>
            <a:noFill/>
            <a:ln w="28575">
              <a:solidFill>
                <a:srgbClr val="FF6600"/>
              </a:solidFill>
              <a:round/>
              <a:headEnd type="oval" w="med" len="med"/>
              <a:tailEnd/>
            </a:ln>
          </p:spPr>
          <p:txBody>
            <a:bodyPr wrap="none" anchor="ctr"/>
            <a:lstStyle/>
            <a:p>
              <a:endParaRPr lang="zh-CN" altLang="en-US"/>
            </a:p>
          </p:txBody>
        </p:sp>
        <p:sp>
          <p:nvSpPr>
            <p:cNvPr id="9238" name="Line 141"/>
            <p:cNvSpPr>
              <a:spLocks noChangeShapeType="1"/>
            </p:cNvSpPr>
            <p:nvPr/>
          </p:nvSpPr>
          <p:spPr bwMode="auto">
            <a:xfrm flipH="1">
              <a:off x="2703" y="680"/>
              <a:ext cx="358" cy="0"/>
            </a:xfrm>
            <a:prstGeom prst="line">
              <a:avLst/>
            </a:prstGeom>
            <a:noFill/>
            <a:ln w="38100">
              <a:solidFill>
                <a:srgbClr val="66FFFF"/>
              </a:solidFill>
              <a:round/>
              <a:headEnd/>
              <a:tailEnd type="triangle" w="med" len="med"/>
            </a:ln>
          </p:spPr>
          <p:txBody>
            <a:bodyPr wrap="none" anchor="ctr"/>
            <a:lstStyle/>
            <a:p>
              <a:endParaRPr lang="zh-CN" altLang="en-US"/>
            </a:p>
          </p:txBody>
        </p:sp>
        <p:sp>
          <p:nvSpPr>
            <p:cNvPr id="9239" name="Text Box 142"/>
            <p:cNvSpPr txBox="1">
              <a:spLocks noChangeArrowheads="1"/>
            </p:cNvSpPr>
            <p:nvPr/>
          </p:nvSpPr>
          <p:spPr bwMode="auto">
            <a:xfrm>
              <a:off x="497" y="590"/>
              <a:ext cx="337" cy="327"/>
            </a:xfrm>
            <a:prstGeom prst="rect">
              <a:avLst/>
            </a:prstGeom>
            <a:noFill/>
            <a:ln w="12700">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a:t>
              </a:r>
            </a:p>
          </p:txBody>
        </p:sp>
        <p:sp>
          <p:nvSpPr>
            <p:cNvPr id="9240" name="Text Box 143"/>
            <p:cNvSpPr txBox="1">
              <a:spLocks noChangeArrowheads="1"/>
            </p:cNvSpPr>
            <p:nvPr/>
          </p:nvSpPr>
          <p:spPr bwMode="auto">
            <a:xfrm>
              <a:off x="543" y="1134"/>
              <a:ext cx="320" cy="327"/>
            </a:xfrm>
            <a:prstGeom prst="rect">
              <a:avLst/>
            </a:prstGeom>
            <a:noFill/>
            <a:ln w="12700">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_</a:t>
              </a:r>
            </a:p>
          </p:txBody>
        </p:sp>
        <p:sp>
          <p:nvSpPr>
            <p:cNvPr id="9241" name="Text Box 144"/>
            <p:cNvSpPr txBox="1">
              <a:spLocks noChangeArrowheads="1"/>
            </p:cNvSpPr>
            <p:nvPr/>
          </p:nvSpPr>
          <p:spPr bwMode="auto">
            <a:xfrm>
              <a:off x="3107" y="907"/>
              <a:ext cx="345" cy="327"/>
            </a:xfrm>
            <a:prstGeom prst="rect">
              <a:avLst/>
            </a:prstGeom>
            <a:noFill/>
            <a:ln w="12700">
              <a:noFill/>
              <a:miter lim="800000"/>
              <a:headEnd/>
              <a:tailEnd/>
            </a:ln>
          </p:spPr>
          <p:txBody>
            <a:bodyPr anchor="ctr">
              <a:spAutoFit/>
            </a:bodyPr>
            <a:lstStyle/>
            <a:p>
              <a:pPr algn="ctr">
                <a:spcBef>
                  <a:spcPct val="50000"/>
                </a:spcBef>
              </a:pPr>
              <a:r>
                <a:rPr kumimoji="1" lang="en-US" altLang="zh-CN" sz="2800" i="1">
                  <a:solidFill>
                    <a:schemeClr val="bg1"/>
                  </a:solidFill>
                  <a:latin typeface="Times New Roman" pitchFamily="18" charset="0"/>
                  <a:ea typeface="宋体" charset="-122"/>
                  <a:sym typeface="Symbol" pitchFamily="18" charset="2"/>
                </a:rPr>
                <a:t>u</a:t>
              </a:r>
              <a:endParaRPr kumimoji="1" lang="en-US" altLang="zh-CN" sz="2800">
                <a:solidFill>
                  <a:schemeClr val="bg1"/>
                </a:solidFill>
                <a:latin typeface="Times New Roman" pitchFamily="18" charset="0"/>
                <a:ea typeface="宋体" charset="-122"/>
                <a:sym typeface="Symbol" pitchFamily="18" charset="2"/>
              </a:endParaRPr>
            </a:p>
          </p:txBody>
        </p:sp>
        <p:sp>
          <p:nvSpPr>
            <p:cNvPr id="9242" name="Text Box 145"/>
            <p:cNvSpPr txBox="1">
              <a:spLocks noChangeArrowheads="1"/>
            </p:cNvSpPr>
            <p:nvPr/>
          </p:nvSpPr>
          <p:spPr bwMode="auto">
            <a:xfrm>
              <a:off x="2748" y="363"/>
              <a:ext cx="227"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p>
          </p:txBody>
        </p:sp>
        <p:sp>
          <p:nvSpPr>
            <p:cNvPr id="9243" name="Rectangle 146"/>
            <p:cNvSpPr>
              <a:spLocks noChangeArrowheads="1"/>
            </p:cNvSpPr>
            <p:nvPr/>
          </p:nvSpPr>
          <p:spPr bwMode="auto">
            <a:xfrm>
              <a:off x="1337" y="408"/>
              <a:ext cx="726" cy="499"/>
            </a:xfrm>
            <a:prstGeom prst="rect">
              <a:avLst/>
            </a:prstGeom>
            <a:noFill/>
            <a:ln w="28575">
              <a:solidFill>
                <a:srgbClr val="FF6600"/>
              </a:solidFill>
              <a:miter lim="800000"/>
              <a:headEnd/>
              <a:tailEnd/>
            </a:ln>
          </p:spPr>
          <p:txBody>
            <a:bodyPr wrap="none" anchor="ctr"/>
            <a:lstStyle/>
            <a:p>
              <a:endParaRPr lang="zh-CN" altLang="en-US">
                <a:ea typeface="宋体" charset="-122"/>
              </a:endParaRPr>
            </a:p>
          </p:txBody>
        </p:sp>
        <p:sp>
          <p:nvSpPr>
            <p:cNvPr id="9244" name="Rectangle 147"/>
            <p:cNvSpPr>
              <a:spLocks noChangeArrowheads="1"/>
            </p:cNvSpPr>
            <p:nvPr/>
          </p:nvSpPr>
          <p:spPr bwMode="auto">
            <a:xfrm>
              <a:off x="793" y="590"/>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9245" name="Rectangle 148"/>
            <p:cNvSpPr>
              <a:spLocks noChangeArrowheads="1"/>
            </p:cNvSpPr>
            <p:nvPr/>
          </p:nvSpPr>
          <p:spPr bwMode="auto">
            <a:xfrm>
              <a:off x="1519" y="31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9246" name="Text Box 149"/>
            <p:cNvSpPr txBox="1">
              <a:spLocks noChangeArrowheads="1"/>
            </p:cNvSpPr>
            <p:nvPr/>
          </p:nvSpPr>
          <p:spPr bwMode="auto">
            <a:xfrm>
              <a:off x="3152" y="635"/>
              <a:ext cx="337" cy="327"/>
            </a:xfrm>
            <a:prstGeom prst="rect">
              <a:avLst/>
            </a:prstGeom>
            <a:noFill/>
            <a:ln w="12700">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a:t>
              </a:r>
            </a:p>
          </p:txBody>
        </p:sp>
        <p:sp>
          <p:nvSpPr>
            <p:cNvPr id="9247" name="Text Box 150"/>
            <p:cNvSpPr txBox="1">
              <a:spLocks noChangeArrowheads="1"/>
            </p:cNvSpPr>
            <p:nvPr/>
          </p:nvSpPr>
          <p:spPr bwMode="auto">
            <a:xfrm>
              <a:off x="3107" y="1179"/>
              <a:ext cx="320" cy="327"/>
            </a:xfrm>
            <a:prstGeom prst="rect">
              <a:avLst/>
            </a:prstGeom>
            <a:noFill/>
            <a:ln w="12700">
              <a:noFill/>
              <a:miter lim="800000"/>
              <a:headEnd/>
              <a:tailEnd/>
            </a:ln>
          </p:spPr>
          <p:txBody>
            <a:bodyPr anchor="ctr">
              <a:spAutoFit/>
            </a:bodyPr>
            <a:lstStyle/>
            <a:p>
              <a:pPr algn="ctr">
                <a:spcBef>
                  <a:spcPct val="50000"/>
                </a:spcBef>
              </a:pPr>
              <a:r>
                <a:rPr kumimoji="1" lang="en-US" altLang="zh-CN" sz="2800">
                  <a:solidFill>
                    <a:schemeClr val="bg1"/>
                  </a:solidFill>
                  <a:latin typeface="Times New Roman" pitchFamily="18" charset="0"/>
                  <a:ea typeface="宋体" charset="-122"/>
                  <a:sym typeface="Symbol" pitchFamily="18" charset="2"/>
                </a:rPr>
                <a:t>_</a:t>
              </a:r>
            </a:p>
          </p:txBody>
        </p:sp>
        <p:sp>
          <p:nvSpPr>
            <p:cNvPr id="9248" name="Oval 151"/>
            <p:cNvSpPr>
              <a:spLocks noChangeArrowheads="1"/>
            </p:cNvSpPr>
            <p:nvPr/>
          </p:nvSpPr>
          <p:spPr bwMode="auto">
            <a:xfrm>
              <a:off x="3287" y="1497"/>
              <a:ext cx="91" cy="91"/>
            </a:xfrm>
            <a:prstGeom prst="ellipse">
              <a:avLst/>
            </a:prstGeom>
            <a:noFill/>
            <a:ln w="28575">
              <a:solidFill>
                <a:srgbClr val="FF6600"/>
              </a:solidFill>
              <a:round/>
              <a:headEnd/>
              <a:tailEnd/>
            </a:ln>
          </p:spPr>
          <p:txBody>
            <a:bodyPr wrap="none" anchor="ctr"/>
            <a:lstStyle/>
            <a:p>
              <a:endParaRPr lang="zh-CN" altLang="en-US">
                <a:ea typeface="宋体" charset="-122"/>
              </a:endParaRPr>
            </a:p>
          </p:txBody>
        </p:sp>
        <p:sp>
          <p:nvSpPr>
            <p:cNvPr id="9249" name="Oval 152"/>
            <p:cNvSpPr>
              <a:spLocks noChangeArrowheads="1"/>
            </p:cNvSpPr>
            <p:nvPr/>
          </p:nvSpPr>
          <p:spPr bwMode="auto">
            <a:xfrm>
              <a:off x="3333" y="590"/>
              <a:ext cx="91" cy="91"/>
            </a:xfrm>
            <a:prstGeom prst="ellipse">
              <a:avLst/>
            </a:prstGeom>
            <a:noFill/>
            <a:ln w="28575">
              <a:solidFill>
                <a:srgbClr val="FF6600"/>
              </a:solidFill>
              <a:round/>
              <a:headEnd/>
              <a:tailEnd/>
            </a:ln>
          </p:spPr>
          <p:txBody>
            <a:bodyPr wrap="none" anchor="ctr"/>
            <a:lstStyle/>
            <a:p>
              <a:endParaRPr lang="zh-CN" altLang="en-US">
                <a:ea typeface="宋体" charset="-122"/>
              </a:endParaRPr>
            </a:p>
          </p:txBody>
        </p:sp>
        <p:sp>
          <p:nvSpPr>
            <p:cNvPr id="9250" name="Line 153"/>
            <p:cNvSpPr>
              <a:spLocks noChangeShapeType="1"/>
            </p:cNvSpPr>
            <p:nvPr/>
          </p:nvSpPr>
          <p:spPr bwMode="auto">
            <a:xfrm>
              <a:off x="1361" y="907"/>
              <a:ext cx="249" cy="0"/>
            </a:xfrm>
            <a:prstGeom prst="line">
              <a:avLst/>
            </a:prstGeom>
            <a:noFill/>
            <a:ln w="28575">
              <a:solidFill>
                <a:srgbClr val="66FFFF"/>
              </a:solidFill>
              <a:round/>
              <a:headEnd type="triangle" w="med" len="med"/>
              <a:tailEnd/>
            </a:ln>
          </p:spPr>
          <p:txBody>
            <a:bodyPr wrap="none" anchor="ctr"/>
            <a:lstStyle/>
            <a:p>
              <a:endParaRPr lang="zh-CN" altLang="en-US"/>
            </a:p>
          </p:txBody>
        </p:sp>
        <p:sp>
          <p:nvSpPr>
            <p:cNvPr id="9251" name="AutoShape 154"/>
            <p:cNvSpPr>
              <a:spLocks noChangeArrowheads="1"/>
            </p:cNvSpPr>
            <p:nvPr/>
          </p:nvSpPr>
          <p:spPr bwMode="auto">
            <a:xfrm rot="5400000">
              <a:off x="1632" y="704"/>
              <a:ext cx="363" cy="408"/>
            </a:xfrm>
            <a:prstGeom prst="flowChartSort">
              <a:avLst/>
            </a:prstGeom>
            <a:gradFill rotWithShape="1">
              <a:gsLst>
                <a:gs pos="0">
                  <a:srgbClr val="0099FF"/>
                </a:gs>
                <a:gs pos="100000">
                  <a:srgbClr val="004776"/>
                </a:gs>
              </a:gsLst>
              <a:path path="shape">
                <a:fillToRect l="50000" t="50000" r="50000" b="50000"/>
              </a:path>
            </a:gradFill>
            <a:ln w="38100">
              <a:solidFill>
                <a:srgbClr val="FF9900"/>
              </a:solidFill>
              <a:miter lim="800000"/>
              <a:headEnd/>
              <a:tailEnd/>
            </a:ln>
          </p:spPr>
          <p:txBody>
            <a:bodyPr anchor="ctr">
              <a:spAutoFit/>
            </a:bodyPr>
            <a:lstStyle/>
            <a:p>
              <a:endParaRPr lang="zh-CN" altLang="en-US">
                <a:ea typeface="宋体" charset="-122"/>
              </a:endParaRPr>
            </a:p>
          </p:txBody>
        </p:sp>
        <p:graphicFrame>
          <p:nvGraphicFramePr>
            <p:cNvPr id="9252" name="Object 155"/>
            <p:cNvGraphicFramePr>
              <a:graphicFrameLocks noChangeAspect="1"/>
            </p:cNvGraphicFramePr>
            <p:nvPr/>
          </p:nvGraphicFramePr>
          <p:xfrm>
            <a:off x="1383" y="997"/>
            <a:ext cx="301" cy="261"/>
          </p:xfrm>
          <a:graphic>
            <a:graphicData uri="http://schemas.openxmlformats.org/presentationml/2006/ole">
              <p:oleObj spid="_x0000_s9252" name="Equation" r:id="rId7" imgW="190335" imgH="164957" progId="Equation.DSMT4">
                <p:embed/>
              </p:oleObj>
            </a:graphicData>
          </a:graphic>
        </p:graphicFrame>
        <p:sp>
          <p:nvSpPr>
            <p:cNvPr id="9253" name="Line 156"/>
            <p:cNvSpPr>
              <a:spLocks noChangeShapeType="1"/>
            </p:cNvSpPr>
            <p:nvPr/>
          </p:nvSpPr>
          <p:spPr bwMode="auto">
            <a:xfrm>
              <a:off x="2336" y="635"/>
              <a:ext cx="0" cy="907"/>
            </a:xfrm>
            <a:prstGeom prst="line">
              <a:avLst/>
            </a:prstGeom>
            <a:noFill/>
            <a:ln w="28575">
              <a:solidFill>
                <a:srgbClr val="FF6600"/>
              </a:solidFill>
              <a:round/>
              <a:headEnd/>
              <a:tailEnd/>
            </a:ln>
          </p:spPr>
          <p:txBody>
            <a:bodyPr/>
            <a:lstStyle/>
            <a:p>
              <a:endParaRPr lang="zh-CN" altLang="en-US"/>
            </a:p>
          </p:txBody>
        </p:sp>
        <p:sp>
          <p:nvSpPr>
            <p:cNvPr id="9254" name="Text Box 157"/>
            <p:cNvSpPr txBox="1">
              <a:spLocks noChangeArrowheads="1"/>
            </p:cNvSpPr>
            <p:nvPr/>
          </p:nvSpPr>
          <p:spPr bwMode="auto">
            <a:xfrm>
              <a:off x="2336" y="771"/>
              <a:ext cx="408" cy="327"/>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r>
                <a:rPr kumimoji="1" lang="en-US" altLang="zh-CN" sz="2800" i="1" baseline="-25000">
                  <a:solidFill>
                    <a:schemeClr val="bg1"/>
                  </a:solidFill>
                  <a:latin typeface="Times New Roman" pitchFamily="18" charset="0"/>
                  <a:ea typeface="宋体" charset="-122"/>
                </a:rPr>
                <a:t>s</a:t>
              </a:r>
              <a:endParaRPr kumimoji="1" lang="en-US" altLang="zh-CN" sz="2800" baseline="-25000">
                <a:solidFill>
                  <a:schemeClr val="bg1"/>
                </a:solidFill>
                <a:latin typeface="Times New Roman" pitchFamily="18" charset="0"/>
                <a:ea typeface="宋体" charset="-122"/>
              </a:endParaRPr>
            </a:p>
          </p:txBody>
        </p:sp>
        <p:sp>
          <p:nvSpPr>
            <p:cNvPr id="9255" name="Line 158"/>
            <p:cNvSpPr>
              <a:spLocks noChangeShapeType="1"/>
            </p:cNvSpPr>
            <p:nvPr/>
          </p:nvSpPr>
          <p:spPr bwMode="auto">
            <a:xfrm flipH="1">
              <a:off x="2336" y="771"/>
              <a:ext cx="0" cy="317"/>
            </a:xfrm>
            <a:prstGeom prst="line">
              <a:avLst/>
            </a:prstGeom>
            <a:noFill/>
            <a:ln w="28575">
              <a:solidFill>
                <a:srgbClr val="66FFFF"/>
              </a:solidFill>
              <a:round/>
              <a:headEnd type="triangle" w="med" len="med"/>
              <a:tailEnd/>
            </a:ln>
          </p:spPr>
          <p:txBody>
            <a:bodyPr wrap="none" anchor="ctr"/>
            <a:lstStyle/>
            <a:p>
              <a:endParaRPr lang="zh-CN" altLang="en-US"/>
            </a:p>
          </p:txBody>
        </p:sp>
        <p:grpSp>
          <p:nvGrpSpPr>
            <p:cNvPr id="9256" name="Group 159"/>
            <p:cNvGrpSpPr>
              <a:grpSpLocks/>
            </p:cNvGrpSpPr>
            <p:nvPr/>
          </p:nvGrpSpPr>
          <p:grpSpPr bwMode="auto">
            <a:xfrm>
              <a:off x="2155" y="1043"/>
              <a:ext cx="363" cy="363"/>
              <a:chOff x="4785" y="709"/>
              <a:chExt cx="363" cy="363"/>
            </a:xfrm>
          </p:grpSpPr>
          <p:sp>
            <p:nvSpPr>
              <p:cNvPr id="9265" name="Oval 160"/>
              <p:cNvSpPr>
                <a:spLocks noChangeArrowheads="1"/>
              </p:cNvSpPr>
              <p:nvPr/>
            </p:nvSpPr>
            <p:spPr bwMode="auto">
              <a:xfrm>
                <a:off x="4785" y="70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9266" name="Line 161"/>
              <p:cNvSpPr>
                <a:spLocks noChangeShapeType="1"/>
              </p:cNvSpPr>
              <p:nvPr/>
            </p:nvSpPr>
            <p:spPr bwMode="auto">
              <a:xfrm>
                <a:off x="4785" y="890"/>
                <a:ext cx="363" cy="0"/>
              </a:xfrm>
              <a:prstGeom prst="line">
                <a:avLst/>
              </a:prstGeom>
              <a:noFill/>
              <a:ln w="38100">
                <a:solidFill>
                  <a:srgbClr val="FF9900"/>
                </a:solidFill>
                <a:round/>
                <a:headEnd/>
                <a:tailEnd/>
              </a:ln>
            </p:spPr>
            <p:txBody>
              <a:bodyPr wrap="none" anchor="ctr"/>
              <a:lstStyle/>
              <a:p>
                <a:endParaRPr lang="zh-CN" altLang="en-US"/>
              </a:p>
            </p:txBody>
          </p:sp>
        </p:grpSp>
        <p:sp>
          <p:nvSpPr>
            <p:cNvPr id="9257" name="Text Box 162"/>
            <p:cNvSpPr txBox="1">
              <a:spLocks noChangeArrowheads="1"/>
            </p:cNvSpPr>
            <p:nvPr/>
          </p:nvSpPr>
          <p:spPr bwMode="auto">
            <a:xfrm>
              <a:off x="2494" y="1164"/>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   R</a:t>
              </a:r>
              <a:r>
                <a:rPr kumimoji="1" lang="en-US" altLang="zh-CN" sz="2800" baseline="-25000">
                  <a:solidFill>
                    <a:schemeClr val="bg1"/>
                  </a:solidFill>
                  <a:latin typeface="Times New Roman" pitchFamily="18" charset="0"/>
                  <a:ea typeface="宋体" charset="-122"/>
                </a:rPr>
                <a:t>3</a:t>
              </a:r>
              <a:endParaRPr kumimoji="1" lang="en-US" altLang="zh-CN" sz="2800" baseline="-25000">
                <a:solidFill>
                  <a:schemeClr val="bg1"/>
                </a:solidFill>
                <a:latin typeface="Times New Roman" pitchFamily="18" charset="0"/>
                <a:ea typeface="宋体" charset="-122"/>
                <a:sym typeface="Symbol" pitchFamily="18" charset="2"/>
              </a:endParaRPr>
            </a:p>
          </p:txBody>
        </p:sp>
        <p:sp>
          <p:nvSpPr>
            <p:cNvPr id="9258" name="Rectangle 163"/>
            <p:cNvSpPr>
              <a:spLocks noChangeArrowheads="1"/>
            </p:cNvSpPr>
            <p:nvPr/>
          </p:nvSpPr>
          <p:spPr bwMode="auto">
            <a:xfrm>
              <a:off x="2630" y="1481"/>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9259" name="Text Box 164"/>
            <p:cNvSpPr txBox="1">
              <a:spLocks noChangeArrowheads="1"/>
            </p:cNvSpPr>
            <p:nvPr/>
          </p:nvSpPr>
          <p:spPr bwMode="auto">
            <a:xfrm>
              <a:off x="68" y="1156"/>
              <a:ext cx="635" cy="596"/>
            </a:xfrm>
            <a:prstGeom prst="rect">
              <a:avLst/>
            </a:prstGeom>
            <a:noFill/>
            <a:ln w="12700">
              <a:noFill/>
              <a:miter lim="800000"/>
              <a:headEnd/>
              <a:tailEnd/>
            </a:ln>
          </p:spPr>
          <p:txBody>
            <a:bodyPr>
              <a:spAutoFit/>
            </a:bodyPr>
            <a:lstStyle/>
            <a:p>
              <a:pPr eaLnBrk="1" hangingPunct="1"/>
              <a:r>
                <a:rPr lang="en-US" altLang="zh-CN" sz="2800">
                  <a:solidFill>
                    <a:schemeClr val="bg1"/>
                  </a:solidFill>
                  <a:latin typeface="Times New Roman" pitchFamily="18" charset="0"/>
                  <a:ea typeface="宋体" charset="-122"/>
                </a:rPr>
                <a:t>12</a:t>
              </a:r>
              <a:r>
                <a:rPr lang="en-US" altLang="zh-CN" sz="2800" i="1">
                  <a:solidFill>
                    <a:schemeClr val="bg1"/>
                  </a:solidFill>
                  <a:latin typeface="Times New Roman" pitchFamily="18" charset="0"/>
                  <a:ea typeface="宋体" charset="-122"/>
                </a:rPr>
                <a:t>V</a:t>
              </a:r>
              <a:endParaRPr lang="en-US" altLang="zh-CN" sz="2800" baseline="-25000">
                <a:solidFill>
                  <a:srgbClr val="FFFF00"/>
                </a:solidFill>
                <a:latin typeface="Times New Roman" pitchFamily="18" charset="0"/>
                <a:ea typeface="宋体" charset="-122"/>
              </a:endParaRPr>
            </a:p>
            <a:p>
              <a:pPr eaLnBrk="1" hangingPunct="1"/>
              <a:endParaRPr kumimoji="1" lang="en-US" altLang="zh-CN" sz="2800">
                <a:solidFill>
                  <a:schemeClr val="bg1"/>
                </a:solidFill>
                <a:latin typeface="Times New Roman" pitchFamily="18" charset="0"/>
                <a:ea typeface="宋体" charset="-122"/>
              </a:endParaRPr>
            </a:p>
          </p:txBody>
        </p:sp>
        <p:sp>
          <p:nvSpPr>
            <p:cNvPr id="9260" name="Text Box 165"/>
            <p:cNvSpPr txBox="1">
              <a:spLocks noChangeArrowheads="1"/>
            </p:cNvSpPr>
            <p:nvPr/>
          </p:nvSpPr>
          <p:spPr bwMode="auto">
            <a:xfrm>
              <a:off x="770" y="654"/>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6</a:t>
              </a:r>
              <a:r>
                <a:rPr kumimoji="1" lang="en-US" altLang="zh-CN" sz="2800">
                  <a:solidFill>
                    <a:schemeClr val="bg1"/>
                  </a:solidFill>
                  <a:latin typeface="Times New Roman" pitchFamily="18" charset="0"/>
                  <a:ea typeface="宋体" charset="-122"/>
                  <a:sym typeface="Symbol" pitchFamily="18" charset="2"/>
                </a:rPr>
                <a:t></a:t>
              </a:r>
            </a:p>
          </p:txBody>
        </p:sp>
        <p:sp>
          <p:nvSpPr>
            <p:cNvPr id="9261" name="Text Box 166"/>
            <p:cNvSpPr txBox="1">
              <a:spLocks noChangeArrowheads="1"/>
            </p:cNvSpPr>
            <p:nvPr/>
          </p:nvSpPr>
          <p:spPr bwMode="auto">
            <a:xfrm>
              <a:off x="1429" y="346"/>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10</a:t>
              </a:r>
              <a:r>
                <a:rPr kumimoji="1" lang="en-US" altLang="zh-CN" sz="2800">
                  <a:solidFill>
                    <a:schemeClr val="bg1"/>
                  </a:solidFill>
                  <a:latin typeface="Times New Roman" pitchFamily="18" charset="0"/>
                  <a:ea typeface="宋体" charset="-122"/>
                  <a:sym typeface="Symbol" pitchFamily="18" charset="2"/>
                </a:rPr>
                <a:t></a:t>
              </a:r>
            </a:p>
          </p:txBody>
        </p:sp>
        <p:sp>
          <p:nvSpPr>
            <p:cNvPr id="9262" name="Text Box 167"/>
            <p:cNvSpPr txBox="1">
              <a:spLocks noChangeArrowheads="1"/>
            </p:cNvSpPr>
            <p:nvPr/>
          </p:nvSpPr>
          <p:spPr bwMode="auto">
            <a:xfrm>
              <a:off x="2562" y="1525"/>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5</a:t>
              </a:r>
              <a:r>
                <a:rPr kumimoji="1" lang="en-US" altLang="zh-CN" sz="2800">
                  <a:solidFill>
                    <a:schemeClr val="bg1"/>
                  </a:solidFill>
                  <a:latin typeface="Times New Roman" pitchFamily="18" charset="0"/>
                  <a:ea typeface="宋体" charset="-122"/>
                  <a:sym typeface="Symbol" pitchFamily="18" charset="2"/>
                </a:rPr>
                <a:t></a:t>
              </a:r>
            </a:p>
          </p:txBody>
        </p:sp>
        <p:sp>
          <p:nvSpPr>
            <p:cNvPr id="9263" name="Text Box 168"/>
            <p:cNvSpPr txBox="1">
              <a:spLocks noChangeArrowheads="1"/>
            </p:cNvSpPr>
            <p:nvPr/>
          </p:nvSpPr>
          <p:spPr bwMode="auto">
            <a:xfrm>
              <a:off x="2472" y="799"/>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=1A</a:t>
              </a:r>
              <a:endParaRPr kumimoji="1" lang="en-US" altLang="zh-CN" sz="2800">
                <a:solidFill>
                  <a:schemeClr val="bg1"/>
                </a:solidFill>
                <a:latin typeface="Times New Roman" pitchFamily="18" charset="0"/>
                <a:ea typeface="宋体" charset="-122"/>
                <a:sym typeface="Symbol" pitchFamily="18" charset="2"/>
              </a:endParaRPr>
            </a:p>
          </p:txBody>
        </p:sp>
        <p:sp>
          <p:nvSpPr>
            <p:cNvPr id="9264" name="Text Box 169"/>
            <p:cNvSpPr txBox="1">
              <a:spLocks noChangeArrowheads="1"/>
            </p:cNvSpPr>
            <p:nvPr/>
          </p:nvSpPr>
          <p:spPr bwMode="auto">
            <a:xfrm>
              <a:off x="1587" y="981"/>
              <a:ext cx="613" cy="327"/>
            </a:xfrm>
            <a:prstGeom prst="rect">
              <a:avLst/>
            </a:prstGeom>
            <a:noFill/>
            <a:ln w="12700">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=0.5</a:t>
              </a:r>
              <a:r>
                <a:rPr kumimoji="1" lang="en-US" altLang="zh-CN" sz="2800" i="1">
                  <a:solidFill>
                    <a:schemeClr val="bg1"/>
                  </a:solidFill>
                  <a:latin typeface="Times New Roman" pitchFamily="18" charset="0"/>
                  <a:ea typeface="宋体" charset="-122"/>
                </a:rPr>
                <a:t>i</a:t>
              </a:r>
              <a:endParaRPr kumimoji="1" lang="en-US" altLang="zh-CN" sz="2800" i="1">
                <a:solidFill>
                  <a:schemeClr val="bg1"/>
                </a:solidFill>
                <a:latin typeface="Times New Roman" pitchFamily="18" charset="0"/>
                <a:ea typeface="宋体" charset="-122"/>
                <a:sym typeface="Symbol" pitchFamily="18" charset="2"/>
              </a:endParaRPr>
            </a:p>
          </p:txBody>
        </p:sp>
      </p:grpSp>
      <p:sp>
        <p:nvSpPr>
          <p:cNvPr id="282794" name="AutoShape 170"/>
          <p:cNvSpPr>
            <a:spLocks noChangeArrowheads="1"/>
          </p:cNvSpPr>
          <p:nvPr/>
        </p:nvSpPr>
        <p:spPr bwMode="auto">
          <a:xfrm>
            <a:off x="6516688" y="1125538"/>
            <a:ext cx="2627312" cy="692150"/>
          </a:xfrm>
          <a:prstGeom prst="wedgeEllipseCallout">
            <a:avLst>
              <a:gd name="adj1" fmla="val 5829"/>
              <a:gd name="adj2" fmla="val 113074"/>
            </a:avLst>
          </a:prstGeom>
          <a:solidFill>
            <a:schemeClr val="accent1"/>
          </a:solidFill>
          <a:ln w="9525">
            <a:solidFill>
              <a:schemeClr val="tx1"/>
            </a:solidFill>
            <a:miter lim="800000"/>
            <a:headEnd/>
            <a:tailEnd/>
          </a:ln>
        </p:spPr>
        <p:txBody>
          <a:bodyPr/>
          <a:lstStyle/>
          <a:p>
            <a:pPr algn="ctr"/>
            <a:r>
              <a:rPr kumimoji="1" lang="zh-CN" altLang="en-US" sz="2400" b="1">
                <a:ea typeface="楷体_GB2312" pitchFamily="49" charset="-122"/>
              </a:rPr>
              <a:t>外加电源法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82678"/>
                                        </p:tgtEl>
                                        <p:attrNameLst>
                                          <p:attrName>style.visibility</p:attrName>
                                        </p:attrNameLst>
                                      </p:cBhvr>
                                      <p:to>
                                        <p:strVal val="visible"/>
                                      </p:to>
                                    </p:set>
                                    <p:anim calcmode="lin" valueType="num">
                                      <p:cBhvr>
                                        <p:cTn id="7" dur="1000" fill="hold"/>
                                        <p:tgtEl>
                                          <p:spTgt spid="282678"/>
                                        </p:tgtEl>
                                        <p:attrNameLst>
                                          <p:attrName>ppt_w</p:attrName>
                                        </p:attrNameLst>
                                      </p:cBhvr>
                                      <p:tavLst>
                                        <p:tav tm="0">
                                          <p:val>
                                            <p:fltVal val="0"/>
                                          </p:val>
                                        </p:tav>
                                        <p:tav tm="100000">
                                          <p:val>
                                            <p:strVal val="#ppt_w"/>
                                          </p:val>
                                        </p:tav>
                                      </p:tavLst>
                                    </p:anim>
                                    <p:anim calcmode="lin" valueType="num">
                                      <p:cBhvr>
                                        <p:cTn id="8" dur="1000" fill="hold"/>
                                        <p:tgtEl>
                                          <p:spTgt spid="282678"/>
                                        </p:tgtEl>
                                        <p:attrNameLst>
                                          <p:attrName>ppt_h</p:attrName>
                                        </p:attrNameLst>
                                      </p:cBhvr>
                                      <p:tavLst>
                                        <p:tav tm="0">
                                          <p:val>
                                            <p:fltVal val="0"/>
                                          </p:val>
                                        </p:tav>
                                        <p:tav tm="100000">
                                          <p:val>
                                            <p:strVal val="#ppt_h"/>
                                          </p:val>
                                        </p:tav>
                                      </p:tavLst>
                                    </p:anim>
                                    <p:anim calcmode="lin" valueType="num">
                                      <p:cBhvr>
                                        <p:cTn id="9" dur="1000" fill="hold"/>
                                        <p:tgtEl>
                                          <p:spTgt spid="28267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2678"/>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282679"/>
                                        </p:tgtEl>
                                        <p:attrNameLst>
                                          <p:attrName>style.visibility</p:attrName>
                                        </p:attrNameLst>
                                      </p:cBhvr>
                                      <p:to>
                                        <p:strVal val="visible"/>
                                      </p:to>
                                    </p:set>
                                    <p:animEffect transition="in" filter="blinds(horizontal)">
                                      <p:cBhvr>
                                        <p:cTn id="14" dur="500"/>
                                        <p:tgtEl>
                                          <p:spTgt spid="28267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282680"/>
                                        </p:tgtEl>
                                        <p:attrNameLst>
                                          <p:attrName>style.visibility</p:attrName>
                                        </p:attrNameLst>
                                      </p:cBhvr>
                                      <p:to>
                                        <p:strVal val="visible"/>
                                      </p:to>
                                    </p:set>
                                    <p:anim calcmode="lin" valueType="num">
                                      <p:cBhvr>
                                        <p:cTn id="24" dur="1000" fill="hold"/>
                                        <p:tgtEl>
                                          <p:spTgt spid="282680"/>
                                        </p:tgtEl>
                                        <p:attrNameLst>
                                          <p:attrName>ppt_w</p:attrName>
                                        </p:attrNameLst>
                                      </p:cBhvr>
                                      <p:tavLst>
                                        <p:tav tm="0">
                                          <p:val>
                                            <p:fltVal val="0"/>
                                          </p:val>
                                        </p:tav>
                                        <p:tav tm="100000">
                                          <p:val>
                                            <p:strVal val="#ppt_w"/>
                                          </p:val>
                                        </p:tav>
                                      </p:tavLst>
                                    </p:anim>
                                    <p:anim calcmode="lin" valueType="num">
                                      <p:cBhvr>
                                        <p:cTn id="25" dur="1000" fill="hold"/>
                                        <p:tgtEl>
                                          <p:spTgt spid="282680"/>
                                        </p:tgtEl>
                                        <p:attrNameLst>
                                          <p:attrName>ppt_h</p:attrName>
                                        </p:attrNameLst>
                                      </p:cBhvr>
                                      <p:tavLst>
                                        <p:tav tm="0">
                                          <p:val>
                                            <p:fltVal val="0"/>
                                          </p:val>
                                        </p:tav>
                                        <p:tav tm="100000">
                                          <p:val>
                                            <p:strVal val="#ppt_h"/>
                                          </p:val>
                                        </p:tav>
                                      </p:tavLst>
                                    </p:anim>
                                    <p:anim calcmode="lin" valueType="num">
                                      <p:cBhvr>
                                        <p:cTn id="26" dur="1000" fill="hold"/>
                                        <p:tgtEl>
                                          <p:spTgt spid="282680"/>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28268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1+#ppt_w/2"/>
                                          </p:val>
                                        </p:tav>
                                        <p:tav tm="100000">
                                          <p:val>
                                            <p:strVal val="#ppt_x"/>
                                          </p:val>
                                        </p:tav>
                                      </p:tavLst>
                                    </p:anim>
                                    <p:anim calcmode="lin" valueType="num">
                                      <p:cBhvr additive="base">
                                        <p:cTn id="33" dur="500" fill="hold"/>
                                        <p:tgtEl>
                                          <p:spTgt spid="5"/>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82794"/>
                                        </p:tgtEl>
                                        <p:attrNameLst>
                                          <p:attrName>style.visibility</p:attrName>
                                        </p:attrNameLst>
                                      </p:cBhvr>
                                      <p:to>
                                        <p:strVal val="visible"/>
                                      </p:to>
                                    </p:set>
                                    <p:anim calcmode="lin" valueType="num">
                                      <p:cBhvr additive="base">
                                        <p:cTn id="36" dur="500" fill="hold"/>
                                        <p:tgtEl>
                                          <p:spTgt spid="282794"/>
                                        </p:tgtEl>
                                        <p:attrNameLst>
                                          <p:attrName>ppt_x</p:attrName>
                                        </p:attrNameLst>
                                      </p:cBhvr>
                                      <p:tavLst>
                                        <p:tav tm="0">
                                          <p:val>
                                            <p:strVal val="1+#ppt_w/2"/>
                                          </p:val>
                                        </p:tav>
                                        <p:tav tm="100000">
                                          <p:val>
                                            <p:strVal val="#ppt_x"/>
                                          </p:val>
                                        </p:tav>
                                      </p:tavLst>
                                    </p:anim>
                                    <p:anim calcmode="lin" valueType="num">
                                      <p:cBhvr additive="base">
                                        <p:cTn id="37" dur="500" fill="hold"/>
                                        <p:tgtEl>
                                          <p:spTgt spid="282794"/>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18" presetClass="entr" presetSubtype="6" fill="hold" nodeType="afterEffect">
                                  <p:stCondLst>
                                    <p:cond delay="0"/>
                                  </p:stCondLst>
                                  <p:childTnLst>
                                    <p:set>
                                      <p:cBhvr>
                                        <p:cTn id="40" dur="1" fill="hold">
                                          <p:stCondLst>
                                            <p:cond delay="0"/>
                                          </p:stCondLst>
                                        </p:cTn>
                                        <p:tgtEl>
                                          <p:spTgt spid="282738"/>
                                        </p:tgtEl>
                                        <p:attrNameLst>
                                          <p:attrName>style.visibility</p:attrName>
                                        </p:attrNameLst>
                                      </p:cBhvr>
                                      <p:to>
                                        <p:strVal val="visible"/>
                                      </p:to>
                                    </p:set>
                                    <p:animEffect transition="in" filter="strips(downRight)">
                                      <p:cBhvr>
                                        <p:cTn id="41" dur="3000"/>
                                        <p:tgtEl>
                                          <p:spTgt spid="282738"/>
                                        </p:tgtEl>
                                      </p:cBhvr>
                                    </p:animEffect>
                                  </p:childTnLst>
                                </p:cTn>
                              </p:par>
                            </p:childTnLst>
                          </p:cTn>
                        </p:par>
                        <p:par>
                          <p:cTn id="42" fill="hold" nodeType="afterGroup">
                            <p:stCondLst>
                              <p:cond delay="3500"/>
                            </p:stCondLst>
                            <p:childTnLst>
                              <p:par>
                                <p:cTn id="43" presetID="18" presetClass="entr" presetSubtype="6" fill="hold" nodeType="afterEffect">
                                  <p:stCondLst>
                                    <p:cond delay="0"/>
                                  </p:stCondLst>
                                  <p:childTnLst>
                                    <p:set>
                                      <p:cBhvr>
                                        <p:cTn id="44" dur="1" fill="hold">
                                          <p:stCondLst>
                                            <p:cond delay="0"/>
                                          </p:stCondLst>
                                        </p:cTn>
                                        <p:tgtEl>
                                          <p:spTgt spid="282724"/>
                                        </p:tgtEl>
                                        <p:attrNameLst>
                                          <p:attrName>style.visibility</p:attrName>
                                        </p:attrNameLst>
                                      </p:cBhvr>
                                      <p:to>
                                        <p:strVal val="visible"/>
                                      </p:to>
                                    </p:set>
                                    <p:animEffect transition="in" filter="strips(downRight)">
                                      <p:cBhvr>
                                        <p:cTn id="45" dur="3000"/>
                                        <p:tgtEl>
                                          <p:spTgt spid="28272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78" grpId="0"/>
      <p:bldP spid="282679" grpId="0"/>
      <p:bldP spid="282680" grpId="0" animBg="1" autoUpdateAnimBg="0"/>
      <p:bldP spid="28279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4962" name="Text Box 2"/>
          <p:cNvSpPr txBox="1">
            <a:spLocks noChangeArrowheads="1"/>
          </p:cNvSpPr>
          <p:nvPr/>
        </p:nvSpPr>
        <p:spPr bwMode="auto">
          <a:xfrm>
            <a:off x="1331913" y="893763"/>
            <a:ext cx="2305050" cy="519112"/>
          </a:xfrm>
          <a:prstGeom prst="rect">
            <a:avLst/>
          </a:prstGeom>
          <a:noFill/>
          <a:ln w="12700">
            <a:noFill/>
            <a:miter lim="800000"/>
            <a:headEnd/>
            <a:tailEnd/>
          </a:ln>
        </p:spPr>
        <p:txBody>
          <a:bodyPr>
            <a:spAutoFit/>
          </a:bodyPr>
          <a:lstStyle/>
          <a:p>
            <a:pPr eaLnBrk="1" hangingPunct="1">
              <a:spcBef>
                <a:spcPct val="50000"/>
              </a:spcBef>
            </a:pPr>
            <a:r>
              <a:rPr kumimoji="1" lang="zh-CN" altLang="en-US" sz="2800" b="1">
                <a:solidFill>
                  <a:schemeClr val="accent2"/>
                </a:solidFill>
                <a:latin typeface="楷体_GB2312" pitchFamily="49" charset="-122"/>
                <a:ea typeface="楷体_GB2312" pitchFamily="49" charset="-122"/>
              </a:rPr>
              <a:t>桥 </a:t>
            </a:r>
            <a:r>
              <a:rPr kumimoji="1" lang="en-US" altLang="zh-CN" sz="2800">
                <a:solidFill>
                  <a:schemeClr val="accent2"/>
                </a:solidFill>
                <a:latin typeface="Times New Roman" pitchFamily="18" charset="0"/>
                <a:ea typeface="楷体_GB2312" pitchFamily="49" charset="-122"/>
              </a:rPr>
              <a:t>T</a:t>
            </a:r>
            <a:r>
              <a:rPr kumimoji="1" lang="en-US" altLang="zh-CN" sz="2800" b="1">
                <a:solidFill>
                  <a:schemeClr val="accent2"/>
                </a:solidFill>
                <a:latin typeface="楷体_GB2312" pitchFamily="49" charset="-122"/>
                <a:ea typeface="楷体_GB2312" pitchFamily="49" charset="-122"/>
              </a:rPr>
              <a:t> </a:t>
            </a:r>
            <a:r>
              <a:rPr kumimoji="1" lang="zh-CN" altLang="en-US" sz="2800" b="1">
                <a:solidFill>
                  <a:schemeClr val="accent2"/>
                </a:solidFill>
                <a:latin typeface="楷体_GB2312" pitchFamily="49" charset="-122"/>
                <a:ea typeface="楷体_GB2312" pitchFamily="49" charset="-122"/>
              </a:rPr>
              <a:t>电路</a:t>
            </a:r>
          </a:p>
        </p:txBody>
      </p:sp>
      <p:sp>
        <p:nvSpPr>
          <p:cNvPr id="424963" name="AutoShape 3"/>
          <p:cNvSpPr>
            <a:spLocks noChangeArrowheads="1"/>
          </p:cNvSpPr>
          <p:nvPr/>
        </p:nvSpPr>
        <p:spPr bwMode="auto">
          <a:xfrm rot="-1646157">
            <a:off x="4067175" y="2187575"/>
            <a:ext cx="946150" cy="161925"/>
          </a:xfrm>
          <a:prstGeom prst="rightArrow">
            <a:avLst>
              <a:gd name="adj1" fmla="val 50000"/>
              <a:gd name="adj2" fmla="val 146078"/>
            </a:avLst>
          </a:prstGeom>
          <a:solidFill>
            <a:srgbClr val="3399FF"/>
          </a:solidFill>
          <a:ln w="9525">
            <a:solidFill>
              <a:srgbClr val="3399FF"/>
            </a:solidFill>
            <a:miter lim="800000"/>
            <a:headEnd/>
            <a:tailEnd/>
          </a:ln>
        </p:spPr>
        <p:txBody>
          <a:bodyPr wrap="none" anchor="ctr"/>
          <a:lstStyle/>
          <a:p>
            <a:endParaRPr lang="zh-CN" altLang="en-US">
              <a:ea typeface="宋体" charset="-122"/>
            </a:endParaRPr>
          </a:p>
        </p:txBody>
      </p:sp>
      <p:sp>
        <p:nvSpPr>
          <p:cNvPr id="424964" name="Oval 4"/>
          <p:cNvSpPr>
            <a:spLocks noChangeArrowheads="1"/>
          </p:cNvSpPr>
          <p:nvPr/>
        </p:nvSpPr>
        <p:spPr bwMode="auto">
          <a:xfrm>
            <a:off x="1116013" y="2636838"/>
            <a:ext cx="2376487" cy="1728787"/>
          </a:xfrm>
          <a:prstGeom prst="ellipse">
            <a:avLst/>
          </a:prstGeom>
          <a:noFill/>
          <a:ln w="31750">
            <a:solidFill>
              <a:srgbClr val="FF6600"/>
            </a:solidFill>
            <a:prstDash val="dash"/>
            <a:round/>
            <a:headEnd/>
            <a:tailEnd/>
          </a:ln>
        </p:spPr>
        <p:txBody>
          <a:bodyPr wrap="none" anchor="ctr"/>
          <a:lstStyle/>
          <a:p>
            <a:endParaRPr lang="zh-CN" altLang="en-US">
              <a:ea typeface="宋体" charset="-122"/>
            </a:endParaRPr>
          </a:p>
        </p:txBody>
      </p:sp>
      <p:sp>
        <p:nvSpPr>
          <p:cNvPr id="424965" name="Text Box 5"/>
          <p:cNvSpPr txBox="1">
            <a:spLocks noChangeArrowheads="1"/>
          </p:cNvSpPr>
          <p:nvPr/>
        </p:nvSpPr>
        <p:spPr bwMode="auto">
          <a:xfrm>
            <a:off x="323850" y="836613"/>
            <a:ext cx="1008063" cy="579437"/>
          </a:xfrm>
          <a:prstGeom prst="rect">
            <a:avLst/>
          </a:prstGeom>
          <a:noFill/>
          <a:ln w="12700">
            <a:noFill/>
            <a:miter lim="800000"/>
            <a:headEnd/>
            <a:tailEnd/>
          </a:ln>
        </p:spPr>
        <p:txBody>
          <a:bodyPr>
            <a:spAutoFit/>
          </a:bodyPr>
          <a:lstStyle/>
          <a:p>
            <a:pPr eaLnBrk="1" hangingPunct="1"/>
            <a:r>
              <a:rPr lang="zh-CN" altLang="en-US" sz="3200" b="1">
                <a:solidFill>
                  <a:schemeClr val="accent2"/>
                </a:solidFill>
                <a:latin typeface="Times New Roman" pitchFamily="18" charset="0"/>
                <a:ea typeface="宋体" charset="-122"/>
              </a:rPr>
              <a:t>例</a:t>
            </a:r>
            <a:r>
              <a:rPr lang="en-US" altLang="zh-CN" sz="3200">
                <a:solidFill>
                  <a:schemeClr val="accent2"/>
                </a:solidFill>
                <a:latin typeface="Times New Roman" pitchFamily="18" charset="0"/>
                <a:ea typeface="宋体" charset="-122"/>
              </a:rPr>
              <a:t>1</a:t>
            </a:r>
            <a:endParaRPr lang="en-US" altLang="zh-CN" sz="3200">
              <a:solidFill>
                <a:schemeClr val="accent2"/>
              </a:solidFill>
              <a:ea typeface="仿宋_GB2312" pitchFamily="49" charset="-122"/>
            </a:endParaRPr>
          </a:p>
        </p:txBody>
      </p:sp>
      <p:sp>
        <p:nvSpPr>
          <p:cNvPr id="424966" name="AutoShape 6"/>
          <p:cNvSpPr>
            <a:spLocks noChangeArrowheads="1"/>
          </p:cNvSpPr>
          <p:nvPr/>
        </p:nvSpPr>
        <p:spPr bwMode="auto">
          <a:xfrm rot="1949669">
            <a:off x="4265613" y="4292600"/>
            <a:ext cx="863600" cy="215900"/>
          </a:xfrm>
          <a:prstGeom prst="rightArrow">
            <a:avLst>
              <a:gd name="adj1" fmla="val 50000"/>
              <a:gd name="adj2" fmla="val 100000"/>
            </a:avLst>
          </a:prstGeom>
          <a:solidFill>
            <a:srgbClr val="FF6600"/>
          </a:solidFill>
          <a:ln w="9525">
            <a:noFill/>
            <a:miter lim="800000"/>
            <a:headEnd/>
            <a:tailEnd/>
          </a:ln>
        </p:spPr>
        <p:txBody>
          <a:bodyPr wrap="none" anchor="ctr"/>
          <a:lstStyle/>
          <a:p>
            <a:endParaRPr lang="zh-CN" altLang="en-US">
              <a:ea typeface="宋体" charset="-122"/>
            </a:endParaRPr>
          </a:p>
        </p:txBody>
      </p:sp>
      <p:grpSp>
        <p:nvGrpSpPr>
          <p:cNvPr id="2" name="Group 7"/>
          <p:cNvGrpSpPr>
            <a:grpSpLocks/>
          </p:cNvGrpSpPr>
          <p:nvPr/>
        </p:nvGrpSpPr>
        <p:grpSpPr bwMode="auto">
          <a:xfrm>
            <a:off x="179388" y="2205038"/>
            <a:ext cx="3997325" cy="2879725"/>
            <a:chOff x="2562" y="391"/>
            <a:chExt cx="2518" cy="1814"/>
          </a:xfrm>
        </p:grpSpPr>
        <p:sp>
          <p:nvSpPr>
            <p:cNvPr id="82998" name="Oval 8"/>
            <p:cNvSpPr>
              <a:spLocks noChangeArrowheads="1"/>
            </p:cNvSpPr>
            <p:nvPr/>
          </p:nvSpPr>
          <p:spPr bwMode="auto">
            <a:xfrm>
              <a:off x="2835" y="1525"/>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82999" name="Line 9"/>
            <p:cNvSpPr>
              <a:spLocks noChangeShapeType="1"/>
            </p:cNvSpPr>
            <p:nvPr/>
          </p:nvSpPr>
          <p:spPr bwMode="auto">
            <a:xfrm>
              <a:off x="3923" y="1207"/>
              <a:ext cx="0" cy="998"/>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83000" name="Line 10"/>
            <p:cNvSpPr>
              <a:spLocks noChangeShapeType="1"/>
            </p:cNvSpPr>
            <p:nvPr/>
          </p:nvSpPr>
          <p:spPr bwMode="auto">
            <a:xfrm flipV="1">
              <a:off x="3152" y="754"/>
              <a:ext cx="0" cy="453"/>
            </a:xfrm>
            <a:prstGeom prst="line">
              <a:avLst/>
            </a:prstGeom>
            <a:noFill/>
            <a:ln w="28575">
              <a:solidFill>
                <a:schemeClr val="tx1"/>
              </a:solidFill>
              <a:round/>
              <a:headEnd type="oval" w="sm" len="sm"/>
              <a:tailEnd type="none" w="sm" len="sm"/>
            </a:ln>
          </p:spPr>
          <p:txBody>
            <a:bodyPr wrap="none" anchor="ctr"/>
            <a:lstStyle/>
            <a:p>
              <a:endParaRPr lang="zh-CN" altLang="en-US"/>
            </a:p>
          </p:txBody>
        </p:sp>
        <p:sp>
          <p:nvSpPr>
            <p:cNvPr id="83001" name="Line 11"/>
            <p:cNvSpPr>
              <a:spLocks noChangeShapeType="1"/>
            </p:cNvSpPr>
            <p:nvPr/>
          </p:nvSpPr>
          <p:spPr bwMode="auto">
            <a:xfrm>
              <a:off x="3152" y="754"/>
              <a:ext cx="1542" cy="0"/>
            </a:xfrm>
            <a:prstGeom prst="line">
              <a:avLst/>
            </a:prstGeom>
            <a:noFill/>
            <a:ln w="28575">
              <a:solidFill>
                <a:schemeClr val="tx1"/>
              </a:solidFill>
              <a:round/>
              <a:headEnd/>
              <a:tailEnd/>
            </a:ln>
          </p:spPr>
          <p:txBody>
            <a:bodyPr wrap="none" anchor="ctr"/>
            <a:lstStyle/>
            <a:p>
              <a:endParaRPr lang="zh-CN" altLang="en-US"/>
            </a:p>
          </p:txBody>
        </p:sp>
        <p:sp>
          <p:nvSpPr>
            <p:cNvPr id="83002" name="Text Box 12"/>
            <p:cNvSpPr txBox="1">
              <a:spLocks noChangeArrowheads="1"/>
            </p:cNvSpPr>
            <p:nvPr/>
          </p:nvSpPr>
          <p:spPr bwMode="auto">
            <a:xfrm>
              <a:off x="3651" y="391"/>
              <a:ext cx="576"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1k</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83003" name="Text Box 13"/>
            <p:cNvSpPr txBox="1">
              <a:spLocks noChangeArrowheads="1"/>
            </p:cNvSpPr>
            <p:nvPr/>
          </p:nvSpPr>
          <p:spPr bwMode="auto">
            <a:xfrm>
              <a:off x="3198" y="845"/>
              <a:ext cx="576"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1k</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83004" name="Text Box 14"/>
            <p:cNvSpPr txBox="1">
              <a:spLocks noChangeArrowheads="1"/>
            </p:cNvSpPr>
            <p:nvPr/>
          </p:nvSpPr>
          <p:spPr bwMode="auto">
            <a:xfrm>
              <a:off x="4059" y="845"/>
              <a:ext cx="576" cy="327"/>
            </a:xfrm>
            <a:prstGeom prst="rect">
              <a:avLst/>
            </a:prstGeom>
            <a:noFill/>
            <a:ln w="28575">
              <a:noFill/>
              <a:miter lim="800000"/>
              <a:headEnd/>
              <a:tailEnd/>
            </a:ln>
          </p:spPr>
          <p:txBody>
            <a:bodyPr>
              <a:spAutoFit/>
            </a:bodyPr>
            <a:lstStyle/>
            <a:p>
              <a:pPr eaLnBrk="1" hangingPunct="1"/>
              <a:r>
                <a:rPr lang="en-US" altLang="zh-CN" sz="2800">
                  <a:latin typeface="Times New Roman" pitchFamily="18" charset="0"/>
                  <a:ea typeface="宋体" charset="-122"/>
                </a:rPr>
                <a:t>1k</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83005" name="Text Box 15"/>
            <p:cNvSpPr txBox="1">
              <a:spLocks noChangeArrowheads="1"/>
            </p:cNvSpPr>
            <p:nvPr/>
          </p:nvSpPr>
          <p:spPr bwMode="auto">
            <a:xfrm>
              <a:off x="3923" y="1525"/>
              <a:ext cx="576" cy="345"/>
            </a:xfrm>
            <a:prstGeom prst="rect">
              <a:avLst/>
            </a:prstGeom>
            <a:noFill/>
            <a:ln w="28575">
              <a:solidFill>
                <a:schemeClr val="tx1"/>
              </a:solidFill>
              <a:miter lim="800000"/>
              <a:headEnd/>
              <a:tailEnd/>
            </a:ln>
          </p:spPr>
          <p:txBody>
            <a:bodyPr>
              <a:spAutoFit/>
            </a:bodyPr>
            <a:lstStyle/>
            <a:p>
              <a:pPr eaLnBrk="1" hangingPunct="1"/>
              <a:r>
                <a:rPr lang="en-US" altLang="zh-CN" sz="2800">
                  <a:latin typeface="Times New Roman" pitchFamily="18" charset="0"/>
                  <a:ea typeface="宋体" charset="-122"/>
                </a:rPr>
                <a:t>1k</a:t>
              </a:r>
              <a:r>
                <a:rPr lang="en-US" altLang="zh-CN" sz="2800">
                  <a:latin typeface="Times New Roman" pitchFamily="18" charset="0"/>
                  <a:ea typeface="宋体" charset="-122"/>
                  <a:sym typeface="Symbol" pitchFamily="18" charset="2"/>
                </a:rPr>
                <a:t></a:t>
              </a:r>
              <a:endParaRPr lang="en-US" altLang="zh-CN" sz="2800">
                <a:ea typeface="仿宋_GB2312" pitchFamily="49" charset="-122"/>
              </a:endParaRPr>
            </a:p>
          </p:txBody>
        </p:sp>
        <p:sp>
          <p:nvSpPr>
            <p:cNvPr id="83006" name="Text Box 16"/>
            <p:cNvSpPr txBox="1">
              <a:spLocks noChangeArrowheads="1"/>
            </p:cNvSpPr>
            <p:nvPr/>
          </p:nvSpPr>
          <p:spPr bwMode="auto">
            <a:xfrm>
              <a:off x="4876" y="1525"/>
              <a:ext cx="204" cy="327"/>
            </a:xfrm>
            <a:prstGeom prst="rect">
              <a:avLst/>
            </a:prstGeom>
            <a:noFill/>
            <a:ln w="28575">
              <a:noFill/>
              <a:miter lim="800000"/>
              <a:headEnd/>
              <a:tailEnd/>
            </a:ln>
          </p:spPr>
          <p:txBody>
            <a:bodyPr>
              <a:spAutoFit/>
            </a:bodyPr>
            <a:lstStyle/>
            <a:p>
              <a:pPr eaLnBrk="1" hangingPunct="1"/>
              <a:r>
                <a:rPr lang="en-US" altLang="zh-CN" sz="2800" i="1">
                  <a:latin typeface="Times New Roman" pitchFamily="18" charset="0"/>
                  <a:ea typeface="宋体" charset="-122"/>
                </a:rPr>
                <a:t>R</a:t>
              </a:r>
              <a:endParaRPr lang="en-US" altLang="zh-CN" sz="2800">
                <a:ea typeface="仿宋_GB2312" pitchFamily="49" charset="-122"/>
              </a:endParaRPr>
            </a:p>
          </p:txBody>
        </p:sp>
        <p:sp>
          <p:nvSpPr>
            <p:cNvPr id="83007" name="Text Box 17"/>
            <p:cNvSpPr txBox="1">
              <a:spLocks noChangeArrowheads="1"/>
            </p:cNvSpPr>
            <p:nvPr/>
          </p:nvSpPr>
          <p:spPr bwMode="auto">
            <a:xfrm>
              <a:off x="2562" y="1570"/>
              <a:ext cx="250" cy="327"/>
            </a:xfrm>
            <a:prstGeom prst="rect">
              <a:avLst/>
            </a:prstGeom>
            <a:noFill/>
            <a:ln w="28575">
              <a:noFill/>
              <a:miter lim="800000"/>
              <a:headEnd/>
              <a:tailEnd/>
            </a:ln>
          </p:spPr>
          <p:txBody>
            <a:bodyPr>
              <a:spAutoFit/>
            </a:bodyPr>
            <a:lstStyle/>
            <a:p>
              <a:pPr eaLnBrk="1" hangingPunct="1"/>
              <a:r>
                <a:rPr lang="en-US" altLang="zh-CN" sz="2800" i="1">
                  <a:latin typeface="Times New Roman" pitchFamily="18" charset="0"/>
                  <a:ea typeface="宋体" charset="-122"/>
                </a:rPr>
                <a:t>E</a:t>
              </a:r>
              <a:endParaRPr lang="en-US" altLang="zh-CN" sz="2800">
                <a:latin typeface="Times New Roman" pitchFamily="18" charset="0"/>
                <a:ea typeface="仿宋_GB2312" pitchFamily="49" charset="-122"/>
              </a:endParaRPr>
            </a:p>
          </p:txBody>
        </p:sp>
        <p:sp>
          <p:nvSpPr>
            <p:cNvPr id="83008" name="Rectangle 18"/>
            <p:cNvSpPr>
              <a:spLocks noChangeArrowheads="1"/>
            </p:cNvSpPr>
            <p:nvPr/>
          </p:nvSpPr>
          <p:spPr bwMode="auto">
            <a:xfrm>
              <a:off x="3016" y="1207"/>
              <a:ext cx="1814" cy="998"/>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83009" name="Line 19"/>
            <p:cNvSpPr>
              <a:spLocks noChangeShapeType="1"/>
            </p:cNvSpPr>
            <p:nvPr/>
          </p:nvSpPr>
          <p:spPr bwMode="auto">
            <a:xfrm flipV="1">
              <a:off x="4694" y="754"/>
              <a:ext cx="0" cy="453"/>
            </a:xfrm>
            <a:prstGeom prst="line">
              <a:avLst/>
            </a:prstGeom>
            <a:noFill/>
            <a:ln w="28575">
              <a:solidFill>
                <a:schemeClr val="tx1"/>
              </a:solidFill>
              <a:round/>
              <a:headEnd type="oval" w="sm" len="sm"/>
              <a:tailEnd type="none" w="sm" len="sm"/>
            </a:ln>
          </p:spPr>
          <p:txBody>
            <a:bodyPr wrap="none" anchor="ctr"/>
            <a:lstStyle/>
            <a:p>
              <a:endParaRPr lang="zh-CN" altLang="en-US"/>
            </a:p>
          </p:txBody>
        </p:sp>
        <p:sp>
          <p:nvSpPr>
            <p:cNvPr id="83010" name="Rectangle 20"/>
            <p:cNvSpPr>
              <a:spLocks noChangeArrowheads="1"/>
            </p:cNvSpPr>
            <p:nvPr/>
          </p:nvSpPr>
          <p:spPr bwMode="auto">
            <a:xfrm>
              <a:off x="4150" y="116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3011" name="Rectangle 21"/>
            <p:cNvSpPr>
              <a:spLocks noChangeArrowheads="1"/>
            </p:cNvSpPr>
            <p:nvPr/>
          </p:nvSpPr>
          <p:spPr bwMode="auto">
            <a:xfrm>
              <a:off x="3288" y="116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3012" name="Rectangle 22"/>
            <p:cNvSpPr>
              <a:spLocks noChangeArrowheads="1"/>
            </p:cNvSpPr>
            <p:nvPr/>
          </p:nvSpPr>
          <p:spPr bwMode="auto">
            <a:xfrm>
              <a:off x="3787" y="70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3013" name="Rectangle 23"/>
            <p:cNvSpPr>
              <a:spLocks noChangeArrowheads="1"/>
            </p:cNvSpPr>
            <p:nvPr/>
          </p:nvSpPr>
          <p:spPr bwMode="auto">
            <a:xfrm>
              <a:off x="4749" y="152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3014" name="Rectangle 24"/>
            <p:cNvSpPr>
              <a:spLocks noChangeArrowheads="1"/>
            </p:cNvSpPr>
            <p:nvPr/>
          </p:nvSpPr>
          <p:spPr bwMode="auto">
            <a:xfrm>
              <a:off x="3878" y="152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3015" name="Text Box 25"/>
            <p:cNvSpPr txBox="1">
              <a:spLocks noChangeArrowheads="1"/>
            </p:cNvSpPr>
            <p:nvPr/>
          </p:nvSpPr>
          <p:spPr bwMode="auto">
            <a:xfrm>
              <a:off x="2699" y="1842"/>
              <a:ext cx="250" cy="327"/>
            </a:xfrm>
            <a:prstGeom prst="rect">
              <a:avLst/>
            </a:prstGeom>
            <a:noFill/>
            <a:ln w="28575">
              <a:noFill/>
              <a:miter lim="800000"/>
              <a:headEnd/>
              <a:tailEnd/>
            </a:ln>
          </p:spPr>
          <p:txBody>
            <a:bodyPr>
              <a:spAutoFit/>
            </a:bodyPr>
            <a:lstStyle/>
            <a:p>
              <a:pPr eaLnBrk="1" hangingPunct="1"/>
              <a:r>
                <a:rPr lang="en-US" altLang="zh-CN" sz="2800" i="1">
                  <a:latin typeface="宋体" charset="-122"/>
                  <a:ea typeface="宋体" charset="-122"/>
                </a:rPr>
                <a:t>-</a:t>
              </a:r>
              <a:endParaRPr lang="en-US" altLang="zh-CN" sz="2800">
                <a:latin typeface="宋体" charset="-122"/>
                <a:ea typeface="宋体" charset="-122"/>
              </a:endParaRPr>
            </a:p>
          </p:txBody>
        </p:sp>
        <p:sp>
          <p:nvSpPr>
            <p:cNvPr id="83016" name="Text Box 26"/>
            <p:cNvSpPr txBox="1">
              <a:spLocks noChangeArrowheads="1"/>
            </p:cNvSpPr>
            <p:nvPr/>
          </p:nvSpPr>
          <p:spPr bwMode="auto">
            <a:xfrm>
              <a:off x="2699" y="1207"/>
              <a:ext cx="250" cy="327"/>
            </a:xfrm>
            <a:prstGeom prst="rect">
              <a:avLst/>
            </a:prstGeom>
            <a:noFill/>
            <a:ln w="28575">
              <a:noFill/>
              <a:miter lim="800000"/>
              <a:headEnd/>
              <a:tailEnd/>
            </a:ln>
          </p:spPr>
          <p:txBody>
            <a:bodyPr>
              <a:spAutoFit/>
            </a:bodyPr>
            <a:lstStyle/>
            <a:p>
              <a:pPr eaLnBrk="1" hangingPunct="1"/>
              <a:r>
                <a:rPr lang="en-US" altLang="zh-CN" sz="2800" i="1">
                  <a:latin typeface="Times New Roman" pitchFamily="18" charset="0"/>
                  <a:ea typeface="宋体" charset="-122"/>
                </a:rPr>
                <a:t>+</a:t>
              </a:r>
              <a:endParaRPr lang="en-US" altLang="zh-CN" sz="2800">
                <a:latin typeface="Times New Roman" pitchFamily="18" charset="0"/>
                <a:ea typeface="仿宋_GB2312" pitchFamily="49" charset="-122"/>
              </a:endParaRPr>
            </a:p>
          </p:txBody>
        </p:sp>
      </p:grpSp>
      <p:grpSp>
        <p:nvGrpSpPr>
          <p:cNvPr id="3" name="Group 27"/>
          <p:cNvGrpSpPr>
            <a:grpSpLocks/>
          </p:cNvGrpSpPr>
          <p:nvPr/>
        </p:nvGrpSpPr>
        <p:grpSpPr bwMode="auto">
          <a:xfrm>
            <a:off x="5076825" y="620713"/>
            <a:ext cx="3563938" cy="2663825"/>
            <a:chOff x="2835" y="2160"/>
            <a:chExt cx="2245" cy="1678"/>
          </a:xfrm>
        </p:grpSpPr>
        <p:sp>
          <p:nvSpPr>
            <p:cNvPr id="82982" name="Oval 28"/>
            <p:cNvSpPr>
              <a:spLocks noChangeArrowheads="1"/>
            </p:cNvSpPr>
            <p:nvPr/>
          </p:nvSpPr>
          <p:spPr bwMode="auto">
            <a:xfrm>
              <a:off x="2835" y="288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82983" name="Line 29"/>
            <p:cNvSpPr>
              <a:spLocks noChangeShapeType="1"/>
            </p:cNvSpPr>
            <p:nvPr/>
          </p:nvSpPr>
          <p:spPr bwMode="auto">
            <a:xfrm>
              <a:off x="3923" y="2478"/>
              <a:ext cx="0" cy="1360"/>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82984" name="Text Box 30"/>
            <p:cNvSpPr txBox="1">
              <a:spLocks noChangeArrowheads="1"/>
            </p:cNvSpPr>
            <p:nvPr/>
          </p:nvSpPr>
          <p:spPr bwMode="auto">
            <a:xfrm>
              <a:off x="3061" y="2160"/>
              <a:ext cx="94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1/3k</a:t>
              </a:r>
              <a:r>
                <a:rPr kumimoji="1" lang="en-US" altLang="zh-CN" sz="2800">
                  <a:latin typeface="Times New Roman" pitchFamily="18" charset="0"/>
                  <a:ea typeface="宋体" charset="-122"/>
                  <a:sym typeface="Symbol" pitchFamily="18" charset="2"/>
                </a:rPr>
                <a:t></a:t>
              </a:r>
            </a:p>
          </p:txBody>
        </p:sp>
        <p:sp>
          <p:nvSpPr>
            <p:cNvPr id="82985" name="Text Box 31"/>
            <p:cNvSpPr txBox="1">
              <a:spLocks noChangeArrowheads="1"/>
            </p:cNvSpPr>
            <p:nvPr/>
          </p:nvSpPr>
          <p:spPr bwMode="auto">
            <a:xfrm>
              <a:off x="4195" y="2160"/>
              <a:ext cx="79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1/3k</a:t>
              </a:r>
              <a:r>
                <a:rPr kumimoji="1" lang="en-US" altLang="zh-CN" sz="2800">
                  <a:latin typeface="Times New Roman" pitchFamily="18" charset="0"/>
                  <a:ea typeface="宋体" charset="-122"/>
                  <a:sym typeface="Symbol" pitchFamily="18" charset="2"/>
                </a:rPr>
                <a:t></a:t>
              </a:r>
            </a:p>
          </p:txBody>
        </p:sp>
        <p:sp>
          <p:nvSpPr>
            <p:cNvPr id="82986" name="Text Box 32"/>
            <p:cNvSpPr txBox="1">
              <a:spLocks noChangeArrowheads="1"/>
            </p:cNvSpPr>
            <p:nvPr/>
          </p:nvSpPr>
          <p:spPr bwMode="auto">
            <a:xfrm>
              <a:off x="3923" y="3294"/>
              <a:ext cx="659"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1k</a:t>
              </a:r>
              <a:r>
                <a:rPr kumimoji="1" lang="en-US" altLang="zh-CN" sz="2800">
                  <a:latin typeface="Times New Roman" pitchFamily="18" charset="0"/>
                  <a:ea typeface="宋体" charset="-122"/>
                  <a:sym typeface="Symbol" pitchFamily="18" charset="2"/>
                </a:rPr>
                <a:t></a:t>
              </a:r>
            </a:p>
          </p:txBody>
        </p:sp>
        <p:sp>
          <p:nvSpPr>
            <p:cNvPr id="82987" name="Text Box 33"/>
            <p:cNvSpPr txBox="1">
              <a:spLocks noChangeArrowheads="1"/>
            </p:cNvSpPr>
            <p:nvPr/>
          </p:nvSpPr>
          <p:spPr bwMode="auto">
            <a:xfrm>
              <a:off x="4876" y="2976"/>
              <a:ext cx="20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endParaRPr kumimoji="1" lang="en-US" altLang="zh-CN" sz="2800">
                <a:latin typeface="Times New Roman" pitchFamily="18" charset="0"/>
                <a:ea typeface="宋体" charset="-122"/>
                <a:sym typeface="Symbol" pitchFamily="18" charset="2"/>
              </a:endParaRPr>
            </a:p>
          </p:txBody>
        </p:sp>
        <p:sp>
          <p:nvSpPr>
            <p:cNvPr id="82988" name="Text Box 34"/>
            <p:cNvSpPr txBox="1">
              <a:spLocks noChangeArrowheads="1"/>
            </p:cNvSpPr>
            <p:nvPr/>
          </p:nvSpPr>
          <p:spPr bwMode="auto">
            <a:xfrm>
              <a:off x="3198" y="2886"/>
              <a:ext cx="25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E</a:t>
              </a:r>
              <a:endParaRPr kumimoji="1" lang="en-US" altLang="zh-CN" sz="2800">
                <a:latin typeface="Times New Roman" pitchFamily="18" charset="0"/>
                <a:ea typeface="宋体" charset="-122"/>
              </a:endParaRPr>
            </a:p>
          </p:txBody>
        </p:sp>
        <p:sp>
          <p:nvSpPr>
            <p:cNvPr id="82989" name="Text Box 35"/>
            <p:cNvSpPr txBox="1">
              <a:spLocks noChangeArrowheads="1"/>
            </p:cNvSpPr>
            <p:nvPr/>
          </p:nvSpPr>
          <p:spPr bwMode="auto">
            <a:xfrm>
              <a:off x="3923" y="2750"/>
              <a:ext cx="738"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1/3k</a:t>
              </a:r>
              <a:r>
                <a:rPr kumimoji="1" lang="en-US" altLang="zh-CN" sz="2800">
                  <a:latin typeface="Times New Roman" pitchFamily="18" charset="0"/>
                  <a:ea typeface="宋体" charset="-122"/>
                  <a:sym typeface="Symbol" pitchFamily="18" charset="2"/>
                </a:rPr>
                <a:t></a:t>
              </a:r>
            </a:p>
          </p:txBody>
        </p:sp>
        <p:sp>
          <p:nvSpPr>
            <p:cNvPr id="82990" name="Rectangle 36"/>
            <p:cNvSpPr>
              <a:spLocks noChangeArrowheads="1"/>
            </p:cNvSpPr>
            <p:nvPr/>
          </p:nvSpPr>
          <p:spPr bwMode="auto">
            <a:xfrm>
              <a:off x="3016" y="2478"/>
              <a:ext cx="1814" cy="1360"/>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82991" name="Rectangle 37"/>
            <p:cNvSpPr>
              <a:spLocks noChangeArrowheads="1"/>
            </p:cNvSpPr>
            <p:nvPr/>
          </p:nvSpPr>
          <p:spPr bwMode="auto">
            <a:xfrm>
              <a:off x="4286" y="243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2992" name="Rectangle 38"/>
            <p:cNvSpPr>
              <a:spLocks noChangeArrowheads="1"/>
            </p:cNvSpPr>
            <p:nvPr/>
          </p:nvSpPr>
          <p:spPr bwMode="auto">
            <a:xfrm>
              <a:off x="3288" y="243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2993" name="Rectangle 39"/>
            <p:cNvSpPr>
              <a:spLocks noChangeArrowheads="1"/>
            </p:cNvSpPr>
            <p:nvPr/>
          </p:nvSpPr>
          <p:spPr bwMode="auto">
            <a:xfrm>
              <a:off x="3842" y="329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2994" name="Rectangle 40"/>
            <p:cNvSpPr>
              <a:spLocks noChangeArrowheads="1"/>
            </p:cNvSpPr>
            <p:nvPr/>
          </p:nvSpPr>
          <p:spPr bwMode="auto">
            <a:xfrm>
              <a:off x="3842" y="275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2995" name="Rectangle 41"/>
            <p:cNvSpPr>
              <a:spLocks noChangeArrowheads="1"/>
            </p:cNvSpPr>
            <p:nvPr/>
          </p:nvSpPr>
          <p:spPr bwMode="auto">
            <a:xfrm>
              <a:off x="4749" y="2976"/>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2996" name="Text Box 42"/>
            <p:cNvSpPr txBox="1">
              <a:spLocks noChangeArrowheads="1"/>
            </p:cNvSpPr>
            <p:nvPr/>
          </p:nvSpPr>
          <p:spPr bwMode="auto">
            <a:xfrm>
              <a:off x="3107" y="2568"/>
              <a:ext cx="25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endParaRPr>
            </a:p>
          </p:txBody>
        </p:sp>
        <p:sp>
          <p:nvSpPr>
            <p:cNvPr id="82997" name="Text Box 43"/>
            <p:cNvSpPr txBox="1">
              <a:spLocks noChangeArrowheads="1"/>
            </p:cNvSpPr>
            <p:nvPr/>
          </p:nvSpPr>
          <p:spPr bwMode="auto">
            <a:xfrm>
              <a:off x="3107" y="3249"/>
              <a:ext cx="25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宋体" charset="-122"/>
                  <a:ea typeface="宋体" charset="-122"/>
                </a:rPr>
                <a:t>-</a:t>
              </a:r>
              <a:endParaRPr kumimoji="1" lang="en-US" altLang="zh-CN" sz="2800">
                <a:latin typeface="宋体" charset="-122"/>
                <a:ea typeface="宋体" charset="-122"/>
              </a:endParaRPr>
            </a:p>
          </p:txBody>
        </p:sp>
      </p:grpSp>
      <p:grpSp>
        <p:nvGrpSpPr>
          <p:cNvPr id="4" name="Group 44"/>
          <p:cNvGrpSpPr>
            <a:grpSpLocks/>
          </p:cNvGrpSpPr>
          <p:nvPr/>
        </p:nvGrpSpPr>
        <p:grpSpPr bwMode="auto">
          <a:xfrm>
            <a:off x="5219700" y="3429000"/>
            <a:ext cx="3563938" cy="2735263"/>
            <a:chOff x="2789" y="391"/>
            <a:chExt cx="2245" cy="1723"/>
          </a:xfrm>
        </p:grpSpPr>
        <p:sp>
          <p:nvSpPr>
            <p:cNvPr id="82964" name="Line 45"/>
            <p:cNvSpPr>
              <a:spLocks noChangeShapeType="1"/>
            </p:cNvSpPr>
            <p:nvPr/>
          </p:nvSpPr>
          <p:spPr bwMode="auto">
            <a:xfrm>
              <a:off x="4195" y="754"/>
              <a:ext cx="0" cy="1360"/>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82965" name="Line 46"/>
            <p:cNvSpPr>
              <a:spLocks noChangeShapeType="1"/>
            </p:cNvSpPr>
            <p:nvPr/>
          </p:nvSpPr>
          <p:spPr bwMode="auto">
            <a:xfrm>
              <a:off x="3470" y="1162"/>
              <a:ext cx="720" cy="0"/>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82966" name="Oval 47"/>
            <p:cNvSpPr>
              <a:spLocks noChangeArrowheads="1"/>
            </p:cNvSpPr>
            <p:nvPr/>
          </p:nvSpPr>
          <p:spPr bwMode="auto">
            <a:xfrm>
              <a:off x="2789" y="116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sp>
          <p:nvSpPr>
            <p:cNvPr id="82967" name="Line 48"/>
            <p:cNvSpPr>
              <a:spLocks noChangeShapeType="1"/>
            </p:cNvSpPr>
            <p:nvPr/>
          </p:nvSpPr>
          <p:spPr bwMode="auto">
            <a:xfrm>
              <a:off x="3470" y="754"/>
              <a:ext cx="0" cy="1360"/>
            </a:xfrm>
            <a:prstGeom prst="line">
              <a:avLst/>
            </a:prstGeom>
            <a:noFill/>
            <a:ln w="28575">
              <a:solidFill>
                <a:schemeClr val="tx1"/>
              </a:solidFill>
              <a:round/>
              <a:headEnd type="oval" w="med" len="med"/>
              <a:tailEnd type="oval" w="med" len="med"/>
            </a:ln>
          </p:spPr>
          <p:txBody>
            <a:bodyPr wrap="none" anchor="ctr"/>
            <a:lstStyle/>
            <a:p>
              <a:endParaRPr lang="zh-CN" altLang="en-US"/>
            </a:p>
          </p:txBody>
        </p:sp>
        <p:sp>
          <p:nvSpPr>
            <p:cNvPr id="82968" name="Text Box 49"/>
            <p:cNvSpPr txBox="1">
              <a:spLocks noChangeArrowheads="1"/>
            </p:cNvSpPr>
            <p:nvPr/>
          </p:nvSpPr>
          <p:spPr bwMode="auto">
            <a:xfrm>
              <a:off x="3560" y="391"/>
              <a:ext cx="94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1k</a:t>
              </a:r>
              <a:r>
                <a:rPr kumimoji="1" lang="en-US" altLang="zh-CN" sz="2800">
                  <a:latin typeface="Times New Roman" pitchFamily="18" charset="0"/>
                  <a:ea typeface="宋体" charset="-122"/>
                  <a:sym typeface="Symbol" pitchFamily="18" charset="2"/>
                </a:rPr>
                <a:t></a:t>
              </a:r>
            </a:p>
          </p:txBody>
        </p:sp>
        <p:sp>
          <p:nvSpPr>
            <p:cNvPr id="82969" name="Text Box 50"/>
            <p:cNvSpPr txBox="1">
              <a:spLocks noChangeArrowheads="1"/>
            </p:cNvSpPr>
            <p:nvPr/>
          </p:nvSpPr>
          <p:spPr bwMode="auto">
            <a:xfrm>
              <a:off x="3560" y="845"/>
              <a:ext cx="79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3k</a:t>
              </a:r>
              <a:r>
                <a:rPr kumimoji="1" lang="en-US" altLang="zh-CN" sz="2800">
                  <a:latin typeface="Times New Roman" pitchFamily="18" charset="0"/>
                  <a:ea typeface="宋体" charset="-122"/>
                  <a:sym typeface="Symbol" pitchFamily="18" charset="2"/>
                </a:rPr>
                <a:t></a:t>
              </a:r>
            </a:p>
          </p:txBody>
        </p:sp>
        <p:sp>
          <p:nvSpPr>
            <p:cNvPr id="82970" name="Text Box 51"/>
            <p:cNvSpPr txBox="1">
              <a:spLocks noChangeArrowheads="1"/>
            </p:cNvSpPr>
            <p:nvPr/>
          </p:nvSpPr>
          <p:spPr bwMode="auto">
            <a:xfrm>
              <a:off x="4195" y="1525"/>
              <a:ext cx="659"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3k</a:t>
              </a:r>
              <a:r>
                <a:rPr kumimoji="1" lang="en-US" altLang="zh-CN" sz="2800">
                  <a:latin typeface="Times New Roman" pitchFamily="18" charset="0"/>
                  <a:ea typeface="宋体" charset="-122"/>
                  <a:sym typeface="Symbol" pitchFamily="18" charset="2"/>
                </a:rPr>
                <a:t></a:t>
              </a:r>
            </a:p>
          </p:txBody>
        </p:sp>
        <p:sp>
          <p:nvSpPr>
            <p:cNvPr id="82971" name="Text Box 52"/>
            <p:cNvSpPr txBox="1">
              <a:spLocks noChangeArrowheads="1"/>
            </p:cNvSpPr>
            <p:nvPr/>
          </p:nvSpPr>
          <p:spPr bwMode="auto">
            <a:xfrm>
              <a:off x="4830" y="1252"/>
              <a:ext cx="20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R</a:t>
              </a:r>
              <a:endParaRPr kumimoji="1" lang="en-US" altLang="zh-CN" sz="2800">
                <a:latin typeface="Times New Roman" pitchFamily="18" charset="0"/>
                <a:ea typeface="宋体" charset="-122"/>
                <a:sym typeface="Symbol" pitchFamily="18" charset="2"/>
              </a:endParaRPr>
            </a:p>
          </p:txBody>
        </p:sp>
        <p:sp>
          <p:nvSpPr>
            <p:cNvPr id="82972" name="Text Box 53"/>
            <p:cNvSpPr txBox="1">
              <a:spLocks noChangeArrowheads="1"/>
            </p:cNvSpPr>
            <p:nvPr/>
          </p:nvSpPr>
          <p:spPr bwMode="auto">
            <a:xfrm>
              <a:off x="3152" y="1117"/>
              <a:ext cx="25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E</a:t>
              </a:r>
              <a:endParaRPr kumimoji="1" lang="en-US" altLang="zh-CN" sz="2800">
                <a:latin typeface="Times New Roman" pitchFamily="18" charset="0"/>
                <a:ea typeface="宋体" charset="-122"/>
              </a:endParaRPr>
            </a:p>
          </p:txBody>
        </p:sp>
        <p:sp>
          <p:nvSpPr>
            <p:cNvPr id="82973" name="Text Box 54"/>
            <p:cNvSpPr txBox="1">
              <a:spLocks noChangeArrowheads="1"/>
            </p:cNvSpPr>
            <p:nvPr/>
          </p:nvSpPr>
          <p:spPr bwMode="auto">
            <a:xfrm>
              <a:off x="3515" y="1525"/>
              <a:ext cx="738"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3k</a:t>
              </a:r>
              <a:r>
                <a:rPr kumimoji="1" lang="en-US" altLang="zh-CN" sz="2800">
                  <a:latin typeface="Times New Roman" pitchFamily="18" charset="0"/>
                  <a:ea typeface="宋体" charset="-122"/>
                  <a:sym typeface="Symbol" pitchFamily="18" charset="2"/>
                </a:rPr>
                <a:t></a:t>
              </a:r>
            </a:p>
          </p:txBody>
        </p:sp>
        <p:sp>
          <p:nvSpPr>
            <p:cNvPr id="82974" name="Rectangle 55"/>
            <p:cNvSpPr>
              <a:spLocks noChangeArrowheads="1"/>
            </p:cNvSpPr>
            <p:nvPr/>
          </p:nvSpPr>
          <p:spPr bwMode="auto">
            <a:xfrm>
              <a:off x="2971" y="754"/>
              <a:ext cx="1814" cy="1360"/>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82975" name="Rectangle 56"/>
            <p:cNvSpPr>
              <a:spLocks noChangeArrowheads="1"/>
            </p:cNvSpPr>
            <p:nvPr/>
          </p:nvSpPr>
          <p:spPr bwMode="auto">
            <a:xfrm>
              <a:off x="3696" y="111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2976" name="Rectangle 57"/>
            <p:cNvSpPr>
              <a:spLocks noChangeArrowheads="1"/>
            </p:cNvSpPr>
            <p:nvPr/>
          </p:nvSpPr>
          <p:spPr bwMode="auto">
            <a:xfrm>
              <a:off x="3696" y="70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2977" name="Rectangle 58"/>
            <p:cNvSpPr>
              <a:spLocks noChangeArrowheads="1"/>
            </p:cNvSpPr>
            <p:nvPr/>
          </p:nvSpPr>
          <p:spPr bwMode="auto">
            <a:xfrm>
              <a:off x="4114" y="152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2978" name="Rectangle 59"/>
            <p:cNvSpPr>
              <a:spLocks noChangeArrowheads="1"/>
            </p:cNvSpPr>
            <p:nvPr/>
          </p:nvSpPr>
          <p:spPr bwMode="auto">
            <a:xfrm>
              <a:off x="3388" y="152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2979" name="Rectangle 60"/>
            <p:cNvSpPr>
              <a:spLocks noChangeArrowheads="1"/>
            </p:cNvSpPr>
            <p:nvPr/>
          </p:nvSpPr>
          <p:spPr bwMode="auto">
            <a:xfrm>
              <a:off x="4703" y="125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2980" name="Text Box 61"/>
            <p:cNvSpPr txBox="1">
              <a:spLocks noChangeArrowheads="1"/>
            </p:cNvSpPr>
            <p:nvPr/>
          </p:nvSpPr>
          <p:spPr bwMode="auto">
            <a:xfrm>
              <a:off x="3061" y="844"/>
              <a:ext cx="25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endParaRPr>
            </a:p>
          </p:txBody>
        </p:sp>
        <p:sp>
          <p:nvSpPr>
            <p:cNvPr id="82981" name="Text Box 62"/>
            <p:cNvSpPr txBox="1">
              <a:spLocks noChangeArrowheads="1"/>
            </p:cNvSpPr>
            <p:nvPr/>
          </p:nvSpPr>
          <p:spPr bwMode="auto">
            <a:xfrm>
              <a:off x="3061" y="1525"/>
              <a:ext cx="25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宋体" charset="-122"/>
                  <a:ea typeface="宋体" charset="-122"/>
                </a:rPr>
                <a:t>-</a:t>
              </a:r>
              <a:endParaRPr kumimoji="1" lang="en-US" altLang="zh-CN" sz="2800">
                <a:latin typeface="宋体" charset="-122"/>
                <a:ea typeface="宋体" charset="-122"/>
              </a:endParaRPr>
            </a:p>
          </p:txBody>
        </p:sp>
      </p:grpSp>
      <p:sp>
        <p:nvSpPr>
          <p:cNvPr id="425023" name="Oval 63"/>
          <p:cNvSpPr>
            <a:spLocks noChangeArrowheads="1"/>
          </p:cNvSpPr>
          <p:nvPr/>
        </p:nvSpPr>
        <p:spPr bwMode="auto">
          <a:xfrm>
            <a:off x="755650" y="1844675"/>
            <a:ext cx="3167063" cy="1728788"/>
          </a:xfrm>
          <a:prstGeom prst="ellipse">
            <a:avLst/>
          </a:prstGeom>
          <a:noFill/>
          <a:ln w="28575">
            <a:solidFill>
              <a:srgbClr val="339933"/>
            </a:solidFill>
            <a:prstDash val="dash"/>
            <a:round/>
            <a:headEnd/>
            <a:tailEnd/>
          </a:ln>
        </p:spPr>
        <p:txBody>
          <a:bodyPr wrap="none" anchor="ctr"/>
          <a:lstStyle/>
          <a:p>
            <a:endParaRPr lang="zh-CN" altLang="en-US">
              <a:ea typeface="宋体" charset="-122"/>
            </a:endParaRPr>
          </a:p>
        </p:txBody>
      </p:sp>
      <p:grpSp>
        <p:nvGrpSpPr>
          <p:cNvPr id="82955" name="Group 64"/>
          <p:cNvGrpSpPr>
            <a:grpSpLocks/>
          </p:cNvGrpSpPr>
          <p:nvPr/>
        </p:nvGrpSpPr>
        <p:grpSpPr bwMode="auto">
          <a:xfrm>
            <a:off x="8316913" y="6446838"/>
            <a:ext cx="792162" cy="366712"/>
            <a:chOff x="5193" y="4020"/>
            <a:chExt cx="499" cy="231"/>
          </a:xfrm>
        </p:grpSpPr>
        <p:pic>
          <p:nvPicPr>
            <p:cNvPr id="82962" name="Picture 65"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82963" name="Text Box 66">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82956" name="Group 67"/>
          <p:cNvGrpSpPr>
            <a:grpSpLocks/>
          </p:cNvGrpSpPr>
          <p:nvPr/>
        </p:nvGrpSpPr>
        <p:grpSpPr bwMode="auto">
          <a:xfrm>
            <a:off x="7453313" y="6446838"/>
            <a:ext cx="792162" cy="366712"/>
            <a:chOff x="4649" y="4020"/>
            <a:chExt cx="499" cy="231"/>
          </a:xfrm>
        </p:grpSpPr>
        <p:pic>
          <p:nvPicPr>
            <p:cNvPr id="82960" name="Picture 68"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82961" name="Text Box 69">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82957" name="Group 70"/>
          <p:cNvGrpSpPr>
            <a:grpSpLocks/>
          </p:cNvGrpSpPr>
          <p:nvPr/>
        </p:nvGrpSpPr>
        <p:grpSpPr bwMode="auto">
          <a:xfrm>
            <a:off x="6588125" y="6446838"/>
            <a:ext cx="792163" cy="366712"/>
            <a:chOff x="5193" y="4020"/>
            <a:chExt cx="499" cy="231"/>
          </a:xfrm>
        </p:grpSpPr>
        <p:pic>
          <p:nvPicPr>
            <p:cNvPr id="82958" name="Picture 71"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82959" name="Text Box 72">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24965"/>
                                        </p:tgtEl>
                                        <p:attrNameLst>
                                          <p:attrName>style.visibility</p:attrName>
                                        </p:attrNameLst>
                                      </p:cBhvr>
                                      <p:to>
                                        <p:strVal val="visible"/>
                                      </p:to>
                                    </p:set>
                                    <p:anim calcmode="lin" valueType="num">
                                      <p:cBhvr>
                                        <p:cTn id="7" dur="1000" fill="hold"/>
                                        <p:tgtEl>
                                          <p:spTgt spid="424965"/>
                                        </p:tgtEl>
                                        <p:attrNameLst>
                                          <p:attrName>ppt_w</p:attrName>
                                        </p:attrNameLst>
                                      </p:cBhvr>
                                      <p:tavLst>
                                        <p:tav tm="0">
                                          <p:val>
                                            <p:fltVal val="0"/>
                                          </p:val>
                                        </p:tav>
                                        <p:tav tm="100000">
                                          <p:val>
                                            <p:strVal val="#ppt_w"/>
                                          </p:val>
                                        </p:tav>
                                      </p:tavLst>
                                    </p:anim>
                                    <p:anim calcmode="lin" valueType="num">
                                      <p:cBhvr>
                                        <p:cTn id="8" dur="1000" fill="hold"/>
                                        <p:tgtEl>
                                          <p:spTgt spid="424965"/>
                                        </p:tgtEl>
                                        <p:attrNameLst>
                                          <p:attrName>ppt_h</p:attrName>
                                        </p:attrNameLst>
                                      </p:cBhvr>
                                      <p:tavLst>
                                        <p:tav tm="0">
                                          <p:val>
                                            <p:fltVal val="0"/>
                                          </p:val>
                                        </p:tav>
                                        <p:tav tm="100000">
                                          <p:val>
                                            <p:strVal val="#ppt_h"/>
                                          </p:val>
                                        </p:tav>
                                      </p:tavLst>
                                    </p:anim>
                                    <p:anim calcmode="lin" valueType="num">
                                      <p:cBhvr>
                                        <p:cTn id="9" dur="1000" fill="hold"/>
                                        <p:tgtEl>
                                          <p:spTgt spid="42496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24965"/>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424962"/>
                                        </p:tgtEl>
                                        <p:attrNameLst>
                                          <p:attrName>style.visibility</p:attrName>
                                        </p:attrNameLst>
                                      </p:cBhvr>
                                      <p:to>
                                        <p:strVal val="visible"/>
                                      </p:to>
                                    </p:set>
                                    <p:anim calcmode="lin" valueType="num">
                                      <p:cBhvr additive="base">
                                        <p:cTn id="14" dur="500" fill="hold"/>
                                        <p:tgtEl>
                                          <p:spTgt spid="424962"/>
                                        </p:tgtEl>
                                        <p:attrNameLst>
                                          <p:attrName>ppt_x</p:attrName>
                                        </p:attrNameLst>
                                      </p:cBhvr>
                                      <p:tavLst>
                                        <p:tav tm="0">
                                          <p:val>
                                            <p:strVal val="0-#ppt_w/2"/>
                                          </p:val>
                                        </p:tav>
                                        <p:tav tm="100000">
                                          <p:val>
                                            <p:strVal val="#ppt_x"/>
                                          </p:val>
                                        </p:tav>
                                      </p:tavLst>
                                    </p:anim>
                                    <p:anim calcmode="lin" valueType="num">
                                      <p:cBhvr additive="base">
                                        <p:cTn id="15" dur="500" fill="hold"/>
                                        <p:tgtEl>
                                          <p:spTgt spid="424962"/>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1" presetClass="entr" presetSubtype="0" fill="hold" grpId="0" nodeType="clickEffect">
                                  <p:stCondLst>
                                    <p:cond delay="0"/>
                                  </p:stCondLst>
                                  <p:childTnLst>
                                    <p:set>
                                      <p:cBhvr>
                                        <p:cTn id="23" dur="1" fill="hold">
                                          <p:stCondLst>
                                            <p:cond delay="0"/>
                                          </p:stCondLst>
                                        </p:cTn>
                                        <p:tgtEl>
                                          <p:spTgt spid="425023"/>
                                        </p:tgtEl>
                                        <p:attrNameLst>
                                          <p:attrName>style.visibility</p:attrName>
                                        </p:attrNameLst>
                                      </p:cBhvr>
                                      <p:to>
                                        <p:strVal val="visible"/>
                                      </p:to>
                                    </p:set>
                                    <p:animEffect transition="in" filter="fade">
                                      <p:cBhvr>
                                        <p:cTn id="24" dur="770" decel="100000"/>
                                        <p:tgtEl>
                                          <p:spTgt spid="425023"/>
                                        </p:tgtEl>
                                      </p:cBhvr>
                                    </p:animEffect>
                                    <p:animScale>
                                      <p:cBhvr>
                                        <p:cTn id="25" dur="770" decel="100000"/>
                                        <p:tgtEl>
                                          <p:spTgt spid="425023"/>
                                        </p:tgtEl>
                                      </p:cBhvr>
                                      <p:from x="10000" y="10000"/>
                                      <p:to x="200000" y="450000"/>
                                    </p:animScale>
                                    <p:animScale>
                                      <p:cBhvr>
                                        <p:cTn id="26" dur="1230" accel="100000" fill="hold">
                                          <p:stCondLst>
                                            <p:cond delay="770"/>
                                          </p:stCondLst>
                                        </p:cTn>
                                        <p:tgtEl>
                                          <p:spTgt spid="425023"/>
                                        </p:tgtEl>
                                      </p:cBhvr>
                                      <p:from x="200000" y="450000"/>
                                      <p:to x="100000" y="100000"/>
                                    </p:animScale>
                                    <p:set>
                                      <p:cBhvr>
                                        <p:cTn id="27" dur="770" fill="hold"/>
                                        <p:tgtEl>
                                          <p:spTgt spid="425023"/>
                                        </p:tgtEl>
                                        <p:attrNameLst>
                                          <p:attrName>ppt_x</p:attrName>
                                        </p:attrNameLst>
                                      </p:cBhvr>
                                      <p:to>
                                        <p:strVal val="(0.5)"/>
                                      </p:to>
                                    </p:set>
                                    <p:anim from="(0.5)" to="(#ppt_x)" calcmode="lin" valueType="num">
                                      <p:cBhvr>
                                        <p:cTn id="28" dur="1230" accel="100000" fill="hold">
                                          <p:stCondLst>
                                            <p:cond delay="770"/>
                                          </p:stCondLst>
                                        </p:cTn>
                                        <p:tgtEl>
                                          <p:spTgt spid="425023"/>
                                        </p:tgtEl>
                                        <p:attrNameLst>
                                          <p:attrName>ppt_x</p:attrName>
                                        </p:attrNameLst>
                                      </p:cBhvr>
                                    </p:anim>
                                    <p:set>
                                      <p:cBhvr>
                                        <p:cTn id="29" dur="770" fill="hold"/>
                                        <p:tgtEl>
                                          <p:spTgt spid="425023"/>
                                        </p:tgtEl>
                                        <p:attrNameLst>
                                          <p:attrName>ppt_y</p:attrName>
                                        </p:attrNameLst>
                                      </p:cBhvr>
                                      <p:to>
                                        <p:strVal val="(#ppt_y+0.4)"/>
                                      </p:to>
                                    </p:set>
                                    <p:anim from="(#ppt_y+0.4)" to="(#ppt_y)" calcmode="lin" valueType="num">
                                      <p:cBhvr>
                                        <p:cTn id="30" dur="1230" accel="100000" fill="hold">
                                          <p:stCondLst>
                                            <p:cond delay="770"/>
                                          </p:stCondLst>
                                        </p:cTn>
                                        <p:tgtEl>
                                          <p:spTgt spid="425023"/>
                                        </p:tgtEl>
                                        <p:attrNameLst>
                                          <p:attrName>ppt_y</p:attrName>
                                        </p:attrNameLst>
                                      </p:cBhvr>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24963"/>
                                        </p:tgtEl>
                                        <p:attrNameLst>
                                          <p:attrName>style.visibility</p:attrName>
                                        </p:attrNameLst>
                                      </p:cBhvr>
                                      <p:to>
                                        <p:strVal val="visible"/>
                                      </p:to>
                                    </p:set>
                                    <p:animEffect transition="in" filter="wipe(down)">
                                      <p:cBhvr>
                                        <p:cTn id="35" dur="500"/>
                                        <p:tgtEl>
                                          <p:spTgt spid="424963"/>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1" presetClass="entr" presetSubtype="0" fill="hold" grpId="0" nodeType="clickEffect">
                                  <p:stCondLst>
                                    <p:cond delay="0"/>
                                  </p:stCondLst>
                                  <p:childTnLst>
                                    <p:set>
                                      <p:cBhvr>
                                        <p:cTn id="43" dur="1" fill="hold">
                                          <p:stCondLst>
                                            <p:cond delay="0"/>
                                          </p:stCondLst>
                                        </p:cTn>
                                        <p:tgtEl>
                                          <p:spTgt spid="424964"/>
                                        </p:tgtEl>
                                        <p:attrNameLst>
                                          <p:attrName>style.visibility</p:attrName>
                                        </p:attrNameLst>
                                      </p:cBhvr>
                                      <p:to>
                                        <p:strVal val="visible"/>
                                      </p:to>
                                    </p:set>
                                    <p:animEffect transition="in" filter="fade">
                                      <p:cBhvr>
                                        <p:cTn id="44" dur="770" decel="100000"/>
                                        <p:tgtEl>
                                          <p:spTgt spid="424964"/>
                                        </p:tgtEl>
                                      </p:cBhvr>
                                    </p:animEffect>
                                    <p:animScale>
                                      <p:cBhvr>
                                        <p:cTn id="45" dur="770" decel="100000"/>
                                        <p:tgtEl>
                                          <p:spTgt spid="424964"/>
                                        </p:tgtEl>
                                      </p:cBhvr>
                                      <p:from x="10000" y="10000"/>
                                      <p:to x="200000" y="450000"/>
                                    </p:animScale>
                                    <p:animScale>
                                      <p:cBhvr>
                                        <p:cTn id="46" dur="1230" accel="100000" fill="hold">
                                          <p:stCondLst>
                                            <p:cond delay="770"/>
                                          </p:stCondLst>
                                        </p:cTn>
                                        <p:tgtEl>
                                          <p:spTgt spid="424964"/>
                                        </p:tgtEl>
                                      </p:cBhvr>
                                      <p:from x="200000" y="450000"/>
                                      <p:to x="100000" y="100000"/>
                                    </p:animScale>
                                    <p:set>
                                      <p:cBhvr>
                                        <p:cTn id="47" dur="770" fill="hold"/>
                                        <p:tgtEl>
                                          <p:spTgt spid="424964"/>
                                        </p:tgtEl>
                                        <p:attrNameLst>
                                          <p:attrName>ppt_x</p:attrName>
                                        </p:attrNameLst>
                                      </p:cBhvr>
                                      <p:to>
                                        <p:strVal val="(0.5)"/>
                                      </p:to>
                                    </p:set>
                                    <p:anim from="(0.5)" to="(#ppt_x)" calcmode="lin" valueType="num">
                                      <p:cBhvr>
                                        <p:cTn id="48" dur="1230" accel="100000" fill="hold">
                                          <p:stCondLst>
                                            <p:cond delay="770"/>
                                          </p:stCondLst>
                                        </p:cTn>
                                        <p:tgtEl>
                                          <p:spTgt spid="424964"/>
                                        </p:tgtEl>
                                        <p:attrNameLst>
                                          <p:attrName>ppt_x</p:attrName>
                                        </p:attrNameLst>
                                      </p:cBhvr>
                                    </p:anim>
                                    <p:set>
                                      <p:cBhvr>
                                        <p:cTn id="49" dur="770" fill="hold"/>
                                        <p:tgtEl>
                                          <p:spTgt spid="424964"/>
                                        </p:tgtEl>
                                        <p:attrNameLst>
                                          <p:attrName>ppt_y</p:attrName>
                                        </p:attrNameLst>
                                      </p:cBhvr>
                                      <p:to>
                                        <p:strVal val="(#ppt_y+0.4)"/>
                                      </p:to>
                                    </p:set>
                                    <p:anim from="(#ppt_y+0.4)" to="(#ppt_y)" calcmode="lin" valueType="num">
                                      <p:cBhvr>
                                        <p:cTn id="50" dur="1230" accel="100000" fill="hold">
                                          <p:stCondLst>
                                            <p:cond delay="770"/>
                                          </p:stCondLst>
                                        </p:cTn>
                                        <p:tgtEl>
                                          <p:spTgt spid="424964"/>
                                        </p:tgtEl>
                                        <p:attrNameLst>
                                          <p:attrName>ppt_y</p:attrName>
                                        </p:attrNameLst>
                                      </p:cBhvr>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24966"/>
                                        </p:tgtEl>
                                        <p:attrNameLst>
                                          <p:attrName>style.visibility</p:attrName>
                                        </p:attrNameLst>
                                      </p:cBhvr>
                                      <p:to>
                                        <p:strVal val="visible"/>
                                      </p:to>
                                    </p:set>
                                    <p:animEffect transition="in" filter="wipe(up)">
                                      <p:cBhvr>
                                        <p:cTn id="55" dur="500"/>
                                        <p:tgtEl>
                                          <p:spTgt spid="424966"/>
                                        </p:tgtEl>
                                      </p:cBhvr>
                                    </p:animEffect>
                                  </p:childTnLst>
                                </p:cTn>
                              </p:par>
                            </p:childTnLst>
                          </p:cTn>
                        </p:par>
                        <p:par>
                          <p:cTn id="56" fill="hold" nodeType="afterGroup">
                            <p:stCondLst>
                              <p:cond delay="500"/>
                            </p:stCondLst>
                            <p:childTnLst>
                              <p:par>
                                <p:cTn id="57" presetID="3" presetClass="entr" presetSubtype="10" fill="hold" nodeType="after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utoUpdateAnimBg="0"/>
      <p:bldP spid="424963" grpId="0" animBg="1"/>
      <p:bldP spid="424964" grpId="0" animBg="1"/>
      <p:bldP spid="424965" grpId="0"/>
      <p:bldP spid="424966" grpId="0" animBg="1"/>
      <p:bldP spid="42502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323850" y="549275"/>
            <a:ext cx="1079500" cy="519113"/>
          </a:xfrm>
          <a:prstGeom prst="rect">
            <a:avLst/>
          </a:prstGeom>
          <a:noFill/>
          <a:ln w="12700">
            <a:noFill/>
            <a:miter lim="800000"/>
            <a:headEnd/>
            <a:tailEnd/>
          </a:ln>
        </p:spPr>
        <p:txBody>
          <a:bodyPr>
            <a:spAutoFit/>
          </a:bodyPr>
          <a:lstStyle/>
          <a:p>
            <a:pPr eaLnBrk="1" hangingPunct="1"/>
            <a:r>
              <a:rPr lang="zh-CN" altLang="en-US" sz="2800" b="1">
                <a:solidFill>
                  <a:schemeClr val="accent2"/>
                </a:solidFill>
                <a:latin typeface="Times New Roman" pitchFamily="18" charset="0"/>
                <a:ea typeface="宋体" charset="-122"/>
              </a:rPr>
              <a:t>例</a:t>
            </a:r>
            <a:r>
              <a:rPr lang="en-US" altLang="zh-CN" sz="2800">
                <a:solidFill>
                  <a:schemeClr val="accent2"/>
                </a:solidFill>
                <a:latin typeface="Times New Roman" pitchFamily="18" charset="0"/>
                <a:ea typeface="宋体" charset="-122"/>
              </a:rPr>
              <a:t>2</a:t>
            </a:r>
            <a:endParaRPr lang="en-US" altLang="zh-CN" sz="2800">
              <a:solidFill>
                <a:schemeClr val="accent2"/>
              </a:solidFill>
              <a:ea typeface="仿宋_GB2312" pitchFamily="49" charset="-122"/>
            </a:endParaRPr>
          </a:p>
        </p:txBody>
      </p:sp>
      <p:sp>
        <p:nvSpPr>
          <p:cNvPr id="425987" name="Text Box 3"/>
          <p:cNvSpPr txBox="1">
            <a:spLocks noChangeArrowheads="1"/>
          </p:cNvSpPr>
          <p:nvPr/>
        </p:nvSpPr>
        <p:spPr bwMode="auto">
          <a:xfrm>
            <a:off x="1403350" y="549275"/>
            <a:ext cx="5832475" cy="457200"/>
          </a:xfrm>
          <a:prstGeom prst="rect">
            <a:avLst/>
          </a:prstGeom>
          <a:noFill/>
          <a:ln w="9525">
            <a:noFill/>
            <a:miter lim="800000"/>
            <a:headEnd/>
            <a:tailEnd/>
          </a:ln>
        </p:spPr>
        <p:txBody>
          <a:bodyPr>
            <a:spAutoFit/>
          </a:bodyPr>
          <a:lstStyle/>
          <a:p>
            <a:pPr eaLnBrk="1" hangingPunct="1">
              <a:spcBef>
                <a:spcPct val="50000"/>
              </a:spcBef>
            </a:pPr>
            <a:r>
              <a:rPr lang="zh-CN" altLang="en-US" sz="2400" b="1">
                <a:solidFill>
                  <a:schemeClr val="accent2"/>
                </a:solidFill>
                <a:latin typeface="楷体_GB2312" pitchFamily="49" charset="-122"/>
                <a:ea typeface="楷体_GB2312" pitchFamily="49" charset="-122"/>
              </a:rPr>
              <a:t>计算</a:t>
            </a:r>
            <a:r>
              <a:rPr lang="en-US" altLang="zh-CN" sz="2400">
                <a:solidFill>
                  <a:schemeClr val="accent2"/>
                </a:solidFill>
                <a:latin typeface="Times New Roman" pitchFamily="18" charset="0"/>
                <a:ea typeface="楷体_GB2312" pitchFamily="49" charset="-122"/>
              </a:rPr>
              <a:t>90</a:t>
            </a:r>
            <a:r>
              <a:rPr lang="en-US" altLang="zh-CN" sz="2400">
                <a:solidFill>
                  <a:schemeClr val="accent2"/>
                </a:solidFill>
                <a:latin typeface="Times New Roman" pitchFamily="18" charset="0"/>
                <a:ea typeface="楷体_GB2312" pitchFamily="49" charset="-122"/>
                <a:sym typeface="Symbol" pitchFamily="18" charset="2"/>
              </a:rPr>
              <a:t></a:t>
            </a:r>
            <a:r>
              <a:rPr lang="zh-CN" altLang="en-US" sz="2400" b="1">
                <a:solidFill>
                  <a:schemeClr val="accent2"/>
                </a:solidFill>
                <a:latin typeface="楷体_GB2312" pitchFamily="49" charset="-122"/>
                <a:ea typeface="楷体_GB2312" pitchFamily="49" charset="-122"/>
                <a:sym typeface="Symbol" pitchFamily="18" charset="2"/>
              </a:rPr>
              <a:t>电阻吸收的功率</a:t>
            </a:r>
          </a:p>
        </p:txBody>
      </p:sp>
      <p:graphicFrame>
        <p:nvGraphicFramePr>
          <p:cNvPr id="425988" name="Object 4"/>
          <p:cNvGraphicFramePr>
            <a:graphicFrameLocks noChangeAspect="1"/>
          </p:cNvGraphicFramePr>
          <p:nvPr/>
        </p:nvGraphicFramePr>
        <p:xfrm>
          <a:off x="5219700" y="3141663"/>
          <a:ext cx="3470275" cy="806450"/>
        </p:xfrm>
        <a:graphic>
          <a:graphicData uri="http://schemas.openxmlformats.org/presentationml/2006/ole">
            <p:oleObj spid="_x0000_s83972" name="公式" r:id="rId3" imgW="1428727" imgH="380876" progId="Equation.3">
              <p:embed/>
            </p:oleObj>
          </a:graphicData>
        </a:graphic>
      </p:graphicFrame>
      <p:graphicFrame>
        <p:nvGraphicFramePr>
          <p:cNvPr id="425989" name="Object 5"/>
          <p:cNvGraphicFramePr>
            <a:graphicFrameLocks noChangeAspect="1"/>
          </p:cNvGraphicFramePr>
          <p:nvPr/>
        </p:nvGraphicFramePr>
        <p:xfrm>
          <a:off x="5435600" y="4149725"/>
          <a:ext cx="3095625" cy="425450"/>
        </p:xfrm>
        <a:graphic>
          <a:graphicData uri="http://schemas.openxmlformats.org/presentationml/2006/ole">
            <p:oleObj spid="_x0000_s83973" name="公式" r:id="rId4" imgW="1095321" imgH="180855" progId="Equation.3">
              <p:embed/>
            </p:oleObj>
          </a:graphicData>
        </a:graphic>
      </p:graphicFrame>
      <p:graphicFrame>
        <p:nvGraphicFramePr>
          <p:cNvPr id="425990" name="Object 6"/>
          <p:cNvGraphicFramePr>
            <a:graphicFrameLocks noChangeAspect="1"/>
          </p:cNvGraphicFramePr>
          <p:nvPr/>
        </p:nvGraphicFramePr>
        <p:xfrm>
          <a:off x="5364163" y="4724400"/>
          <a:ext cx="3343275" cy="901700"/>
        </p:xfrm>
        <a:graphic>
          <a:graphicData uri="http://schemas.openxmlformats.org/presentationml/2006/ole">
            <p:oleObj spid="_x0000_s83974" name="公式" r:id="rId5" imgW="1352535" imgH="447550" progId="Equation.3">
              <p:embed/>
            </p:oleObj>
          </a:graphicData>
        </a:graphic>
      </p:graphicFrame>
      <p:graphicFrame>
        <p:nvGraphicFramePr>
          <p:cNvPr id="425991" name="Object 7"/>
          <p:cNvGraphicFramePr>
            <a:graphicFrameLocks noChangeAspect="1"/>
          </p:cNvGraphicFramePr>
          <p:nvPr/>
        </p:nvGraphicFramePr>
        <p:xfrm>
          <a:off x="3132138" y="5589588"/>
          <a:ext cx="5735637" cy="576262"/>
        </p:xfrm>
        <a:graphic>
          <a:graphicData uri="http://schemas.openxmlformats.org/presentationml/2006/ole">
            <p:oleObj spid="_x0000_s83975" name="公式" r:id="rId6" imgW="2095538" imgH="247529" progId="Equation.3">
              <p:embed/>
            </p:oleObj>
          </a:graphicData>
        </a:graphic>
      </p:graphicFrame>
      <p:sp>
        <p:nvSpPr>
          <p:cNvPr id="425992" name="Oval 8"/>
          <p:cNvSpPr>
            <a:spLocks noChangeArrowheads="1"/>
          </p:cNvSpPr>
          <p:nvPr/>
        </p:nvSpPr>
        <p:spPr bwMode="auto">
          <a:xfrm>
            <a:off x="3059113" y="981075"/>
            <a:ext cx="2232025" cy="1728788"/>
          </a:xfrm>
          <a:prstGeom prst="ellipse">
            <a:avLst/>
          </a:prstGeom>
          <a:noFill/>
          <a:ln w="28575">
            <a:solidFill>
              <a:srgbClr val="339933"/>
            </a:solidFill>
            <a:prstDash val="dash"/>
            <a:round/>
            <a:headEnd/>
            <a:tailEnd/>
          </a:ln>
        </p:spPr>
        <p:txBody>
          <a:bodyPr wrap="none" anchor="ctr"/>
          <a:lstStyle/>
          <a:p>
            <a:endParaRPr lang="zh-CN" altLang="en-US">
              <a:ea typeface="宋体" charset="-122"/>
            </a:endParaRPr>
          </a:p>
        </p:txBody>
      </p:sp>
      <p:grpSp>
        <p:nvGrpSpPr>
          <p:cNvPr id="2" name="Group 9"/>
          <p:cNvGrpSpPr>
            <a:grpSpLocks/>
          </p:cNvGrpSpPr>
          <p:nvPr/>
        </p:nvGrpSpPr>
        <p:grpSpPr bwMode="auto">
          <a:xfrm>
            <a:off x="395288" y="1196975"/>
            <a:ext cx="4522787" cy="2087563"/>
            <a:chOff x="2381" y="482"/>
            <a:chExt cx="2849" cy="1315"/>
          </a:xfrm>
        </p:grpSpPr>
        <p:sp>
          <p:nvSpPr>
            <p:cNvPr id="84032" name="Oval 10"/>
            <p:cNvSpPr>
              <a:spLocks noChangeArrowheads="1"/>
            </p:cNvSpPr>
            <p:nvPr/>
          </p:nvSpPr>
          <p:spPr bwMode="auto">
            <a:xfrm>
              <a:off x="2381" y="102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ea typeface="仿宋_GB2312" pitchFamily="49" charset="-122"/>
              </a:endParaRPr>
            </a:p>
          </p:txBody>
        </p:sp>
        <p:grpSp>
          <p:nvGrpSpPr>
            <p:cNvPr id="84033" name="Group 11"/>
            <p:cNvGrpSpPr>
              <a:grpSpLocks/>
            </p:cNvGrpSpPr>
            <p:nvPr/>
          </p:nvGrpSpPr>
          <p:grpSpPr bwMode="auto">
            <a:xfrm>
              <a:off x="2562" y="527"/>
              <a:ext cx="2625" cy="1270"/>
              <a:chOff x="385" y="935"/>
              <a:chExt cx="2903" cy="1270"/>
            </a:xfrm>
          </p:grpSpPr>
          <p:sp>
            <p:nvSpPr>
              <p:cNvPr id="84053" name="Rectangle 12"/>
              <p:cNvSpPr>
                <a:spLocks noChangeArrowheads="1"/>
              </p:cNvSpPr>
              <p:nvPr/>
            </p:nvSpPr>
            <p:spPr bwMode="auto">
              <a:xfrm>
                <a:off x="385" y="935"/>
                <a:ext cx="2903" cy="1270"/>
              </a:xfrm>
              <a:prstGeom prst="rect">
                <a:avLst/>
              </a:prstGeom>
              <a:noFill/>
              <a:ln w="28575">
                <a:solidFill>
                  <a:schemeClr val="tx1"/>
                </a:solidFill>
                <a:miter lim="800000"/>
                <a:headEnd/>
                <a:tailEnd/>
              </a:ln>
            </p:spPr>
            <p:txBody>
              <a:bodyPr wrap="none" anchor="ctr"/>
              <a:lstStyle/>
              <a:p>
                <a:pPr algn="ctr" eaLnBrk="1" hangingPunct="1"/>
                <a:endParaRPr lang="zh-CN" altLang="en-US" sz="2800">
                  <a:ea typeface="仿宋_GB2312" pitchFamily="49" charset="-122"/>
                </a:endParaRPr>
              </a:p>
            </p:txBody>
          </p:sp>
          <p:sp>
            <p:nvSpPr>
              <p:cNvPr id="84054" name="Line 13"/>
              <p:cNvSpPr>
                <a:spLocks noChangeShapeType="1"/>
              </p:cNvSpPr>
              <p:nvPr/>
            </p:nvSpPr>
            <p:spPr bwMode="auto">
              <a:xfrm>
                <a:off x="1247" y="935"/>
                <a:ext cx="0" cy="1270"/>
              </a:xfrm>
              <a:prstGeom prst="line">
                <a:avLst/>
              </a:prstGeom>
              <a:noFill/>
              <a:ln w="28575">
                <a:solidFill>
                  <a:schemeClr val="tx1"/>
                </a:solidFill>
                <a:round/>
                <a:headEnd type="oval" w="med" len="med"/>
                <a:tailEnd type="oval" w="med" len="med"/>
              </a:ln>
            </p:spPr>
            <p:txBody>
              <a:bodyPr/>
              <a:lstStyle/>
              <a:p>
                <a:endParaRPr lang="zh-CN" altLang="en-US"/>
              </a:p>
            </p:txBody>
          </p:sp>
          <p:sp>
            <p:nvSpPr>
              <p:cNvPr id="84055" name="Line 14"/>
              <p:cNvSpPr>
                <a:spLocks noChangeShapeType="1"/>
              </p:cNvSpPr>
              <p:nvPr/>
            </p:nvSpPr>
            <p:spPr bwMode="auto">
              <a:xfrm>
                <a:off x="2245" y="935"/>
                <a:ext cx="0" cy="1270"/>
              </a:xfrm>
              <a:prstGeom prst="line">
                <a:avLst/>
              </a:prstGeom>
              <a:noFill/>
              <a:ln w="28575">
                <a:solidFill>
                  <a:schemeClr val="tx1"/>
                </a:solidFill>
                <a:round/>
                <a:headEnd type="oval" w="med" len="med"/>
                <a:tailEnd type="oval" w="med" len="med"/>
              </a:ln>
            </p:spPr>
            <p:txBody>
              <a:bodyPr/>
              <a:lstStyle/>
              <a:p>
                <a:endParaRPr lang="zh-CN" altLang="en-US"/>
              </a:p>
            </p:txBody>
          </p:sp>
          <p:sp>
            <p:nvSpPr>
              <p:cNvPr id="84056" name="Line 15"/>
              <p:cNvSpPr>
                <a:spLocks noChangeShapeType="1"/>
              </p:cNvSpPr>
              <p:nvPr/>
            </p:nvSpPr>
            <p:spPr bwMode="auto">
              <a:xfrm>
                <a:off x="2245" y="1570"/>
                <a:ext cx="1043" cy="0"/>
              </a:xfrm>
              <a:prstGeom prst="line">
                <a:avLst/>
              </a:prstGeom>
              <a:noFill/>
              <a:ln w="28575">
                <a:solidFill>
                  <a:schemeClr val="tx1"/>
                </a:solidFill>
                <a:round/>
                <a:headEnd type="oval" w="med" len="med"/>
                <a:tailEnd type="oval" w="med" len="med"/>
              </a:ln>
            </p:spPr>
            <p:txBody>
              <a:bodyPr/>
              <a:lstStyle/>
              <a:p>
                <a:endParaRPr lang="zh-CN" altLang="en-US"/>
              </a:p>
            </p:txBody>
          </p:sp>
        </p:grpSp>
        <p:sp>
          <p:nvSpPr>
            <p:cNvPr id="84034" name="Text Box 16"/>
            <p:cNvSpPr txBox="1">
              <a:spLocks noChangeArrowheads="1"/>
            </p:cNvSpPr>
            <p:nvPr/>
          </p:nvSpPr>
          <p:spPr bwMode="auto">
            <a:xfrm>
              <a:off x="2744" y="572"/>
              <a:ext cx="447"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a:t>
              </a:r>
              <a:r>
                <a:rPr kumimoji="1" lang="en-US" altLang="zh-CN" sz="2800">
                  <a:latin typeface="Times New Roman" pitchFamily="18" charset="0"/>
                  <a:ea typeface="宋体" charset="-122"/>
                  <a:sym typeface="Symbol" pitchFamily="18" charset="2"/>
                </a:rPr>
                <a:t></a:t>
              </a:r>
            </a:p>
          </p:txBody>
        </p:sp>
        <p:sp>
          <p:nvSpPr>
            <p:cNvPr id="84035" name="Text Box 17"/>
            <p:cNvSpPr txBox="1">
              <a:spLocks noChangeArrowheads="1"/>
            </p:cNvSpPr>
            <p:nvPr/>
          </p:nvSpPr>
          <p:spPr bwMode="auto">
            <a:xfrm>
              <a:off x="3470" y="572"/>
              <a:ext cx="58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4</a:t>
              </a:r>
              <a:r>
                <a:rPr kumimoji="1" lang="en-US" altLang="zh-CN" sz="2800">
                  <a:latin typeface="Times New Roman" pitchFamily="18" charset="0"/>
                  <a:ea typeface="宋体" charset="-122"/>
                  <a:sym typeface="Symbol" pitchFamily="18" charset="2"/>
                </a:rPr>
                <a:t></a:t>
              </a:r>
            </a:p>
          </p:txBody>
        </p:sp>
        <p:sp>
          <p:nvSpPr>
            <p:cNvPr id="84036" name="Text Box 18"/>
            <p:cNvSpPr txBox="1">
              <a:spLocks noChangeArrowheads="1"/>
            </p:cNvSpPr>
            <p:nvPr/>
          </p:nvSpPr>
          <p:spPr bwMode="auto">
            <a:xfrm>
              <a:off x="3808" y="1344"/>
              <a:ext cx="61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a:t>
              </a:r>
              <a:r>
                <a:rPr kumimoji="1" lang="en-US" altLang="zh-CN" sz="2800">
                  <a:latin typeface="Times New Roman" pitchFamily="18" charset="0"/>
                  <a:ea typeface="宋体" charset="-122"/>
                  <a:sym typeface="Symbol" pitchFamily="18" charset="2"/>
                </a:rPr>
                <a:t></a:t>
              </a:r>
            </a:p>
          </p:txBody>
        </p:sp>
        <p:sp>
          <p:nvSpPr>
            <p:cNvPr id="84037" name="Text Box 19"/>
            <p:cNvSpPr txBox="1">
              <a:spLocks noChangeArrowheads="1"/>
            </p:cNvSpPr>
            <p:nvPr/>
          </p:nvSpPr>
          <p:spPr bwMode="auto">
            <a:xfrm>
              <a:off x="2608" y="799"/>
              <a:ext cx="185"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sym typeface="Symbol" pitchFamily="18" charset="2"/>
              </a:endParaRPr>
            </a:p>
          </p:txBody>
        </p:sp>
        <p:sp>
          <p:nvSpPr>
            <p:cNvPr id="84038" name="Text Box 20"/>
            <p:cNvSpPr txBox="1">
              <a:spLocks noChangeArrowheads="1"/>
            </p:cNvSpPr>
            <p:nvPr/>
          </p:nvSpPr>
          <p:spPr bwMode="auto">
            <a:xfrm>
              <a:off x="2744" y="1071"/>
              <a:ext cx="53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20V</a:t>
              </a:r>
            </a:p>
          </p:txBody>
        </p:sp>
        <p:sp>
          <p:nvSpPr>
            <p:cNvPr id="84039" name="Text Box 21"/>
            <p:cNvSpPr txBox="1">
              <a:spLocks noChangeArrowheads="1"/>
            </p:cNvSpPr>
            <p:nvPr/>
          </p:nvSpPr>
          <p:spPr bwMode="auto">
            <a:xfrm>
              <a:off x="3379" y="1026"/>
              <a:ext cx="55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90</a:t>
              </a:r>
              <a:r>
                <a:rPr kumimoji="1" lang="en-US" altLang="zh-CN" sz="2800">
                  <a:latin typeface="Times New Roman" pitchFamily="18" charset="0"/>
                  <a:ea typeface="宋体" charset="-122"/>
                  <a:sym typeface="Symbol" pitchFamily="18" charset="2"/>
                </a:rPr>
                <a:t></a:t>
              </a:r>
            </a:p>
          </p:txBody>
        </p:sp>
        <p:sp>
          <p:nvSpPr>
            <p:cNvPr id="84040" name="Text Box 22"/>
            <p:cNvSpPr txBox="1">
              <a:spLocks noChangeArrowheads="1"/>
            </p:cNvSpPr>
            <p:nvPr/>
          </p:nvSpPr>
          <p:spPr bwMode="auto">
            <a:xfrm>
              <a:off x="4422" y="845"/>
              <a:ext cx="547"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9</a:t>
              </a:r>
              <a:r>
                <a:rPr kumimoji="1" lang="en-US" altLang="zh-CN" sz="2800">
                  <a:latin typeface="Times New Roman" pitchFamily="18" charset="0"/>
                  <a:ea typeface="宋体" charset="-122"/>
                  <a:sym typeface="Symbol" pitchFamily="18" charset="2"/>
                </a:rPr>
                <a:t></a:t>
              </a:r>
            </a:p>
          </p:txBody>
        </p:sp>
        <p:sp>
          <p:nvSpPr>
            <p:cNvPr id="84041" name="Text Box 23"/>
            <p:cNvSpPr txBox="1">
              <a:spLocks noChangeArrowheads="1"/>
            </p:cNvSpPr>
            <p:nvPr/>
          </p:nvSpPr>
          <p:spPr bwMode="auto">
            <a:xfrm>
              <a:off x="4694" y="663"/>
              <a:ext cx="53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9</a:t>
              </a:r>
              <a:r>
                <a:rPr kumimoji="1" lang="en-US" altLang="zh-CN" sz="2800">
                  <a:latin typeface="Times New Roman" pitchFamily="18" charset="0"/>
                  <a:ea typeface="宋体" charset="-122"/>
                  <a:sym typeface="Symbol" pitchFamily="18" charset="2"/>
                </a:rPr>
                <a:t></a:t>
              </a:r>
            </a:p>
          </p:txBody>
        </p:sp>
        <p:sp>
          <p:nvSpPr>
            <p:cNvPr id="84042" name="Text Box 24"/>
            <p:cNvSpPr txBox="1">
              <a:spLocks noChangeArrowheads="1"/>
            </p:cNvSpPr>
            <p:nvPr/>
          </p:nvSpPr>
          <p:spPr bwMode="auto">
            <a:xfrm>
              <a:off x="3833" y="709"/>
              <a:ext cx="612"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9</a:t>
              </a:r>
              <a:r>
                <a:rPr kumimoji="1" lang="en-US" altLang="zh-CN" sz="2800">
                  <a:latin typeface="Times New Roman" pitchFamily="18" charset="0"/>
                  <a:ea typeface="宋体" charset="-122"/>
                  <a:sym typeface="Symbol" pitchFamily="18" charset="2"/>
                </a:rPr>
                <a:t></a:t>
              </a:r>
            </a:p>
          </p:txBody>
        </p:sp>
        <p:sp>
          <p:nvSpPr>
            <p:cNvPr id="84043" name="Text Box 25"/>
            <p:cNvSpPr txBox="1">
              <a:spLocks noChangeArrowheads="1"/>
            </p:cNvSpPr>
            <p:nvPr/>
          </p:nvSpPr>
          <p:spPr bwMode="auto">
            <a:xfrm>
              <a:off x="4694" y="1344"/>
              <a:ext cx="487"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9</a:t>
              </a:r>
              <a:r>
                <a:rPr kumimoji="1" lang="en-US" altLang="zh-CN" sz="2800">
                  <a:latin typeface="Times New Roman" pitchFamily="18" charset="0"/>
                  <a:ea typeface="宋体" charset="-122"/>
                  <a:sym typeface="Symbol" pitchFamily="18" charset="2"/>
                </a:rPr>
                <a:t></a:t>
              </a:r>
            </a:p>
          </p:txBody>
        </p:sp>
        <p:sp>
          <p:nvSpPr>
            <p:cNvPr id="84044" name="Text Box 26"/>
            <p:cNvSpPr txBox="1">
              <a:spLocks noChangeArrowheads="1"/>
            </p:cNvSpPr>
            <p:nvPr/>
          </p:nvSpPr>
          <p:spPr bwMode="auto">
            <a:xfrm>
              <a:off x="2562" y="1289"/>
              <a:ext cx="36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宋体" charset="-122"/>
                  <a:ea typeface="宋体" charset="-122"/>
                </a:rPr>
                <a:t>-</a:t>
              </a:r>
              <a:endParaRPr kumimoji="1" lang="en-US" altLang="zh-CN" sz="2800">
                <a:latin typeface="宋体" charset="-122"/>
                <a:ea typeface="宋体" charset="-122"/>
                <a:sym typeface="Symbol" pitchFamily="18" charset="2"/>
              </a:endParaRPr>
            </a:p>
          </p:txBody>
        </p:sp>
        <p:sp>
          <p:nvSpPr>
            <p:cNvPr id="84045" name="Rectangle 27"/>
            <p:cNvSpPr>
              <a:spLocks noChangeArrowheads="1"/>
            </p:cNvSpPr>
            <p:nvPr/>
          </p:nvSpPr>
          <p:spPr bwMode="auto">
            <a:xfrm>
              <a:off x="5103" y="66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4046" name="Rectangle 28"/>
            <p:cNvSpPr>
              <a:spLocks noChangeArrowheads="1"/>
            </p:cNvSpPr>
            <p:nvPr/>
          </p:nvSpPr>
          <p:spPr bwMode="auto">
            <a:xfrm>
              <a:off x="4195" y="134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4047" name="Rectangle 29"/>
            <p:cNvSpPr>
              <a:spLocks noChangeArrowheads="1"/>
            </p:cNvSpPr>
            <p:nvPr/>
          </p:nvSpPr>
          <p:spPr bwMode="auto">
            <a:xfrm>
              <a:off x="4195" y="663"/>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4048" name="Rectangle 30"/>
            <p:cNvSpPr>
              <a:spLocks noChangeArrowheads="1"/>
            </p:cNvSpPr>
            <p:nvPr/>
          </p:nvSpPr>
          <p:spPr bwMode="auto">
            <a:xfrm>
              <a:off x="3288" y="98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4049" name="Rectangle 31"/>
            <p:cNvSpPr>
              <a:spLocks noChangeArrowheads="1"/>
            </p:cNvSpPr>
            <p:nvPr/>
          </p:nvSpPr>
          <p:spPr bwMode="auto">
            <a:xfrm>
              <a:off x="5103" y="1344"/>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4050" name="Rectangle 32"/>
            <p:cNvSpPr>
              <a:spLocks noChangeArrowheads="1"/>
            </p:cNvSpPr>
            <p:nvPr/>
          </p:nvSpPr>
          <p:spPr bwMode="auto">
            <a:xfrm>
              <a:off x="2789" y="48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4051" name="Rectangle 33"/>
            <p:cNvSpPr>
              <a:spLocks noChangeArrowheads="1"/>
            </p:cNvSpPr>
            <p:nvPr/>
          </p:nvSpPr>
          <p:spPr bwMode="auto">
            <a:xfrm>
              <a:off x="4558" y="1117"/>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4052" name="Rectangle 34"/>
            <p:cNvSpPr>
              <a:spLocks noChangeArrowheads="1"/>
            </p:cNvSpPr>
            <p:nvPr/>
          </p:nvSpPr>
          <p:spPr bwMode="auto">
            <a:xfrm>
              <a:off x="3651" y="48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4" name="Group 35"/>
          <p:cNvGrpSpPr>
            <a:grpSpLocks/>
          </p:cNvGrpSpPr>
          <p:nvPr/>
        </p:nvGrpSpPr>
        <p:grpSpPr bwMode="auto">
          <a:xfrm>
            <a:off x="323850" y="3644900"/>
            <a:ext cx="4916488" cy="1946275"/>
            <a:chOff x="2336" y="436"/>
            <a:chExt cx="3097" cy="1226"/>
          </a:xfrm>
        </p:grpSpPr>
        <p:sp>
          <p:nvSpPr>
            <p:cNvPr id="84005" name="Oval 36"/>
            <p:cNvSpPr>
              <a:spLocks noChangeArrowheads="1"/>
            </p:cNvSpPr>
            <p:nvPr/>
          </p:nvSpPr>
          <p:spPr bwMode="auto">
            <a:xfrm>
              <a:off x="2336" y="98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84006" name="Line 37"/>
            <p:cNvSpPr>
              <a:spLocks noChangeShapeType="1"/>
            </p:cNvSpPr>
            <p:nvPr/>
          </p:nvSpPr>
          <p:spPr bwMode="auto">
            <a:xfrm flipV="1">
              <a:off x="3334" y="527"/>
              <a:ext cx="1495" cy="0"/>
            </a:xfrm>
            <a:prstGeom prst="line">
              <a:avLst/>
            </a:prstGeom>
            <a:noFill/>
            <a:ln w="28575">
              <a:solidFill>
                <a:schemeClr val="tx1"/>
              </a:solidFill>
              <a:round/>
              <a:headEnd type="oval" w="med" len="med"/>
              <a:tailEnd type="oval" w="med" len="med"/>
            </a:ln>
          </p:spPr>
          <p:txBody>
            <a:bodyPr/>
            <a:lstStyle/>
            <a:p>
              <a:endParaRPr lang="zh-CN" altLang="en-US"/>
            </a:p>
          </p:txBody>
        </p:sp>
        <p:sp>
          <p:nvSpPr>
            <p:cNvPr id="84007" name="Rectangle 38"/>
            <p:cNvSpPr>
              <a:spLocks noChangeArrowheads="1"/>
            </p:cNvSpPr>
            <p:nvPr/>
          </p:nvSpPr>
          <p:spPr bwMode="auto">
            <a:xfrm>
              <a:off x="2517" y="527"/>
              <a:ext cx="811" cy="1134"/>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84008" name="Text Box 39"/>
            <p:cNvSpPr txBox="1">
              <a:spLocks noChangeArrowheads="1"/>
            </p:cNvSpPr>
            <p:nvPr/>
          </p:nvSpPr>
          <p:spPr bwMode="auto">
            <a:xfrm>
              <a:off x="5012" y="436"/>
              <a:ext cx="421"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a:t>
              </a:r>
              <a:r>
                <a:rPr kumimoji="1" lang="en-US" altLang="zh-CN" sz="2800">
                  <a:latin typeface="Times New Roman" pitchFamily="18" charset="0"/>
                  <a:ea typeface="宋体" charset="-122"/>
                  <a:sym typeface="Symbol" pitchFamily="18" charset="2"/>
                </a:rPr>
                <a:t></a:t>
              </a:r>
            </a:p>
          </p:txBody>
        </p:sp>
        <p:sp>
          <p:nvSpPr>
            <p:cNvPr id="84009" name="Text Box 40"/>
            <p:cNvSpPr txBox="1">
              <a:spLocks noChangeArrowheads="1"/>
            </p:cNvSpPr>
            <p:nvPr/>
          </p:nvSpPr>
          <p:spPr bwMode="auto">
            <a:xfrm>
              <a:off x="4020" y="572"/>
              <a:ext cx="629"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a:t>
              </a:r>
              <a:r>
                <a:rPr kumimoji="1" lang="en-US" altLang="zh-CN" sz="2800">
                  <a:latin typeface="Times New Roman" pitchFamily="18" charset="0"/>
                  <a:ea typeface="宋体" charset="-122"/>
                  <a:sym typeface="Symbol" pitchFamily="18" charset="2"/>
                </a:rPr>
                <a:t></a:t>
              </a:r>
            </a:p>
          </p:txBody>
        </p:sp>
        <p:sp>
          <p:nvSpPr>
            <p:cNvPr id="84010" name="Text Box 41"/>
            <p:cNvSpPr txBox="1">
              <a:spLocks noChangeArrowheads="1"/>
            </p:cNvSpPr>
            <p:nvPr/>
          </p:nvSpPr>
          <p:spPr bwMode="auto">
            <a:xfrm>
              <a:off x="4468" y="754"/>
              <a:ext cx="582"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3</a:t>
              </a:r>
              <a:r>
                <a:rPr kumimoji="1" lang="en-US" altLang="zh-CN" sz="2800">
                  <a:latin typeface="Times New Roman" pitchFamily="18" charset="0"/>
                  <a:ea typeface="宋体" charset="-122"/>
                  <a:sym typeface="Symbol" pitchFamily="18" charset="2"/>
                </a:rPr>
                <a:t></a:t>
              </a:r>
            </a:p>
          </p:txBody>
        </p:sp>
        <p:sp>
          <p:nvSpPr>
            <p:cNvPr id="84011" name="Line 42"/>
            <p:cNvSpPr>
              <a:spLocks noChangeShapeType="1"/>
            </p:cNvSpPr>
            <p:nvPr/>
          </p:nvSpPr>
          <p:spPr bwMode="auto">
            <a:xfrm>
              <a:off x="3334" y="1661"/>
              <a:ext cx="1915" cy="0"/>
            </a:xfrm>
            <a:prstGeom prst="line">
              <a:avLst/>
            </a:prstGeom>
            <a:noFill/>
            <a:ln w="28575">
              <a:solidFill>
                <a:schemeClr val="tx1"/>
              </a:solidFill>
              <a:round/>
              <a:headEnd type="oval" w="med" len="med"/>
              <a:tailEnd/>
            </a:ln>
          </p:spPr>
          <p:txBody>
            <a:bodyPr/>
            <a:lstStyle/>
            <a:p>
              <a:endParaRPr lang="zh-CN" altLang="en-US"/>
            </a:p>
          </p:txBody>
        </p:sp>
        <p:sp>
          <p:nvSpPr>
            <p:cNvPr id="84012" name="Line 43"/>
            <p:cNvSpPr>
              <a:spLocks noChangeShapeType="1"/>
            </p:cNvSpPr>
            <p:nvPr/>
          </p:nvSpPr>
          <p:spPr bwMode="auto">
            <a:xfrm flipH="1">
              <a:off x="4241" y="527"/>
              <a:ext cx="589" cy="454"/>
            </a:xfrm>
            <a:prstGeom prst="line">
              <a:avLst/>
            </a:prstGeom>
            <a:noFill/>
            <a:ln w="28575">
              <a:solidFill>
                <a:schemeClr val="tx1"/>
              </a:solidFill>
              <a:round/>
              <a:headEnd type="oval" w="med" len="med"/>
              <a:tailEnd type="oval" w="med" len="med"/>
            </a:ln>
          </p:spPr>
          <p:txBody>
            <a:bodyPr/>
            <a:lstStyle/>
            <a:p>
              <a:endParaRPr lang="zh-CN" altLang="en-US"/>
            </a:p>
          </p:txBody>
        </p:sp>
        <p:sp>
          <p:nvSpPr>
            <p:cNvPr id="84013" name="Line 44"/>
            <p:cNvSpPr>
              <a:spLocks noChangeShapeType="1"/>
            </p:cNvSpPr>
            <p:nvPr/>
          </p:nvSpPr>
          <p:spPr bwMode="auto">
            <a:xfrm>
              <a:off x="4241" y="981"/>
              <a:ext cx="3" cy="680"/>
            </a:xfrm>
            <a:prstGeom prst="line">
              <a:avLst/>
            </a:prstGeom>
            <a:noFill/>
            <a:ln w="28575">
              <a:solidFill>
                <a:schemeClr val="tx1"/>
              </a:solidFill>
              <a:round/>
              <a:headEnd type="oval" w="med" len="med"/>
              <a:tailEnd type="oval" w="med" len="med"/>
            </a:ln>
          </p:spPr>
          <p:txBody>
            <a:bodyPr/>
            <a:lstStyle/>
            <a:p>
              <a:endParaRPr lang="zh-CN" altLang="en-US"/>
            </a:p>
          </p:txBody>
        </p:sp>
        <p:sp>
          <p:nvSpPr>
            <p:cNvPr id="84014" name="Line 45"/>
            <p:cNvSpPr>
              <a:spLocks noChangeShapeType="1"/>
            </p:cNvSpPr>
            <p:nvPr/>
          </p:nvSpPr>
          <p:spPr bwMode="auto">
            <a:xfrm flipV="1">
              <a:off x="5239" y="1026"/>
              <a:ext cx="0" cy="636"/>
            </a:xfrm>
            <a:prstGeom prst="line">
              <a:avLst/>
            </a:prstGeom>
            <a:noFill/>
            <a:ln w="28575">
              <a:solidFill>
                <a:schemeClr val="tx1"/>
              </a:solidFill>
              <a:round/>
              <a:headEnd type="oval" w="med" len="med"/>
              <a:tailEnd type="oval" w="med" len="med"/>
            </a:ln>
          </p:spPr>
          <p:txBody>
            <a:bodyPr/>
            <a:lstStyle/>
            <a:p>
              <a:endParaRPr lang="zh-CN" altLang="en-US"/>
            </a:p>
          </p:txBody>
        </p:sp>
        <p:sp>
          <p:nvSpPr>
            <p:cNvPr id="84015" name="Text Box 46"/>
            <p:cNvSpPr txBox="1">
              <a:spLocks noChangeArrowheads="1"/>
            </p:cNvSpPr>
            <p:nvPr/>
          </p:nvSpPr>
          <p:spPr bwMode="auto">
            <a:xfrm>
              <a:off x="2744" y="572"/>
              <a:ext cx="447"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a:t>
              </a:r>
              <a:r>
                <a:rPr kumimoji="1" lang="en-US" altLang="zh-CN" sz="2800">
                  <a:latin typeface="Times New Roman" pitchFamily="18" charset="0"/>
                  <a:ea typeface="宋体" charset="-122"/>
                  <a:sym typeface="Symbol" pitchFamily="18" charset="2"/>
                </a:rPr>
                <a:t></a:t>
              </a:r>
            </a:p>
          </p:txBody>
        </p:sp>
        <p:sp>
          <p:nvSpPr>
            <p:cNvPr id="84016" name="Text Box 47"/>
            <p:cNvSpPr txBox="1">
              <a:spLocks noChangeArrowheads="1"/>
            </p:cNvSpPr>
            <p:nvPr/>
          </p:nvSpPr>
          <p:spPr bwMode="auto">
            <a:xfrm>
              <a:off x="3470" y="572"/>
              <a:ext cx="58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4</a:t>
              </a:r>
              <a:r>
                <a:rPr kumimoji="1" lang="en-US" altLang="zh-CN" sz="2800">
                  <a:latin typeface="Times New Roman" pitchFamily="18" charset="0"/>
                  <a:ea typeface="宋体" charset="-122"/>
                  <a:sym typeface="Symbol" pitchFamily="18" charset="2"/>
                </a:rPr>
                <a:t></a:t>
              </a:r>
            </a:p>
          </p:txBody>
        </p:sp>
        <p:sp>
          <p:nvSpPr>
            <p:cNvPr id="84017" name="Text Box 48"/>
            <p:cNvSpPr txBox="1">
              <a:spLocks noChangeArrowheads="1"/>
            </p:cNvSpPr>
            <p:nvPr/>
          </p:nvSpPr>
          <p:spPr bwMode="auto">
            <a:xfrm>
              <a:off x="4241" y="1162"/>
              <a:ext cx="61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a:t>
              </a:r>
              <a:r>
                <a:rPr kumimoji="1" lang="en-US" altLang="zh-CN" sz="2800">
                  <a:latin typeface="Times New Roman" pitchFamily="18" charset="0"/>
                  <a:ea typeface="宋体" charset="-122"/>
                  <a:sym typeface="Symbol" pitchFamily="18" charset="2"/>
                </a:rPr>
                <a:t></a:t>
              </a:r>
            </a:p>
          </p:txBody>
        </p:sp>
        <p:sp>
          <p:nvSpPr>
            <p:cNvPr id="84018" name="Text Box 49"/>
            <p:cNvSpPr txBox="1">
              <a:spLocks noChangeArrowheads="1"/>
            </p:cNvSpPr>
            <p:nvPr/>
          </p:nvSpPr>
          <p:spPr bwMode="auto">
            <a:xfrm>
              <a:off x="2608" y="799"/>
              <a:ext cx="185"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sym typeface="Symbol" pitchFamily="18" charset="2"/>
              </a:endParaRPr>
            </a:p>
          </p:txBody>
        </p:sp>
        <p:sp>
          <p:nvSpPr>
            <p:cNvPr id="84019" name="Text Box 50"/>
            <p:cNvSpPr txBox="1">
              <a:spLocks noChangeArrowheads="1"/>
            </p:cNvSpPr>
            <p:nvPr/>
          </p:nvSpPr>
          <p:spPr bwMode="auto">
            <a:xfrm>
              <a:off x="2744" y="1071"/>
              <a:ext cx="53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20V</a:t>
              </a:r>
            </a:p>
          </p:txBody>
        </p:sp>
        <p:sp>
          <p:nvSpPr>
            <p:cNvPr id="84020" name="Text Box 51"/>
            <p:cNvSpPr txBox="1">
              <a:spLocks noChangeArrowheads="1"/>
            </p:cNvSpPr>
            <p:nvPr/>
          </p:nvSpPr>
          <p:spPr bwMode="auto">
            <a:xfrm>
              <a:off x="3379" y="1026"/>
              <a:ext cx="554"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90</a:t>
              </a:r>
              <a:r>
                <a:rPr kumimoji="1" lang="en-US" altLang="zh-CN" sz="2800">
                  <a:latin typeface="Times New Roman" pitchFamily="18" charset="0"/>
                  <a:ea typeface="宋体" charset="-122"/>
                  <a:sym typeface="Symbol" pitchFamily="18" charset="2"/>
                </a:rPr>
                <a:t></a:t>
              </a:r>
            </a:p>
          </p:txBody>
        </p:sp>
        <p:sp>
          <p:nvSpPr>
            <p:cNvPr id="84021" name="Text Box 52"/>
            <p:cNvSpPr txBox="1">
              <a:spLocks noChangeArrowheads="1"/>
            </p:cNvSpPr>
            <p:nvPr/>
          </p:nvSpPr>
          <p:spPr bwMode="auto">
            <a:xfrm>
              <a:off x="4797" y="1162"/>
              <a:ext cx="487"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9</a:t>
              </a:r>
              <a:r>
                <a:rPr kumimoji="1" lang="en-US" altLang="zh-CN" sz="2800">
                  <a:latin typeface="Times New Roman" pitchFamily="18" charset="0"/>
                  <a:ea typeface="宋体" charset="-122"/>
                  <a:sym typeface="Symbol" pitchFamily="18" charset="2"/>
                </a:rPr>
                <a:t></a:t>
              </a:r>
            </a:p>
          </p:txBody>
        </p:sp>
        <p:sp>
          <p:nvSpPr>
            <p:cNvPr id="84022" name="Text Box 53"/>
            <p:cNvSpPr txBox="1">
              <a:spLocks noChangeArrowheads="1"/>
            </p:cNvSpPr>
            <p:nvPr/>
          </p:nvSpPr>
          <p:spPr bwMode="auto">
            <a:xfrm>
              <a:off x="2562" y="1298"/>
              <a:ext cx="36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宋体" charset="-122"/>
                  <a:ea typeface="宋体" charset="-122"/>
                </a:rPr>
                <a:t>-</a:t>
              </a:r>
              <a:endParaRPr kumimoji="1" lang="en-US" altLang="zh-CN" sz="2800">
                <a:latin typeface="宋体" charset="-122"/>
                <a:ea typeface="宋体" charset="-122"/>
                <a:sym typeface="Symbol" pitchFamily="18" charset="2"/>
              </a:endParaRPr>
            </a:p>
          </p:txBody>
        </p:sp>
        <p:sp>
          <p:nvSpPr>
            <p:cNvPr id="84023" name="Rectangle 54"/>
            <p:cNvSpPr>
              <a:spLocks noChangeArrowheads="1"/>
            </p:cNvSpPr>
            <p:nvPr/>
          </p:nvSpPr>
          <p:spPr bwMode="auto">
            <a:xfrm>
              <a:off x="4195" y="111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4024" name="Rectangle 55"/>
            <p:cNvSpPr>
              <a:spLocks noChangeArrowheads="1"/>
            </p:cNvSpPr>
            <p:nvPr/>
          </p:nvSpPr>
          <p:spPr bwMode="auto">
            <a:xfrm>
              <a:off x="3288" y="981"/>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4025" name="Rectangle 56"/>
            <p:cNvSpPr>
              <a:spLocks noChangeArrowheads="1"/>
            </p:cNvSpPr>
            <p:nvPr/>
          </p:nvSpPr>
          <p:spPr bwMode="auto">
            <a:xfrm>
              <a:off x="5193" y="116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4026" name="Rectangle 57"/>
            <p:cNvSpPr>
              <a:spLocks noChangeArrowheads="1"/>
            </p:cNvSpPr>
            <p:nvPr/>
          </p:nvSpPr>
          <p:spPr bwMode="auto">
            <a:xfrm>
              <a:off x="2789" y="48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4027" name="Rectangle 58"/>
            <p:cNvSpPr>
              <a:spLocks noChangeArrowheads="1"/>
            </p:cNvSpPr>
            <p:nvPr/>
          </p:nvSpPr>
          <p:spPr bwMode="auto">
            <a:xfrm>
              <a:off x="3560" y="48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4028" name="Line 59"/>
            <p:cNvSpPr>
              <a:spLocks noChangeShapeType="1"/>
            </p:cNvSpPr>
            <p:nvPr/>
          </p:nvSpPr>
          <p:spPr bwMode="auto">
            <a:xfrm>
              <a:off x="4830" y="527"/>
              <a:ext cx="409" cy="499"/>
            </a:xfrm>
            <a:prstGeom prst="line">
              <a:avLst/>
            </a:prstGeom>
            <a:noFill/>
            <a:ln w="28575">
              <a:solidFill>
                <a:schemeClr val="tx1"/>
              </a:solidFill>
              <a:round/>
              <a:headEnd type="oval" w="med" len="med"/>
              <a:tailEnd type="oval" w="med" len="med"/>
            </a:ln>
          </p:spPr>
          <p:txBody>
            <a:bodyPr/>
            <a:lstStyle/>
            <a:p>
              <a:endParaRPr lang="zh-CN" altLang="en-US"/>
            </a:p>
          </p:txBody>
        </p:sp>
        <p:sp>
          <p:nvSpPr>
            <p:cNvPr id="84029" name="Rectangle 60"/>
            <p:cNvSpPr>
              <a:spLocks noChangeArrowheads="1"/>
            </p:cNvSpPr>
            <p:nvPr/>
          </p:nvSpPr>
          <p:spPr bwMode="auto">
            <a:xfrm rot="2678942">
              <a:off x="4876" y="70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4030" name="Rectangle 61"/>
            <p:cNvSpPr>
              <a:spLocks noChangeArrowheads="1"/>
            </p:cNvSpPr>
            <p:nvPr/>
          </p:nvSpPr>
          <p:spPr bwMode="auto">
            <a:xfrm rot="-2081709">
              <a:off x="4377" y="70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4031" name="Rectangle 62"/>
            <p:cNvSpPr>
              <a:spLocks noChangeArrowheads="1"/>
            </p:cNvSpPr>
            <p:nvPr/>
          </p:nvSpPr>
          <p:spPr bwMode="auto">
            <a:xfrm>
              <a:off x="4105" y="48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grpSp>
      <p:grpSp>
        <p:nvGrpSpPr>
          <p:cNvPr id="5" name="Group 63"/>
          <p:cNvGrpSpPr>
            <a:grpSpLocks/>
          </p:cNvGrpSpPr>
          <p:nvPr/>
        </p:nvGrpSpPr>
        <p:grpSpPr bwMode="auto">
          <a:xfrm>
            <a:off x="5580063" y="765175"/>
            <a:ext cx="3325812" cy="2233613"/>
            <a:chOff x="3334" y="346"/>
            <a:chExt cx="2095" cy="1407"/>
          </a:xfrm>
        </p:grpSpPr>
        <p:sp>
          <p:nvSpPr>
            <p:cNvPr id="83989" name="Oval 64"/>
            <p:cNvSpPr>
              <a:spLocks noChangeArrowheads="1"/>
            </p:cNvSpPr>
            <p:nvPr/>
          </p:nvSpPr>
          <p:spPr bwMode="auto">
            <a:xfrm>
              <a:off x="3425" y="107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83990" name="Rectangle 65"/>
            <p:cNvSpPr>
              <a:spLocks noChangeArrowheads="1"/>
            </p:cNvSpPr>
            <p:nvPr/>
          </p:nvSpPr>
          <p:spPr bwMode="auto">
            <a:xfrm>
              <a:off x="3606" y="709"/>
              <a:ext cx="1497" cy="1043"/>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83991" name="Text Box 66"/>
            <p:cNvSpPr txBox="1">
              <a:spLocks noChangeArrowheads="1"/>
            </p:cNvSpPr>
            <p:nvPr/>
          </p:nvSpPr>
          <p:spPr bwMode="auto">
            <a:xfrm>
              <a:off x="3833" y="346"/>
              <a:ext cx="46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a:t>
              </a:r>
              <a:r>
                <a:rPr kumimoji="1" lang="en-US" altLang="zh-CN" sz="2800">
                  <a:latin typeface="Times New Roman" pitchFamily="18" charset="0"/>
                  <a:ea typeface="宋体" charset="-122"/>
                  <a:sym typeface="Symbol" pitchFamily="18" charset="2"/>
                </a:rPr>
                <a:t></a:t>
              </a:r>
            </a:p>
          </p:txBody>
        </p:sp>
        <p:sp>
          <p:nvSpPr>
            <p:cNvPr id="83992" name="Text Box 67"/>
            <p:cNvSpPr txBox="1">
              <a:spLocks noChangeArrowheads="1"/>
            </p:cNvSpPr>
            <p:nvPr/>
          </p:nvSpPr>
          <p:spPr bwMode="auto">
            <a:xfrm rot="5400000">
              <a:off x="4937" y="1055"/>
              <a:ext cx="658"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10</a:t>
              </a:r>
              <a:r>
                <a:rPr kumimoji="1" lang="en-US" altLang="zh-CN" sz="2800">
                  <a:latin typeface="Times New Roman" pitchFamily="18" charset="0"/>
                  <a:ea typeface="宋体" charset="-122"/>
                  <a:sym typeface="Symbol" pitchFamily="18" charset="2"/>
                </a:rPr>
                <a:t></a:t>
              </a:r>
            </a:p>
          </p:txBody>
        </p:sp>
        <p:sp>
          <p:nvSpPr>
            <p:cNvPr id="83993" name="Text Box 68"/>
            <p:cNvSpPr txBox="1">
              <a:spLocks noChangeArrowheads="1"/>
            </p:cNvSpPr>
            <p:nvPr/>
          </p:nvSpPr>
          <p:spPr bwMode="auto">
            <a:xfrm>
              <a:off x="3651" y="755"/>
              <a:ext cx="191"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a:t>
              </a:r>
              <a:endParaRPr kumimoji="1" lang="en-US" altLang="zh-CN" sz="2800">
                <a:latin typeface="Times New Roman" pitchFamily="18" charset="0"/>
                <a:ea typeface="宋体" charset="-122"/>
                <a:sym typeface="Symbol" pitchFamily="18" charset="2"/>
              </a:endParaRPr>
            </a:p>
          </p:txBody>
        </p:sp>
        <p:sp>
          <p:nvSpPr>
            <p:cNvPr id="83994" name="Text Box 69"/>
            <p:cNvSpPr txBox="1">
              <a:spLocks noChangeArrowheads="1"/>
            </p:cNvSpPr>
            <p:nvPr/>
          </p:nvSpPr>
          <p:spPr bwMode="auto">
            <a:xfrm>
              <a:off x="3742" y="1027"/>
              <a:ext cx="550"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20V</a:t>
              </a:r>
            </a:p>
          </p:txBody>
        </p:sp>
        <p:sp>
          <p:nvSpPr>
            <p:cNvPr id="83995" name="Text Box 70"/>
            <p:cNvSpPr txBox="1">
              <a:spLocks noChangeArrowheads="1"/>
            </p:cNvSpPr>
            <p:nvPr/>
          </p:nvSpPr>
          <p:spPr bwMode="auto">
            <a:xfrm>
              <a:off x="4468" y="1027"/>
              <a:ext cx="52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a:latin typeface="Times New Roman" pitchFamily="18" charset="0"/>
                  <a:ea typeface="宋体" charset="-122"/>
                </a:rPr>
                <a:t>90</a:t>
              </a:r>
              <a:r>
                <a:rPr kumimoji="1" lang="en-US" altLang="zh-CN" sz="2800">
                  <a:latin typeface="Times New Roman" pitchFamily="18" charset="0"/>
                  <a:ea typeface="宋体" charset="-122"/>
                  <a:sym typeface="Symbol" pitchFamily="18" charset="2"/>
                </a:rPr>
                <a:t></a:t>
              </a:r>
            </a:p>
          </p:txBody>
        </p:sp>
        <p:sp>
          <p:nvSpPr>
            <p:cNvPr id="83996" name="Text Box 71"/>
            <p:cNvSpPr txBox="1">
              <a:spLocks noChangeArrowheads="1"/>
            </p:cNvSpPr>
            <p:nvPr/>
          </p:nvSpPr>
          <p:spPr bwMode="auto">
            <a:xfrm>
              <a:off x="3651" y="1299"/>
              <a:ext cx="318"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宋体" charset="-122"/>
                  <a:ea typeface="宋体" charset="-122"/>
                </a:rPr>
                <a:t>-</a:t>
              </a:r>
              <a:endParaRPr kumimoji="1" lang="en-US" altLang="zh-CN" sz="2800">
                <a:latin typeface="宋体" charset="-122"/>
                <a:ea typeface="宋体" charset="-122"/>
                <a:sym typeface="Symbol" pitchFamily="18" charset="2"/>
              </a:endParaRPr>
            </a:p>
          </p:txBody>
        </p:sp>
        <p:sp>
          <p:nvSpPr>
            <p:cNvPr id="83997" name="Line 72"/>
            <p:cNvSpPr>
              <a:spLocks noChangeShapeType="1"/>
            </p:cNvSpPr>
            <p:nvPr/>
          </p:nvSpPr>
          <p:spPr bwMode="auto">
            <a:xfrm>
              <a:off x="4423" y="709"/>
              <a:ext cx="0" cy="1044"/>
            </a:xfrm>
            <a:prstGeom prst="line">
              <a:avLst/>
            </a:prstGeom>
            <a:noFill/>
            <a:ln w="28575">
              <a:solidFill>
                <a:schemeClr val="tx1"/>
              </a:solidFill>
              <a:round/>
              <a:headEnd type="oval" w="med" len="med"/>
              <a:tailEnd type="oval" w="med" len="med"/>
            </a:ln>
          </p:spPr>
          <p:txBody>
            <a:bodyPr/>
            <a:lstStyle/>
            <a:p>
              <a:endParaRPr lang="zh-CN" altLang="en-US"/>
            </a:p>
          </p:txBody>
        </p:sp>
        <p:sp>
          <p:nvSpPr>
            <p:cNvPr id="83998" name="Line 73"/>
            <p:cNvSpPr>
              <a:spLocks noChangeShapeType="1"/>
            </p:cNvSpPr>
            <p:nvPr/>
          </p:nvSpPr>
          <p:spPr bwMode="auto">
            <a:xfrm>
              <a:off x="4513" y="755"/>
              <a:ext cx="0" cy="272"/>
            </a:xfrm>
            <a:prstGeom prst="line">
              <a:avLst/>
            </a:prstGeom>
            <a:noFill/>
            <a:ln w="38100">
              <a:solidFill>
                <a:srgbClr val="00FFFF"/>
              </a:solidFill>
              <a:round/>
              <a:headEnd/>
              <a:tailEnd type="triangle" w="med" len="med"/>
            </a:ln>
          </p:spPr>
          <p:txBody>
            <a:bodyPr/>
            <a:lstStyle/>
            <a:p>
              <a:endParaRPr lang="zh-CN" altLang="en-US"/>
            </a:p>
          </p:txBody>
        </p:sp>
        <p:sp>
          <p:nvSpPr>
            <p:cNvPr id="83999" name="Text Box 74"/>
            <p:cNvSpPr txBox="1">
              <a:spLocks noChangeArrowheads="1"/>
            </p:cNvSpPr>
            <p:nvPr/>
          </p:nvSpPr>
          <p:spPr bwMode="auto">
            <a:xfrm>
              <a:off x="4513" y="709"/>
              <a:ext cx="363"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r>
                <a:rPr kumimoji="1" lang="en-US" altLang="zh-CN" sz="2800" baseline="-25000">
                  <a:latin typeface="Times New Roman" pitchFamily="18" charset="0"/>
                  <a:ea typeface="宋体" charset="-122"/>
                </a:rPr>
                <a:t>1</a:t>
              </a:r>
              <a:endParaRPr kumimoji="1" lang="en-US" altLang="zh-CN" sz="2800" baseline="-25000">
                <a:latin typeface="Times New Roman" pitchFamily="18" charset="0"/>
                <a:ea typeface="宋体" charset="-122"/>
                <a:sym typeface="Symbol" pitchFamily="18" charset="2"/>
              </a:endParaRPr>
            </a:p>
          </p:txBody>
        </p:sp>
        <p:sp>
          <p:nvSpPr>
            <p:cNvPr id="84000" name="Line 75"/>
            <p:cNvSpPr>
              <a:spLocks noChangeShapeType="1"/>
            </p:cNvSpPr>
            <p:nvPr/>
          </p:nvSpPr>
          <p:spPr bwMode="auto">
            <a:xfrm flipV="1">
              <a:off x="3561" y="709"/>
              <a:ext cx="0" cy="318"/>
            </a:xfrm>
            <a:prstGeom prst="line">
              <a:avLst/>
            </a:prstGeom>
            <a:noFill/>
            <a:ln w="28575">
              <a:solidFill>
                <a:srgbClr val="00FFFF"/>
              </a:solidFill>
              <a:round/>
              <a:headEnd/>
              <a:tailEnd type="triangle" w="med" len="med"/>
            </a:ln>
          </p:spPr>
          <p:txBody>
            <a:bodyPr/>
            <a:lstStyle/>
            <a:p>
              <a:endParaRPr lang="zh-CN" altLang="en-US"/>
            </a:p>
          </p:txBody>
        </p:sp>
        <p:sp>
          <p:nvSpPr>
            <p:cNvPr id="84001" name="Text Box 76"/>
            <p:cNvSpPr txBox="1">
              <a:spLocks noChangeArrowheads="1"/>
            </p:cNvSpPr>
            <p:nvPr/>
          </p:nvSpPr>
          <p:spPr bwMode="auto">
            <a:xfrm>
              <a:off x="3334" y="619"/>
              <a:ext cx="181" cy="32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latin typeface="Times New Roman" pitchFamily="18" charset="0"/>
                  <a:ea typeface="宋体" charset="-122"/>
                </a:rPr>
                <a:t>i</a:t>
              </a:r>
              <a:endParaRPr kumimoji="1" lang="en-US" altLang="zh-CN" sz="2800" i="1">
                <a:latin typeface="Times New Roman" pitchFamily="18" charset="0"/>
                <a:ea typeface="宋体" charset="-122"/>
                <a:sym typeface="Symbol" pitchFamily="18" charset="2"/>
              </a:endParaRPr>
            </a:p>
          </p:txBody>
        </p:sp>
        <p:sp>
          <p:nvSpPr>
            <p:cNvPr id="84002" name="Rectangle 77"/>
            <p:cNvSpPr>
              <a:spLocks noChangeArrowheads="1"/>
            </p:cNvSpPr>
            <p:nvPr/>
          </p:nvSpPr>
          <p:spPr bwMode="auto">
            <a:xfrm>
              <a:off x="3878" y="66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4003" name="Rectangle 78"/>
            <p:cNvSpPr>
              <a:spLocks noChangeArrowheads="1"/>
            </p:cNvSpPr>
            <p:nvPr/>
          </p:nvSpPr>
          <p:spPr bwMode="auto">
            <a:xfrm>
              <a:off x="5012" y="102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4004" name="Rectangle 79"/>
            <p:cNvSpPr>
              <a:spLocks noChangeArrowheads="1"/>
            </p:cNvSpPr>
            <p:nvPr/>
          </p:nvSpPr>
          <p:spPr bwMode="auto">
            <a:xfrm>
              <a:off x="4377" y="102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grpSp>
        <p:nvGrpSpPr>
          <p:cNvPr id="83980" name="Group 80"/>
          <p:cNvGrpSpPr>
            <a:grpSpLocks/>
          </p:cNvGrpSpPr>
          <p:nvPr/>
        </p:nvGrpSpPr>
        <p:grpSpPr bwMode="auto">
          <a:xfrm>
            <a:off x="8316913" y="6446838"/>
            <a:ext cx="792162" cy="366712"/>
            <a:chOff x="5193" y="4020"/>
            <a:chExt cx="499" cy="231"/>
          </a:xfrm>
        </p:grpSpPr>
        <p:pic>
          <p:nvPicPr>
            <p:cNvPr id="83987" name="Picture 81"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83988" name="Text Box 82">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83981" name="Group 83"/>
          <p:cNvGrpSpPr>
            <a:grpSpLocks/>
          </p:cNvGrpSpPr>
          <p:nvPr/>
        </p:nvGrpSpPr>
        <p:grpSpPr bwMode="auto">
          <a:xfrm>
            <a:off x="7453313" y="6446838"/>
            <a:ext cx="792162" cy="366712"/>
            <a:chOff x="4649" y="4020"/>
            <a:chExt cx="499" cy="231"/>
          </a:xfrm>
        </p:grpSpPr>
        <p:pic>
          <p:nvPicPr>
            <p:cNvPr id="83985" name="Picture 84" descr="78900"/>
            <p:cNvPicPr>
              <a:picLocks noChangeAspect="1" noChangeArrowheads="1"/>
            </p:cNvPicPr>
            <p:nvPr/>
          </p:nvPicPr>
          <p:blipFill>
            <a:blip r:embed="rId7"/>
            <a:srcRect/>
            <a:stretch>
              <a:fillRect/>
            </a:stretch>
          </p:blipFill>
          <p:spPr bwMode="auto">
            <a:xfrm>
              <a:off x="4649" y="4066"/>
              <a:ext cx="499" cy="181"/>
            </a:xfrm>
            <a:prstGeom prst="rect">
              <a:avLst/>
            </a:prstGeom>
            <a:noFill/>
            <a:ln w="9525">
              <a:noFill/>
              <a:miter lim="800000"/>
              <a:headEnd/>
              <a:tailEnd/>
            </a:ln>
          </p:spPr>
        </p:pic>
        <p:sp>
          <p:nvSpPr>
            <p:cNvPr id="83986" name="Text Box 85">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83982" name="Group 86"/>
          <p:cNvGrpSpPr>
            <a:grpSpLocks/>
          </p:cNvGrpSpPr>
          <p:nvPr/>
        </p:nvGrpSpPr>
        <p:grpSpPr bwMode="auto">
          <a:xfrm>
            <a:off x="6588125" y="6446838"/>
            <a:ext cx="792163" cy="366712"/>
            <a:chOff x="5193" y="4020"/>
            <a:chExt cx="499" cy="231"/>
          </a:xfrm>
        </p:grpSpPr>
        <p:pic>
          <p:nvPicPr>
            <p:cNvPr id="83983" name="Picture 87" descr="78900"/>
            <p:cNvPicPr>
              <a:picLocks noChangeAspect="1" noChangeArrowheads="1"/>
            </p:cNvPicPr>
            <p:nvPr/>
          </p:nvPicPr>
          <p:blipFill>
            <a:blip r:embed="rId7"/>
            <a:srcRect/>
            <a:stretch>
              <a:fillRect/>
            </a:stretch>
          </p:blipFill>
          <p:spPr bwMode="auto">
            <a:xfrm>
              <a:off x="5193" y="4066"/>
              <a:ext cx="499" cy="181"/>
            </a:xfrm>
            <a:prstGeom prst="rect">
              <a:avLst/>
            </a:prstGeom>
            <a:noFill/>
            <a:ln w="9525">
              <a:noFill/>
              <a:miter lim="800000"/>
              <a:headEnd/>
              <a:tailEnd/>
            </a:ln>
          </p:spPr>
        </p:pic>
        <p:sp>
          <p:nvSpPr>
            <p:cNvPr id="83984" name="Text Box 88">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25986"/>
                                        </p:tgtEl>
                                        <p:attrNameLst>
                                          <p:attrName>style.visibility</p:attrName>
                                        </p:attrNameLst>
                                      </p:cBhvr>
                                      <p:to>
                                        <p:strVal val="visible"/>
                                      </p:to>
                                    </p:set>
                                    <p:anim calcmode="lin" valueType="num">
                                      <p:cBhvr>
                                        <p:cTn id="7" dur="1000" fill="hold"/>
                                        <p:tgtEl>
                                          <p:spTgt spid="425986"/>
                                        </p:tgtEl>
                                        <p:attrNameLst>
                                          <p:attrName>ppt_w</p:attrName>
                                        </p:attrNameLst>
                                      </p:cBhvr>
                                      <p:tavLst>
                                        <p:tav tm="0">
                                          <p:val>
                                            <p:fltVal val="0"/>
                                          </p:val>
                                        </p:tav>
                                        <p:tav tm="100000">
                                          <p:val>
                                            <p:strVal val="#ppt_w"/>
                                          </p:val>
                                        </p:tav>
                                      </p:tavLst>
                                    </p:anim>
                                    <p:anim calcmode="lin" valueType="num">
                                      <p:cBhvr>
                                        <p:cTn id="8" dur="1000" fill="hold"/>
                                        <p:tgtEl>
                                          <p:spTgt spid="425986"/>
                                        </p:tgtEl>
                                        <p:attrNameLst>
                                          <p:attrName>ppt_h</p:attrName>
                                        </p:attrNameLst>
                                      </p:cBhvr>
                                      <p:tavLst>
                                        <p:tav tm="0">
                                          <p:val>
                                            <p:fltVal val="0"/>
                                          </p:val>
                                        </p:tav>
                                        <p:tav tm="100000">
                                          <p:val>
                                            <p:strVal val="#ppt_h"/>
                                          </p:val>
                                        </p:tav>
                                      </p:tavLst>
                                    </p:anim>
                                    <p:anim calcmode="lin" valueType="num">
                                      <p:cBhvr>
                                        <p:cTn id="9" dur="1000" fill="hold"/>
                                        <p:tgtEl>
                                          <p:spTgt spid="42598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2598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par>
                          <p:cTn id="15" fill="hold" nodeType="afterGroup">
                            <p:stCondLst>
                              <p:cond delay="1500"/>
                            </p:stCondLst>
                            <p:childTnLst>
                              <p:par>
                                <p:cTn id="16" presetID="18" presetClass="entr" presetSubtype="6" fill="hold" grpId="0" nodeType="afterEffect">
                                  <p:stCondLst>
                                    <p:cond delay="0"/>
                                  </p:stCondLst>
                                  <p:childTnLst>
                                    <p:set>
                                      <p:cBhvr>
                                        <p:cTn id="17" dur="1" fill="hold">
                                          <p:stCondLst>
                                            <p:cond delay="0"/>
                                          </p:stCondLst>
                                        </p:cTn>
                                        <p:tgtEl>
                                          <p:spTgt spid="425987"/>
                                        </p:tgtEl>
                                        <p:attrNameLst>
                                          <p:attrName>style.visibility</p:attrName>
                                        </p:attrNameLst>
                                      </p:cBhvr>
                                      <p:to>
                                        <p:strVal val="visible"/>
                                      </p:to>
                                    </p:set>
                                    <p:animEffect transition="in" filter="strips(downRight)">
                                      <p:cBhvr>
                                        <p:cTn id="18" dur="2000"/>
                                        <p:tgtEl>
                                          <p:spTgt spid="4259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1" presetClass="entr" presetSubtype="0" fill="hold" grpId="0" nodeType="clickEffect">
                                  <p:stCondLst>
                                    <p:cond delay="0"/>
                                  </p:stCondLst>
                                  <p:childTnLst>
                                    <p:set>
                                      <p:cBhvr>
                                        <p:cTn id="22" dur="1" fill="hold">
                                          <p:stCondLst>
                                            <p:cond delay="0"/>
                                          </p:stCondLst>
                                        </p:cTn>
                                        <p:tgtEl>
                                          <p:spTgt spid="425992"/>
                                        </p:tgtEl>
                                        <p:attrNameLst>
                                          <p:attrName>style.visibility</p:attrName>
                                        </p:attrNameLst>
                                      </p:cBhvr>
                                      <p:to>
                                        <p:strVal val="visible"/>
                                      </p:to>
                                    </p:set>
                                    <p:animEffect transition="in" filter="fade">
                                      <p:cBhvr>
                                        <p:cTn id="23" dur="770" decel="100000"/>
                                        <p:tgtEl>
                                          <p:spTgt spid="425992"/>
                                        </p:tgtEl>
                                      </p:cBhvr>
                                    </p:animEffect>
                                    <p:animScale>
                                      <p:cBhvr>
                                        <p:cTn id="24" dur="770" decel="100000"/>
                                        <p:tgtEl>
                                          <p:spTgt spid="425992"/>
                                        </p:tgtEl>
                                      </p:cBhvr>
                                      <p:from x="10000" y="10000"/>
                                      <p:to x="200000" y="450000"/>
                                    </p:animScale>
                                    <p:animScale>
                                      <p:cBhvr>
                                        <p:cTn id="25" dur="1230" accel="100000" fill="hold">
                                          <p:stCondLst>
                                            <p:cond delay="770"/>
                                          </p:stCondLst>
                                        </p:cTn>
                                        <p:tgtEl>
                                          <p:spTgt spid="425992"/>
                                        </p:tgtEl>
                                      </p:cBhvr>
                                      <p:from x="200000" y="450000"/>
                                      <p:to x="100000" y="100000"/>
                                    </p:animScale>
                                    <p:set>
                                      <p:cBhvr>
                                        <p:cTn id="26" dur="770" fill="hold"/>
                                        <p:tgtEl>
                                          <p:spTgt spid="425992"/>
                                        </p:tgtEl>
                                        <p:attrNameLst>
                                          <p:attrName>ppt_x</p:attrName>
                                        </p:attrNameLst>
                                      </p:cBhvr>
                                      <p:to>
                                        <p:strVal val="(0.5)"/>
                                      </p:to>
                                    </p:set>
                                    <p:anim from="(0.5)" to="(#ppt_x)" calcmode="lin" valueType="num">
                                      <p:cBhvr>
                                        <p:cTn id="27" dur="1230" accel="100000" fill="hold">
                                          <p:stCondLst>
                                            <p:cond delay="770"/>
                                          </p:stCondLst>
                                        </p:cTn>
                                        <p:tgtEl>
                                          <p:spTgt spid="425992"/>
                                        </p:tgtEl>
                                        <p:attrNameLst>
                                          <p:attrName>ppt_x</p:attrName>
                                        </p:attrNameLst>
                                      </p:cBhvr>
                                    </p:anim>
                                    <p:set>
                                      <p:cBhvr>
                                        <p:cTn id="28" dur="770" fill="hold"/>
                                        <p:tgtEl>
                                          <p:spTgt spid="425992"/>
                                        </p:tgtEl>
                                        <p:attrNameLst>
                                          <p:attrName>ppt_y</p:attrName>
                                        </p:attrNameLst>
                                      </p:cBhvr>
                                      <p:to>
                                        <p:strVal val="(#ppt_y+0.4)"/>
                                      </p:to>
                                    </p:set>
                                    <p:anim from="(#ppt_y+0.4)" to="(#ppt_y)" calcmode="lin" valueType="num">
                                      <p:cBhvr>
                                        <p:cTn id="29" dur="1230" accel="100000" fill="hold">
                                          <p:stCondLst>
                                            <p:cond delay="770"/>
                                          </p:stCondLst>
                                        </p:cTn>
                                        <p:tgtEl>
                                          <p:spTgt spid="425992"/>
                                        </p:tgtEl>
                                        <p:attrNameLst>
                                          <p:attrName>ppt_y</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425988"/>
                                        </p:tgtEl>
                                        <p:attrNameLst>
                                          <p:attrName>style.visibility</p:attrName>
                                        </p:attrNameLst>
                                      </p:cBhvr>
                                      <p:to>
                                        <p:strVal val="visible"/>
                                      </p:to>
                                    </p:set>
                                    <p:animEffect transition="in" filter="strips(downRight)">
                                      <p:cBhvr>
                                        <p:cTn id="44" dur="2000"/>
                                        <p:tgtEl>
                                          <p:spTgt spid="4259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425989"/>
                                        </p:tgtEl>
                                        <p:attrNameLst>
                                          <p:attrName>style.visibility</p:attrName>
                                        </p:attrNameLst>
                                      </p:cBhvr>
                                      <p:to>
                                        <p:strVal val="visible"/>
                                      </p:to>
                                    </p:set>
                                    <p:animEffect transition="in" filter="strips(downRight)">
                                      <p:cBhvr>
                                        <p:cTn id="49" dur="2000"/>
                                        <p:tgtEl>
                                          <p:spTgt spid="4259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6" fill="hold" nodeType="clickEffect">
                                  <p:stCondLst>
                                    <p:cond delay="0"/>
                                  </p:stCondLst>
                                  <p:childTnLst>
                                    <p:set>
                                      <p:cBhvr>
                                        <p:cTn id="53" dur="1" fill="hold">
                                          <p:stCondLst>
                                            <p:cond delay="0"/>
                                          </p:stCondLst>
                                        </p:cTn>
                                        <p:tgtEl>
                                          <p:spTgt spid="425990"/>
                                        </p:tgtEl>
                                        <p:attrNameLst>
                                          <p:attrName>style.visibility</p:attrName>
                                        </p:attrNameLst>
                                      </p:cBhvr>
                                      <p:to>
                                        <p:strVal val="visible"/>
                                      </p:to>
                                    </p:set>
                                    <p:animEffect transition="in" filter="strips(downRight)">
                                      <p:cBhvr>
                                        <p:cTn id="54" dur="2000"/>
                                        <p:tgtEl>
                                          <p:spTgt spid="42599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6" fill="hold" nodeType="clickEffect">
                                  <p:stCondLst>
                                    <p:cond delay="0"/>
                                  </p:stCondLst>
                                  <p:childTnLst>
                                    <p:set>
                                      <p:cBhvr>
                                        <p:cTn id="58" dur="1" fill="hold">
                                          <p:stCondLst>
                                            <p:cond delay="0"/>
                                          </p:stCondLst>
                                        </p:cTn>
                                        <p:tgtEl>
                                          <p:spTgt spid="425991"/>
                                        </p:tgtEl>
                                        <p:attrNameLst>
                                          <p:attrName>style.visibility</p:attrName>
                                        </p:attrNameLst>
                                      </p:cBhvr>
                                      <p:to>
                                        <p:strVal val="visible"/>
                                      </p:to>
                                    </p:set>
                                    <p:animEffect transition="in" filter="strips(downRight)">
                                      <p:cBhvr>
                                        <p:cTn id="59" dur="2000"/>
                                        <p:tgtEl>
                                          <p:spTgt spid="425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p:bldP spid="425987" grpId="0"/>
      <p:bldP spid="42599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Text Box 2"/>
          <p:cNvSpPr txBox="1">
            <a:spLocks noChangeArrowheads="1"/>
          </p:cNvSpPr>
          <p:nvPr/>
        </p:nvSpPr>
        <p:spPr bwMode="auto">
          <a:xfrm>
            <a:off x="431800" y="620713"/>
            <a:ext cx="1008063" cy="579437"/>
          </a:xfrm>
          <a:prstGeom prst="rect">
            <a:avLst/>
          </a:prstGeom>
          <a:noFill/>
          <a:ln w="12700">
            <a:noFill/>
            <a:miter lim="800000"/>
            <a:headEnd/>
            <a:tailEnd/>
          </a:ln>
        </p:spPr>
        <p:txBody>
          <a:bodyPr>
            <a:spAutoFit/>
          </a:bodyPr>
          <a:lstStyle/>
          <a:p>
            <a:pPr eaLnBrk="1" hangingPunct="1"/>
            <a:r>
              <a:rPr lang="zh-CN" altLang="en-US" sz="3200" b="1">
                <a:solidFill>
                  <a:schemeClr val="accent2"/>
                </a:solidFill>
                <a:latin typeface="Times New Roman" pitchFamily="18" charset="0"/>
                <a:ea typeface="宋体" charset="-122"/>
              </a:rPr>
              <a:t>例</a:t>
            </a:r>
            <a:r>
              <a:rPr lang="en-US" altLang="zh-CN" sz="3200">
                <a:solidFill>
                  <a:schemeClr val="accent2"/>
                </a:solidFill>
                <a:latin typeface="Times New Roman" pitchFamily="18" charset="0"/>
                <a:ea typeface="宋体" charset="-122"/>
              </a:rPr>
              <a:t>3</a:t>
            </a:r>
            <a:endParaRPr lang="en-US" altLang="zh-CN" sz="3200">
              <a:solidFill>
                <a:schemeClr val="accent2"/>
              </a:solidFill>
              <a:ea typeface="仿宋_GB2312" pitchFamily="49" charset="-122"/>
            </a:endParaRPr>
          </a:p>
        </p:txBody>
      </p:sp>
      <p:sp>
        <p:nvSpPr>
          <p:cNvPr id="427011" name="Text Box 3"/>
          <p:cNvSpPr txBox="1">
            <a:spLocks noChangeArrowheads="1"/>
          </p:cNvSpPr>
          <p:nvPr/>
        </p:nvSpPr>
        <p:spPr bwMode="auto">
          <a:xfrm>
            <a:off x="1258888" y="692150"/>
            <a:ext cx="5400675" cy="457200"/>
          </a:xfrm>
          <a:prstGeom prst="rect">
            <a:avLst/>
          </a:prstGeom>
          <a:noFill/>
          <a:ln w="9525">
            <a:noFill/>
            <a:miter lim="800000"/>
            <a:headEnd/>
            <a:tailEnd/>
          </a:ln>
        </p:spPr>
        <p:txBody>
          <a:bodyPr>
            <a:spAutoFit/>
          </a:bodyPr>
          <a:lstStyle/>
          <a:p>
            <a:pPr eaLnBrk="1" hangingPunct="1">
              <a:spcBef>
                <a:spcPct val="50000"/>
              </a:spcBef>
            </a:pPr>
            <a:r>
              <a:rPr lang="zh-CN" altLang="en-US" sz="2400" b="1">
                <a:solidFill>
                  <a:schemeClr val="accent2"/>
                </a:solidFill>
                <a:latin typeface="楷体_GB2312" pitchFamily="49" charset="-122"/>
                <a:ea typeface="楷体_GB2312" pitchFamily="49" charset="-122"/>
              </a:rPr>
              <a:t>求负载电阻</a:t>
            </a:r>
            <a:r>
              <a:rPr kumimoji="1" lang="en-US" altLang="zh-CN" sz="2400" i="1">
                <a:solidFill>
                  <a:schemeClr val="accent2"/>
                </a:solidFill>
                <a:latin typeface="Times New Roman" pitchFamily="18" charset="0"/>
                <a:ea typeface="楷体_GB2312" pitchFamily="49" charset="-122"/>
              </a:rPr>
              <a:t>R</a:t>
            </a:r>
            <a:r>
              <a:rPr kumimoji="1" lang="en-US" altLang="zh-CN" sz="2400" i="1" baseline="-25000">
                <a:solidFill>
                  <a:schemeClr val="accent2"/>
                </a:solidFill>
                <a:latin typeface="Times New Roman" pitchFamily="18" charset="0"/>
                <a:ea typeface="楷体_GB2312" pitchFamily="49" charset="-122"/>
              </a:rPr>
              <a:t>L</a:t>
            </a:r>
            <a:r>
              <a:rPr kumimoji="1" lang="zh-CN" altLang="en-US" sz="2400" b="1">
                <a:solidFill>
                  <a:schemeClr val="accent2"/>
                </a:solidFill>
                <a:latin typeface="楷体_GB2312" pitchFamily="49" charset="-122"/>
                <a:ea typeface="楷体_GB2312" pitchFamily="49" charset="-122"/>
              </a:rPr>
              <a:t>消耗的功率</a:t>
            </a:r>
          </a:p>
        </p:txBody>
      </p:sp>
      <p:sp>
        <p:nvSpPr>
          <p:cNvPr id="427012" name="Line 4"/>
          <p:cNvSpPr>
            <a:spLocks noChangeShapeType="1"/>
          </p:cNvSpPr>
          <p:nvPr/>
        </p:nvSpPr>
        <p:spPr bwMode="auto">
          <a:xfrm>
            <a:off x="4211638" y="2276475"/>
            <a:ext cx="574675" cy="0"/>
          </a:xfrm>
          <a:prstGeom prst="line">
            <a:avLst/>
          </a:prstGeom>
          <a:noFill/>
          <a:ln w="76200">
            <a:solidFill>
              <a:srgbClr val="3399FF"/>
            </a:solidFill>
            <a:round/>
            <a:headEnd/>
            <a:tailEnd type="triangle" w="med" len="med"/>
          </a:ln>
        </p:spPr>
        <p:txBody>
          <a:bodyPr/>
          <a:lstStyle/>
          <a:p>
            <a:endParaRPr lang="zh-CN" altLang="en-US"/>
          </a:p>
        </p:txBody>
      </p:sp>
      <p:sp>
        <p:nvSpPr>
          <p:cNvPr id="427013" name="Line 5"/>
          <p:cNvSpPr>
            <a:spLocks noChangeShapeType="1"/>
          </p:cNvSpPr>
          <p:nvPr/>
        </p:nvSpPr>
        <p:spPr bwMode="auto">
          <a:xfrm>
            <a:off x="6516688" y="3716338"/>
            <a:ext cx="0" cy="504825"/>
          </a:xfrm>
          <a:prstGeom prst="line">
            <a:avLst/>
          </a:prstGeom>
          <a:noFill/>
          <a:ln w="76200">
            <a:solidFill>
              <a:srgbClr val="3399FF"/>
            </a:solidFill>
            <a:round/>
            <a:headEnd/>
            <a:tailEnd type="triangle" w="med" len="med"/>
          </a:ln>
        </p:spPr>
        <p:txBody>
          <a:bodyPr/>
          <a:lstStyle/>
          <a:p>
            <a:endParaRPr lang="zh-CN" altLang="en-US"/>
          </a:p>
        </p:txBody>
      </p:sp>
      <p:graphicFrame>
        <p:nvGraphicFramePr>
          <p:cNvPr id="427014" name="Object 6"/>
          <p:cNvGraphicFramePr>
            <a:graphicFrameLocks noChangeAspect="1"/>
          </p:cNvGraphicFramePr>
          <p:nvPr/>
        </p:nvGraphicFramePr>
        <p:xfrm>
          <a:off x="1476375" y="4437063"/>
          <a:ext cx="1482725" cy="511175"/>
        </p:xfrm>
        <a:graphic>
          <a:graphicData uri="http://schemas.openxmlformats.org/presentationml/2006/ole">
            <p:oleObj spid="_x0000_s84998" name="公式" r:id="rId3" imgW="552524" imgH="228634" progId="Equation.3">
              <p:embed/>
            </p:oleObj>
          </a:graphicData>
        </a:graphic>
      </p:graphicFrame>
      <p:graphicFrame>
        <p:nvGraphicFramePr>
          <p:cNvPr id="427015" name="Object 7"/>
          <p:cNvGraphicFramePr>
            <a:graphicFrameLocks noChangeAspect="1"/>
          </p:cNvGraphicFramePr>
          <p:nvPr/>
        </p:nvGraphicFramePr>
        <p:xfrm>
          <a:off x="1060450" y="5110163"/>
          <a:ext cx="3006725" cy="496887"/>
        </p:xfrm>
        <a:graphic>
          <a:graphicData uri="http://schemas.openxmlformats.org/presentationml/2006/ole">
            <p:oleObj spid="_x0000_s84999" name="公式" r:id="rId4" imgW="1095321" imgH="219186" progId="Equation.3">
              <p:embed/>
            </p:oleObj>
          </a:graphicData>
        </a:graphic>
      </p:graphicFrame>
      <p:sp>
        <p:nvSpPr>
          <p:cNvPr id="427016" name="Rectangle 8"/>
          <p:cNvSpPr>
            <a:spLocks noChangeArrowheads="1"/>
          </p:cNvSpPr>
          <p:nvPr/>
        </p:nvSpPr>
        <p:spPr bwMode="auto">
          <a:xfrm>
            <a:off x="5867400" y="1341438"/>
            <a:ext cx="1727200" cy="1295400"/>
          </a:xfrm>
          <a:prstGeom prst="rect">
            <a:avLst/>
          </a:prstGeom>
          <a:noFill/>
          <a:ln w="28575">
            <a:solidFill>
              <a:srgbClr val="FF66FF"/>
            </a:solidFill>
            <a:prstDash val="dash"/>
            <a:miter lim="800000"/>
            <a:headEnd/>
            <a:tailEnd/>
          </a:ln>
        </p:spPr>
        <p:txBody>
          <a:bodyPr wrap="none" anchor="ctr"/>
          <a:lstStyle/>
          <a:p>
            <a:endParaRPr lang="zh-CN" altLang="en-US">
              <a:ea typeface="宋体" charset="-122"/>
            </a:endParaRPr>
          </a:p>
        </p:txBody>
      </p:sp>
      <p:sp>
        <p:nvSpPr>
          <p:cNvPr id="427017" name="Rectangle 9"/>
          <p:cNvSpPr>
            <a:spLocks noChangeArrowheads="1"/>
          </p:cNvSpPr>
          <p:nvPr/>
        </p:nvSpPr>
        <p:spPr bwMode="auto">
          <a:xfrm>
            <a:off x="1042988" y="1844675"/>
            <a:ext cx="1727200" cy="1368425"/>
          </a:xfrm>
          <a:prstGeom prst="rect">
            <a:avLst/>
          </a:prstGeom>
          <a:noFill/>
          <a:ln w="28575">
            <a:solidFill>
              <a:schemeClr val="accent2"/>
            </a:solidFill>
            <a:prstDash val="dash"/>
            <a:miter lim="800000"/>
            <a:headEnd/>
            <a:tailEnd/>
          </a:ln>
        </p:spPr>
        <p:txBody>
          <a:bodyPr wrap="none" anchor="ctr"/>
          <a:lstStyle/>
          <a:p>
            <a:endParaRPr lang="zh-CN" altLang="en-US">
              <a:ea typeface="宋体" charset="-122"/>
            </a:endParaRPr>
          </a:p>
        </p:txBody>
      </p:sp>
      <p:grpSp>
        <p:nvGrpSpPr>
          <p:cNvPr id="2" name="Group 10"/>
          <p:cNvGrpSpPr>
            <a:grpSpLocks/>
          </p:cNvGrpSpPr>
          <p:nvPr/>
        </p:nvGrpSpPr>
        <p:grpSpPr bwMode="auto">
          <a:xfrm>
            <a:off x="252413" y="1125538"/>
            <a:ext cx="4679950" cy="3025775"/>
            <a:chOff x="-341" y="618"/>
            <a:chExt cx="2948" cy="1906"/>
          </a:xfrm>
        </p:grpSpPr>
        <p:sp>
          <p:nvSpPr>
            <p:cNvPr id="85059" name="Rectangle 11"/>
            <p:cNvSpPr>
              <a:spLocks noChangeArrowheads="1"/>
            </p:cNvSpPr>
            <p:nvPr/>
          </p:nvSpPr>
          <p:spPr bwMode="auto">
            <a:xfrm>
              <a:off x="-160" y="981"/>
              <a:ext cx="2178" cy="1542"/>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85060" name="Line 12"/>
            <p:cNvSpPr>
              <a:spLocks noChangeShapeType="1"/>
            </p:cNvSpPr>
            <p:nvPr/>
          </p:nvSpPr>
          <p:spPr bwMode="auto">
            <a:xfrm>
              <a:off x="-160" y="1389"/>
              <a:ext cx="2178" cy="0"/>
            </a:xfrm>
            <a:prstGeom prst="line">
              <a:avLst/>
            </a:prstGeom>
            <a:noFill/>
            <a:ln w="28575">
              <a:solidFill>
                <a:schemeClr val="tx1"/>
              </a:solidFill>
              <a:round/>
              <a:headEnd type="oval" w="med" len="med"/>
              <a:tailEnd type="oval" w="med" len="med"/>
            </a:ln>
          </p:spPr>
          <p:txBody>
            <a:bodyPr/>
            <a:lstStyle/>
            <a:p>
              <a:endParaRPr lang="zh-CN" altLang="en-US"/>
            </a:p>
          </p:txBody>
        </p:sp>
        <p:sp>
          <p:nvSpPr>
            <p:cNvPr id="85061" name="Line 13"/>
            <p:cNvSpPr>
              <a:spLocks noChangeShapeType="1"/>
            </p:cNvSpPr>
            <p:nvPr/>
          </p:nvSpPr>
          <p:spPr bwMode="auto">
            <a:xfrm>
              <a:off x="521" y="1389"/>
              <a:ext cx="0" cy="499"/>
            </a:xfrm>
            <a:prstGeom prst="line">
              <a:avLst/>
            </a:prstGeom>
            <a:noFill/>
            <a:ln w="28575">
              <a:solidFill>
                <a:schemeClr val="tx1"/>
              </a:solidFill>
              <a:round/>
              <a:headEnd type="oval" w="med" len="med"/>
              <a:tailEnd/>
            </a:ln>
          </p:spPr>
          <p:txBody>
            <a:bodyPr/>
            <a:lstStyle/>
            <a:p>
              <a:endParaRPr lang="zh-CN" altLang="en-US"/>
            </a:p>
          </p:txBody>
        </p:sp>
        <p:sp>
          <p:nvSpPr>
            <p:cNvPr id="85062" name="Line 14"/>
            <p:cNvSpPr>
              <a:spLocks noChangeShapeType="1"/>
            </p:cNvSpPr>
            <p:nvPr/>
          </p:nvSpPr>
          <p:spPr bwMode="auto">
            <a:xfrm>
              <a:off x="1292" y="1389"/>
              <a:ext cx="0" cy="499"/>
            </a:xfrm>
            <a:prstGeom prst="line">
              <a:avLst/>
            </a:prstGeom>
            <a:noFill/>
            <a:ln w="28575">
              <a:solidFill>
                <a:schemeClr val="tx1"/>
              </a:solidFill>
              <a:round/>
              <a:headEnd type="oval" w="med" len="med"/>
              <a:tailEnd/>
            </a:ln>
          </p:spPr>
          <p:txBody>
            <a:bodyPr/>
            <a:lstStyle/>
            <a:p>
              <a:endParaRPr lang="zh-CN" altLang="en-US"/>
            </a:p>
          </p:txBody>
        </p:sp>
        <p:sp>
          <p:nvSpPr>
            <p:cNvPr id="85063" name="Line 15"/>
            <p:cNvSpPr>
              <a:spLocks noChangeShapeType="1"/>
            </p:cNvSpPr>
            <p:nvPr/>
          </p:nvSpPr>
          <p:spPr bwMode="auto">
            <a:xfrm>
              <a:off x="884" y="1888"/>
              <a:ext cx="0" cy="636"/>
            </a:xfrm>
            <a:prstGeom prst="line">
              <a:avLst/>
            </a:prstGeom>
            <a:noFill/>
            <a:ln w="28575">
              <a:solidFill>
                <a:schemeClr val="tx1"/>
              </a:solidFill>
              <a:round/>
              <a:headEnd type="oval" w="med" len="med"/>
              <a:tailEnd type="oval" w="med" len="med"/>
            </a:ln>
          </p:spPr>
          <p:txBody>
            <a:bodyPr/>
            <a:lstStyle/>
            <a:p>
              <a:endParaRPr lang="zh-CN" altLang="en-US"/>
            </a:p>
          </p:txBody>
        </p:sp>
        <p:sp>
          <p:nvSpPr>
            <p:cNvPr id="85064" name="Line 16"/>
            <p:cNvSpPr>
              <a:spLocks noChangeShapeType="1"/>
            </p:cNvSpPr>
            <p:nvPr/>
          </p:nvSpPr>
          <p:spPr bwMode="auto">
            <a:xfrm>
              <a:off x="521" y="1888"/>
              <a:ext cx="771" cy="0"/>
            </a:xfrm>
            <a:prstGeom prst="line">
              <a:avLst/>
            </a:prstGeom>
            <a:noFill/>
            <a:ln w="28575">
              <a:solidFill>
                <a:schemeClr val="tx1"/>
              </a:solidFill>
              <a:round/>
              <a:headEnd/>
              <a:tailEnd/>
            </a:ln>
          </p:spPr>
          <p:txBody>
            <a:bodyPr/>
            <a:lstStyle/>
            <a:p>
              <a:endParaRPr lang="zh-CN" altLang="en-US"/>
            </a:p>
          </p:txBody>
        </p:sp>
        <p:sp>
          <p:nvSpPr>
            <p:cNvPr id="85065" name="Line 17"/>
            <p:cNvSpPr>
              <a:spLocks noChangeShapeType="1"/>
            </p:cNvSpPr>
            <p:nvPr/>
          </p:nvSpPr>
          <p:spPr bwMode="auto">
            <a:xfrm flipV="1">
              <a:off x="-160" y="1571"/>
              <a:ext cx="0" cy="273"/>
            </a:xfrm>
            <a:prstGeom prst="line">
              <a:avLst/>
            </a:prstGeom>
            <a:noFill/>
            <a:ln w="38100">
              <a:solidFill>
                <a:srgbClr val="66FFFF"/>
              </a:solidFill>
              <a:round/>
              <a:headEnd/>
              <a:tailEnd type="triangle" w="med" len="med"/>
            </a:ln>
          </p:spPr>
          <p:txBody>
            <a:bodyPr/>
            <a:lstStyle/>
            <a:p>
              <a:endParaRPr lang="zh-CN" altLang="en-US"/>
            </a:p>
          </p:txBody>
        </p:sp>
        <p:sp>
          <p:nvSpPr>
            <p:cNvPr id="85066" name="Text Box 18"/>
            <p:cNvSpPr txBox="1">
              <a:spLocks noChangeArrowheads="1"/>
            </p:cNvSpPr>
            <p:nvPr/>
          </p:nvSpPr>
          <p:spPr bwMode="auto">
            <a:xfrm>
              <a:off x="-132" y="1571"/>
              <a:ext cx="517"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2A</a:t>
              </a:r>
            </a:p>
          </p:txBody>
        </p:sp>
        <p:sp>
          <p:nvSpPr>
            <p:cNvPr id="85067" name="Text Box 19"/>
            <p:cNvSpPr txBox="1">
              <a:spLocks noChangeArrowheads="1"/>
            </p:cNvSpPr>
            <p:nvPr/>
          </p:nvSpPr>
          <p:spPr bwMode="auto">
            <a:xfrm>
              <a:off x="884" y="2025"/>
              <a:ext cx="589"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30</a:t>
              </a:r>
              <a:r>
                <a:rPr kumimoji="1" lang="en-US" altLang="zh-CN" sz="2400">
                  <a:latin typeface="Times New Roman" pitchFamily="18" charset="0"/>
                  <a:ea typeface="宋体" charset="-122"/>
                  <a:sym typeface="Symbol" pitchFamily="18" charset="2"/>
                </a:rPr>
                <a:t></a:t>
              </a:r>
            </a:p>
          </p:txBody>
        </p:sp>
        <p:sp>
          <p:nvSpPr>
            <p:cNvPr id="85068" name="Text Box 20"/>
            <p:cNvSpPr txBox="1">
              <a:spLocks noChangeArrowheads="1"/>
            </p:cNvSpPr>
            <p:nvPr/>
          </p:nvSpPr>
          <p:spPr bwMode="auto">
            <a:xfrm>
              <a:off x="-69" y="1072"/>
              <a:ext cx="680"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20</a:t>
              </a:r>
              <a:r>
                <a:rPr kumimoji="1" lang="en-US" altLang="zh-CN" sz="2400">
                  <a:latin typeface="Times New Roman" pitchFamily="18" charset="0"/>
                  <a:ea typeface="宋体" charset="-122"/>
                  <a:sym typeface="Symbol" pitchFamily="18" charset="2"/>
                </a:rPr>
                <a:t></a:t>
              </a:r>
            </a:p>
          </p:txBody>
        </p:sp>
        <p:sp>
          <p:nvSpPr>
            <p:cNvPr id="85069" name="Text Box 21"/>
            <p:cNvSpPr txBox="1">
              <a:spLocks noChangeArrowheads="1"/>
            </p:cNvSpPr>
            <p:nvPr/>
          </p:nvSpPr>
          <p:spPr bwMode="auto">
            <a:xfrm>
              <a:off x="2108" y="1707"/>
              <a:ext cx="499" cy="288"/>
            </a:xfrm>
            <a:prstGeom prst="rect">
              <a:avLst/>
            </a:prstGeom>
            <a:noFill/>
            <a:ln w="9525">
              <a:noFill/>
              <a:miter lim="800000"/>
              <a:headEnd/>
              <a:tailEnd/>
            </a:ln>
          </p:spPr>
          <p:txBody>
            <a:bodyPr>
              <a:spAutoFit/>
            </a:bodyPr>
            <a:lstStyle/>
            <a:p>
              <a:pPr eaLnBrk="1" hangingPunct="1">
                <a:spcBef>
                  <a:spcPct val="50000"/>
                </a:spcBef>
              </a:pPr>
              <a:r>
                <a:rPr kumimoji="1" lang="en-US" altLang="zh-CN" sz="2400" i="1">
                  <a:latin typeface="Times New Roman" pitchFamily="18" charset="0"/>
                  <a:ea typeface="宋体" charset="-122"/>
                </a:rPr>
                <a:t>R</a:t>
              </a:r>
              <a:r>
                <a:rPr kumimoji="1" lang="en-US" altLang="zh-CN" sz="2400" i="1" baseline="-25000">
                  <a:latin typeface="Times New Roman" pitchFamily="18" charset="0"/>
                  <a:ea typeface="宋体" charset="-122"/>
                </a:rPr>
                <a:t>L</a:t>
              </a:r>
            </a:p>
          </p:txBody>
        </p:sp>
        <p:sp>
          <p:nvSpPr>
            <p:cNvPr id="85070" name="Text Box 22"/>
            <p:cNvSpPr txBox="1">
              <a:spLocks noChangeArrowheads="1"/>
            </p:cNvSpPr>
            <p:nvPr/>
          </p:nvSpPr>
          <p:spPr bwMode="auto">
            <a:xfrm>
              <a:off x="1337" y="1526"/>
              <a:ext cx="681"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30</a:t>
              </a:r>
              <a:r>
                <a:rPr kumimoji="1" lang="en-US" altLang="zh-CN" sz="2400">
                  <a:latin typeface="Times New Roman" pitchFamily="18" charset="0"/>
                  <a:ea typeface="宋体" charset="-122"/>
                  <a:sym typeface="Symbol" pitchFamily="18" charset="2"/>
                </a:rPr>
                <a:t></a:t>
              </a:r>
            </a:p>
          </p:txBody>
        </p:sp>
        <p:sp>
          <p:nvSpPr>
            <p:cNvPr id="85071" name="Text Box 23"/>
            <p:cNvSpPr txBox="1">
              <a:spLocks noChangeArrowheads="1"/>
            </p:cNvSpPr>
            <p:nvPr/>
          </p:nvSpPr>
          <p:spPr bwMode="auto">
            <a:xfrm>
              <a:off x="612" y="1072"/>
              <a:ext cx="680"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30</a:t>
              </a:r>
              <a:r>
                <a:rPr kumimoji="1" lang="en-US" altLang="zh-CN" sz="2400">
                  <a:latin typeface="Times New Roman" pitchFamily="18" charset="0"/>
                  <a:ea typeface="宋体" charset="-122"/>
                  <a:sym typeface="Symbol" pitchFamily="18" charset="2"/>
                </a:rPr>
                <a:t></a:t>
              </a:r>
            </a:p>
          </p:txBody>
        </p:sp>
        <p:sp>
          <p:nvSpPr>
            <p:cNvPr id="85072" name="Text Box 24"/>
            <p:cNvSpPr txBox="1">
              <a:spLocks noChangeArrowheads="1"/>
            </p:cNvSpPr>
            <p:nvPr/>
          </p:nvSpPr>
          <p:spPr bwMode="auto">
            <a:xfrm>
              <a:off x="521" y="1480"/>
              <a:ext cx="635"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30</a:t>
              </a:r>
              <a:r>
                <a:rPr kumimoji="1" lang="en-US" altLang="zh-CN" sz="2400">
                  <a:latin typeface="Times New Roman" pitchFamily="18" charset="0"/>
                  <a:ea typeface="宋体" charset="-122"/>
                  <a:sym typeface="Symbol" pitchFamily="18" charset="2"/>
                </a:rPr>
                <a:t></a:t>
              </a:r>
            </a:p>
          </p:txBody>
        </p:sp>
        <p:sp>
          <p:nvSpPr>
            <p:cNvPr id="85073" name="Text Box 25"/>
            <p:cNvSpPr txBox="1">
              <a:spLocks noChangeArrowheads="1"/>
            </p:cNvSpPr>
            <p:nvPr/>
          </p:nvSpPr>
          <p:spPr bwMode="auto">
            <a:xfrm>
              <a:off x="657" y="618"/>
              <a:ext cx="680"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30</a:t>
              </a:r>
              <a:r>
                <a:rPr kumimoji="1" lang="en-US" altLang="zh-CN" sz="2400">
                  <a:latin typeface="Times New Roman" pitchFamily="18" charset="0"/>
                  <a:ea typeface="宋体" charset="-122"/>
                  <a:sym typeface="Symbol" pitchFamily="18" charset="2"/>
                </a:rPr>
                <a:t></a:t>
              </a:r>
            </a:p>
          </p:txBody>
        </p:sp>
        <p:sp>
          <p:nvSpPr>
            <p:cNvPr id="85074" name="Text Box 26"/>
            <p:cNvSpPr txBox="1">
              <a:spLocks noChangeArrowheads="1"/>
            </p:cNvSpPr>
            <p:nvPr/>
          </p:nvSpPr>
          <p:spPr bwMode="auto">
            <a:xfrm>
              <a:off x="1473" y="1843"/>
              <a:ext cx="635"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40</a:t>
              </a:r>
              <a:r>
                <a:rPr kumimoji="1" lang="en-US" altLang="zh-CN" sz="2400">
                  <a:latin typeface="Times New Roman" pitchFamily="18" charset="0"/>
                  <a:ea typeface="宋体" charset="-122"/>
                  <a:sym typeface="Symbol" pitchFamily="18" charset="2"/>
                </a:rPr>
                <a:t></a:t>
              </a:r>
            </a:p>
          </p:txBody>
        </p:sp>
        <p:sp>
          <p:nvSpPr>
            <p:cNvPr id="85075" name="Text Box 27"/>
            <p:cNvSpPr txBox="1">
              <a:spLocks noChangeArrowheads="1"/>
            </p:cNvSpPr>
            <p:nvPr/>
          </p:nvSpPr>
          <p:spPr bwMode="auto">
            <a:xfrm>
              <a:off x="1337" y="1072"/>
              <a:ext cx="726"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20</a:t>
              </a:r>
              <a:r>
                <a:rPr kumimoji="1" lang="en-US" altLang="zh-CN" sz="2400">
                  <a:latin typeface="Times New Roman" pitchFamily="18" charset="0"/>
                  <a:ea typeface="宋体" charset="-122"/>
                  <a:sym typeface="Symbol" pitchFamily="18" charset="2"/>
                </a:rPr>
                <a:t></a:t>
              </a:r>
            </a:p>
          </p:txBody>
        </p:sp>
        <p:sp>
          <p:nvSpPr>
            <p:cNvPr id="85076" name="Rectangle 28"/>
            <p:cNvSpPr>
              <a:spLocks noChangeArrowheads="1"/>
            </p:cNvSpPr>
            <p:nvPr/>
          </p:nvSpPr>
          <p:spPr bwMode="auto">
            <a:xfrm>
              <a:off x="439" y="148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5077" name="Rectangle 29"/>
            <p:cNvSpPr>
              <a:spLocks noChangeArrowheads="1"/>
            </p:cNvSpPr>
            <p:nvPr/>
          </p:nvSpPr>
          <p:spPr bwMode="auto">
            <a:xfrm>
              <a:off x="1247" y="148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5078" name="Rectangle 30"/>
            <p:cNvSpPr>
              <a:spLocks noChangeArrowheads="1"/>
            </p:cNvSpPr>
            <p:nvPr/>
          </p:nvSpPr>
          <p:spPr bwMode="auto">
            <a:xfrm>
              <a:off x="1972" y="175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5079" name="Rectangle 31"/>
            <p:cNvSpPr>
              <a:spLocks noChangeArrowheads="1"/>
            </p:cNvSpPr>
            <p:nvPr/>
          </p:nvSpPr>
          <p:spPr bwMode="auto">
            <a:xfrm>
              <a:off x="1473" y="134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5080" name="Rectangle 32"/>
            <p:cNvSpPr>
              <a:spLocks noChangeArrowheads="1"/>
            </p:cNvSpPr>
            <p:nvPr/>
          </p:nvSpPr>
          <p:spPr bwMode="auto">
            <a:xfrm>
              <a:off x="793" y="93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5081" name="Rectangle 33"/>
            <p:cNvSpPr>
              <a:spLocks noChangeArrowheads="1"/>
            </p:cNvSpPr>
            <p:nvPr/>
          </p:nvSpPr>
          <p:spPr bwMode="auto">
            <a:xfrm>
              <a:off x="748" y="134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5082" name="Rectangle 34"/>
            <p:cNvSpPr>
              <a:spLocks noChangeArrowheads="1"/>
            </p:cNvSpPr>
            <p:nvPr/>
          </p:nvSpPr>
          <p:spPr bwMode="auto">
            <a:xfrm>
              <a:off x="22" y="134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5083" name="Rectangle 35"/>
            <p:cNvSpPr>
              <a:spLocks noChangeArrowheads="1"/>
            </p:cNvSpPr>
            <p:nvPr/>
          </p:nvSpPr>
          <p:spPr bwMode="auto">
            <a:xfrm>
              <a:off x="802" y="2025"/>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85084" name="Group 36"/>
            <p:cNvGrpSpPr>
              <a:grpSpLocks/>
            </p:cNvGrpSpPr>
            <p:nvPr/>
          </p:nvGrpSpPr>
          <p:grpSpPr bwMode="auto">
            <a:xfrm>
              <a:off x="-341" y="1843"/>
              <a:ext cx="363" cy="363"/>
              <a:chOff x="204" y="1888"/>
              <a:chExt cx="363" cy="363"/>
            </a:xfrm>
          </p:grpSpPr>
          <p:sp>
            <p:nvSpPr>
              <p:cNvPr id="85085" name="Oval 37"/>
              <p:cNvSpPr>
                <a:spLocks noChangeArrowheads="1"/>
              </p:cNvSpPr>
              <p:nvPr/>
            </p:nvSpPr>
            <p:spPr bwMode="auto">
              <a:xfrm>
                <a:off x="204" y="188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85086" name="Line 38"/>
              <p:cNvSpPr>
                <a:spLocks noChangeShapeType="1"/>
              </p:cNvSpPr>
              <p:nvPr/>
            </p:nvSpPr>
            <p:spPr bwMode="auto">
              <a:xfrm>
                <a:off x="204" y="2069"/>
                <a:ext cx="363" cy="1"/>
              </a:xfrm>
              <a:prstGeom prst="line">
                <a:avLst/>
              </a:prstGeom>
              <a:noFill/>
              <a:ln w="38100">
                <a:solidFill>
                  <a:srgbClr val="FF9900"/>
                </a:solidFill>
                <a:round/>
                <a:headEnd/>
                <a:tailEnd/>
              </a:ln>
            </p:spPr>
            <p:txBody>
              <a:bodyPr/>
              <a:lstStyle/>
              <a:p>
                <a:endParaRPr lang="zh-CN" altLang="en-US"/>
              </a:p>
            </p:txBody>
          </p:sp>
        </p:grpSp>
      </p:grpSp>
      <p:grpSp>
        <p:nvGrpSpPr>
          <p:cNvPr id="4" name="Group 39"/>
          <p:cNvGrpSpPr>
            <a:grpSpLocks/>
          </p:cNvGrpSpPr>
          <p:nvPr/>
        </p:nvGrpSpPr>
        <p:grpSpPr bwMode="auto">
          <a:xfrm>
            <a:off x="4787900" y="836613"/>
            <a:ext cx="4356100" cy="2954337"/>
            <a:chOff x="2971" y="391"/>
            <a:chExt cx="2744" cy="1861"/>
          </a:xfrm>
        </p:grpSpPr>
        <p:sp>
          <p:nvSpPr>
            <p:cNvPr id="85034" name="Rectangle 40"/>
            <p:cNvSpPr>
              <a:spLocks noChangeArrowheads="1"/>
            </p:cNvSpPr>
            <p:nvPr/>
          </p:nvSpPr>
          <p:spPr bwMode="auto">
            <a:xfrm>
              <a:off x="3152" y="709"/>
              <a:ext cx="2178" cy="1542"/>
            </a:xfrm>
            <a:prstGeom prst="rect">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85035" name="Line 41"/>
            <p:cNvSpPr>
              <a:spLocks noChangeShapeType="1"/>
            </p:cNvSpPr>
            <p:nvPr/>
          </p:nvSpPr>
          <p:spPr bwMode="auto">
            <a:xfrm>
              <a:off x="3152" y="1117"/>
              <a:ext cx="2178" cy="0"/>
            </a:xfrm>
            <a:prstGeom prst="line">
              <a:avLst/>
            </a:prstGeom>
            <a:noFill/>
            <a:ln w="28575">
              <a:solidFill>
                <a:schemeClr val="tx1"/>
              </a:solidFill>
              <a:round/>
              <a:headEnd type="oval" w="med" len="med"/>
              <a:tailEnd type="oval" w="med" len="med"/>
            </a:ln>
          </p:spPr>
          <p:txBody>
            <a:bodyPr/>
            <a:lstStyle/>
            <a:p>
              <a:endParaRPr lang="zh-CN" altLang="en-US"/>
            </a:p>
          </p:txBody>
        </p:sp>
        <p:sp>
          <p:nvSpPr>
            <p:cNvPr id="85036" name="Line 42"/>
            <p:cNvSpPr>
              <a:spLocks noChangeShapeType="1"/>
            </p:cNvSpPr>
            <p:nvPr/>
          </p:nvSpPr>
          <p:spPr bwMode="auto">
            <a:xfrm>
              <a:off x="4195" y="1117"/>
              <a:ext cx="1" cy="1135"/>
            </a:xfrm>
            <a:prstGeom prst="line">
              <a:avLst/>
            </a:prstGeom>
            <a:noFill/>
            <a:ln w="28575">
              <a:solidFill>
                <a:schemeClr val="tx1"/>
              </a:solidFill>
              <a:round/>
              <a:headEnd type="oval" w="med" len="med"/>
              <a:tailEnd type="oval" w="med" len="med"/>
            </a:ln>
          </p:spPr>
          <p:txBody>
            <a:bodyPr/>
            <a:lstStyle/>
            <a:p>
              <a:endParaRPr lang="zh-CN" altLang="en-US"/>
            </a:p>
          </p:txBody>
        </p:sp>
        <p:sp>
          <p:nvSpPr>
            <p:cNvPr id="85037" name="Line 43"/>
            <p:cNvSpPr>
              <a:spLocks noChangeShapeType="1"/>
            </p:cNvSpPr>
            <p:nvPr/>
          </p:nvSpPr>
          <p:spPr bwMode="auto">
            <a:xfrm flipV="1">
              <a:off x="3152" y="1298"/>
              <a:ext cx="0" cy="273"/>
            </a:xfrm>
            <a:prstGeom prst="line">
              <a:avLst/>
            </a:prstGeom>
            <a:noFill/>
            <a:ln w="38100">
              <a:solidFill>
                <a:srgbClr val="66FFFF"/>
              </a:solidFill>
              <a:round/>
              <a:headEnd/>
              <a:tailEnd type="triangle" w="med" len="med"/>
            </a:ln>
          </p:spPr>
          <p:txBody>
            <a:bodyPr/>
            <a:lstStyle/>
            <a:p>
              <a:endParaRPr lang="zh-CN" altLang="en-US"/>
            </a:p>
          </p:txBody>
        </p:sp>
        <p:sp>
          <p:nvSpPr>
            <p:cNvPr id="85038" name="Text Box 44"/>
            <p:cNvSpPr txBox="1">
              <a:spLocks noChangeArrowheads="1"/>
            </p:cNvSpPr>
            <p:nvPr/>
          </p:nvSpPr>
          <p:spPr bwMode="auto">
            <a:xfrm>
              <a:off x="3179" y="1298"/>
              <a:ext cx="517"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solidFill>
                    <a:schemeClr val="bg1"/>
                  </a:solidFill>
                  <a:latin typeface="Times New Roman" pitchFamily="18" charset="0"/>
                  <a:ea typeface="宋体" charset="-122"/>
                </a:rPr>
                <a:t>2A</a:t>
              </a:r>
            </a:p>
          </p:txBody>
        </p:sp>
        <p:sp>
          <p:nvSpPr>
            <p:cNvPr id="85039" name="Text Box 45"/>
            <p:cNvSpPr txBox="1">
              <a:spLocks noChangeArrowheads="1"/>
            </p:cNvSpPr>
            <p:nvPr/>
          </p:nvSpPr>
          <p:spPr bwMode="auto">
            <a:xfrm>
              <a:off x="4196" y="1753"/>
              <a:ext cx="589"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30</a:t>
              </a:r>
              <a:r>
                <a:rPr kumimoji="1" lang="en-US" altLang="zh-CN" sz="2400">
                  <a:latin typeface="Times New Roman" pitchFamily="18" charset="0"/>
                  <a:ea typeface="宋体" charset="-122"/>
                  <a:sym typeface="Symbol" pitchFamily="18" charset="2"/>
                </a:rPr>
                <a:t></a:t>
              </a:r>
            </a:p>
          </p:txBody>
        </p:sp>
        <p:sp>
          <p:nvSpPr>
            <p:cNvPr id="85040" name="Text Box 46"/>
            <p:cNvSpPr txBox="1">
              <a:spLocks noChangeArrowheads="1"/>
            </p:cNvSpPr>
            <p:nvPr/>
          </p:nvSpPr>
          <p:spPr bwMode="auto">
            <a:xfrm>
              <a:off x="3243" y="800"/>
              <a:ext cx="680"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20</a:t>
              </a:r>
              <a:r>
                <a:rPr kumimoji="1" lang="en-US" altLang="zh-CN" sz="2400">
                  <a:latin typeface="Times New Roman" pitchFamily="18" charset="0"/>
                  <a:ea typeface="宋体" charset="-122"/>
                  <a:sym typeface="Symbol" pitchFamily="18" charset="2"/>
                </a:rPr>
                <a:t></a:t>
              </a:r>
            </a:p>
          </p:txBody>
        </p:sp>
        <p:sp>
          <p:nvSpPr>
            <p:cNvPr id="85041" name="Text Box 47"/>
            <p:cNvSpPr txBox="1">
              <a:spLocks noChangeArrowheads="1"/>
            </p:cNvSpPr>
            <p:nvPr/>
          </p:nvSpPr>
          <p:spPr bwMode="auto">
            <a:xfrm>
              <a:off x="5375" y="1464"/>
              <a:ext cx="340" cy="288"/>
            </a:xfrm>
            <a:prstGeom prst="rect">
              <a:avLst/>
            </a:prstGeom>
            <a:noFill/>
            <a:ln w="9525">
              <a:noFill/>
              <a:miter lim="800000"/>
              <a:headEnd/>
              <a:tailEnd/>
            </a:ln>
          </p:spPr>
          <p:txBody>
            <a:bodyPr>
              <a:spAutoFit/>
            </a:bodyPr>
            <a:lstStyle/>
            <a:p>
              <a:pPr eaLnBrk="1" hangingPunct="1">
                <a:spcBef>
                  <a:spcPct val="50000"/>
                </a:spcBef>
              </a:pPr>
              <a:r>
                <a:rPr kumimoji="1" lang="en-US" altLang="zh-CN" sz="2400" i="1">
                  <a:solidFill>
                    <a:schemeClr val="bg1"/>
                  </a:solidFill>
                  <a:latin typeface="Times New Roman" pitchFamily="18" charset="0"/>
                  <a:ea typeface="宋体" charset="-122"/>
                </a:rPr>
                <a:t>R</a:t>
              </a:r>
              <a:r>
                <a:rPr kumimoji="1" lang="en-US" altLang="zh-CN" sz="2400" i="1" baseline="-25000">
                  <a:solidFill>
                    <a:schemeClr val="bg1"/>
                  </a:solidFill>
                  <a:latin typeface="Times New Roman" pitchFamily="18" charset="0"/>
                  <a:ea typeface="宋体" charset="-122"/>
                </a:rPr>
                <a:t>L</a:t>
              </a:r>
            </a:p>
          </p:txBody>
        </p:sp>
        <p:sp>
          <p:nvSpPr>
            <p:cNvPr id="85042" name="Text Box 48"/>
            <p:cNvSpPr txBox="1">
              <a:spLocks noChangeArrowheads="1"/>
            </p:cNvSpPr>
            <p:nvPr/>
          </p:nvSpPr>
          <p:spPr bwMode="auto">
            <a:xfrm>
              <a:off x="4195" y="1299"/>
              <a:ext cx="681"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10</a:t>
              </a:r>
              <a:r>
                <a:rPr kumimoji="1" lang="en-US" altLang="zh-CN" sz="2400">
                  <a:latin typeface="Times New Roman" pitchFamily="18" charset="0"/>
                  <a:ea typeface="宋体" charset="-122"/>
                  <a:sym typeface="Symbol" pitchFamily="18" charset="2"/>
                </a:rPr>
                <a:t></a:t>
              </a:r>
            </a:p>
          </p:txBody>
        </p:sp>
        <p:sp>
          <p:nvSpPr>
            <p:cNvPr id="85043" name="Text Box 49"/>
            <p:cNvSpPr txBox="1">
              <a:spLocks noChangeArrowheads="1"/>
            </p:cNvSpPr>
            <p:nvPr/>
          </p:nvSpPr>
          <p:spPr bwMode="auto">
            <a:xfrm>
              <a:off x="4286" y="800"/>
              <a:ext cx="680"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10</a:t>
              </a:r>
              <a:r>
                <a:rPr kumimoji="1" lang="en-US" altLang="zh-CN" sz="2400">
                  <a:latin typeface="Times New Roman" pitchFamily="18" charset="0"/>
                  <a:ea typeface="宋体" charset="-122"/>
                  <a:sym typeface="Symbol" pitchFamily="18" charset="2"/>
                </a:rPr>
                <a:t></a:t>
              </a:r>
            </a:p>
          </p:txBody>
        </p:sp>
        <p:sp>
          <p:nvSpPr>
            <p:cNvPr id="85044" name="Text Box 50"/>
            <p:cNvSpPr txBox="1">
              <a:spLocks noChangeArrowheads="1"/>
            </p:cNvSpPr>
            <p:nvPr/>
          </p:nvSpPr>
          <p:spPr bwMode="auto">
            <a:xfrm>
              <a:off x="3696" y="800"/>
              <a:ext cx="635"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10</a:t>
              </a:r>
              <a:r>
                <a:rPr kumimoji="1" lang="en-US" altLang="zh-CN" sz="2400">
                  <a:latin typeface="Times New Roman" pitchFamily="18" charset="0"/>
                  <a:ea typeface="宋体" charset="-122"/>
                  <a:sym typeface="Symbol" pitchFamily="18" charset="2"/>
                </a:rPr>
                <a:t></a:t>
              </a:r>
            </a:p>
          </p:txBody>
        </p:sp>
        <p:sp>
          <p:nvSpPr>
            <p:cNvPr id="85045" name="Text Box 51"/>
            <p:cNvSpPr txBox="1">
              <a:spLocks noChangeArrowheads="1"/>
            </p:cNvSpPr>
            <p:nvPr/>
          </p:nvSpPr>
          <p:spPr bwMode="auto">
            <a:xfrm>
              <a:off x="4059" y="391"/>
              <a:ext cx="680"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30</a:t>
              </a:r>
              <a:r>
                <a:rPr kumimoji="1" lang="en-US" altLang="zh-CN" sz="2400">
                  <a:latin typeface="Times New Roman" pitchFamily="18" charset="0"/>
                  <a:ea typeface="宋体" charset="-122"/>
                  <a:sym typeface="Symbol" pitchFamily="18" charset="2"/>
                </a:rPr>
                <a:t></a:t>
              </a:r>
            </a:p>
          </p:txBody>
        </p:sp>
        <p:sp>
          <p:nvSpPr>
            <p:cNvPr id="85046" name="Text Box 52"/>
            <p:cNvSpPr txBox="1">
              <a:spLocks noChangeArrowheads="1"/>
            </p:cNvSpPr>
            <p:nvPr/>
          </p:nvSpPr>
          <p:spPr bwMode="auto">
            <a:xfrm>
              <a:off x="4830" y="1480"/>
              <a:ext cx="635"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40</a:t>
              </a:r>
              <a:r>
                <a:rPr kumimoji="1" lang="en-US" altLang="zh-CN" sz="2400">
                  <a:latin typeface="Times New Roman" pitchFamily="18" charset="0"/>
                  <a:ea typeface="宋体" charset="-122"/>
                  <a:sym typeface="Symbol" pitchFamily="18" charset="2"/>
                </a:rPr>
                <a:t></a:t>
              </a:r>
            </a:p>
          </p:txBody>
        </p:sp>
        <p:sp>
          <p:nvSpPr>
            <p:cNvPr id="85047" name="Text Box 53"/>
            <p:cNvSpPr txBox="1">
              <a:spLocks noChangeArrowheads="1"/>
            </p:cNvSpPr>
            <p:nvPr/>
          </p:nvSpPr>
          <p:spPr bwMode="auto">
            <a:xfrm>
              <a:off x="4785" y="800"/>
              <a:ext cx="726"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20</a:t>
              </a:r>
              <a:r>
                <a:rPr kumimoji="1" lang="en-US" altLang="zh-CN" sz="2400">
                  <a:latin typeface="Times New Roman" pitchFamily="18" charset="0"/>
                  <a:ea typeface="宋体" charset="-122"/>
                  <a:sym typeface="Symbol" pitchFamily="18" charset="2"/>
                </a:rPr>
                <a:t></a:t>
              </a:r>
            </a:p>
          </p:txBody>
        </p:sp>
        <p:sp>
          <p:nvSpPr>
            <p:cNvPr id="85048" name="Rectangle 54"/>
            <p:cNvSpPr>
              <a:spLocks noChangeArrowheads="1"/>
            </p:cNvSpPr>
            <p:nvPr/>
          </p:nvSpPr>
          <p:spPr bwMode="auto">
            <a:xfrm>
              <a:off x="5284" y="148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5049" name="Rectangle 55"/>
            <p:cNvSpPr>
              <a:spLocks noChangeArrowheads="1"/>
            </p:cNvSpPr>
            <p:nvPr/>
          </p:nvSpPr>
          <p:spPr bwMode="auto">
            <a:xfrm>
              <a:off x="4876" y="107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5050" name="Rectangle 56"/>
            <p:cNvSpPr>
              <a:spLocks noChangeArrowheads="1"/>
            </p:cNvSpPr>
            <p:nvPr/>
          </p:nvSpPr>
          <p:spPr bwMode="auto">
            <a:xfrm>
              <a:off x="4105" y="664"/>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5051" name="Rectangle 57"/>
            <p:cNvSpPr>
              <a:spLocks noChangeArrowheads="1"/>
            </p:cNvSpPr>
            <p:nvPr/>
          </p:nvSpPr>
          <p:spPr bwMode="auto">
            <a:xfrm>
              <a:off x="3787" y="107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5052" name="Rectangle 58"/>
            <p:cNvSpPr>
              <a:spLocks noChangeArrowheads="1"/>
            </p:cNvSpPr>
            <p:nvPr/>
          </p:nvSpPr>
          <p:spPr bwMode="auto">
            <a:xfrm>
              <a:off x="3288" y="107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5053" name="Rectangle 59"/>
            <p:cNvSpPr>
              <a:spLocks noChangeArrowheads="1"/>
            </p:cNvSpPr>
            <p:nvPr/>
          </p:nvSpPr>
          <p:spPr bwMode="auto">
            <a:xfrm>
              <a:off x="4114" y="1752"/>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5054" name="Rectangle 60"/>
            <p:cNvSpPr>
              <a:spLocks noChangeArrowheads="1"/>
            </p:cNvSpPr>
            <p:nvPr/>
          </p:nvSpPr>
          <p:spPr bwMode="auto">
            <a:xfrm>
              <a:off x="4422" y="1072"/>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5055" name="Rectangle 61"/>
            <p:cNvSpPr>
              <a:spLocks noChangeArrowheads="1"/>
            </p:cNvSpPr>
            <p:nvPr/>
          </p:nvSpPr>
          <p:spPr bwMode="auto">
            <a:xfrm>
              <a:off x="4114" y="1299"/>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85056" name="Group 62"/>
            <p:cNvGrpSpPr>
              <a:grpSpLocks/>
            </p:cNvGrpSpPr>
            <p:nvPr/>
          </p:nvGrpSpPr>
          <p:grpSpPr bwMode="auto">
            <a:xfrm>
              <a:off x="2971" y="1571"/>
              <a:ext cx="363" cy="363"/>
              <a:chOff x="2971" y="1571"/>
              <a:chExt cx="363" cy="363"/>
            </a:xfrm>
          </p:grpSpPr>
          <p:sp>
            <p:nvSpPr>
              <p:cNvPr id="85057" name="Oval 63"/>
              <p:cNvSpPr>
                <a:spLocks noChangeArrowheads="1"/>
              </p:cNvSpPr>
              <p:nvPr/>
            </p:nvSpPr>
            <p:spPr bwMode="auto">
              <a:xfrm>
                <a:off x="2971" y="1571"/>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85058" name="Line 64"/>
              <p:cNvSpPr>
                <a:spLocks noChangeShapeType="1"/>
              </p:cNvSpPr>
              <p:nvPr/>
            </p:nvSpPr>
            <p:spPr bwMode="auto">
              <a:xfrm>
                <a:off x="2971" y="1752"/>
                <a:ext cx="363" cy="1"/>
              </a:xfrm>
              <a:prstGeom prst="line">
                <a:avLst/>
              </a:prstGeom>
              <a:noFill/>
              <a:ln w="38100">
                <a:solidFill>
                  <a:srgbClr val="FF9900"/>
                </a:solidFill>
                <a:round/>
                <a:headEnd/>
                <a:tailEnd/>
              </a:ln>
            </p:spPr>
            <p:txBody>
              <a:bodyPr/>
              <a:lstStyle/>
              <a:p>
                <a:endParaRPr lang="zh-CN" altLang="en-US"/>
              </a:p>
            </p:txBody>
          </p:sp>
        </p:grpSp>
      </p:grpSp>
      <p:grpSp>
        <p:nvGrpSpPr>
          <p:cNvPr id="6" name="Group 65"/>
          <p:cNvGrpSpPr>
            <a:grpSpLocks/>
          </p:cNvGrpSpPr>
          <p:nvPr/>
        </p:nvGrpSpPr>
        <p:grpSpPr bwMode="auto">
          <a:xfrm>
            <a:off x="4427538" y="4221163"/>
            <a:ext cx="4465637" cy="1874837"/>
            <a:chOff x="2789" y="2659"/>
            <a:chExt cx="2813" cy="1181"/>
          </a:xfrm>
        </p:grpSpPr>
        <p:sp>
          <p:nvSpPr>
            <p:cNvPr id="85014" name="Line 66"/>
            <p:cNvSpPr>
              <a:spLocks noChangeShapeType="1"/>
            </p:cNvSpPr>
            <p:nvPr/>
          </p:nvSpPr>
          <p:spPr bwMode="auto">
            <a:xfrm>
              <a:off x="5080" y="2750"/>
              <a:ext cx="0" cy="321"/>
            </a:xfrm>
            <a:prstGeom prst="line">
              <a:avLst/>
            </a:prstGeom>
            <a:noFill/>
            <a:ln w="28575">
              <a:solidFill>
                <a:srgbClr val="66FFFF"/>
              </a:solidFill>
              <a:round/>
              <a:headEnd/>
              <a:tailEnd type="triangle" w="med" len="med"/>
            </a:ln>
          </p:spPr>
          <p:txBody>
            <a:bodyPr/>
            <a:lstStyle/>
            <a:p>
              <a:endParaRPr lang="zh-CN" altLang="en-US"/>
            </a:p>
          </p:txBody>
        </p:sp>
        <p:sp>
          <p:nvSpPr>
            <p:cNvPr id="85015" name="Text Box 67"/>
            <p:cNvSpPr txBox="1">
              <a:spLocks noChangeArrowheads="1"/>
            </p:cNvSpPr>
            <p:nvPr/>
          </p:nvSpPr>
          <p:spPr bwMode="auto">
            <a:xfrm>
              <a:off x="5171" y="2750"/>
              <a:ext cx="340" cy="288"/>
            </a:xfrm>
            <a:prstGeom prst="rect">
              <a:avLst/>
            </a:prstGeom>
            <a:noFill/>
            <a:ln w="9525">
              <a:noFill/>
              <a:miter lim="800000"/>
              <a:headEnd/>
              <a:tailEnd/>
            </a:ln>
          </p:spPr>
          <p:txBody>
            <a:bodyPr>
              <a:spAutoFit/>
            </a:bodyPr>
            <a:lstStyle/>
            <a:p>
              <a:pPr eaLnBrk="1" hangingPunct="1">
                <a:spcBef>
                  <a:spcPct val="50000"/>
                </a:spcBef>
              </a:pPr>
              <a:r>
                <a:rPr kumimoji="1" lang="en-US" altLang="zh-CN" sz="2400" i="1">
                  <a:solidFill>
                    <a:schemeClr val="bg1"/>
                  </a:solidFill>
                  <a:latin typeface="Times New Roman" pitchFamily="18" charset="0"/>
                  <a:ea typeface="宋体" charset="-122"/>
                </a:rPr>
                <a:t>I</a:t>
              </a:r>
              <a:r>
                <a:rPr kumimoji="1" lang="en-US" altLang="zh-CN" sz="2400" i="1" baseline="-25000">
                  <a:solidFill>
                    <a:schemeClr val="bg1"/>
                  </a:solidFill>
                  <a:latin typeface="Times New Roman" pitchFamily="18" charset="0"/>
                  <a:ea typeface="宋体" charset="-122"/>
                </a:rPr>
                <a:t>L</a:t>
              </a:r>
            </a:p>
          </p:txBody>
        </p:sp>
        <p:sp>
          <p:nvSpPr>
            <p:cNvPr id="85016" name="Rectangle 68"/>
            <p:cNvSpPr>
              <a:spLocks noChangeArrowheads="1"/>
            </p:cNvSpPr>
            <p:nvPr/>
          </p:nvSpPr>
          <p:spPr bwMode="auto">
            <a:xfrm>
              <a:off x="2971" y="2704"/>
              <a:ext cx="2178" cy="1135"/>
            </a:xfrm>
            <a:prstGeom prst="rect">
              <a:avLst/>
            </a:prstGeom>
            <a:noFill/>
            <a:ln w="28575">
              <a:solidFill>
                <a:schemeClr val="tx1"/>
              </a:solidFill>
              <a:miter lim="800000"/>
              <a:headEnd/>
              <a:tailEnd/>
            </a:ln>
          </p:spPr>
          <p:txBody>
            <a:bodyPr wrap="none" anchor="ctr"/>
            <a:lstStyle/>
            <a:p>
              <a:pPr algn="ctr" eaLnBrk="1" hangingPunct="1"/>
              <a:endParaRPr lang="zh-CN" altLang="en-US" sz="2400">
                <a:latin typeface="Times New Roman" pitchFamily="18" charset="0"/>
                <a:ea typeface="宋体" charset="-122"/>
              </a:endParaRPr>
            </a:p>
          </p:txBody>
        </p:sp>
        <p:sp>
          <p:nvSpPr>
            <p:cNvPr id="85017" name="Line 69"/>
            <p:cNvSpPr>
              <a:spLocks noChangeShapeType="1"/>
            </p:cNvSpPr>
            <p:nvPr/>
          </p:nvSpPr>
          <p:spPr bwMode="auto">
            <a:xfrm>
              <a:off x="4036" y="2705"/>
              <a:ext cx="1" cy="1135"/>
            </a:xfrm>
            <a:prstGeom prst="line">
              <a:avLst/>
            </a:prstGeom>
            <a:noFill/>
            <a:ln w="28575">
              <a:solidFill>
                <a:schemeClr val="tx1"/>
              </a:solidFill>
              <a:round/>
              <a:headEnd type="oval" w="med" len="med"/>
              <a:tailEnd type="oval" w="med" len="med"/>
            </a:ln>
          </p:spPr>
          <p:txBody>
            <a:bodyPr/>
            <a:lstStyle/>
            <a:p>
              <a:endParaRPr lang="zh-CN" altLang="en-US"/>
            </a:p>
          </p:txBody>
        </p:sp>
        <p:sp>
          <p:nvSpPr>
            <p:cNvPr id="85018" name="Line 70"/>
            <p:cNvSpPr>
              <a:spLocks noChangeShapeType="1"/>
            </p:cNvSpPr>
            <p:nvPr/>
          </p:nvSpPr>
          <p:spPr bwMode="auto">
            <a:xfrm flipV="1">
              <a:off x="2971" y="2931"/>
              <a:ext cx="0" cy="273"/>
            </a:xfrm>
            <a:prstGeom prst="line">
              <a:avLst/>
            </a:prstGeom>
            <a:noFill/>
            <a:ln w="38100">
              <a:solidFill>
                <a:srgbClr val="66FFFF"/>
              </a:solidFill>
              <a:round/>
              <a:headEnd/>
              <a:tailEnd type="triangle" w="med" len="med"/>
            </a:ln>
          </p:spPr>
          <p:txBody>
            <a:bodyPr/>
            <a:lstStyle/>
            <a:p>
              <a:endParaRPr lang="zh-CN" altLang="en-US"/>
            </a:p>
          </p:txBody>
        </p:sp>
        <p:sp>
          <p:nvSpPr>
            <p:cNvPr id="85019" name="Text Box 71"/>
            <p:cNvSpPr txBox="1">
              <a:spLocks noChangeArrowheads="1"/>
            </p:cNvSpPr>
            <p:nvPr/>
          </p:nvSpPr>
          <p:spPr bwMode="auto">
            <a:xfrm>
              <a:off x="2998" y="2915"/>
              <a:ext cx="517"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2A</a:t>
              </a:r>
            </a:p>
          </p:txBody>
        </p:sp>
        <p:sp>
          <p:nvSpPr>
            <p:cNvPr id="85020" name="Text Box 72"/>
            <p:cNvSpPr txBox="1">
              <a:spLocks noChangeArrowheads="1"/>
            </p:cNvSpPr>
            <p:nvPr/>
          </p:nvSpPr>
          <p:spPr bwMode="auto">
            <a:xfrm>
              <a:off x="4060" y="3341"/>
              <a:ext cx="589"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40</a:t>
              </a:r>
              <a:r>
                <a:rPr kumimoji="1" lang="en-US" altLang="zh-CN" sz="2400">
                  <a:latin typeface="Times New Roman" pitchFamily="18" charset="0"/>
                  <a:ea typeface="宋体" charset="-122"/>
                  <a:sym typeface="Symbol" pitchFamily="18" charset="2"/>
                </a:rPr>
                <a:t></a:t>
              </a:r>
            </a:p>
          </p:txBody>
        </p:sp>
        <p:sp>
          <p:nvSpPr>
            <p:cNvPr id="85021" name="Text Box 73"/>
            <p:cNvSpPr txBox="1">
              <a:spLocks noChangeArrowheads="1"/>
            </p:cNvSpPr>
            <p:nvPr/>
          </p:nvSpPr>
          <p:spPr bwMode="auto">
            <a:xfrm>
              <a:off x="5261" y="3023"/>
              <a:ext cx="341" cy="288"/>
            </a:xfrm>
            <a:prstGeom prst="rect">
              <a:avLst/>
            </a:prstGeom>
            <a:noFill/>
            <a:ln w="9525">
              <a:noFill/>
              <a:miter lim="800000"/>
              <a:headEnd/>
              <a:tailEnd/>
            </a:ln>
          </p:spPr>
          <p:txBody>
            <a:bodyPr>
              <a:spAutoFit/>
            </a:bodyPr>
            <a:lstStyle/>
            <a:p>
              <a:pPr eaLnBrk="1" hangingPunct="1">
                <a:spcBef>
                  <a:spcPct val="50000"/>
                </a:spcBef>
              </a:pPr>
              <a:r>
                <a:rPr kumimoji="1" lang="en-US" altLang="zh-CN" sz="2400" i="1">
                  <a:latin typeface="Times New Roman" pitchFamily="18" charset="0"/>
                  <a:ea typeface="宋体" charset="-122"/>
                </a:rPr>
                <a:t>R</a:t>
              </a:r>
              <a:r>
                <a:rPr kumimoji="1" lang="en-US" altLang="zh-CN" sz="2400" i="1" baseline="-25000">
                  <a:latin typeface="Times New Roman" pitchFamily="18" charset="0"/>
                  <a:ea typeface="宋体" charset="-122"/>
                </a:rPr>
                <a:t>L</a:t>
              </a:r>
            </a:p>
          </p:txBody>
        </p:sp>
        <p:sp>
          <p:nvSpPr>
            <p:cNvPr id="85022" name="Text Box 74"/>
            <p:cNvSpPr txBox="1">
              <a:spLocks noChangeArrowheads="1"/>
            </p:cNvSpPr>
            <p:nvPr/>
          </p:nvSpPr>
          <p:spPr bwMode="auto">
            <a:xfrm>
              <a:off x="4059" y="2915"/>
              <a:ext cx="545"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10</a:t>
              </a:r>
              <a:r>
                <a:rPr kumimoji="1" lang="en-US" altLang="zh-CN" sz="2400">
                  <a:latin typeface="Times New Roman" pitchFamily="18" charset="0"/>
                  <a:ea typeface="宋体" charset="-122"/>
                  <a:sym typeface="Symbol" pitchFamily="18" charset="2"/>
                </a:rPr>
                <a:t></a:t>
              </a:r>
            </a:p>
          </p:txBody>
        </p:sp>
        <p:sp>
          <p:nvSpPr>
            <p:cNvPr id="85023" name="Text Box 75"/>
            <p:cNvSpPr txBox="1">
              <a:spLocks noChangeArrowheads="1"/>
            </p:cNvSpPr>
            <p:nvPr/>
          </p:nvSpPr>
          <p:spPr bwMode="auto">
            <a:xfrm>
              <a:off x="4377" y="2750"/>
              <a:ext cx="680"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10</a:t>
              </a:r>
              <a:r>
                <a:rPr kumimoji="1" lang="en-US" altLang="zh-CN" sz="2400">
                  <a:latin typeface="Times New Roman" pitchFamily="18" charset="0"/>
                  <a:ea typeface="宋体" charset="-122"/>
                  <a:sym typeface="Symbol" pitchFamily="18" charset="2"/>
                </a:rPr>
                <a:t></a:t>
              </a:r>
            </a:p>
          </p:txBody>
        </p:sp>
        <p:sp>
          <p:nvSpPr>
            <p:cNvPr id="85024" name="Text Box 76"/>
            <p:cNvSpPr txBox="1">
              <a:spLocks noChangeArrowheads="1"/>
            </p:cNvSpPr>
            <p:nvPr/>
          </p:nvSpPr>
          <p:spPr bwMode="auto">
            <a:xfrm>
              <a:off x="3334" y="2779"/>
              <a:ext cx="635"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10</a:t>
              </a:r>
              <a:r>
                <a:rPr kumimoji="1" lang="en-US" altLang="zh-CN" sz="2400">
                  <a:latin typeface="Times New Roman" pitchFamily="18" charset="0"/>
                  <a:ea typeface="宋体" charset="-122"/>
                  <a:sym typeface="Symbol" pitchFamily="18" charset="2"/>
                </a:rPr>
                <a:t></a:t>
              </a:r>
            </a:p>
          </p:txBody>
        </p:sp>
        <p:sp>
          <p:nvSpPr>
            <p:cNvPr id="85025" name="Text Box 77"/>
            <p:cNvSpPr txBox="1">
              <a:spLocks noChangeArrowheads="1"/>
            </p:cNvSpPr>
            <p:nvPr/>
          </p:nvSpPr>
          <p:spPr bwMode="auto">
            <a:xfrm>
              <a:off x="4671" y="3068"/>
              <a:ext cx="635" cy="288"/>
            </a:xfrm>
            <a:prstGeom prst="rect">
              <a:avLst/>
            </a:prstGeom>
            <a:noFill/>
            <a:ln w="12700">
              <a:noFill/>
              <a:miter lim="800000"/>
              <a:headEnd/>
              <a:tailEnd/>
            </a:ln>
          </p:spPr>
          <p:txBody>
            <a:bodyPr>
              <a:spAutoFit/>
            </a:bodyPr>
            <a:lstStyle/>
            <a:p>
              <a:pPr eaLnBrk="1" hangingPunct="1">
                <a:spcBef>
                  <a:spcPct val="50000"/>
                </a:spcBef>
              </a:pPr>
              <a:r>
                <a:rPr kumimoji="1" lang="en-US" altLang="zh-CN" sz="2400">
                  <a:latin typeface="Times New Roman" pitchFamily="18" charset="0"/>
                  <a:ea typeface="宋体" charset="-122"/>
                </a:rPr>
                <a:t>40</a:t>
              </a:r>
              <a:r>
                <a:rPr kumimoji="1" lang="en-US" altLang="zh-CN" sz="2400">
                  <a:latin typeface="Times New Roman" pitchFamily="18" charset="0"/>
                  <a:ea typeface="宋体" charset="-122"/>
                  <a:sym typeface="Symbol" pitchFamily="18" charset="2"/>
                </a:rPr>
                <a:t></a:t>
              </a:r>
            </a:p>
          </p:txBody>
        </p:sp>
        <p:sp>
          <p:nvSpPr>
            <p:cNvPr id="85026" name="Rectangle 78"/>
            <p:cNvSpPr>
              <a:spLocks noChangeArrowheads="1"/>
            </p:cNvSpPr>
            <p:nvPr/>
          </p:nvSpPr>
          <p:spPr bwMode="auto">
            <a:xfrm>
              <a:off x="5125" y="3068"/>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5027" name="Rectangle 79"/>
            <p:cNvSpPr>
              <a:spLocks noChangeArrowheads="1"/>
            </p:cNvSpPr>
            <p:nvPr/>
          </p:nvSpPr>
          <p:spPr bwMode="auto">
            <a:xfrm>
              <a:off x="3425" y="265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5028" name="Rectangle 80"/>
            <p:cNvSpPr>
              <a:spLocks noChangeArrowheads="1"/>
            </p:cNvSpPr>
            <p:nvPr/>
          </p:nvSpPr>
          <p:spPr bwMode="auto">
            <a:xfrm>
              <a:off x="3978" y="3340"/>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85029" name="Rectangle 81"/>
            <p:cNvSpPr>
              <a:spLocks noChangeArrowheads="1"/>
            </p:cNvSpPr>
            <p:nvPr/>
          </p:nvSpPr>
          <p:spPr bwMode="auto">
            <a:xfrm>
              <a:off x="4423" y="2659"/>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85030" name="Rectangle 82"/>
            <p:cNvSpPr>
              <a:spLocks noChangeArrowheads="1"/>
            </p:cNvSpPr>
            <p:nvPr/>
          </p:nvSpPr>
          <p:spPr bwMode="auto">
            <a:xfrm>
              <a:off x="3978" y="2887"/>
              <a:ext cx="127"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grpSp>
          <p:nvGrpSpPr>
            <p:cNvPr id="85031" name="Group 83"/>
            <p:cNvGrpSpPr>
              <a:grpSpLocks/>
            </p:cNvGrpSpPr>
            <p:nvPr/>
          </p:nvGrpSpPr>
          <p:grpSpPr bwMode="auto">
            <a:xfrm>
              <a:off x="2789" y="3203"/>
              <a:ext cx="363" cy="363"/>
              <a:chOff x="2812" y="3159"/>
              <a:chExt cx="363" cy="363"/>
            </a:xfrm>
          </p:grpSpPr>
          <p:sp>
            <p:nvSpPr>
              <p:cNvPr id="85032" name="Oval 84"/>
              <p:cNvSpPr>
                <a:spLocks noChangeArrowheads="1"/>
              </p:cNvSpPr>
              <p:nvPr/>
            </p:nvSpPr>
            <p:spPr bwMode="auto">
              <a:xfrm>
                <a:off x="2812" y="315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85033" name="Line 85"/>
              <p:cNvSpPr>
                <a:spLocks noChangeShapeType="1"/>
              </p:cNvSpPr>
              <p:nvPr/>
            </p:nvSpPr>
            <p:spPr bwMode="auto">
              <a:xfrm>
                <a:off x="2812" y="3340"/>
                <a:ext cx="363" cy="1"/>
              </a:xfrm>
              <a:prstGeom prst="line">
                <a:avLst/>
              </a:prstGeom>
              <a:noFill/>
              <a:ln w="38100">
                <a:solidFill>
                  <a:srgbClr val="FF9900"/>
                </a:solidFill>
                <a:round/>
                <a:headEnd/>
                <a:tailEnd/>
              </a:ln>
            </p:spPr>
            <p:txBody>
              <a:bodyPr/>
              <a:lstStyle/>
              <a:p>
                <a:endParaRPr lang="zh-CN" altLang="en-US"/>
              </a:p>
            </p:txBody>
          </p:sp>
        </p:grpSp>
      </p:grpSp>
      <p:grpSp>
        <p:nvGrpSpPr>
          <p:cNvPr id="85005" name="Group 86"/>
          <p:cNvGrpSpPr>
            <a:grpSpLocks/>
          </p:cNvGrpSpPr>
          <p:nvPr/>
        </p:nvGrpSpPr>
        <p:grpSpPr bwMode="auto">
          <a:xfrm>
            <a:off x="8316913" y="6446838"/>
            <a:ext cx="792162" cy="366712"/>
            <a:chOff x="5193" y="4020"/>
            <a:chExt cx="499" cy="231"/>
          </a:xfrm>
        </p:grpSpPr>
        <p:pic>
          <p:nvPicPr>
            <p:cNvPr id="85012" name="Picture 87" descr="78900"/>
            <p:cNvPicPr>
              <a:picLocks noChangeAspect="1" noChangeArrowheads="1"/>
            </p:cNvPicPr>
            <p:nvPr/>
          </p:nvPicPr>
          <p:blipFill>
            <a:blip r:embed="rId5"/>
            <a:srcRect/>
            <a:stretch>
              <a:fillRect/>
            </a:stretch>
          </p:blipFill>
          <p:spPr bwMode="auto">
            <a:xfrm>
              <a:off x="5193" y="4066"/>
              <a:ext cx="499" cy="181"/>
            </a:xfrm>
            <a:prstGeom prst="rect">
              <a:avLst/>
            </a:prstGeom>
            <a:noFill/>
            <a:ln w="9525">
              <a:noFill/>
              <a:miter lim="800000"/>
              <a:headEnd/>
              <a:tailEnd/>
            </a:ln>
          </p:spPr>
        </p:pic>
        <p:sp>
          <p:nvSpPr>
            <p:cNvPr id="85013" name="Text Box 88">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85006" name="Group 89"/>
          <p:cNvGrpSpPr>
            <a:grpSpLocks/>
          </p:cNvGrpSpPr>
          <p:nvPr/>
        </p:nvGrpSpPr>
        <p:grpSpPr bwMode="auto">
          <a:xfrm>
            <a:off x="7453313" y="6446838"/>
            <a:ext cx="792162" cy="366712"/>
            <a:chOff x="4649" y="4020"/>
            <a:chExt cx="499" cy="231"/>
          </a:xfrm>
        </p:grpSpPr>
        <p:pic>
          <p:nvPicPr>
            <p:cNvPr id="85010" name="Picture 90" descr="78900"/>
            <p:cNvPicPr>
              <a:picLocks noChangeAspect="1" noChangeArrowheads="1"/>
            </p:cNvPicPr>
            <p:nvPr/>
          </p:nvPicPr>
          <p:blipFill>
            <a:blip r:embed="rId5"/>
            <a:srcRect/>
            <a:stretch>
              <a:fillRect/>
            </a:stretch>
          </p:blipFill>
          <p:spPr bwMode="auto">
            <a:xfrm>
              <a:off x="4649" y="4066"/>
              <a:ext cx="499" cy="181"/>
            </a:xfrm>
            <a:prstGeom prst="rect">
              <a:avLst/>
            </a:prstGeom>
            <a:noFill/>
            <a:ln w="9525">
              <a:noFill/>
              <a:miter lim="800000"/>
              <a:headEnd/>
              <a:tailEnd/>
            </a:ln>
          </p:spPr>
        </p:pic>
        <p:sp>
          <p:nvSpPr>
            <p:cNvPr id="85011" name="Text Box 91">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85007" name="Group 92"/>
          <p:cNvGrpSpPr>
            <a:grpSpLocks/>
          </p:cNvGrpSpPr>
          <p:nvPr/>
        </p:nvGrpSpPr>
        <p:grpSpPr bwMode="auto">
          <a:xfrm>
            <a:off x="6588125" y="6446838"/>
            <a:ext cx="792163" cy="366712"/>
            <a:chOff x="5193" y="4020"/>
            <a:chExt cx="499" cy="231"/>
          </a:xfrm>
        </p:grpSpPr>
        <p:pic>
          <p:nvPicPr>
            <p:cNvPr id="85008" name="Picture 93" descr="78900"/>
            <p:cNvPicPr>
              <a:picLocks noChangeAspect="1" noChangeArrowheads="1"/>
            </p:cNvPicPr>
            <p:nvPr/>
          </p:nvPicPr>
          <p:blipFill>
            <a:blip r:embed="rId5"/>
            <a:srcRect/>
            <a:stretch>
              <a:fillRect/>
            </a:stretch>
          </p:blipFill>
          <p:spPr bwMode="auto">
            <a:xfrm>
              <a:off x="5193" y="4066"/>
              <a:ext cx="499" cy="181"/>
            </a:xfrm>
            <a:prstGeom prst="rect">
              <a:avLst/>
            </a:prstGeom>
            <a:noFill/>
            <a:ln w="9525">
              <a:noFill/>
              <a:miter lim="800000"/>
              <a:headEnd/>
              <a:tailEnd/>
            </a:ln>
          </p:spPr>
        </p:pic>
        <p:sp>
          <p:nvSpPr>
            <p:cNvPr id="85009" name="Text Box 94">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7010"/>
                                        </p:tgtEl>
                                        <p:attrNameLst>
                                          <p:attrName>style.visibility</p:attrName>
                                        </p:attrNameLst>
                                      </p:cBhvr>
                                      <p:to>
                                        <p:strVal val="visible"/>
                                      </p:to>
                                    </p:set>
                                    <p:anim calcmode="lin" valueType="num">
                                      <p:cBhvr additive="base">
                                        <p:cTn id="7" dur="500" fill="hold"/>
                                        <p:tgtEl>
                                          <p:spTgt spid="427010"/>
                                        </p:tgtEl>
                                        <p:attrNameLst>
                                          <p:attrName>ppt_x</p:attrName>
                                        </p:attrNameLst>
                                      </p:cBhvr>
                                      <p:tavLst>
                                        <p:tav tm="0">
                                          <p:val>
                                            <p:strVal val="0-#ppt_w/2"/>
                                          </p:val>
                                        </p:tav>
                                        <p:tav tm="100000">
                                          <p:val>
                                            <p:strVal val="#ppt_x"/>
                                          </p:val>
                                        </p:tav>
                                      </p:tavLst>
                                    </p:anim>
                                    <p:anim calcmode="lin" valueType="num">
                                      <p:cBhvr additive="base">
                                        <p:cTn id="8" dur="500" fill="hold"/>
                                        <p:tgtEl>
                                          <p:spTgt spid="42701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27011"/>
                                        </p:tgtEl>
                                        <p:attrNameLst>
                                          <p:attrName>style.visibility</p:attrName>
                                        </p:attrNameLst>
                                      </p:cBhvr>
                                      <p:to>
                                        <p:strVal val="visible"/>
                                      </p:to>
                                    </p:set>
                                    <p:animEffect transition="in" filter="wipe(left)">
                                      <p:cBhvr>
                                        <p:cTn id="16" dur="500"/>
                                        <p:tgtEl>
                                          <p:spTgt spid="4270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427017"/>
                                        </p:tgtEl>
                                        <p:attrNameLst>
                                          <p:attrName>style.visibility</p:attrName>
                                        </p:attrNameLst>
                                      </p:cBhvr>
                                      <p:to>
                                        <p:strVal val="visible"/>
                                      </p:to>
                                    </p:set>
                                    <p:anim calcmode="lin" valueType="num">
                                      <p:cBhvr>
                                        <p:cTn id="21" dur="500" fill="hold"/>
                                        <p:tgtEl>
                                          <p:spTgt spid="427017"/>
                                        </p:tgtEl>
                                        <p:attrNameLst>
                                          <p:attrName>ppt_w</p:attrName>
                                        </p:attrNameLst>
                                      </p:cBhvr>
                                      <p:tavLst>
                                        <p:tav tm="0">
                                          <p:val>
                                            <p:fltVal val="0"/>
                                          </p:val>
                                        </p:tav>
                                        <p:tav tm="100000">
                                          <p:val>
                                            <p:strVal val="#ppt_w"/>
                                          </p:val>
                                        </p:tav>
                                      </p:tavLst>
                                    </p:anim>
                                    <p:anim calcmode="lin" valueType="num">
                                      <p:cBhvr>
                                        <p:cTn id="22" dur="500" fill="hold"/>
                                        <p:tgtEl>
                                          <p:spTgt spid="427017"/>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427012"/>
                                        </p:tgtEl>
                                        <p:attrNameLst>
                                          <p:attrName>style.visibility</p:attrName>
                                        </p:attrNameLst>
                                      </p:cBhvr>
                                      <p:to>
                                        <p:strVal val="visible"/>
                                      </p:to>
                                    </p:set>
                                    <p:animEffect transition="in" filter="slide(fromLeft)">
                                      <p:cBhvr>
                                        <p:cTn id="27" dur="500"/>
                                        <p:tgtEl>
                                          <p:spTgt spid="427012"/>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nodeType="afterGroup">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427016"/>
                                        </p:tgtEl>
                                        <p:attrNameLst>
                                          <p:attrName>style.visibility</p:attrName>
                                        </p:attrNameLst>
                                      </p:cBhvr>
                                      <p:to>
                                        <p:strVal val="visible"/>
                                      </p:to>
                                    </p:set>
                                    <p:anim calcmode="lin" valueType="num">
                                      <p:cBhvr>
                                        <p:cTn id="35" dur="500" fill="hold"/>
                                        <p:tgtEl>
                                          <p:spTgt spid="427016"/>
                                        </p:tgtEl>
                                        <p:attrNameLst>
                                          <p:attrName>ppt_w</p:attrName>
                                        </p:attrNameLst>
                                      </p:cBhvr>
                                      <p:tavLst>
                                        <p:tav tm="0">
                                          <p:val>
                                            <p:fltVal val="0"/>
                                          </p:val>
                                        </p:tav>
                                        <p:tav tm="100000">
                                          <p:val>
                                            <p:strVal val="#ppt_w"/>
                                          </p:val>
                                        </p:tav>
                                      </p:tavLst>
                                    </p:anim>
                                    <p:anim calcmode="lin" valueType="num">
                                      <p:cBhvr>
                                        <p:cTn id="36" dur="500" fill="hold"/>
                                        <p:tgtEl>
                                          <p:spTgt spid="427016"/>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427013"/>
                                        </p:tgtEl>
                                        <p:attrNameLst>
                                          <p:attrName>style.visibility</p:attrName>
                                        </p:attrNameLst>
                                      </p:cBhvr>
                                      <p:to>
                                        <p:strVal val="visible"/>
                                      </p:to>
                                    </p:set>
                                    <p:animEffect transition="in" filter="slide(fromTop)">
                                      <p:cBhvr>
                                        <p:cTn id="41" dur="500"/>
                                        <p:tgtEl>
                                          <p:spTgt spid="427013"/>
                                        </p:tgtEl>
                                      </p:cBhvr>
                                    </p:animEffect>
                                  </p:childTnLst>
                                </p:cTn>
                              </p:par>
                            </p:childTnLst>
                          </p:cTn>
                        </p:par>
                        <p:par>
                          <p:cTn id="42" fill="hold" nodeType="afterGroup">
                            <p:stCondLst>
                              <p:cond delay="500"/>
                            </p:stCondLst>
                            <p:childTnLst>
                              <p:par>
                                <p:cTn id="43" presetID="22" presetClass="entr" presetSubtype="1"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427014"/>
                                        </p:tgtEl>
                                        <p:attrNameLst>
                                          <p:attrName>style.visibility</p:attrName>
                                        </p:attrNameLst>
                                      </p:cBhvr>
                                      <p:to>
                                        <p:strVal val="visible"/>
                                      </p:to>
                                    </p:set>
                                    <p:animEffect transition="in" filter="strips(downRight)">
                                      <p:cBhvr>
                                        <p:cTn id="50" dur="2000"/>
                                        <p:tgtEl>
                                          <p:spTgt spid="42701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6" fill="hold" nodeType="clickEffect">
                                  <p:stCondLst>
                                    <p:cond delay="0"/>
                                  </p:stCondLst>
                                  <p:childTnLst>
                                    <p:set>
                                      <p:cBhvr>
                                        <p:cTn id="54" dur="1" fill="hold">
                                          <p:stCondLst>
                                            <p:cond delay="0"/>
                                          </p:stCondLst>
                                        </p:cTn>
                                        <p:tgtEl>
                                          <p:spTgt spid="427015"/>
                                        </p:tgtEl>
                                        <p:attrNameLst>
                                          <p:attrName>style.visibility</p:attrName>
                                        </p:attrNameLst>
                                      </p:cBhvr>
                                      <p:to>
                                        <p:strVal val="visible"/>
                                      </p:to>
                                    </p:set>
                                    <p:animEffect transition="in" filter="strips(downRight)">
                                      <p:cBhvr>
                                        <p:cTn id="55" dur="2000"/>
                                        <p:tgtEl>
                                          <p:spTgt spid="427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p:bldP spid="427011" grpId="0"/>
      <p:bldP spid="427012" grpId="0" animBg="1"/>
      <p:bldP spid="427013" grpId="0" animBg="1"/>
      <p:bldP spid="427016" grpId="0" animBg="1"/>
      <p:bldP spid="42701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8" name="Group 6"/>
          <p:cNvGrpSpPr>
            <a:grpSpLocks/>
          </p:cNvGrpSpPr>
          <p:nvPr/>
        </p:nvGrpSpPr>
        <p:grpSpPr bwMode="auto">
          <a:xfrm>
            <a:off x="8316913" y="6446838"/>
            <a:ext cx="792162" cy="366712"/>
            <a:chOff x="5193" y="4020"/>
            <a:chExt cx="499" cy="231"/>
          </a:xfrm>
        </p:grpSpPr>
        <p:pic>
          <p:nvPicPr>
            <p:cNvPr id="86026" name="Picture 7"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86027" name="Text Box 8">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86019" name="Group 9"/>
          <p:cNvGrpSpPr>
            <a:grpSpLocks/>
          </p:cNvGrpSpPr>
          <p:nvPr/>
        </p:nvGrpSpPr>
        <p:grpSpPr bwMode="auto">
          <a:xfrm>
            <a:off x="7453313" y="6446838"/>
            <a:ext cx="792162" cy="366712"/>
            <a:chOff x="4649" y="4020"/>
            <a:chExt cx="499" cy="231"/>
          </a:xfrm>
        </p:grpSpPr>
        <p:pic>
          <p:nvPicPr>
            <p:cNvPr id="86024" name="Picture 10" descr="78900"/>
            <p:cNvPicPr>
              <a:picLocks noChangeAspect="1" noChangeArrowheads="1"/>
            </p:cNvPicPr>
            <p:nvPr/>
          </p:nvPicPr>
          <p:blipFill>
            <a:blip r:embed="rId2"/>
            <a:srcRect/>
            <a:stretch>
              <a:fillRect/>
            </a:stretch>
          </p:blipFill>
          <p:spPr bwMode="auto">
            <a:xfrm>
              <a:off x="4649" y="4066"/>
              <a:ext cx="499" cy="181"/>
            </a:xfrm>
            <a:prstGeom prst="rect">
              <a:avLst/>
            </a:prstGeom>
            <a:noFill/>
            <a:ln w="9525">
              <a:noFill/>
              <a:miter lim="800000"/>
              <a:headEnd/>
              <a:tailEnd/>
            </a:ln>
          </p:spPr>
        </p:pic>
        <p:sp>
          <p:nvSpPr>
            <p:cNvPr id="86025" name="Text Box 11">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86020" name="Group 12"/>
          <p:cNvGrpSpPr>
            <a:grpSpLocks/>
          </p:cNvGrpSpPr>
          <p:nvPr/>
        </p:nvGrpSpPr>
        <p:grpSpPr bwMode="auto">
          <a:xfrm>
            <a:off x="6588125" y="6446838"/>
            <a:ext cx="792163" cy="366712"/>
            <a:chOff x="5193" y="4020"/>
            <a:chExt cx="499" cy="231"/>
          </a:xfrm>
        </p:grpSpPr>
        <p:pic>
          <p:nvPicPr>
            <p:cNvPr id="86022" name="Picture 13" descr="78900"/>
            <p:cNvPicPr>
              <a:picLocks noChangeAspect="1" noChangeArrowheads="1"/>
            </p:cNvPicPr>
            <p:nvPr/>
          </p:nvPicPr>
          <p:blipFill>
            <a:blip r:embed="rId2"/>
            <a:srcRect/>
            <a:stretch>
              <a:fillRect/>
            </a:stretch>
          </p:blipFill>
          <p:spPr bwMode="auto">
            <a:xfrm>
              <a:off x="5193" y="4066"/>
              <a:ext cx="499" cy="181"/>
            </a:xfrm>
            <a:prstGeom prst="rect">
              <a:avLst/>
            </a:prstGeom>
            <a:noFill/>
            <a:ln w="9525">
              <a:noFill/>
              <a:miter lim="800000"/>
              <a:headEnd/>
              <a:tailEnd/>
            </a:ln>
          </p:spPr>
        </p:pic>
        <p:sp>
          <p:nvSpPr>
            <p:cNvPr id="86023" name="Text Box 14">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pic>
        <p:nvPicPr>
          <p:cNvPr id="86021" name="Picture 14"/>
          <p:cNvPicPr>
            <a:picLocks noChangeAspect="1" noChangeArrowheads="1"/>
          </p:cNvPicPr>
          <p:nvPr/>
        </p:nvPicPr>
        <p:blipFill>
          <a:blip r:embed="rId3"/>
          <a:srcRect/>
          <a:stretch>
            <a:fillRect/>
          </a:stretch>
        </p:blipFill>
        <p:spPr bwMode="auto">
          <a:xfrm>
            <a:off x="1331913" y="1341438"/>
            <a:ext cx="7040562"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8316913" y="6446838"/>
            <a:ext cx="792162" cy="366712"/>
            <a:chOff x="5193" y="4020"/>
            <a:chExt cx="499" cy="231"/>
          </a:xfrm>
        </p:grpSpPr>
        <p:pic>
          <p:nvPicPr>
            <p:cNvPr id="10308" name="Picture 3"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10309" name="Text Box 4">
              <a:hlinkClick r:id="" action="ppaction://hlinkshowjump?jump=nex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下 页</a:t>
              </a:r>
            </a:p>
          </p:txBody>
        </p:sp>
      </p:grpSp>
      <p:grpSp>
        <p:nvGrpSpPr>
          <p:cNvPr id="10243" name="Group 5"/>
          <p:cNvGrpSpPr>
            <a:grpSpLocks/>
          </p:cNvGrpSpPr>
          <p:nvPr/>
        </p:nvGrpSpPr>
        <p:grpSpPr bwMode="auto">
          <a:xfrm>
            <a:off x="7453313" y="6446838"/>
            <a:ext cx="792162" cy="366712"/>
            <a:chOff x="4649" y="4020"/>
            <a:chExt cx="499" cy="231"/>
          </a:xfrm>
        </p:grpSpPr>
        <p:pic>
          <p:nvPicPr>
            <p:cNvPr id="10306" name="Picture 6" descr="78900"/>
            <p:cNvPicPr>
              <a:picLocks noChangeAspect="1" noChangeArrowheads="1"/>
            </p:cNvPicPr>
            <p:nvPr/>
          </p:nvPicPr>
          <p:blipFill>
            <a:blip r:embed="rId3"/>
            <a:srcRect/>
            <a:stretch>
              <a:fillRect/>
            </a:stretch>
          </p:blipFill>
          <p:spPr bwMode="auto">
            <a:xfrm>
              <a:off x="4649" y="4066"/>
              <a:ext cx="499" cy="181"/>
            </a:xfrm>
            <a:prstGeom prst="rect">
              <a:avLst/>
            </a:prstGeom>
            <a:noFill/>
            <a:ln w="9525">
              <a:noFill/>
              <a:miter lim="800000"/>
              <a:headEnd/>
              <a:tailEnd/>
            </a:ln>
          </p:spPr>
        </p:pic>
        <p:sp>
          <p:nvSpPr>
            <p:cNvPr id="10307" name="Text Box 7">
              <a:hlinkClick r:id="" action="ppaction://hlinkshowjump?jump=previousslide"/>
            </p:cNvPr>
            <p:cNvSpPr txBox="1">
              <a:spLocks noChangeArrowheads="1"/>
            </p:cNvSpPr>
            <p:nvPr/>
          </p:nvSpPr>
          <p:spPr bwMode="auto">
            <a:xfrm>
              <a:off x="4672"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上 页</a:t>
              </a:r>
            </a:p>
          </p:txBody>
        </p:sp>
      </p:grpSp>
      <p:grpSp>
        <p:nvGrpSpPr>
          <p:cNvPr id="10244" name="Group 8"/>
          <p:cNvGrpSpPr>
            <a:grpSpLocks/>
          </p:cNvGrpSpPr>
          <p:nvPr/>
        </p:nvGrpSpPr>
        <p:grpSpPr bwMode="auto">
          <a:xfrm>
            <a:off x="6588125" y="6446838"/>
            <a:ext cx="792163" cy="366712"/>
            <a:chOff x="5193" y="4020"/>
            <a:chExt cx="499" cy="231"/>
          </a:xfrm>
        </p:grpSpPr>
        <p:pic>
          <p:nvPicPr>
            <p:cNvPr id="10304" name="Picture 9" descr="78900"/>
            <p:cNvPicPr>
              <a:picLocks noChangeAspect="1" noChangeArrowheads="1"/>
            </p:cNvPicPr>
            <p:nvPr/>
          </p:nvPicPr>
          <p:blipFill>
            <a:blip r:embed="rId3"/>
            <a:srcRect/>
            <a:stretch>
              <a:fillRect/>
            </a:stretch>
          </p:blipFill>
          <p:spPr bwMode="auto">
            <a:xfrm>
              <a:off x="5193" y="4066"/>
              <a:ext cx="499" cy="181"/>
            </a:xfrm>
            <a:prstGeom prst="rect">
              <a:avLst/>
            </a:prstGeom>
            <a:noFill/>
            <a:ln w="9525">
              <a:noFill/>
              <a:miter lim="800000"/>
              <a:headEnd/>
              <a:tailEnd/>
            </a:ln>
          </p:spPr>
        </p:pic>
        <p:sp>
          <p:nvSpPr>
            <p:cNvPr id="10305" name="Text Box 10">
              <a:hlinkClick r:id="" action="ppaction://hlinkshowjump?jump=firstslide"/>
            </p:cNvPr>
            <p:cNvSpPr txBox="1">
              <a:spLocks noChangeArrowheads="1"/>
            </p:cNvSpPr>
            <p:nvPr/>
          </p:nvSpPr>
          <p:spPr bwMode="auto">
            <a:xfrm>
              <a:off x="5216" y="4020"/>
              <a:ext cx="476" cy="231"/>
            </a:xfrm>
            <a:prstGeom prst="rect">
              <a:avLst/>
            </a:prstGeom>
            <a:noFill/>
            <a:ln w="9525" algn="ctr">
              <a:noFill/>
              <a:miter lim="800000"/>
              <a:headEnd/>
              <a:tailEnd/>
            </a:ln>
          </p:spPr>
          <p:txBody>
            <a:bodyPr wrap="none">
              <a:spAutoFit/>
            </a:bodyPr>
            <a:lstStyle/>
            <a:p>
              <a:pPr eaLnBrk="1" hangingPunct="1">
                <a:spcBef>
                  <a:spcPct val="50000"/>
                </a:spcBef>
              </a:pPr>
              <a:r>
                <a:rPr kumimoji="1" lang="zh-CN" altLang="en-US">
                  <a:solidFill>
                    <a:schemeClr val="bg1"/>
                  </a:solidFill>
                  <a:latin typeface="隶书" pitchFamily="49" charset="-122"/>
                  <a:ea typeface="隶书" pitchFamily="49" charset="-122"/>
                </a:rPr>
                <a:t>返 回</a:t>
              </a:r>
            </a:p>
          </p:txBody>
        </p:sp>
      </p:grpSp>
      <p:sp>
        <p:nvSpPr>
          <p:cNvPr id="10245" name="Rectangle 23"/>
          <p:cNvSpPr>
            <a:spLocks noGrp="1" noChangeArrowheads="1"/>
          </p:cNvSpPr>
          <p:nvPr>
            <p:ph type="title" sz="quarter"/>
          </p:nvPr>
        </p:nvSpPr>
        <p:spPr>
          <a:xfrm>
            <a:off x="2195513" y="1052513"/>
            <a:ext cx="1728787" cy="576262"/>
          </a:xfrm>
        </p:spPr>
        <p:txBody>
          <a:bodyPr/>
          <a:lstStyle/>
          <a:p>
            <a:pPr eaLnBrk="1" hangingPunct="1"/>
            <a:endParaRPr lang="zh-CN" altLang="en-US" sz="4000" smtClean="0">
              <a:ea typeface="宋体" charset="-122"/>
            </a:endParaRPr>
          </a:p>
        </p:txBody>
      </p:sp>
      <p:graphicFrame>
        <p:nvGraphicFramePr>
          <p:cNvPr id="284683" name="Object 11"/>
          <p:cNvGraphicFramePr>
            <a:graphicFrameLocks noChangeAspect="1"/>
          </p:cNvGraphicFramePr>
          <p:nvPr>
            <p:ph sz="quarter" idx="1"/>
          </p:nvPr>
        </p:nvGraphicFramePr>
        <p:xfrm>
          <a:off x="3924300" y="4868863"/>
          <a:ext cx="1055688" cy="796925"/>
        </p:xfrm>
        <a:graphic>
          <a:graphicData uri="http://schemas.openxmlformats.org/presentationml/2006/ole">
            <p:oleObj spid="_x0000_s10246" name="Equation" r:id="rId4" imgW="514428" imgH="380876" progId="Equation.DSMT4">
              <p:embed/>
            </p:oleObj>
          </a:graphicData>
        </a:graphic>
      </p:graphicFrame>
      <p:graphicFrame>
        <p:nvGraphicFramePr>
          <p:cNvPr id="284697" name="Object 25"/>
          <p:cNvGraphicFramePr>
            <a:graphicFrameLocks noChangeAspect="1"/>
          </p:cNvGraphicFramePr>
          <p:nvPr/>
        </p:nvGraphicFramePr>
        <p:xfrm>
          <a:off x="3757613" y="3284538"/>
          <a:ext cx="2470150" cy="1584325"/>
        </p:xfrm>
        <a:graphic>
          <a:graphicData uri="http://schemas.openxmlformats.org/presentationml/2006/ole">
            <p:oleObj spid="_x0000_s10247" name="Equation" r:id="rId5" imgW="971577" imgH="676184" progId="Equation.DSMT4">
              <p:embed/>
            </p:oleObj>
          </a:graphicData>
        </a:graphic>
      </p:graphicFrame>
      <p:grpSp>
        <p:nvGrpSpPr>
          <p:cNvPr id="5" name="Group 27"/>
          <p:cNvGrpSpPr>
            <a:grpSpLocks/>
          </p:cNvGrpSpPr>
          <p:nvPr/>
        </p:nvGrpSpPr>
        <p:grpSpPr bwMode="auto">
          <a:xfrm>
            <a:off x="3738563" y="1066800"/>
            <a:ext cx="4505325" cy="2092325"/>
            <a:chOff x="413" y="2416"/>
            <a:chExt cx="2838" cy="1363"/>
          </a:xfrm>
        </p:grpSpPr>
        <p:grpSp>
          <p:nvGrpSpPr>
            <p:cNvPr id="10273" name="Group 28"/>
            <p:cNvGrpSpPr>
              <a:grpSpLocks/>
            </p:cNvGrpSpPr>
            <p:nvPr/>
          </p:nvGrpSpPr>
          <p:grpSpPr bwMode="auto">
            <a:xfrm>
              <a:off x="413" y="2416"/>
              <a:ext cx="2838" cy="1349"/>
              <a:chOff x="413" y="2416"/>
              <a:chExt cx="2838" cy="1349"/>
            </a:xfrm>
          </p:grpSpPr>
          <p:sp>
            <p:nvSpPr>
              <p:cNvPr id="10286" name="Text Box 29"/>
              <p:cNvSpPr txBox="1">
                <a:spLocks noChangeArrowheads="1"/>
              </p:cNvSpPr>
              <p:nvPr/>
            </p:nvSpPr>
            <p:spPr bwMode="auto">
              <a:xfrm>
                <a:off x="1096" y="3249"/>
                <a:ext cx="847" cy="298"/>
              </a:xfrm>
              <a:prstGeom prst="rect">
                <a:avLst/>
              </a:prstGeom>
              <a:noFill/>
              <a:ln w="9525">
                <a:noFill/>
                <a:miter lim="800000"/>
                <a:headEnd/>
                <a:tailEnd/>
              </a:ln>
            </p:spPr>
            <p:txBody>
              <a:bodyPr>
                <a:spAutoFit/>
              </a:bodyPr>
              <a:lstStyle/>
              <a:p>
                <a:pPr eaLnBrk="1" hangingPunct="1">
                  <a:spcBef>
                    <a:spcPct val="50000"/>
                  </a:spcBef>
                </a:pPr>
                <a:r>
                  <a:rPr kumimoji="1" lang="en-US" altLang="zh-CN" sz="2400">
                    <a:solidFill>
                      <a:schemeClr val="bg1"/>
                    </a:solidFill>
                    <a:latin typeface="Times New Roman" pitchFamily="18" charset="0"/>
                    <a:ea typeface="宋体" charset="-122"/>
                  </a:rPr>
                  <a:t>1</a:t>
                </a:r>
                <a:r>
                  <a:rPr kumimoji="1" lang="en-US" altLang="zh-CN" sz="2400">
                    <a:solidFill>
                      <a:schemeClr val="bg1"/>
                    </a:solidFill>
                    <a:latin typeface="Times New Roman" pitchFamily="18" charset="0"/>
                    <a:ea typeface="宋体" charset="-122"/>
                    <a:sym typeface="Symbol" pitchFamily="18" charset="2"/>
                  </a:rPr>
                  <a:t></a:t>
                </a:r>
              </a:p>
            </p:txBody>
          </p:sp>
          <p:sp>
            <p:nvSpPr>
              <p:cNvPr id="10287" name="Line 30"/>
              <p:cNvSpPr>
                <a:spLocks noChangeShapeType="1"/>
              </p:cNvSpPr>
              <p:nvPr/>
            </p:nvSpPr>
            <p:spPr bwMode="auto">
              <a:xfrm flipV="1">
                <a:off x="476" y="2477"/>
                <a:ext cx="1045" cy="1"/>
              </a:xfrm>
              <a:prstGeom prst="line">
                <a:avLst/>
              </a:prstGeom>
              <a:noFill/>
              <a:ln w="28575">
                <a:solidFill>
                  <a:srgbClr val="FFCC00"/>
                </a:solidFill>
                <a:round/>
                <a:headEnd/>
                <a:tailEnd/>
              </a:ln>
            </p:spPr>
            <p:txBody>
              <a:bodyPr wrap="none" anchor="ctr"/>
              <a:lstStyle/>
              <a:p>
                <a:endParaRPr lang="zh-CN" altLang="en-US"/>
              </a:p>
            </p:txBody>
          </p:sp>
          <p:sp>
            <p:nvSpPr>
              <p:cNvPr id="10288" name="Line 31"/>
              <p:cNvSpPr>
                <a:spLocks noChangeShapeType="1"/>
              </p:cNvSpPr>
              <p:nvPr/>
            </p:nvSpPr>
            <p:spPr bwMode="auto">
              <a:xfrm flipV="1">
                <a:off x="476" y="3747"/>
                <a:ext cx="1030" cy="1"/>
              </a:xfrm>
              <a:prstGeom prst="line">
                <a:avLst/>
              </a:prstGeom>
              <a:noFill/>
              <a:ln w="28575">
                <a:solidFill>
                  <a:srgbClr val="FFCC00"/>
                </a:solidFill>
                <a:round/>
                <a:headEnd/>
                <a:tailEnd/>
              </a:ln>
            </p:spPr>
            <p:txBody>
              <a:bodyPr wrap="none" anchor="ctr"/>
              <a:lstStyle/>
              <a:p>
                <a:endParaRPr lang="zh-CN" altLang="en-US"/>
              </a:p>
            </p:txBody>
          </p:sp>
          <p:sp>
            <p:nvSpPr>
              <p:cNvPr id="10289" name="Oval 32"/>
              <p:cNvSpPr>
                <a:spLocks noChangeArrowheads="1"/>
              </p:cNvSpPr>
              <p:nvPr/>
            </p:nvSpPr>
            <p:spPr bwMode="auto">
              <a:xfrm>
                <a:off x="430" y="3702"/>
                <a:ext cx="63" cy="63"/>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10290" name="Oval 33"/>
              <p:cNvSpPr>
                <a:spLocks noChangeArrowheads="1"/>
              </p:cNvSpPr>
              <p:nvPr/>
            </p:nvSpPr>
            <p:spPr bwMode="auto">
              <a:xfrm>
                <a:off x="413" y="2460"/>
                <a:ext cx="63" cy="63"/>
              </a:xfrm>
              <a:prstGeom prst="ellipse">
                <a:avLst/>
              </a:prstGeom>
              <a:noFill/>
              <a:ln w="28575">
                <a:solidFill>
                  <a:srgbClr val="FFCC00"/>
                </a:solidFill>
                <a:round/>
                <a:headEnd/>
                <a:tailEnd/>
              </a:ln>
            </p:spPr>
            <p:txBody>
              <a:bodyPr wrap="none" anchor="ctr"/>
              <a:lstStyle/>
              <a:p>
                <a:endParaRPr lang="zh-CN" altLang="en-US">
                  <a:ea typeface="宋体" charset="-122"/>
                </a:endParaRPr>
              </a:p>
            </p:txBody>
          </p:sp>
          <p:sp>
            <p:nvSpPr>
              <p:cNvPr id="10291" name="Text Box 34"/>
              <p:cNvSpPr txBox="1">
                <a:spLocks noChangeArrowheads="1"/>
              </p:cNvSpPr>
              <p:nvPr/>
            </p:nvSpPr>
            <p:spPr bwMode="auto">
              <a:xfrm>
                <a:off x="2653" y="3294"/>
                <a:ext cx="598" cy="298"/>
              </a:xfrm>
              <a:prstGeom prst="rect">
                <a:avLst/>
              </a:prstGeom>
              <a:noFill/>
              <a:ln w="9525">
                <a:noFill/>
                <a:miter lim="800000"/>
                <a:headEnd/>
                <a:tailEnd/>
              </a:ln>
            </p:spPr>
            <p:txBody>
              <a:bodyPr>
                <a:spAutoFit/>
              </a:bodyPr>
              <a:lstStyle/>
              <a:p>
                <a:pPr eaLnBrk="1" hangingPunct="1">
                  <a:spcBef>
                    <a:spcPct val="50000"/>
                  </a:spcBef>
                </a:pPr>
                <a:r>
                  <a:rPr kumimoji="1" lang="en-US" altLang="zh-CN" sz="2400">
                    <a:solidFill>
                      <a:schemeClr val="bg1"/>
                    </a:solidFill>
                    <a:latin typeface="Times New Roman" pitchFamily="18" charset="0"/>
                    <a:ea typeface="宋体" charset="-122"/>
                  </a:rPr>
                  <a:t>2</a:t>
                </a:r>
                <a:r>
                  <a:rPr kumimoji="1" lang="en-US" altLang="zh-CN" sz="2400">
                    <a:solidFill>
                      <a:schemeClr val="bg1"/>
                    </a:solidFill>
                    <a:latin typeface="Times New Roman" pitchFamily="18" charset="0"/>
                    <a:ea typeface="宋体" charset="-122"/>
                    <a:sym typeface="Symbol" pitchFamily="18" charset="2"/>
                  </a:rPr>
                  <a:t></a:t>
                </a:r>
              </a:p>
            </p:txBody>
          </p:sp>
          <p:sp>
            <p:nvSpPr>
              <p:cNvPr id="10292" name="Text Box 35"/>
              <p:cNvSpPr txBox="1">
                <a:spLocks noChangeArrowheads="1"/>
              </p:cNvSpPr>
              <p:nvPr/>
            </p:nvSpPr>
            <p:spPr bwMode="auto">
              <a:xfrm>
                <a:off x="2653" y="2569"/>
                <a:ext cx="597" cy="298"/>
              </a:xfrm>
              <a:prstGeom prst="rect">
                <a:avLst/>
              </a:prstGeom>
              <a:noFill/>
              <a:ln w="9525">
                <a:noFill/>
                <a:miter lim="800000"/>
                <a:headEnd/>
                <a:tailEnd/>
              </a:ln>
            </p:spPr>
            <p:txBody>
              <a:bodyPr>
                <a:spAutoFit/>
              </a:bodyPr>
              <a:lstStyle/>
              <a:p>
                <a:pPr eaLnBrk="1" hangingPunct="1">
                  <a:spcBef>
                    <a:spcPct val="50000"/>
                  </a:spcBef>
                </a:pPr>
                <a:r>
                  <a:rPr kumimoji="1" lang="en-US" altLang="zh-CN" sz="2400">
                    <a:solidFill>
                      <a:schemeClr val="bg1"/>
                    </a:solidFill>
                    <a:latin typeface="Times New Roman" pitchFamily="18" charset="0"/>
                    <a:ea typeface="宋体" charset="-122"/>
                  </a:rPr>
                  <a:t>1</a:t>
                </a:r>
                <a:r>
                  <a:rPr kumimoji="1" lang="en-US" altLang="zh-CN" sz="2400">
                    <a:solidFill>
                      <a:schemeClr val="bg1"/>
                    </a:solidFill>
                    <a:latin typeface="Times New Roman" pitchFamily="18" charset="0"/>
                    <a:ea typeface="宋体" charset="-122"/>
                    <a:sym typeface="Symbol" pitchFamily="18" charset="2"/>
                  </a:rPr>
                  <a:t></a:t>
                </a:r>
              </a:p>
            </p:txBody>
          </p:sp>
          <p:sp>
            <p:nvSpPr>
              <p:cNvPr id="10293" name="Rectangle 36"/>
              <p:cNvSpPr>
                <a:spLocks noChangeArrowheads="1"/>
              </p:cNvSpPr>
              <p:nvPr/>
            </p:nvSpPr>
            <p:spPr bwMode="auto">
              <a:xfrm>
                <a:off x="1506" y="2476"/>
                <a:ext cx="1074" cy="1270"/>
              </a:xfrm>
              <a:prstGeom prst="rect">
                <a:avLst/>
              </a:prstGeom>
              <a:noFill/>
              <a:ln w="28575">
                <a:solidFill>
                  <a:srgbClr val="FFCC00"/>
                </a:solidFill>
                <a:miter lim="800000"/>
                <a:headEnd/>
                <a:tailEnd/>
              </a:ln>
            </p:spPr>
            <p:txBody>
              <a:bodyPr wrap="none" anchor="ctr"/>
              <a:lstStyle/>
              <a:p>
                <a:endParaRPr lang="zh-CN" altLang="en-US">
                  <a:ea typeface="宋体" charset="-122"/>
                </a:endParaRPr>
              </a:p>
            </p:txBody>
          </p:sp>
          <p:sp>
            <p:nvSpPr>
              <p:cNvPr id="10294" name="Line 37"/>
              <p:cNvSpPr>
                <a:spLocks noChangeShapeType="1"/>
              </p:cNvSpPr>
              <p:nvPr/>
            </p:nvSpPr>
            <p:spPr bwMode="auto">
              <a:xfrm flipV="1">
                <a:off x="1506" y="3111"/>
                <a:ext cx="1078" cy="1"/>
              </a:xfrm>
              <a:prstGeom prst="line">
                <a:avLst/>
              </a:prstGeom>
              <a:noFill/>
              <a:ln w="28575">
                <a:solidFill>
                  <a:srgbClr val="FFCC00"/>
                </a:solidFill>
                <a:round/>
                <a:headEnd type="oval" w="med" len="med"/>
                <a:tailEnd type="oval" w="med" len="med"/>
              </a:ln>
            </p:spPr>
            <p:txBody>
              <a:bodyPr wrap="none" anchor="ctr"/>
              <a:lstStyle/>
              <a:p>
                <a:endParaRPr lang="zh-CN" altLang="en-US"/>
              </a:p>
            </p:txBody>
          </p:sp>
          <p:sp>
            <p:nvSpPr>
              <p:cNvPr id="10295" name="Text Box 38"/>
              <p:cNvSpPr txBox="1">
                <a:spLocks noChangeArrowheads="1"/>
              </p:cNvSpPr>
              <p:nvPr/>
            </p:nvSpPr>
            <p:spPr bwMode="auto">
              <a:xfrm>
                <a:off x="1087" y="2612"/>
                <a:ext cx="701" cy="297"/>
              </a:xfrm>
              <a:prstGeom prst="rect">
                <a:avLst/>
              </a:prstGeom>
              <a:noFill/>
              <a:ln w="9525">
                <a:noFill/>
                <a:miter lim="800000"/>
                <a:headEnd/>
                <a:tailEnd/>
              </a:ln>
            </p:spPr>
            <p:txBody>
              <a:bodyPr>
                <a:spAutoFit/>
              </a:bodyPr>
              <a:lstStyle/>
              <a:p>
                <a:pPr eaLnBrk="1" hangingPunct="1">
                  <a:spcBef>
                    <a:spcPct val="50000"/>
                  </a:spcBef>
                </a:pPr>
                <a:r>
                  <a:rPr kumimoji="1" lang="en-US" altLang="zh-CN" sz="2400">
                    <a:solidFill>
                      <a:schemeClr val="bg1"/>
                    </a:solidFill>
                    <a:latin typeface="Times New Roman" pitchFamily="18" charset="0"/>
                    <a:ea typeface="宋体" charset="-122"/>
                  </a:rPr>
                  <a:t>1</a:t>
                </a:r>
                <a:r>
                  <a:rPr kumimoji="1" lang="en-US" altLang="zh-CN" sz="2400">
                    <a:solidFill>
                      <a:schemeClr val="bg1"/>
                    </a:solidFill>
                    <a:latin typeface="Times New Roman" pitchFamily="18" charset="0"/>
                    <a:ea typeface="宋体" charset="-122"/>
                    <a:sym typeface="Symbol" pitchFamily="18" charset="2"/>
                  </a:rPr>
                  <a:t></a:t>
                </a:r>
              </a:p>
            </p:txBody>
          </p:sp>
          <p:sp>
            <p:nvSpPr>
              <p:cNvPr id="10296" name="Rectangle 39"/>
              <p:cNvSpPr>
                <a:spLocks noChangeArrowheads="1"/>
              </p:cNvSpPr>
              <p:nvPr/>
            </p:nvSpPr>
            <p:spPr bwMode="auto">
              <a:xfrm>
                <a:off x="2523" y="3293"/>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0297" name="Rectangle 40"/>
              <p:cNvSpPr>
                <a:spLocks noChangeArrowheads="1"/>
              </p:cNvSpPr>
              <p:nvPr/>
            </p:nvSpPr>
            <p:spPr bwMode="auto">
              <a:xfrm>
                <a:off x="1444" y="3247"/>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0298" name="Rectangle 41"/>
              <p:cNvSpPr>
                <a:spLocks noChangeArrowheads="1"/>
              </p:cNvSpPr>
              <p:nvPr/>
            </p:nvSpPr>
            <p:spPr bwMode="auto">
              <a:xfrm>
                <a:off x="2523" y="2612"/>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0299" name="Rectangle 42"/>
              <p:cNvSpPr>
                <a:spLocks noChangeArrowheads="1"/>
              </p:cNvSpPr>
              <p:nvPr/>
            </p:nvSpPr>
            <p:spPr bwMode="auto">
              <a:xfrm>
                <a:off x="1436" y="2612"/>
                <a:ext cx="132" cy="318"/>
              </a:xfrm>
              <a:prstGeom prst="rect">
                <a:avLst/>
              </a:prstGeom>
              <a:gradFill rotWithShape="1">
                <a:gsLst>
                  <a:gs pos="0">
                    <a:srgbClr val="764700"/>
                  </a:gs>
                  <a:gs pos="50000">
                    <a:srgbClr val="FF9900"/>
                  </a:gs>
                  <a:gs pos="100000">
                    <a:srgbClr val="764700"/>
                  </a:gs>
                </a:gsLst>
                <a:lin ang="0" scaled="1"/>
              </a:gradFill>
              <a:ln w="28575">
                <a:noFill/>
                <a:miter lim="800000"/>
                <a:headEnd/>
                <a:tailEnd/>
              </a:ln>
            </p:spPr>
            <p:txBody>
              <a:bodyPr wrap="none" anchor="ctr"/>
              <a:lstStyle/>
              <a:p>
                <a:endParaRPr lang="zh-CN" altLang="en-US">
                  <a:ea typeface="宋体" charset="-122"/>
                </a:endParaRPr>
              </a:p>
            </p:txBody>
          </p:sp>
          <p:sp>
            <p:nvSpPr>
              <p:cNvPr id="10300" name="Rectangle 43"/>
              <p:cNvSpPr>
                <a:spLocks noChangeArrowheads="1"/>
              </p:cNvSpPr>
              <p:nvPr/>
            </p:nvSpPr>
            <p:spPr bwMode="auto">
              <a:xfrm>
                <a:off x="1837" y="3038"/>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10301" name="Rectangle 44"/>
              <p:cNvSpPr>
                <a:spLocks noChangeArrowheads="1"/>
              </p:cNvSpPr>
              <p:nvPr/>
            </p:nvSpPr>
            <p:spPr bwMode="auto">
              <a:xfrm>
                <a:off x="748" y="2416"/>
                <a:ext cx="317" cy="136"/>
              </a:xfrm>
              <a:prstGeom prst="rect">
                <a:avLst/>
              </a:prstGeom>
              <a:gradFill rotWithShape="1">
                <a:gsLst>
                  <a:gs pos="0">
                    <a:srgbClr val="764700"/>
                  </a:gs>
                  <a:gs pos="50000">
                    <a:srgbClr val="FF9900"/>
                  </a:gs>
                  <a:gs pos="100000">
                    <a:srgbClr val="764700"/>
                  </a:gs>
                </a:gsLst>
                <a:lin ang="5400000" scaled="1"/>
              </a:gradFill>
              <a:ln w="28575">
                <a:noFill/>
                <a:miter lim="800000"/>
                <a:headEnd/>
                <a:tailEnd/>
              </a:ln>
            </p:spPr>
            <p:txBody>
              <a:bodyPr wrap="none" anchor="ctr"/>
              <a:lstStyle/>
              <a:p>
                <a:endParaRPr lang="zh-CN" altLang="en-US">
                  <a:ea typeface="宋体" charset="-122"/>
                </a:endParaRPr>
              </a:p>
            </p:txBody>
          </p:sp>
          <p:sp>
            <p:nvSpPr>
              <p:cNvPr id="10302" name="Text Box 45"/>
              <p:cNvSpPr txBox="1">
                <a:spLocks noChangeArrowheads="1"/>
              </p:cNvSpPr>
              <p:nvPr/>
            </p:nvSpPr>
            <p:spPr bwMode="auto">
              <a:xfrm>
                <a:off x="657" y="2478"/>
                <a:ext cx="701" cy="298"/>
              </a:xfrm>
              <a:prstGeom prst="rect">
                <a:avLst/>
              </a:prstGeom>
              <a:noFill/>
              <a:ln w="9525">
                <a:noFill/>
                <a:miter lim="800000"/>
                <a:headEnd/>
                <a:tailEnd/>
              </a:ln>
            </p:spPr>
            <p:txBody>
              <a:bodyPr>
                <a:spAutoFit/>
              </a:bodyPr>
              <a:lstStyle/>
              <a:p>
                <a:pPr eaLnBrk="1" hangingPunct="1">
                  <a:spcBef>
                    <a:spcPct val="50000"/>
                  </a:spcBef>
                </a:pPr>
                <a:r>
                  <a:rPr kumimoji="1" lang="en-US" altLang="zh-CN" sz="2400">
                    <a:solidFill>
                      <a:schemeClr val="bg1"/>
                    </a:solidFill>
                    <a:latin typeface="Times New Roman" pitchFamily="18" charset="0"/>
                    <a:ea typeface="宋体" charset="-122"/>
                  </a:rPr>
                  <a:t>1</a:t>
                </a:r>
                <a:r>
                  <a:rPr kumimoji="1" lang="en-US" altLang="zh-CN" sz="2400">
                    <a:solidFill>
                      <a:schemeClr val="bg1"/>
                    </a:solidFill>
                    <a:latin typeface="Times New Roman" pitchFamily="18" charset="0"/>
                    <a:ea typeface="宋体" charset="-122"/>
                    <a:sym typeface="Symbol" pitchFamily="18" charset="2"/>
                  </a:rPr>
                  <a:t></a:t>
                </a:r>
              </a:p>
            </p:txBody>
          </p:sp>
          <p:sp>
            <p:nvSpPr>
              <p:cNvPr id="10303" name="Text Box 46"/>
              <p:cNvSpPr txBox="1">
                <a:spLocks noChangeArrowheads="1"/>
              </p:cNvSpPr>
              <p:nvPr/>
            </p:nvSpPr>
            <p:spPr bwMode="auto">
              <a:xfrm>
                <a:off x="1816" y="3103"/>
                <a:ext cx="701" cy="298"/>
              </a:xfrm>
              <a:prstGeom prst="rect">
                <a:avLst/>
              </a:prstGeom>
              <a:noFill/>
              <a:ln w="9525">
                <a:noFill/>
                <a:miter lim="800000"/>
                <a:headEnd/>
                <a:tailEnd/>
              </a:ln>
            </p:spPr>
            <p:txBody>
              <a:bodyPr>
                <a:spAutoFit/>
              </a:bodyPr>
              <a:lstStyle/>
              <a:p>
                <a:pPr eaLnBrk="1" hangingPunct="1">
                  <a:spcBef>
                    <a:spcPct val="50000"/>
                  </a:spcBef>
                </a:pPr>
                <a:r>
                  <a:rPr kumimoji="1" lang="en-US" altLang="zh-CN" sz="2400">
                    <a:solidFill>
                      <a:schemeClr val="bg1"/>
                    </a:solidFill>
                    <a:latin typeface="Times New Roman" pitchFamily="18" charset="0"/>
                    <a:ea typeface="宋体" charset="-122"/>
                  </a:rPr>
                  <a:t>1</a:t>
                </a:r>
                <a:r>
                  <a:rPr kumimoji="1" lang="en-US" altLang="zh-CN" sz="2400">
                    <a:solidFill>
                      <a:schemeClr val="bg1"/>
                    </a:solidFill>
                    <a:latin typeface="Times New Roman" pitchFamily="18" charset="0"/>
                    <a:ea typeface="宋体" charset="-122"/>
                    <a:sym typeface="Symbol" pitchFamily="18" charset="2"/>
                  </a:rPr>
                  <a:t></a:t>
                </a:r>
              </a:p>
            </p:txBody>
          </p:sp>
        </p:grpSp>
        <p:grpSp>
          <p:nvGrpSpPr>
            <p:cNvPr id="10274" name="Group 47"/>
            <p:cNvGrpSpPr>
              <a:grpSpLocks/>
            </p:cNvGrpSpPr>
            <p:nvPr/>
          </p:nvGrpSpPr>
          <p:grpSpPr bwMode="auto">
            <a:xfrm>
              <a:off x="1837" y="2568"/>
              <a:ext cx="408" cy="475"/>
              <a:chOff x="2952" y="2232"/>
              <a:chExt cx="384" cy="1161"/>
            </a:xfrm>
          </p:grpSpPr>
          <p:sp>
            <p:nvSpPr>
              <p:cNvPr id="10283" name="Oval 48"/>
              <p:cNvSpPr>
                <a:spLocks noChangeArrowheads="1"/>
              </p:cNvSpPr>
              <p:nvPr/>
            </p:nvSpPr>
            <p:spPr bwMode="auto">
              <a:xfrm>
                <a:off x="2952" y="2232"/>
                <a:ext cx="384" cy="996"/>
              </a:xfrm>
              <a:prstGeom prst="ellipse">
                <a:avLst/>
              </a:prstGeom>
              <a:noFill/>
              <a:ln w="28575">
                <a:solidFill>
                  <a:srgbClr val="FF0000"/>
                </a:solidFill>
                <a:round/>
                <a:headEnd/>
                <a:tailEnd/>
              </a:ln>
            </p:spPr>
            <p:txBody>
              <a:bodyPr wrap="none" anchor="ctr"/>
              <a:lstStyle/>
              <a:p>
                <a:endParaRPr lang="zh-CN" altLang="en-US">
                  <a:ea typeface="宋体" charset="-122"/>
                </a:endParaRPr>
              </a:p>
            </p:txBody>
          </p:sp>
          <p:sp>
            <p:nvSpPr>
              <p:cNvPr id="10284" name="Text Box 49"/>
              <p:cNvSpPr txBox="1">
                <a:spLocks noChangeArrowheads="1"/>
              </p:cNvSpPr>
              <p:nvPr/>
            </p:nvSpPr>
            <p:spPr bwMode="auto">
              <a:xfrm>
                <a:off x="3025" y="2568"/>
                <a:ext cx="264" cy="825"/>
              </a:xfrm>
              <a:prstGeom prst="rect">
                <a:avLst/>
              </a:prstGeom>
              <a:noFill/>
              <a:ln w="28575">
                <a:noFill/>
                <a:miter lim="800000"/>
                <a:headEnd/>
                <a:tailEnd/>
              </a:ln>
            </p:spPr>
            <p:txBody>
              <a:bodyPr>
                <a:spAutoFit/>
              </a:bodyPr>
              <a:lstStyle/>
              <a:p>
                <a:pPr eaLnBrk="1" hangingPunct="1">
                  <a:spcBef>
                    <a:spcPct val="50000"/>
                  </a:spcBef>
                </a:pPr>
                <a:r>
                  <a:rPr kumimoji="1" lang="en-US" altLang="zh-CN" sz="2800" i="1">
                    <a:solidFill>
                      <a:srgbClr val="FFFF00"/>
                    </a:solidFill>
                    <a:latin typeface="Times New Roman" pitchFamily="18" charset="0"/>
                    <a:ea typeface="宋体" charset="-122"/>
                  </a:rPr>
                  <a:t>i</a:t>
                </a:r>
                <a:r>
                  <a:rPr kumimoji="1" lang="en-US" altLang="zh-CN" sz="2800" baseline="-25000">
                    <a:solidFill>
                      <a:srgbClr val="FFFF00"/>
                    </a:solidFill>
                    <a:latin typeface="Times New Roman" pitchFamily="18" charset="0"/>
                    <a:ea typeface="宋体" charset="-122"/>
                  </a:rPr>
                  <a:t>2</a:t>
                </a:r>
              </a:p>
            </p:txBody>
          </p:sp>
          <p:sp>
            <p:nvSpPr>
              <p:cNvPr id="10285" name="Line 50"/>
              <p:cNvSpPr>
                <a:spLocks noChangeShapeType="1"/>
              </p:cNvSpPr>
              <p:nvPr/>
            </p:nvSpPr>
            <p:spPr bwMode="auto">
              <a:xfrm flipH="1" flipV="1">
                <a:off x="2952" y="2700"/>
                <a:ext cx="0" cy="54"/>
              </a:xfrm>
              <a:prstGeom prst="line">
                <a:avLst/>
              </a:prstGeom>
              <a:noFill/>
              <a:ln w="28575">
                <a:solidFill>
                  <a:srgbClr val="FF0000"/>
                </a:solidFill>
                <a:round/>
                <a:headEnd/>
                <a:tailEnd type="triangle" w="med" len="med"/>
              </a:ln>
            </p:spPr>
            <p:txBody>
              <a:bodyPr wrap="none" anchor="ctr"/>
              <a:lstStyle/>
              <a:p>
                <a:endParaRPr lang="zh-CN" altLang="en-US"/>
              </a:p>
            </p:txBody>
          </p:sp>
        </p:grpSp>
        <p:grpSp>
          <p:nvGrpSpPr>
            <p:cNvPr id="10275" name="Group 51"/>
            <p:cNvGrpSpPr>
              <a:grpSpLocks/>
            </p:cNvGrpSpPr>
            <p:nvPr/>
          </p:nvGrpSpPr>
          <p:grpSpPr bwMode="auto">
            <a:xfrm>
              <a:off x="1882" y="3339"/>
              <a:ext cx="544" cy="440"/>
              <a:chOff x="2952" y="2232"/>
              <a:chExt cx="384" cy="1442"/>
            </a:xfrm>
          </p:grpSpPr>
          <p:sp>
            <p:nvSpPr>
              <p:cNvPr id="10280" name="Oval 52"/>
              <p:cNvSpPr>
                <a:spLocks noChangeArrowheads="1"/>
              </p:cNvSpPr>
              <p:nvPr/>
            </p:nvSpPr>
            <p:spPr bwMode="auto">
              <a:xfrm>
                <a:off x="2952" y="2232"/>
                <a:ext cx="384" cy="996"/>
              </a:xfrm>
              <a:prstGeom prst="ellipse">
                <a:avLst/>
              </a:prstGeom>
              <a:noFill/>
              <a:ln w="28575">
                <a:solidFill>
                  <a:srgbClr val="FF0000"/>
                </a:solidFill>
                <a:round/>
                <a:headEnd/>
                <a:tailEnd/>
              </a:ln>
            </p:spPr>
            <p:txBody>
              <a:bodyPr wrap="none" anchor="ctr"/>
              <a:lstStyle/>
              <a:p>
                <a:endParaRPr lang="zh-CN" altLang="en-US">
                  <a:ea typeface="宋体" charset="-122"/>
                </a:endParaRPr>
              </a:p>
            </p:txBody>
          </p:sp>
          <p:sp>
            <p:nvSpPr>
              <p:cNvPr id="10281" name="Text Box 53"/>
              <p:cNvSpPr txBox="1">
                <a:spLocks noChangeArrowheads="1"/>
              </p:cNvSpPr>
              <p:nvPr/>
            </p:nvSpPr>
            <p:spPr bwMode="auto">
              <a:xfrm>
                <a:off x="3025" y="2567"/>
                <a:ext cx="264" cy="1107"/>
              </a:xfrm>
              <a:prstGeom prst="rect">
                <a:avLst/>
              </a:prstGeom>
              <a:noFill/>
              <a:ln w="28575">
                <a:noFill/>
                <a:miter lim="800000"/>
                <a:headEnd/>
                <a:tailEnd/>
              </a:ln>
            </p:spPr>
            <p:txBody>
              <a:bodyPr>
                <a:spAutoFit/>
              </a:bodyPr>
              <a:lstStyle/>
              <a:p>
                <a:pPr eaLnBrk="1" hangingPunct="1">
                  <a:spcBef>
                    <a:spcPct val="50000"/>
                  </a:spcBef>
                </a:pPr>
                <a:r>
                  <a:rPr kumimoji="1" lang="en-US" altLang="zh-CN" sz="2800" i="1">
                    <a:solidFill>
                      <a:srgbClr val="FFFF00"/>
                    </a:solidFill>
                    <a:latin typeface="Times New Roman" pitchFamily="18" charset="0"/>
                    <a:ea typeface="宋体" charset="-122"/>
                  </a:rPr>
                  <a:t>i</a:t>
                </a:r>
                <a:r>
                  <a:rPr kumimoji="1" lang="en-US" altLang="zh-CN" sz="2800" baseline="-25000">
                    <a:solidFill>
                      <a:srgbClr val="FFFF00"/>
                    </a:solidFill>
                    <a:latin typeface="Times New Roman" pitchFamily="18" charset="0"/>
                    <a:ea typeface="宋体" charset="-122"/>
                  </a:rPr>
                  <a:t>3</a:t>
                </a:r>
              </a:p>
            </p:txBody>
          </p:sp>
          <p:sp>
            <p:nvSpPr>
              <p:cNvPr id="10282" name="Line 54"/>
              <p:cNvSpPr>
                <a:spLocks noChangeShapeType="1"/>
              </p:cNvSpPr>
              <p:nvPr/>
            </p:nvSpPr>
            <p:spPr bwMode="auto">
              <a:xfrm flipH="1" flipV="1">
                <a:off x="2952" y="2700"/>
                <a:ext cx="0" cy="54"/>
              </a:xfrm>
              <a:prstGeom prst="line">
                <a:avLst/>
              </a:prstGeom>
              <a:noFill/>
              <a:ln w="28575">
                <a:solidFill>
                  <a:srgbClr val="FF0000"/>
                </a:solidFill>
                <a:round/>
                <a:headEnd/>
                <a:tailEnd type="triangle" w="med" len="med"/>
              </a:ln>
            </p:spPr>
            <p:txBody>
              <a:bodyPr wrap="none" anchor="ctr"/>
              <a:lstStyle/>
              <a:p>
                <a:endParaRPr lang="zh-CN" altLang="en-US"/>
              </a:p>
            </p:txBody>
          </p:sp>
        </p:grpSp>
        <p:grpSp>
          <p:nvGrpSpPr>
            <p:cNvPr id="10276" name="Group 55"/>
            <p:cNvGrpSpPr>
              <a:grpSpLocks/>
            </p:cNvGrpSpPr>
            <p:nvPr/>
          </p:nvGrpSpPr>
          <p:grpSpPr bwMode="auto">
            <a:xfrm>
              <a:off x="567" y="2886"/>
              <a:ext cx="408" cy="475"/>
              <a:chOff x="2952" y="2232"/>
              <a:chExt cx="384" cy="1161"/>
            </a:xfrm>
          </p:grpSpPr>
          <p:sp>
            <p:nvSpPr>
              <p:cNvPr id="10277" name="Oval 56"/>
              <p:cNvSpPr>
                <a:spLocks noChangeArrowheads="1"/>
              </p:cNvSpPr>
              <p:nvPr/>
            </p:nvSpPr>
            <p:spPr bwMode="auto">
              <a:xfrm>
                <a:off x="2952" y="2232"/>
                <a:ext cx="384" cy="996"/>
              </a:xfrm>
              <a:prstGeom prst="ellipse">
                <a:avLst/>
              </a:prstGeom>
              <a:noFill/>
              <a:ln w="28575">
                <a:solidFill>
                  <a:srgbClr val="FF0000"/>
                </a:solidFill>
                <a:round/>
                <a:headEnd/>
                <a:tailEnd/>
              </a:ln>
            </p:spPr>
            <p:txBody>
              <a:bodyPr wrap="none" anchor="ctr"/>
              <a:lstStyle/>
              <a:p>
                <a:endParaRPr lang="zh-CN" altLang="en-US">
                  <a:ea typeface="宋体" charset="-122"/>
                </a:endParaRPr>
              </a:p>
            </p:txBody>
          </p:sp>
          <p:sp>
            <p:nvSpPr>
              <p:cNvPr id="10278" name="Text Box 57"/>
              <p:cNvSpPr txBox="1">
                <a:spLocks noChangeArrowheads="1"/>
              </p:cNvSpPr>
              <p:nvPr/>
            </p:nvSpPr>
            <p:spPr bwMode="auto">
              <a:xfrm>
                <a:off x="3025" y="2568"/>
                <a:ext cx="264" cy="825"/>
              </a:xfrm>
              <a:prstGeom prst="rect">
                <a:avLst/>
              </a:prstGeom>
              <a:noFill/>
              <a:ln w="28575">
                <a:noFill/>
                <a:miter lim="800000"/>
                <a:headEnd/>
                <a:tailEnd/>
              </a:ln>
            </p:spPr>
            <p:txBody>
              <a:bodyPr>
                <a:spAutoFit/>
              </a:bodyPr>
              <a:lstStyle/>
              <a:p>
                <a:pPr eaLnBrk="1" hangingPunct="1">
                  <a:spcBef>
                    <a:spcPct val="50000"/>
                  </a:spcBef>
                </a:pPr>
                <a:r>
                  <a:rPr kumimoji="1" lang="en-US" altLang="zh-CN" sz="2800" i="1">
                    <a:solidFill>
                      <a:srgbClr val="FFFF00"/>
                    </a:solidFill>
                    <a:latin typeface="Times New Roman" pitchFamily="18" charset="0"/>
                    <a:ea typeface="宋体" charset="-122"/>
                  </a:rPr>
                  <a:t>i</a:t>
                </a:r>
                <a:r>
                  <a:rPr kumimoji="1" lang="en-US" altLang="zh-CN" sz="2800" baseline="-25000">
                    <a:solidFill>
                      <a:srgbClr val="FFFF00"/>
                    </a:solidFill>
                    <a:latin typeface="Times New Roman" pitchFamily="18" charset="0"/>
                    <a:ea typeface="宋体" charset="-122"/>
                  </a:rPr>
                  <a:t>1</a:t>
                </a:r>
              </a:p>
            </p:txBody>
          </p:sp>
          <p:sp>
            <p:nvSpPr>
              <p:cNvPr id="10279" name="Line 58"/>
              <p:cNvSpPr>
                <a:spLocks noChangeShapeType="1"/>
              </p:cNvSpPr>
              <p:nvPr/>
            </p:nvSpPr>
            <p:spPr bwMode="auto">
              <a:xfrm flipH="1" flipV="1">
                <a:off x="2952" y="2700"/>
                <a:ext cx="0" cy="54"/>
              </a:xfrm>
              <a:prstGeom prst="line">
                <a:avLst/>
              </a:prstGeom>
              <a:noFill/>
              <a:ln w="28575">
                <a:solidFill>
                  <a:srgbClr val="FF0000"/>
                </a:solidFill>
                <a:round/>
                <a:headEnd/>
                <a:tailEnd type="triangle" w="med" len="med"/>
              </a:ln>
            </p:spPr>
            <p:txBody>
              <a:bodyPr wrap="none" anchor="ctr"/>
              <a:lstStyle/>
              <a:p>
                <a:endParaRPr lang="zh-CN" altLang="en-US"/>
              </a:p>
            </p:txBody>
          </p:sp>
        </p:grpSp>
      </p:grpSp>
      <p:grpSp>
        <p:nvGrpSpPr>
          <p:cNvPr id="10" name="Group 59"/>
          <p:cNvGrpSpPr>
            <a:grpSpLocks/>
          </p:cNvGrpSpPr>
          <p:nvPr/>
        </p:nvGrpSpPr>
        <p:grpSpPr bwMode="auto">
          <a:xfrm>
            <a:off x="2287588" y="1149350"/>
            <a:ext cx="1582737" cy="1944688"/>
            <a:chOff x="567" y="2432"/>
            <a:chExt cx="997" cy="1286"/>
          </a:xfrm>
        </p:grpSpPr>
        <p:grpSp>
          <p:nvGrpSpPr>
            <p:cNvPr id="10260" name="Group 60"/>
            <p:cNvGrpSpPr>
              <a:grpSpLocks/>
            </p:cNvGrpSpPr>
            <p:nvPr/>
          </p:nvGrpSpPr>
          <p:grpSpPr bwMode="auto">
            <a:xfrm>
              <a:off x="1111" y="2462"/>
              <a:ext cx="453" cy="1256"/>
              <a:chOff x="1111" y="2462"/>
              <a:chExt cx="453" cy="1256"/>
            </a:xfrm>
          </p:grpSpPr>
          <p:sp>
            <p:nvSpPr>
              <p:cNvPr id="10270" name="Line 61"/>
              <p:cNvSpPr>
                <a:spLocks noChangeShapeType="1"/>
              </p:cNvSpPr>
              <p:nvPr/>
            </p:nvSpPr>
            <p:spPr bwMode="auto">
              <a:xfrm>
                <a:off x="1111" y="3718"/>
                <a:ext cx="453" cy="0"/>
              </a:xfrm>
              <a:prstGeom prst="line">
                <a:avLst/>
              </a:prstGeom>
              <a:noFill/>
              <a:ln w="28575">
                <a:solidFill>
                  <a:srgbClr val="FF6600"/>
                </a:solidFill>
                <a:prstDash val="dash"/>
                <a:round/>
                <a:headEnd/>
                <a:tailEnd/>
              </a:ln>
            </p:spPr>
            <p:txBody>
              <a:bodyPr/>
              <a:lstStyle/>
              <a:p>
                <a:endParaRPr lang="zh-CN" altLang="en-US"/>
              </a:p>
            </p:txBody>
          </p:sp>
          <p:sp>
            <p:nvSpPr>
              <p:cNvPr id="10271" name="Line 62"/>
              <p:cNvSpPr>
                <a:spLocks noChangeShapeType="1"/>
              </p:cNvSpPr>
              <p:nvPr/>
            </p:nvSpPr>
            <p:spPr bwMode="auto">
              <a:xfrm>
                <a:off x="1111" y="2478"/>
                <a:ext cx="0" cy="1224"/>
              </a:xfrm>
              <a:prstGeom prst="line">
                <a:avLst/>
              </a:prstGeom>
              <a:noFill/>
              <a:ln w="28575">
                <a:solidFill>
                  <a:srgbClr val="FF6600"/>
                </a:solidFill>
                <a:prstDash val="dash"/>
                <a:round/>
                <a:headEnd/>
                <a:tailEnd/>
              </a:ln>
            </p:spPr>
            <p:txBody>
              <a:bodyPr/>
              <a:lstStyle/>
              <a:p>
                <a:endParaRPr lang="zh-CN" altLang="en-US"/>
              </a:p>
            </p:txBody>
          </p:sp>
          <p:sp>
            <p:nvSpPr>
              <p:cNvPr id="10272" name="Line 63"/>
              <p:cNvSpPr>
                <a:spLocks noChangeShapeType="1"/>
              </p:cNvSpPr>
              <p:nvPr/>
            </p:nvSpPr>
            <p:spPr bwMode="auto">
              <a:xfrm>
                <a:off x="1111" y="2462"/>
                <a:ext cx="453" cy="0"/>
              </a:xfrm>
              <a:prstGeom prst="line">
                <a:avLst/>
              </a:prstGeom>
              <a:noFill/>
              <a:ln w="28575">
                <a:solidFill>
                  <a:srgbClr val="FF6600"/>
                </a:solidFill>
                <a:prstDash val="dash"/>
                <a:round/>
                <a:headEnd/>
                <a:tailEnd/>
              </a:ln>
            </p:spPr>
            <p:txBody>
              <a:bodyPr/>
              <a:lstStyle/>
              <a:p>
                <a:endParaRPr lang="zh-CN" altLang="en-US"/>
              </a:p>
            </p:txBody>
          </p:sp>
        </p:grpSp>
        <p:grpSp>
          <p:nvGrpSpPr>
            <p:cNvPr id="10261" name="Group 64"/>
            <p:cNvGrpSpPr>
              <a:grpSpLocks/>
            </p:cNvGrpSpPr>
            <p:nvPr/>
          </p:nvGrpSpPr>
          <p:grpSpPr bwMode="auto">
            <a:xfrm>
              <a:off x="1202" y="2432"/>
              <a:ext cx="272" cy="344"/>
              <a:chOff x="1202" y="2432"/>
              <a:chExt cx="272" cy="344"/>
            </a:xfrm>
          </p:grpSpPr>
          <p:sp>
            <p:nvSpPr>
              <p:cNvPr id="10268" name="Line 65"/>
              <p:cNvSpPr>
                <a:spLocks noChangeShapeType="1"/>
              </p:cNvSpPr>
              <p:nvPr/>
            </p:nvSpPr>
            <p:spPr bwMode="auto">
              <a:xfrm>
                <a:off x="1202" y="2478"/>
                <a:ext cx="227" cy="0"/>
              </a:xfrm>
              <a:prstGeom prst="line">
                <a:avLst/>
              </a:prstGeom>
              <a:noFill/>
              <a:ln w="28575">
                <a:solidFill>
                  <a:srgbClr val="CCFFFF"/>
                </a:solidFill>
                <a:round/>
                <a:headEnd/>
                <a:tailEnd type="triangle" w="lg" len="lg"/>
              </a:ln>
            </p:spPr>
            <p:txBody>
              <a:bodyPr/>
              <a:lstStyle/>
              <a:p>
                <a:endParaRPr lang="zh-CN" altLang="en-US"/>
              </a:p>
            </p:txBody>
          </p:sp>
          <p:sp>
            <p:nvSpPr>
              <p:cNvPr id="10269" name="Text Box 66"/>
              <p:cNvSpPr txBox="1">
                <a:spLocks noChangeArrowheads="1"/>
              </p:cNvSpPr>
              <p:nvPr/>
            </p:nvSpPr>
            <p:spPr bwMode="auto">
              <a:xfrm>
                <a:off x="1247" y="2432"/>
                <a:ext cx="227" cy="344"/>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i</a:t>
                </a:r>
              </a:p>
            </p:txBody>
          </p:sp>
        </p:grpSp>
        <p:grpSp>
          <p:nvGrpSpPr>
            <p:cNvPr id="10262" name="Group 67"/>
            <p:cNvGrpSpPr>
              <a:grpSpLocks/>
            </p:cNvGrpSpPr>
            <p:nvPr/>
          </p:nvGrpSpPr>
          <p:grpSpPr bwMode="auto">
            <a:xfrm>
              <a:off x="567" y="2660"/>
              <a:ext cx="726" cy="887"/>
              <a:chOff x="567" y="2660"/>
              <a:chExt cx="726" cy="887"/>
            </a:xfrm>
          </p:grpSpPr>
          <p:sp>
            <p:nvSpPr>
              <p:cNvPr id="10263" name="Oval 68"/>
              <p:cNvSpPr>
                <a:spLocks noChangeArrowheads="1"/>
              </p:cNvSpPr>
              <p:nvPr/>
            </p:nvSpPr>
            <p:spPr bwMode="auto">
              <a:xfrm>
                <a:off x="930" y="288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p>
                <a:pPr algn="ctr" eaLnBrk="1" hangingPunct="1"/>
                <a:endParaRPr lang="zh-CN" altLang="en-US" sz="2400">
                  <a:solidFill>
                    <a:srgbClr val="FFFF00"/>
                  </a:solidFill>
                  <a:ea typeface="仿宋_GB2312" pitchFamily="49" charset="-122"/>
                </a:endParaRPr>
              </a:p>
            </p:txBody>
          </p:sp>
          <p:sp>
            <p:nvSpPr>
              <p:cNvPr id="10264" name="Text Box 69"/>
              <p:cNvSpPr txBox="1">
                <a:spLocks noChangeArrowheads="1"/>
              </p:cNvSpPr>
              <p:nvPr/>
            </p:nvSpPr>
            <p:spPr bwMode="auto">
              <a:xfrm>
                <a:off x="567" y="2922"/>
                <a:ext cx="409" cy="344"/>
              </a:xfrm>
              <a:prstGeom prst="rect">
                <a:avLst/>
              </a:prstGeom>
              <a:noFill/>
              <a:ln w="9525">
                <a:noFill/>
                <a:miter lim="800000"/>
                <a:headEnd/>
                <a:tailEnd/>
              </a:ln>
            </p:spPr>
            <p:txBody>
              <a:bodyPr>
                <a:spAutoFit/>
              </a:bodyPr>
              <a:lstStyle/>
              <a:p>
                <a:pPr eaLnBrk="1" hangingPunct="1">
                  <a:spcBef>
                    <a:spcPct val="50000"/>
                  </a:spcBef>
                </a:pPr>
                <a:r>
                  <a:rPr kumimoji="1" lang="en-US" altLang="zh-CN" sz="2800" i="1">
                    <a:solidFill>
                      <a:schemeClr val="bg1"/>
                    </a:solidFill>
                    <a:latin typeface="Times New Roman" pitchFamily="18" charset="0"/>
                    <a:ea typeface="宋体" charset="-122"/>
                  </a:rPr>
                  <a:t>  u</a:t>
                </a:r>
              </a:p>
            </p:txBody>
          </p:sp>
          <p:sp>
            <p:nvSpPr>
              <p:cNvPr id="10265" name="Text Box 70"/>
              <p:cNvSpPr txBox="1">
                <a:spLocks noChangeArrowheads="1"/>
              </p:cNvSpPr>
              <p:nvPr/>
            </p:nvSpPr>
            <p:spPr bwMode="auto">
              <a:xfrm>
                <a:off x="748" y="2660"/>
                <a:ext cx="216" cy="343"/>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0266" name="Text Box 71"/>
              <p:cNvSpPr txBox="1">
                <a:spLocks noChangeArrowheads="1"/>
              </p:cNvSpPr>
              <p:nvPr/>
            </p:nvSpPr>
            <p:spPr bwMode="auto">
              <a:xfrm>
                <a:off x="754" y="3204"/>
                <a:ext cx="222" cy="343"/>
              </a:xfrm>
              <a:prstGeom prst="rect">
                <a:avLst/>
              </a:prstGeom>
              <a:noFill/>
              <a:ln w="9525">
                <a:noFill/>
                <a:miter lim="800000"/>
                <a:headEnd/>
                <a:tailEnd/>
              </a:ln>
            </p:spPr>
            <p:txBody>
              <a:bodyPr>
                <a:spAutoFit/>
              </a:bodyPr>
              <a:lstStyle/>
              <a:p>
                <a:pPr eaLnBrk="1" hangingPunct="1">
                  <a:spcBef>
                    <a:spcPct val="50000"/>
                  </a:spcBef>
                </a:pPr>
                <a:r>
                  <a:rPr kumimoji="1" lang="en-US" altLang="zh-CN" sz="2800">
                    <a:solidFill>
                      <a:schemeClr val="bg1"/>
                    </a:solidFill>
                    <a:latin typeface="Times New Roman" pitchFamily="18" charset="0"/>
                    <a:ea typeface="宋体" charset="-122"/>
                  </a:rPr>
                  <a:t>–</a:t>
                </a:r>
              </a:p>
            </p:txBody>
          </p:sp>
          <p:sp>
            <p:nvSpPr>
              <p:cNvPr id="10267" name="Line 72"/>
              <p:cNvSpPr>
                <a:spLocks noChangeShapeType="1"/>
              </p:cNvSpPr>
              <p:nvPr/>
            </p:nvSpPr>
            <p:spPr bwMode="auto">
              <a:xfrm>
                <a:off x="1111" y="2886"/>
                <a:ext cx="0" cy="363"/>
              </a:xfrm>
              <a:prstGeom prst="line">
                <a:avLst/>
              </a:prstGeom>
              <a:noFill/>
              <a:ln w="28575">
                <a:solidFill>
                  <a:srgbClr val="FF6600"/>
                </a:solidFill>
                <a:round/>
                <a:headEnd/>
                <a:tailEnd/>
              </a:ln>
            </p:spPr>
            <p:txBody>
              <a:bodyPr/>
              <a:lstStyle/>
              <a:p>
                <a:endParaRPr lang="zh-CN" altLang="en-US"/>
              </a:p>
            </p:txBody>
          </p:sp>
        </p:grpSp>
      </p:grpSp>
      <p:grpSp>
        <p:nvGrpSpPr>
          <p:cNvPr id="14" name="Group 86"/>
          <p:cNvGrpSpPr>
            <a:grpSpLocks/>
          </p:cNvGrpSpPr>
          <p:nvPr/>
        </p:nvGrpSpPr>
        <p:grpSpPr bwMode="auto">
          <a:xfrm>
            <a:off x="755650" y="5734050"/>
            <a:ext cx="7704138" cy="582613"/>
            <a:chOff x="476" y="3612"/>
            <a:chExt cx="4853" cy="367"/>
          </a:xfrm>
        </p:grpSpPr>
        <p:sp>
          <p:nvSpPr>
            <p:cNvPr id="10258" name="Text Box 83"/>
            <p:cNvSpPr txBox="1">
              <a:spLocks noChangeArrowheads="1"/>
            </p:cNvSpPr>
            <p:nvPr/>
          </p:nvSpPr>
          <p:spPr bwMode="auto">
            <a:xfrm>
              <a:off x="476" y="3612"/>
              <a:ext cx="4853" cy="367"/>
            </a:xfrm>
            <a:prstGeom prst="rect">
              <a:avLst/>
            </a:prstGeom>
            <a:gradFill rotWithShape="1">
              <a:gsLst>
                <a:gs pos="0">
                  <a:srgbClr val="764700"/>
                </a:gs>
                <a:gs pos="50000">
                  <a:srgbClr val="FF9900"/>
                </a:gs>
                <a:gs pos="100000">
                  <a:srgbClr val="764700"/>
                </a:gs>
              </a:gsLst>
              <a:lin ang="5400000" scaled="1"/>
            </a:gradFill>
            <a:ln w="38100" cap="sq" algn="ctr">
              <a:noFill/>
              <a:miter lim="800000"/>
              <a:headEnd/>
              <a:tailEnd/>
            </a:ln>
          </p:spPr>
          <p:txBody>
            <a:bodyPr>
              <a:spAutoFit/>
            </a:bodyPr>
            <a:lstStyle/>
            <a:p>
              <a:pPr algn="ctr">
                <a:lnSpc>
                  <a:spcPct val="115000"/>
                </a:lnSpc>
                <a:spcBef>
                  <a:spcPct val="65000"/>
                </a:spcBef>
                <a:spcAft>
                  <a:spcPct val="65000"/>
                </a:spcAft>
              </a:pPr>
              <a:r>
                <a:rPr kumimoji="1" lang="zh-CN" altLang="en-US" sz="2800" b="1">
                  <a:latin typeface="楷体_GB2312" pitchFamily="49" charset="-122"/>
                  <a:ea typeface="楷体_GB2312" pitchFamily="49" charset="-122"/>
                  <a:sym typeface="Symbol" pitchFamily="18" charset="2"/>
                </a:rPr>
                <a:t>纯电阻单口网络的</a:t>
              </a:r>
              <a:r>
                <a:rPr kumimoji="1" lang="en-US" altLang="zh-CN" sz="2800" b="1">
                  <a:latin typeface="Times New Roman" pitchFamily="18" charset="0"/>
                  <a:ea typeface="楷体_GB2312" pitchFamily="49" charset="-122"/>
                  <a:sym typeface="Symbol" pitchFamily="18" charset="2"/>
                </a:rPr>
                <a:t>VCR</a:t>
              </a:r>
              <a:r>
                <a:rPr kumimoji="1" lang="zh-CN" altLang="en-US" sz="2800" b="1">
                  <a:latin typeface="楷体_GB2312" pitchFamily="49" charset="-122"/>
                  <a:ea typeface="楷体_GB2312" pitchFamily="49" charset="-122"/>
                  <a:sym typeface="Symbol" pitchFamily="18" charset="2"/>
                </a:rPr>
                <a:t>可表示为      的形式</a:t>
              </a:r>
            </a:p>
          </p:txBody>
        </p:sp>
        <p:graphicFrame>
          <p:nvGraphicFramePr>
            <p:cNvPr id="10259" name="Object 73"/>
            <p:cNvGraphicFramePr>
              <a:graphicFrameLocks noChangeAspect="1"/>
            </p:cNvGraphicFramePr>
            <p:nvPr/>
          </p:nvGraphicFramePr>
          <p:xfrm>
            <a:off x="3878" y="3657"/>
            <a:ext cx="610" cy="259"/>
          </p:xfrm>
          <a:graphic>
            <a:graphicData uri="http://schemas.openxmlformats.org/presentationml/2006/ole">
              <p:oleObj spid="_x0000_s10259" name="Equation" r:id="rId6" imgW="409597" imgH="171408" progId="Equation.DSMT4">
                <p:embed/>
              </p:oleObj>
            </a:graphicData>
          </a:graphic>
        </p:graphicFrame>
      </p:grpSp>
      <p:sp>
        <p:nvSpPr>
          <p:cNvPr id="284749" name="Text Box 77"/>
          <p:cNvSpPr txBox="1">
            <a:spLocks noChangeArrowheads="1"/>
          </p:cNvSpPr>
          <p:nvPr/>
        </p:nvSpPr>
        <p:spPr bwMode="auto">
          <a:xfrm>
            <a:off x="611188" y="404813"/>
            <a:ext cx="720725"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chemeClr val="bg1"/>
                </a:solidFill>
                <a:latin typeface="Times New Roman" pitchFamily="18" charset="0"/>
                <a:ea typeface="宋体" charset="-122"/>
              </a:rPr>
              <a:t>例</a:t>
            </a:r>
            <a:r>
              <a:rPr kumimoji="1" lang="en-US" altLang="zh-CN" sz="2800" b="1">
                <a:solidFill>
                  <a:schemeClr val="bg1"/>
                </a:solidFill>
                <a:latin typeface="Times New Roman" pitchFamily="18" charset="0"/>
                <a:ea typeface="宋体" charset="-122"/>
              </a:rPr>
              <a:t>3</a:t>
            </a:r>
          </a:p>
        </p:txBody>
      </p:sp>
      <p:sp>
        <p:nvSpPr>
          <p:cNvPr id="284750" name="Text Box 78"/>
          <p:cNvSpPr txBox="1">
            <a:spLocks noChangeArrowheads="1"/>
          </p:cNvSpPr>
          <p:nvPr/>
        </p:nvSpPr>
        <p:spPr bwMode="auto">
          <a:xfrm>
            <a:off x="1403350" y="404813"/>
            <a:ext cx="5616575" cy="519112"/>
          </a:xfrm>
          <a:prstGeom prst="rect">
            <a:avLst/>
          </a:prstGeom>
          <a:noFill/>
          <a:ln w="38100" cap="sq" algn="ctr">
            <a:noFill/>
            <a:miter lim="800000"/>
            <a:headEnd/>
            <a:tailEnd/>
          </a:ln>
        </p:spPr>
        <p:txBody>
          <a:bodyPr>
            <a:spAutoFit/>
          </a:bodyPr>
          <a:lstStyle/>
          <a:p>
            <a:pPr algn="ctr">
              <a:spcBef>
                <a:spcPct val="50000"/>
              </a:spcBef>
            </a:pPr>
            <a:r>
              <a:rPr kumimoji="1" lang="zh-CN" altLang="en-US" sz="2800" b="1">
                <a:solidFill>
                  <a:srgbClr val="FFFF99"/>
                </a:solidFill>
                <a:latin typeface="Times New Roman" pitchFamily="18" charset="0"/>
                <a:ea typeface="楷体_GB2312" pitchFamily="49" charset="-122"/>
                <a:sym typeface="Symbol" pitchFamily="18" charset="2"/>
              </a:rPr>
              <a:t>求图只含电阻的单口网络的</a:t>
            </a:r>
            <a:r>
              <a:rPr kumimoji="1" lang="en-US" altLang="zh-CN" sz="2800" b="1">
                <a:solidFill>
                  <a:srgbClr val="FFFF99"/>
                </a:solidFill>
                <a:latin typeface="Times New Roman" pitchFamily="18" charset="0"/>
                <a:ea typeface="楷体_GB2312" pitchFamily="49" charset="-122"/>
                <a:sym typeface="Symbol" pitchFamily="18" charset="2"/>
              </a:rPr>
              <a:t>VCR</a:t>
            </a:r>
            <a:endParaRPr kumimoji="1" lang="zh-CN" altLang="en-US" sz="2800" b="1">
              <a:solidFill>
                <a:srgbClr val="FFFF99"/>
              </a:solidFill>
              <a:latin typeface="Times New Roman" pitchFamily="18" charset="0"/>
              <a:ea typeface="楷体_GB2312" pitchFamily="49" charset="-122"/>
              <a:sym typeface="Symbol" pitchFamily="18" charset="2"/>
            </a:endParaRPr>
          </a:p>
        </p:txBody>
      </p:sp>
      <p:sp>
        <p:nvSpPr>
          <p:cNvPr id="284751" name="Text Box 79"/>
          <p:cNvSpPr txBox="1">
            <a:spLocks noChangeArrowheads="1"/>
          </p:cNvSpPr>
          <p:nvPr/>
        </p:nvSpPr>
        <p:spPr bwMode="auto">
          <a:xfrm>
            <a:off x="395288" y="3403600"/>
            <a:ext cx="936625" cy="519113"/>
          </a:xfrm>
          <a:prstGeom prst="rect">
            <a:avLst/>
          </a:prstGeom>
          <a:solidFill>
            <a:srgbClr val="990033"/>
          </a:solidFill>
          <a:ln w="9525">
            <a:noFill/>
            <a:miter lim="800000"/>
            <a:headEnd/>
            <a:tailEnd/>
          </a:ln>
        </p:spPr>
        <p:txBody>
          <a:bodyPr lIns="108000" rIns="0">
            <a:spAutoFit/>
          </a:bodyPr>
          <a:lstStyle/>
          <a:p>
            <a:pPr eaLnBrk="1" hangingPunct="1">
              <a:spcBef>
                <a:spcPct val="50000"/>
              </a:spcBef>
            </a:pPr>
            <a:r>
              <a:rPr kumimoji="1" lang="zh-CN" altLang="en-US" sz="2800" b="1">
                <a:solidFill>
                  <a:schemeClr val="bg1"/>
                </a:solidFill>
                <a:latin typeface="Times New Roman" pitchFamily="18" charset="0"/>
                <a:ea typeface="宋体" charset="-122"/>
              </a:rPr>
              <a:t>解：</a:t>
            </a:r>
            <a:endParaRPr kumimoji="1" lang="en-US" altLang="zh-CN" sz="2800" b="1">
              <a:solidFill>
                <a:schemeClr val="bg1"/>
              </a:solidFill>
              <a:latin typeface="Times New Roman" pitchFamily="18" charset="0"/>
              <a:ea typeface="宋体" charset="-122"/>
            </a:endParaRPr>
          </a:p>
        </p:txBody>
      </p:sp>
      <p:sp>
        <p:nvSpPr>
          <p:cNvPr id="284752" name="AutoShape 80"/>
          <p:cNvSpPr>
            <a:spLocks noChangeArrowheads="1"/>
          </p:cNvSpPr>
          <p:nvPr/>
        </p:nvSpPr>
        <p:spPr bwMode="auto">
          <a:xfrm>
            <a:off x="250825" y="1196975"/>
            <a:ext cx="2484438" cy="692150"/>
          </a:xfrm>
          <a:prstGeom prst="wedgeEllipseCallout">
            <a:avLst>
              <a:gd name="adj1" fmla="val 37731"/>
              <a:gd name="adj2" fmla="val 81194"/>
            </a:avLst>
          </a:prstGeom>
          <a:solidFill>
            <a:schemeClr val="accent1"/>
          </a:solidFill>
          <a:ln w="9525">
            <a:solidFill>
              <a:schemeClr val="tx1"/>
            </a:solidFill>
            <a:miter lim="800000"/>
            <a:headEnd/>
            <a:tailEnd/>
          </a:ln>
        </p:spPr>
        <p:txBody>
          <a:bodyPr/>
          <a:lstStyle/>
          <a:p>
            <a:pPr algn="ctr"/>
            <a:r>
              <a:rPr kumimoji="1" lang="zh-CN" altLang="en-US" sz="2400" b="1">
                <a:ea typeface="楷体_GB2312" pitchFamily="49" charset="-122"/>
              </a:rPr>
              <a:t>外加电源法</a:t>
            </a:r>
          </a:p>
        </p:txBody>
      </p:sp>
      <p:sp>
        <p:nvSpPr>
          <p:cNvPr id="284753" name="Text Box 81"/>
          <p:cNvSpPr txBox="1">
            <a:spLocks noChangeArrowheads="1"/>
          </p:cNvSpPr>
          <p:nvPr/>
        </p:nvSpPr>
        <p:spPr bwMode="auto">
          <a:xfrm>
            <a:off x="1258888" y="3403600"/>
            <a:ext cx="2520950" cy="519113"/>
          </a:xfrm>
          <a:prstGeom prst="rect">
            <a:avLst/>
          </a:prstGeom>
          <a:noFill/>
          <a:ln w="38100" cap="sq" algn="ctr">
            <a:noFill/>
            <a:miter lim="800000"/>
            <a:headEnd/>
            <a:tailEnd/>
          </a:ln>
        </p:spPr>
        <p:txBody>
          <a:bodyPr>
            <a:spAutoFit/>
          </a:bodyPr>
          <a:lstStyle/>
          <a:p>
            <a:pPr algn="ctr">
              <a:spcBef>
                <a:spcPct val="50000"/>
              </a:spcBef>
            </a:pPr>
            <a:r>
              <a:rPr kumimoji="1" lang="zh-CN" altLang="en-US" sz="2800" b="1">
                <a:solidFill>
                  <a:srgbClr val="FFFF99"/>
                </a:solidFill>
                <a:latin typeface="Times New Roman" pitchFamily="18" charset="0"/>
                <a:ea typeface="楷体_GB2312" pitchFamily="49" charset="-122"/>
                <a:sym typeface="Symbol" pitchFamily="18" charset="2"/>
              </a:rPr>
              <a:t>用网孔法可得</a:t>
            </a:r>
          </a:p>
        </p:txBody>
      </p:sp>
      <p:sp>
        <p:nvSpPr>
          <p:cNvPr id="284754" name="Text Box 82"/>
          <p:cNvSpPr txBox="1">
            <a:spLocks noChangeArrowheads="1"/>
          </p:cNvSpPr>
          <p:nvPr/>
        </p:nvSpPr>
        <p:spPr bwMode="auto">
          <a:xfrm>
            <a:off x="2124075" y="5084763"/>
            <a:ext cx="935038" cy="519112"/>
          </a:xfrm>
          <a:prstGeom prst="rect">
            <a:avLst/>
          </a:prstGeom>
          <a:noFill/>
          <a:ln w="38100" cap="sq" algn="ctr">
            <a:noFill/>
            <a:miter lim="800000"/>
            <a:headEnd/>
            <a:tailEnd/>
          </a:ln>
        </p:spPr>
        <p:txBody>
          <a:bodyPr>
            <a:spAutoFit/>
          </a:bodyPr>
          <a:lstStyle/>
          <a:p>
            <a:pPr algn="ctr">
              <a:spcBef>
                <a:spcPct val="50000"/>
              </a:spcBef>
            </a:pPr>
            <a:r>
              <a:rPr kumimoji="1" lang="zh-CN" altLang="en-US" sz="2800" b="1">
                <a:solidFill>
                  <a:srgbClr val="FFFF99"/>
                </a:solidFill>
                <a:latin typeface="Times New Roman" pitchFamily="18" charset="0"/>
                <a:ea typeface="楷体_GB2312" pitchFamily="49" charset="-122"/>
                <a:sym typeface="Symbol" pitchFamily="18" charset="2"/>
              </a:rPr>
              <a:t>解得</a:t>
            </a:r>
          </a:p>
        </p:txBody>
      </p:sp>
      <p:sp>
        <p:nvSpPr>
          <p:cNvPr id="284757" name="AutoShape 85"/>
          <p:cNvSpPr>
            <a:spLocks noChangeArrowheads="1"/>
          </p:cNvSpPr>
          <p:nvPr/>
        </p:nvSpPr>
        <p:spPr bwMode="auto">
          <a:xfrm>
            <a:off x="6300788" y="3429000"/>
            <a:ext cx="2843212" cy="1943100"/>
          </a:xfrm>
          <a:prstGeom prst="wedgeEllipseCallout">
            <a:avLst>
              <a:gd name="adj1" fmla="val -29176"/>
              <a:gd name="adj2" fmla="val 70671"/>
            </a:avLst>
          </a:prstGeom>
          <a:solidFill>
            <a:schemeClr val="accent1"/>
          </a:solidFill>
          <a:ln w="9525">
            <a:solidFill>
              <a:schemeClr val="tx1"/>
            </a:solidFill>
            <a:miter lim="800000"/>
            <a:headEnd/>
            <a:tailEnd/>
          </a:ln>
        </p:spPr>
        <p:txBody>
          <a:bodyPr/>
          <a:lstStyle/>
          <a:p>
            <a:pPr algn="ctr"/>
            <a:r>
              <a:rPr kumimoji="1" lang="en-US" altLang="zh-CN" sz="2400" b="1">
                <a:latin typeface="Times New Roman" pitchFamily="18" charset="0"/>
                <a:ea typeface="楷体_GB2312" pitchFamily="49" charset="-122"/>
              </a:rPr>
              <a:t>B </a:t>
            </a:r>
            <a:r>
              <a:rPr kumimoji="1" lang="zh-CN" altLang="en-US" sz="2400" b="1">
                <a:latin typeface="Times New Roman" pitchFamily="18" charset="0"/>
                <a:ea typeface="楷体_GB2312" pitchFamily="49" charset="-122"/>
              </a:rPr>
              <a:t>即单口网络的等效电阻 （输入电阻）</a:t>
            </a:r>
            <a:r>
              <a:rPr kumimoji="1" lang="en-US" altLang="zh-CN" sz="2400" b="1">
                <a:latin typeface="Times New Roman" pitchFamily="18" charset="0"/>
                <a:ea typeface="楷体_GB2312" pitchFamily="49" charset="-122"/>
              </a:rPr>
              <a:t>R</a:t>
            </a:r>
            <a:r>
              <a:rPr kumimoji="1" lang="en-US" altLang="zh-CN" sz="2400" b="1" baseline="-25000">
                <a:latin typeface="Times New Roman" pitchFamily="18" charset="0"/>
                <a:ea typeface="楷体_GB2312" pitchFamily="49" charset="-122"/>
              </a:rPr>
              <a:t>i</a:t>
            </a:r>
            <a:endParaRPr kumimoji="1" lang="en-US" altLang="zh-CN" sz="2400" b="1">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284749"/>
                                        </p:tgtEl>
                                        <p:attrNameLst>
                                          <p:attrName>style.visibility</p:attrName>
                                        </p:attrNameLst>
                                      </p:cBhvr>
                                      <p:to>
                                        <p:strVal val="visible"/>
                                      </p:to>
                                    </p:set>
                                    <p:anim calcmode="lin" valueType="num">
                                      <p:cBhvr>
                                        <p:cTn id="7" dur="1000" fill="hold"/>
                                        <p:tgtEl>
                                          <p:spTgt spid="284749"/>
                                        </p:tgtEl>
                                        <p:attrNameLst>
                                          <p:attrName>ppt_w</p:attrName>
                                        </p:attrNameLst>
                                      </p:cBhvr>
                                      <p:tavLst>
                                        <p:tav tm="0">
                                          <p:val>
                                            <p:fltVal val="0"/>
                                          </p:val>
                                        </p:tav>
                                        <p:tav tm="100000">
                                          <p:val>
                                            <p:strVal val="#ppt_w"/>
                                          </p:val>
                                        </p:tav>
                                      </p:tavLst>
                                    </p:anim>
                                    <p:anim calcmode="lin" valueType="num">
                                      <p:cBhvr>
                                        <p:cTn id="8" dur="1000" fill="hold"/>
                                        <p:tgtEl>
                                          <p:spTgt spid="284749"/>
                                        </p:tgtEl>
                                        <p:attrNameLst>
                                          <p:attrName>ppt_h</p:attrName>
                                        </p:attrNameLst>
                                      </p:cBhvr>
                                      <p:tavLst>
                                        <p:tav tm="0">
                                          <p:val>
                                            <p:fltVal val="0"/>
                                          </p:val>
                                        </p:tav>
                                        <p:tav tm="100000">
                                          <p:val>
                                            <p:strVal val="#ppt_h"/>
                                          </p:val>
                                        </p:tav>
                                      </p:tavLst>
                                    </p:anim>
                                    <p:anim calcmode="lin" valueType="num">
                                      <p:cBhvr>
                                        <p:cTn id="9" dur="1000" fill="hold"/>
                                        <p:tgtEl>
                                          <p:spTgt spid="28474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4749"/>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284750"/>
                                        </p:tgtEl>
                                        <p:attrNameLst>
                                          <p:attrName>style.visibility</p:attrName>
                                        </p:attrNameLst>
                                      </p:cBhvr>
                                      <p:to>
                                        <p:strVal val="visible"/>
                                      </p:to>
                                    </p:set>
                                    <p:animEffect transition="in" filter="blinds(horizontal)">
                                      <p:cBhvr>
                                        <p:cTn id="14" dur="500"/>
                                        <p:tgtEl>
                                          <p:spTgt spid="28475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284751"/>
                                        </p:tgtEl>
                                        <p:attrNameLst>
                                          <p:attrName>style.visibility</p:attrName>
                                        </p:attrNameLst>
                                      </p:cBhvr>
                                      <p:to>
                                        <p:strVal val="visible"/>
                                      </p:to>
                                    </p:set>
                                    <p:anim calcmode="lin" valueType="num">
                                      <p:cBhvr>
                                        <p:cTn id="24" dur="1000" fill="hold"/>
                                        <p:tgtEl>
                                          <p:spTgt spid="284751"/>
                                        </p:tgtEl>
                                        <p:attrNameLst>
                                          <p:attrName>ppt_w</p:attrName>
                                        </p:attrNameLst>
                                      </p:cBhvr>
                                      <p:tavLst>
                                        <p:tav tm="0">
                                          <p:val>
                                            <p:fltVal val="0"/>
                                          </p:val>
                                        </p:tav>
                                        <p:tav tm="100000">
                                          <p:val>
                                            <p:strVal val="#ppt_w"/>
                                          </p:val>
                                        </p:tav>
                                      </p:tavLst>
                                    </p:anim>
                                    <p:anim calcmode="lin" valueType="num">
                                      <p:cBhvr>
                                        <p:cTn id="25" dur="1000" fill="hold"/>
                                        <p:tgtEl>
                                          <p:spTgt spid="284751"/>
                                        </p:tgtEl>
                                        <p:attrNameLst>
                                          <p:attrName>ppt_h</p:attrName>
                                        </p:attrNameLst>
                                      </p:cBhvr>
                                      <p:tavLst>
                                        <p:tav tm="0">
                                          <p:val>
                                            <p:fltVal val="0"/>
                                          </p:val>
                                        </p:tav>
                                        <p:tav tm="100000">
                                          <p:val>
                                            <p:strVal val="#ppt_h"/>
                                          </p:val>
                                        </p:tav>
                                      </p:tavLst>
                                    </p:anim>
                                    <p:anim calcmode="lin" valueType="num">
                                      <p:cBhvr>
                                        <p:cTn id="26" dur="1000" fill="hold"/>
                                        <p:tgtEl>
                                          <p:spTgt spid="284751"/>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28475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84752"/>
                                        </p:tgtEl>
                                        <p:attrNameLst>
                                          <p:attrName>style.visibility</p:attrName>
                                        </p:attrNameLst>
                                      </p:cBhvr>
                                      <p:to>
                                        <p:strVal val="visible"/>
                                      </p:to>
                                    </p:set>
                                    <p:anim calcmode="lin" valueType="num">
                                      <p:cBhvr additive="base">
                                        <p:cTn id="32" dur="500" fill="hold"/>
                                        <p:tgtEl>
                                          <p:spTgt spid="284752"/>
                                        </p:tgtEl>
                                        <p:attrNameLst>
                                          <p:attrName>ppt_x</p:attrName>
                                        </p:attrNameLst>
                                      </p:cBhvr>
                                      <p:tavLst>
                                        <p:tav tm="0">
                                          <p:val>
                                            <p:strVal val="0-#ppt_w/2"/>
                                          </p:val>
                                        </p:tav>
                                        <p:tav tm="100000">
                                          <p:val>
                                            <p:strVal val="#ppt_x"/>
                                          </p:val>
                                        </p:tav>
                                      </p:tavLst>
                                    </p:anim>
                                    <p:anim calcmode="lin" valueType="num">
                                      <p:cBhvr additive="base">
                                        <p:cTn id="33" dur="500" fill="hold"/>
                                        <p:tgtEl>
                                          <p:spTgt spid="284752"/>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3" presetClass="entr" presetSubtype="10" fill="hold" grpId="0" nodeType="afterEffect">
                                  <p:stCondLst>
                                    <p:cond delay="0"/>
                                  </p:stCondLst>
                                  <p:childTnLst>
                                    <p:set>
                                      <p:cBhvr>
                                        <p:cTn id="40" dur="1" fill="hold">
                                          <p:stCondLst>
                                            <p:cond delay="0"/>
                                          </p:stCondLst>
                                        </p:cTn>
                                        <p:tgtEl>
                                          <p:spTgt spid="284753"/>
                                        </p:tgtEl>
                                        <p:attrNameLst>
                                          <p:attrName>style.visibility</p:attrName>
                                        </p:attrNameLst>
                                      </p:cBhvr>
                                      <p:to>
                                        <p:strVal val="visible"/>
                                      </p:to>
                                    </p:set>
                                    <p:animEffect transition="in" filter="blinds(horizontal)">
                                      <p:cBhvr>
                                        <p:cTn id="41" dur="500"/>
                                        <p:tgtEl>
                                          <p:spTgt spid="284753"/>
                                        </p:tgtEl>
                                      </p:cBhvr>
                                    </p:animEffect>
                                  </p:childTnLst>
                                </p:cTn>
                              </p:par>
                            </p:childTnLst>
                          </p:cTn>
                        </p:par>
                        <p:par>
                          <p:cTn id="42" fill="hold" nodeType="afterGroup">
                            <p:stCondLst>
                              <p:cond delay="1000"/>
                            </p:stCondLst>
                            <p:childTnLst>
                              <p:par>
                                <p:cTn id="43" presetID="18" presetClass="entr" presetSubtype="6" fill="hold" nodeType="afterEffect">
                                  <p:stCondLst>
                                    <p:cond delay="0"/>
                                  </p:stCondLst>
                                  <p:childTnLst>
                                    <p:set>
                                      <p:cBhvr>
                                        <p:cTn id="44" dur="1" fill="hold">
                                          <p:stCondLst>
                                            <p:cond delay="0"/>
                                          </p:stCondLst>
                                        </p:cTn>
                                        <p:tgtEl>
                                          <p:spTgt spid="284697"/>
                                        </p:tgtEl>
                                        <p:attrNameLst>
                                          <p:attrName>style.visibility</p:attrName>
                                        </p:attrNameLst>
                                      </p:cBhvr>
                                      <p:to>
                                        <p:strVal val="visible"/>
                                      </p:to>
                                    </p:set>
                                    <p:animEffect transition="in" filter="strips(downRight)">
                                      <p:cBhvr>
                                        <p:cTn id="45" dur="3000"/>
                                        <p:tgtEl>
                                          <p:spTgt spid="284697"/>
                                        </p:tgtEl>
                                      </p:cBhvr>
                                    </p:animEffect>
                                  </p:childTnLst>
                                </p:cTn>
                              </p:par>
                            </p:childTnLst>
                          </p:cTn>
                        </p:par>
                        <p:par>
                          <p:cTn id="46" fill="hold" nodeType="afterGroup">
                            <p:stCondLst>
                              <p:cond delay="4000"/>
                            </p:stCondLst>
                            <p:childTnLst>
                              <p:par>
                                <p:cTn id="47" presetID="3" presetClass="entr" presetSubtype="10" fill="hold" grpId="0" nodeType="afterEffect">
                                  <p:stCondLst>
                                    <p:cond delay="0"/>
                                  </p:stCondLst>
                                  <p:childTnLst>
                                    <p:set>
                                      <p:cBhvr>
                                        <p:cTn id="48" dur="1" fill="hold">
                                          <p:stCondLst>
                                            <p:cond delay="0"/>
                                          </p:stCondLst>
                                        </p:cTn>
                                        <p:tgtEl>
                                          <p:spTgt spid="284754"/>
                                        </p:tgtEl>
                                        <p:attrNameLst>
                                          <p:attrName>style.visibility</p:attrName>
                                        </p:attrNameLst>
                                      </p:cBhvr>
                                      <p:to>
                                        <p:strVal val="visible"/>
                                      </p:to>
                                    </p:set>
                                    <p:animEffect transition="in" filter="blinds(horizontal)">
                                      <p:cBhvr>
                                        <p:cTn id="49" dur="500"/>
                                        <p:tgtEl>
                                          <p:spTgt spid="284754"/>
                                        </p:tgtEl>
                                      </p:cBhvr>
                                    </p:animEffect>
                                  </p:childTnLst>
                                </p:cTn>
                              </p:par>
                            </p:childTnLst>
                          </p:cTn>
                        </p:par>
                        <p:par>
                          <p:cTn id="50" fill="hold" nodeType="afterGroup">
                            <p:stCondLst>
                              <p:cond delay="4500"/>
                            </p:stCondLst>
                            <p:childTnLst>
                              <p:par>
                                <p:cTn id="51" presetID="18" presetClass="entr" presetSubtype="6" fill="hold" nodeType="afterEffect">
                                  <p:stCondLst>
                                    <p:cond delay="0"/>
                                  </p:stCondLst>
                                  <p:childTnLst>
                                    <p:set>
                                      <p:cBhvr>
                                        <p:cTn id="52" dur="1" fill="hold">
                                          <p:stCondLst>
                                            <p:cond delay="0"/>
                                          </p:stCondLst>
                                        </p:cTn>
                                        <p:tgtEl>
                                          <p:spTgt spid="284683"/>
                                        </p:tgtEl>
                                        <p:attrNameLst>
                                          <p:attrName>style.visibility</p:attrName>
                                        </p:attrNameLst>
                                      </p:cBhvr>
                                      <p:to>
                                        <p:strVal val="visible"/>
                                      </p:to>
                                    </p:set>
                                    <p:animEffect transition="in" filter="strips(downRight)">
                                      <p:cBhvr>
                                        <p:cTn id="53" dur="3000"/>
                                        <p:tgtEl>
                                          <p:spTgt spid="28468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linds(horizontal)">
                                      <p:cBhvr>
                                        <p:cTn id="58" dur="500"/>
                                        <p:tgtEl>
                                          <p:spTgt spid="1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84757"/>
                                        </p:tgtEl>
                                        <p:attrNameLst>
                                          <p:attrName>style.visibility</p:attrName>
                                        </p:attrNameLst>
                                      </p:cBhvr>
                                      <p:to>
                                        <p:strVal val="visible"/>
                                      </p:to>
                                    </p:set>
                                    <p:animEffect transition="in" filter="blinds(horizontal)">
                                      <p:cBhvr>
                                        <p:cTn id="63" dur="500"/>
                                        <p:tgtEl>
                                          <p:spTgt spid="28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49" grpId="0"/>
      <p:bldP spid="284750" grpId="0"/>
      <p:bldP spid="284751" grpId="0" animBg="1" autoUpdateAnimBg="0"/>
      <p:bldP spid="284752" grpId="0" animBg="1"/>
      <p:bldP spid="284753" grpId="0"/>
      <p:bldP spid="284754" grpId="0"/>
      <p:bldP spid="284757"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3333</TotalTime>
  <Words>5271</Words>
  <Application>Microsoft PowerPoint</Application>
  <PresentationFormat>全屏显示(4:3)</PresentationFormat>
  <Paragraphs>2058</Paragraphs>
  <Slides>83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83</vt:i4>
      </vt:variant>
    </vt:vector>
  </HeadingPairs>
  <TitlesOfParts>
    <vt:vector size="100" baseType="lpstr">
      <vt:lpstr>Arial</vt:lpstr>
      <vt:lpstr>Times New Roman</vt:lpstr>
      <vt:lpstr>Calibri</vt:lpstr>
      <vt:lpstr>宋体</vt:lpstr>
      <vt:lpstr>隶书</vt:lpstr>
      <vt:lpstr>楷体_GB2312</vt:lpstr>
      <vt:lpstr>Wingdings</vt:lpstr>
      <vt:lpstr>Monotype Sorts</vt:lpstr>
      <vt:lpstr>仿宋_GB2312</vt:lpstr>
      <vt:lpstr>Symbol</vt:lpstr>
      <vt:lpstr>华文行楷</vt:lpstr>
      <vt:lpstr>Wingdings 3</vt:lpstr>
      <vt:lpstr>Default Design</vt:lpstr>
      <vt:lpstr>MathType 6.0 Equation</vt:lpstr>
      <vt:lpstr>MathType 5.0 Equation</vt:lpstr>
      <vt:lpstr>Microsoft 公式 3.0</vt:lpstr>
      <vt:lpstr>Visio.Drawing.4</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vector>
  </TitlesOfParts>
  <Company>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 Shastry</dc:creator>
  <cp:lastModifiedBy>dell</cp:lastModifiedBy>
  <cp:revision>144</cp:revision>
  <dcterms:created xsi:type="dcterms:W3CDTF">2003-03-28T13:43:40Z</dcterms:created>
  <dcterms:modified xsi:type="dcterms:W3CDTF">2022-03-11T02:44:10Z</dcterms:modified>
</cp:coreProperties>
</file>