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tags/tag76.xml" ContentType="application/vnd.openxmlformats-officedocument.presentationml.tags+xml"/>
  <Override PartName="/ppt/notesSlides/notesSlide1.xml" ContentType="application/vnd.openxmlformats-officedocument.presentationml.notesSlide+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notesSlides/notesSlide2.xml" ContentType="application/vnd.openxmlformats-officedocument.presentationml.notesSlide+xml"/>
  <Override PartName="/ppt/tags/tag82.xml" ContentType="application/vnd.openxmlformats-officedocument.presentationml.tags+xml"/>
  <Override PartName="/ppt/notesSlides/notesSlide3.xml" ContentType="application/vnd.openxmlformats-officedocument.presentationml.notesSlide+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notesSlides/notesSlide4.xml" ContentType="application/vnd.openxmlformats-officedocument.presentationml.notesSlide+xml"/>
  <Override PartName="/ppt/tags/tag113.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18"/>
  </p:notesMasterIdLst>
  <p:handoutMasterIdLst>
    <p:handoutMasterId r:id="rId19"/>
  </p:handoutMasterIdLst>
  <p:sldIdLst>
    <p:sldId id="292" r:id="rId3"/>
    <p:sldId id="411" r:id="rId4"/>
    <p:sldId id="415" r:id="rId5"/>
    <p:sldId id="433" r:id="rId6"/>
    <p:sldId id="434" r:id="rId7"/>
    <p:sldId id="413" r:id="rId8"/>
    <p:sldId id="256" r:id="rId9"/>
    <p:sldId id="423" r:id="rId10"/>
    <p:sldId id="436" r:id="rId11"/>
    <p:sldId id="417" r:id="rId12"/>
    <p:sldId id="435" r:id="rId13"/>
    <p:sldId id="437" r:id="rId14"/>
    <p:sldId id="438" r:id="rId15"/>
    <p:sldId id="440" r:id="rId16"/>
    <p:sldId id="414" r:id="rId1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4">
          <p15:clr>
            <a:srgbClr val="A4A3A4"/>
          </p15:clr>
        </p15:guide>
        <p15:guide id="2" pos="3683">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8B98D"/>
    <a:srgbClr val="A8A9AE"/>
    <a:srgbClr val="4E4A47"/>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845" autoAdjust="0"/>
    <p:restoredTop sz="94660"/>
  </p:normalViewPr>
  <p:slideViewPr>
    <p:cSldViewPr snapToGrid="0">
      <p:cViewPr varScale="1">
        <p:scale>
          <a:sx n="91" d="100"/>
          <a:sy n="91" d="100"/>
        </p:scale>
        <p:origin x="422" y="58"/>
      </p:cViewPr>
      <p:guideLst>
        <p:guide orient="horz" pos="2164"/>
        <p:guide pos="3683"/>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latin typeface="Noto Sans S Chinese Medium" panose="020B0600000000000000" charset="-122"/>
              <a:ea typeface="Noto Sans S Chinese Medium" panose="020B0600000000000000" charset="-122"/>
              <a:cs typeface="Noto Sans S Chinese Medium" panose="020B0600000000000000"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ea typeface="Noto Sans S Chinese Medium" panose="020B0600000000000000" charset="-122"/>
              </a:rPr>
              <a:t>2024/6/8</a:t>
            </a:fld>
            <a:endParaRPr lang="zh-CN" altLang="en-US">
              <a:ea typeface="Noto Sans S Chinese Medium" panose="020B0600000000000000"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latin typeface="Noto Sans S Chinese Medium" panose="020B0600000000000000" charset="-122"/>
              <a:ea typeface="Noto Sans S Chinese Medium" panose="020B0600000000000000" charset="-122"/>
              <a:cs typeface="Noto Sans S Chinese Medium" panose="020B0600000000000000"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ea typeface="Noto Sans S Chinese Medium" panose="020B0600000000000000" charset="-122"/>
              </a:rPr>
              <a:t>‹#›</a:t>
            </a:fld>
            <a:endParaRPr lang="zh-CN" altLang="en-US">
              <a:ea typeface="Noto Sans S Chinese Medium" panose="020B0600000000000000" charset="-122"/>
            </a:endParaRPr>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Noto Sans S Chinese Medium" panose="020B0600000000000000" charset="-122"/>
                <a:ea typeface="Noto Sans S Chinese Medium" panose="020B0600000000000000" charset="-122"/>
                <a:cs typeface="Noto Sans S Chinese Medium" panose="020B0600000000000000" charset="-122"/>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Noto Sans S Chinese Medium" panose="020B0600000000000000" charset="-122"/>
                <a:ea typeface="Noto Sans S Chinese Medium" panose="020B0600000000000000" charset="-122"/>
                <a:cs typeface="Noto Sans S Chinese Medium" panose="020B0600000000000000" charset="-122"/>
              </a:defRPr>
            </a:lvl1pPr>
          </a:lstStyle>
          <a:p>
            <a:fld id="{D2A48B96-639E-45A3-A0BA-2464DFDB1FAA}" type="datetimeFigureOut">
              <a:rPr lang="zh-CN" altLang="en-US" smtClean="0"/>
              <a:t>2024/6/8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Noto Sans S Chinese Medium" panose="020B0600000000000000" charset="-122"/>
                <a:ea typeface="Noto Sans S Chinese Medium" panose="020B0600000000000000" charset="-122"/>
                <a:cs typeface="Noto Sans S Chinese Medium" panose="020B0600000000000000" charset="-122"/>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Noto Sans S Chinese Medium" panose="020B0600000000000000" charset="-122"/>
                <a:ea typeface="Noto Sans S Chinese Medium" panose="020B0600000000000000" charset="-122"/>
                <a:cs typeface="Noto Sans S Chinese Medium" panose="020B0600000000000000" charset="-122"/>
              </a:defRPr>
            </a:lvl1pPr>
          </a:lstStyle>
          <a:p>
            <a:fld id="{A6837353-30EB-4A48-80EB-173D804AEFB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Noto Sans S Chinese Medium" panose="020B0600000000000000" charset="-122"/>
        <a:ea typeface="Noto Sans S Chinese Medium" panose="020B0600000000000000" charset="-122"/>
        <a:cs typeface="Noto Sans S Chinese Medium" panose="020B0600000000000000" charset="-122"/>
      </a:defRPr>
    </a:lvl1pPr>
    <a:lvl2pPr marL="457200" algn="l" defTabSz="914400" rtl="0" eaLnBrk="1" latinLnBrk="0" hangingPunct="1">
      <a:defRPr sz="1200" kern="1200">
        <a:solidFill>
          <a:schemeClr val="tx1"/>
        </a:solidFill>
        <a:latin typeface="Noto Sans S Chinese Medium" panose="020B0600000000000000" charset="-122"/>
        <a:ea typeface="Noto Sans S Chinese Medium" panose="020B0600000000000000" charset="-122"/>
        <a:cs typeface="Noto Sans S Chinese Medium" panose="020B0600000000000000" charset="-122"/>
      </a:defRPr>
    </a:lvl2pPr>
    <a:lvl3pPr marL="914400" algn="l" defTabSz="914400" rtl="0" eaLnBrk="1" latinLnBrk="0" hangingPunct="1">
      <a:defRPr sz="1200" kern="1200">
        <a:solidFill>
          <a:schemeClr val="tx1"/>
        </a:solidFill>
        <a:latin typeface="Noto Sans S Chinese Medium" panose="020B0600000000000000" charset="-122"/>
        <a:ea typeface="Noto Sans S Chinese Medium" panose="020B0600000000000000" charset="-122"/>
        <a:cs typeface="Noto Sans S Chinese Medium" panose="020B0600000000000000" charset="-122"/>
      </a:defRPr>
    </a:lvl3pPr>
    <a:lvl4pPr marL="1371600" algn="l" defTabSz="914400" rtl="0" eaLnBrk="1" latinLnBrk="0" hangingPunct="1">
      <a:defRPr sz="1200" kern="1200">
        <a:solidFill>
          <a:schemeClr val="tx1"/>
        </a:solidFill>
        <a:latin typeface="Noto Sans S Chinese Medium" panose="020B0600000000000000" charset="-122"/>
        <a:ea typeface="Noto Sans S Chinese Medium" panose="020B0600000000000000" charset="-122"/>
        <a:cs typeface="Noto Sans S Chinese Medium" panose="020B0600000000000000" charset="-122"/>
      </a:defRPr>
    </a:lvl4pPr>
    <a:lvl5pPr marL="1828800" algn="l" defTabSz="914400" rtl="0" eaLnBrk="1" latinLnBrk="0" hangingPunct="1">
      <a:defRPr sz="1200" kern="1200">
        <a:solidFill>
          <a:schemeClr val="tx1"/>
        </a:solidFill>
        <a:latin typeface="Noto Sans S Chinese Medium" panose="020B0600000000000000" charset="-122"/>
        <a:ea typeface="Noto Sans S Chinese Medium" panose="020B0600000000000000" charset="-122"/>
        <a:cs typeface="Noto Sans S Chinese Medium" panose="020B0600000000000000" charset="-122"/>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E9E6FDB6-6D2B-46C1-9FA1-D82906A37C3A}" type="slidenum">
              <a:rPr lang="zh-CN" altLang="en-US" smtClean="0"/>
              <a:t>1</a:t>
            </a:fld>
            <a:endParaRPr lang="zh-CN" altLang="en-US"/>
          </a:p>
        </p:txBody>
      </p:sp>
    </p:spTree>
    <p:extLst>
      <p:ext uri="{BB962C8B-B14F-4D97-AF65-F5344CB8AC3E}">
        <p14:creationId xmlns:p14="http://schemas.microsoft.com/office/powerpoint/2010/main" val="5402272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d57d9205-e63f-48e0-97b3-52ba7d053e85.source.default.zh-Hans</a:t>
            </a:r>
            <a:endParaRPr lang="zh-CN" altLang="en-US"/>
          </a:p>
        </p:txBody>
      </p:sp>
      <p:sp>
        <p:nvSpPr>
          <p:cNvPr id="4" name="灯片编号占位符 3"/>
          <p:cNvSpPr>
            <a:spLocks noGrp="1"/>
          </p:cNvSpPr>
          <p:nvPr>
            <p:ph type="sldNum" sz="quarter" idx="10"/>
          </p:nvPr>
        </p:nvSpPr>
        <p:spPr/>
        <p:txBody>
          <a:bodyPr/>
          <a:lstStyle/>
          <a:p>
            <a:fld id="{FD1E3519-AA41-4C8F-81B1-98F81BDCD14B}" type="slidenum">
              <a:rPr lang="zh-CN" altLang="en-US" smtClean="0"/>
              <a:t>7</a:t>
            </a:fld>
            <a:endParaRPr lang="zh-CN" altLang="en-US"/>
          </a:p>
        </p:txBody>
      </p:sp>
    </p:spTree>
    <p:extLst>
      <p:ext uri="{BB962C8B-B14F-4D97-AF65-F5344CB8AC3E}">
        <p14:creationId xmlns:p14="http://schemas.microsoft.com/office/powerpoint/2010/main" val="23704151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3af52234-42ac-4afa-a939-dddc91409ad1.source.default.zh-Hans</a:t>
            </a:r>
            <a:endParaRPr lang="zh-CN" altLang="en-US"/>
          </a:p>
        </p:txBody>
      </p:sp>
      <p:sp>
        <p:nvSpPr>
          <p:cNvPr id="4" name="灯片编号占位符 3"/>
          <p:cNvSpPr>
            <a:spLocks noGrp="1"/>
          </p:cNvSpPr>
          <p:nvPr>
            <p:ph type="sldNum" sz="quarter" idx="10"/>
          </p:nvPr>
        </p:nvSpPr>
        <p:spPr/>
        <p:txBody>
          <a:bodyPr/>
          <a:lstStyle/>
          <a:p>
            <a:fld id="{FD1E3519-AA41-4C8F-81B1-98F81BDCD14B}" type="slidenum">
              <a:rPr lang="zh-CN" altLang="en-US" smtClean="0"/>
              <a:t>9</a:t>
            </a:fld>
            <a:endParaRPr lang="zh-CN" altLang="en-US"/>
          </a:p>
        </p:txBody>
      </p:sp>
    </p:spTree>
    <p:extLst>
      <p:ext uri="{BB962C8B-B14F-4D97-AF65-F5344CB8AC3E}">
        <p14:creationId xmlns:p14="http://schemas.microsoft.com/office/powerpoint/2010/main" val="27068328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157e3c79-5609-4ff4-b8d9-a1a0e64d7138.source.default.zh-Hans</a:t>
            </a:r>
            <a:endParaRPr lang="zh-CN" altLang="en-US"/>
          </a:p>
        </p:txBody>
      </p:sp>
      <p:sp>
        <p:nvSpPr>
          <p:cNvPr id="4" name="灯片编号占位符 3"/>
          <p:cNvSpPr>
            <a:spLocks noGrp="1"/>
          </p:cNvSpPr>
          <p:nvPr>
            <p:ph type="sldNum" sz="quarter" idx="10"/>
          </p:nvPr>
        </p:nvSpPr>
        <p:spPr/>
        <p:txBody>
          <a:bodyPr/>
          <a:lstStyle/>
          <a:p>
            <a:fld id="{A3ED8765-8EF3-408C-9341-152904E414ED}" type="slidenum">
              <a:rPr lang="zh-CN" altLang="en-US" smtClean="0"/>
              <a:t>14</a:t>
            </a:fld>
            <a:endParaRPr lang="zh-CN" altLang="en-US"/>
          </a:p>
        </p:txBody>
      </p:sp>
    </p:spTree>
    <p:extLst>
      <p:ext uri="{BB962C8B-B14F-4D97-AF65-F5344CB8AC3E}">
        <p14:creationId xmlns:p14="http://schemas.microsoft.com/office/powerpoint/2010/main" val="105035213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9.xml"/><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slideMaster" Target="../slideMasters/slideMaster1.xml"/><Relationship Id="rId5" Type="http://schemas.openxmlformats.org/officeDocument/2006/relationships/tags" Target="../tags/tag11.xml"/><Relationship Id="rId4" Type="http://schemas.openxmlformats.org/officeDocument/2006/relationships/tags" Target="../tags/tag10.xml"/></Relationships>
</file>

<file path=ppt/slideLayouts/_rels/slideLayout10.xml.rels><?xml version="1.0" encoding="UTF-8" standalone="yes"?>
<Relationships xmlns="http://schemas.openxmlformats.org/package/2006/relationships"><Relationship Id="rId3" Type="http://schemas.openxmlformats.org/officeDocument/2006/relationships/tags" Target="../tags/tag59.xml"/><Relationship Id="rId2" Type="http://schemas.openxmlformats.org/officeDocument/2006/relationships/tags" Target="../tags/tag58.xml"/><Relationship Id="rId1" Type="http://schemas.openxmlformats.org/officeDocument/2006/relationships/tags" Target="../tags/tag57.xml"/><Relationship Id="rId6" Type="http://schemas.openxmlformats.org/officeDocument/2006/relationships/slideMaster" Target="../slideMasters/slideMaster1.xml"/><Relationship Id="rId5" Type="http://schemas.openxmlformats.org/officeDocument/2006/relationships/tags" Target="../tags/tag61.xml"/><Relationship Id="rId4" Type="http://schemas.openxmlformats.org/officeDocument/2006/relationships/tags" Target="../tags/tag60.xml"/></Relationships>
</file>

<file path=ppt/slideLayouts/_rels/slideLayout11.xml.rels><?xml version="1.0" encoding="UTF-8" standalone="yes"?>
<Relationships xmlns="http://schemas.openxmlformats.org/package/2006/relationships"><Relationship Id="rId3" Type="http://schemas.openxmlformats.org/officeDocument/2006/relationships/tags" Target="../tags/tag64.xml"/><Relationship Id="rId2" Type="http://schemas.openxmlformats.org/officeDocument/2006/relationships/tags" Target="../tags/tag63.xml"/><Relationship Id="rId1" Type="http://schemas.openxmlformats.org/officeDocument/2006/relationships/tags" Target="../tags/tag62.xml"/><Relationship Id="rId5" Type="http://schemas.openxmlformats.org/officeDocument/2006/relationships/slideMaster" Target="../slideMasters/slideMaster1.xml"/><Relationship Id="rId4" Type="http://schemas.openxmlformats.org/officeDocument/2006/relationships/tags" Target="../tags/tag65.xml"/></Relationships>
</file>

<file path=ppt/slideLayouts/_rels/slideLayout12.xml.rels><?xml version="1.0" encoding="UTF-8" standalone="yes"?>
<Relationships xmlns="http://schemas.openxmlformats.org/package/2006/relationships"><Relationship Id="rId3" Type="http://schemas.openxmlformats.org/officeDocument/2006/relationships/tags" Target="../tags/tag68.xml"/><Relationship Id="rId2" Type="http://schemas.openxmlformats.org/officeDocument/2006/relationships/tags" Target="../tags/tag67.xml"/><Relationship Id="rId1" Type="http://schemas.openxmlformats.org/officeDocument/2006/relationships/tags" Target="../tags/tag66.xml"/><Relationship Id="rId6" Type="http://schemas.openxmlformats.org/officeDocument/2006/relationships/slideMaster" Target="../slideMasters/slideMaster1.xml"/><Relationship Id="rId5" Type="http://schemas.openxmlformats.org/officeDocument/2006/relationships/tags" Target="../tags/tag70.xml"/><Relationship Id="rId4" Type="http://schemas.openxmlformats.org/officeDocument/2006/relationships/tags" Target="../tags/tag69.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tags" Target="../tags/tag73.xml"/><Relationship Id="rId2" Type="http://schemas.openxmlformats.org/officeDocument/2006/relationships/tags" Target="../tags/tag72.xml"/><Relationship Id="rId1" Type="http://schemas.openxmlformats.org/officeDocument/2006/relationships/tags" Target="../tags/tag71.xml"/><Relationship Id="rId6" Type="http://schemas.openxmlformats.org/officeDocument/2006/relationships/slideMaster" Target="../slideMasters/slideMaster2.xml"/><Relationship Id="rId5" Type="http://schemas.openxmlformats.org/officeDocument/2006/relationships/tags" Target="../tags/tag75.xml"/><Relationship Id="rId4" Type="http://schemas.openxmlformats.org/officeDocument/2006/relationships/tags" Target="../tags/tag74.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4.xml"/><Relationship Id="rId2" Type="http://schemas.openxmlformats.org/officeDocument/2006/relationships/tags" Target="../tags/tag13.xml"/><Relationship Id="rId1" Type="http://schemas.openxmlformats.org/officeDocument/2006/relationships/tags" Target="../tags/tag12.xml"/><Relationship Id="rId6" Type="http://schemas.openxmlformats.org/officeDocument/2006/relationships/slideMaster" Target="../slideMasters/slideMaster1.xml"/><Relationship Id="rId5" Type="http://schemas.openxmlformats.org/officeDocument/2006/relationships/tags" Target="../tags/tag16.xml"/><Relationship Id="rId4" Type="http://schemas.openxmlformats.org/officeDocument/2006/relationships/tags" Target="../tags/tag15.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19.xml"/><Relationship Id="rId2" Type="http://schemas.openxmlformats.org/officeDocument/2006/relationships/tags" Target="../tags/tag18.xml"/><Relationship Id="rId1" Type="http://schemas.openxmlformats.org/officeDocument/2006/relationships/tags" Target="../tags/tag17.xml"/><Relationship Id="rId6" Type="http://schemas.openxmlformats.org/officeDocument/2006/relationships/slideMaster" Target="../slideMasters/slideMaster1.xml"/><Relationship Id="rId5" Type="http://schemas.openxmlformats.org/officeDocument/2006/relationships/tags" Target="../tags/tag21.xml"/><Relationship Id="rId4" Type="http://schemas.openxmlformats.org/officeDocument/2006/relationships/tags" Target="../tags/tag20.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24.xml"/><Relationship Id="rId7" Type="http://schemas.openxmlformats.org/officeDocument/2006/relationships/slideMaster" Target="../slideMasters/slideMaster1.xml"/><Relationship Id="rId2" Type="http://schemas.openxmlformats.org/officeDocument/2006/relationships/tags" Target="../tags/tag23.xml"/><Relationship Id="rId1" Type="http://schemas.openxmlformats.org/officeDocument/2006/relationships/tags" Target="../tags/tag22.xml"/><Relationship Id="rId6" Type="http://schemas.openxmlformats.org/officeDocument/2006/relationships/tags" Target="../tags/tag27.xml"/><Relationship Id="rId5" Type="http://schemas.openxmlformats.org/officeDocument/2006/relationships/tags" Target="../tags/tag26.xml"/><Relationship Id="rId4" Type="http://schemas.openxmlformats.org/officeDocument/2006/relationships/tags" Target="../tags/tag25.xml"/></Relationships>
</file>

<file path=ppt/slideLayouts/_rels/slideLayout5.xml.rels><?xml version="1.0" encoding="UTF-8" standalone="yes"?>
<Relationships xmlns="http://schemas.openxmlformats.org/package/2006/relationships"><Relationship Id="rId8" Type="http://schemas.openxmlformats.org/officeDocument/2006/relationships/tags" Target="../tags/tag35.xml"/><Relationship Id="rId3" Type="http://schemas.openxmlformats.org/officeDocument/2006/relationships/tags" Target="../tags/tag30.xml"/><Relationship Id="rId7" Type="http://schemas.openxmlformats.org/officeDocument/2006/relationships/tags" Target="../tags/tag34.xml"/><Relationship Id="rId2" Type="http://schemas.openxmlformats.org/officeDocument/2006/relationships/tags" Target="../tags/tag29.xml"/><Relationship Id="rId1" Type="http://schemas.openxmlformats.org/officeDocument/2006/relationships/tags" Target="../tags/tag28.xml"/><Relationship Id="rId6" Type="http://schemas.openxmlformats.org/officeDocument/2006/relationships/tags" Target="../tags/tag33.xml"/><Relationship Id="rId5" Type="http://schemas.openxmlformats.org/officeDocument/2006/relationships/tags" Target="../tags/tag32.xml"/><Relationship Id="rId4" Type="http://schemas.openxmlformats.org/officeDocument/2006/relationships/tags" Target="../tags/tag31.xml"/><Relationship Id="rId9"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8" Type="http://schemas.openxmlformats.org/officeDocument/2006/relationships/tags" Target="../tags/tag43.xml"/><Relationship Id="rId3" Type="http://schemas.openxmlformats.org/officeDocument/2006/relationships/tags" Target="../tags/tag38.xml"/><Relationship Id="rId7" Type="http://schemas.openxmlformats.org/officeDocument/2006/relationships/tags" Target="../tags/tag42.xml"/><Relationship Id="rId2" Type="http://schemas.openxmlformats.org/officeDocument/2006/relationships/tags" Target="../tags/tag37.xml"/><Relationship Id="rId1" Type="http://schemas.openxmlformats.org/officeDocument/2006/relationships/tags" Target="../tags/tag36.xml"/><Relationship Id="rId6" Type="http://schemas.openxmlformats.org/officeDocument/2006/relationships/tags" Target="../tags/tag41.xml"/><Relationship Id="rId5" Type="http://schemas.openxmlformats.org/officeDocument/2006/relationships/tags" Target="../tags/tag40.xml"/><Relationship Id="rId10" Type="http://schemas.openxmlformats.org/officeDocument/2006/relationships/hyperlink" Target="http://www.1ppt.com/moban/" TargetMode="External"/><Relationship Id="rId4" Type="http://schemas.openxmlformats.org/officeDocument/2006/relationships/tags" Target="../tags/tag39.xml"/><Relationship Id="rId9"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tags" Target="../tags/tag46.xml"/><Relationship Id="rId2" Type="http://schemas.openxmlformats.org/officeDocument/2006/relationships/tags" Target="../tags/tag45.xml"/><Relationship Id="rId1" Type="http://schemas.openxmlformats.org/officeDocument/2006/relationships/tags" Target="../tags/tag44.xml"/><Relationship Id="rId5" Type="http://schemas.openxmlformats.org/officeDocument/2006/relationships/slideMaster" Target="../slideMasters/slideMaster1.xml"/><Relationship Id="rId4" Type="http://schemas.openxmlformats.org/officeDocument/2006/relationships/tags" Target="../tags/tag47.xml"/></Relationships>
</file>

<file path=ppt/slideLayouts/_rels/slideLayout8.xml.rels><?xml version="1.0" encoding="UTF-8" standalone="yes"?>
<Relationships xmlns="http://schemas.openxmlformats.org/package/2006/relationships"><Relationship Id="rId3" Type="http://schemas.openxmlformats.org/officeDocument/2006/relationships/tags" Target="../tags/tag50.xml"/><Relationship Id="rId2" Type="http://schemas.openxmlformats.org/officeDocument/2006/relationships/tags" Target="../tags/tag49.xml"/><Relationship Id="rId1" Type="http://schemas.openxmlformats.org/officeDocument/2006/relationships/tags" Target="../tags/tag48.xml"/><Relationship Id="rId4"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tags" Target="../tags/tag53.xml"/><Relationship Id="rId7" Type="http://schemas.openxmlformats.org/officeDocument/2006/relationships/slideMaster" Target="../slideMasters/slideMaster1.xml"/><Relationship Id="rId2" Type="http://schemas.openxmlformats.org/officeDocument/2006/relationships/tags" Target="../tags/tag52.xml"/><Relationship Id="rId1" Type="http://schemas.openxmlformats.org/officeDocument/2006/relationships/tags" Target="../tags/tag51.xml"/><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1"/>
            </p:custDataLst>
          </p:nvPr>
        </p:nvSpPr>
        <p:spPr>
          <a:xfrm>
            <a:off x="1198800" y="914400"/>
            <a:ext cx="9799200" cy="2570400"/>
          </a:xfrm>
        </p:spPr>
        <p:txBody>
          <a:bodyPr lIns="90000" tIns="46800" rIns="90000" bIns="46800" anchor="b" anchorCtr="0">
            <a:normAutofit/>
          </a:bodyPr>
          <a:lstStyle>
            <a:lvl1pPr algn="ctr">
              <a:defRPr sz="6000" b="1" i="0" spc="300" baseline="0">
                <a:effectLst/>
              </a:defRPr>
            </a:lvl1pPr>
          </a:lstStyle>
          <a:p>
            <a:r>
              <a:rPr lang="zh-CN" altLang="en-US" dirty="0"/>
              <a:t>单击此处编辑标题</a:t>
            </a:r>
          </a:p>
        </p:txBody>
      </p:sp>
      <p:sp>
        <p:nvSpPr>
          <p:cNvPr id="3" name="副标题 2"/>
          <p:cNvSpPr>
            <a:spLocks noGrp="1"/>
          </p:cNvSpPr>
          <p:nvPr>
            <p:ph type="subTitle" idx="1" hasCustomPrompt="1"/>
            <p:custDataLst>
              <p:tags r:id="rId2"/>
            </p:custDataLst>
          </p:nvPr>
        </p:nvSpPr>
        <p:spPr>
          <a:xfrm>
            <a:off x="1198800" y="3560400"/>
            <a:ext cx="9799200" cy="1472400"/>
          </a:xfrm>
        </p:spPr>
        <p:txBody>
          <a:bodyPr lIns="90000" tIns="46800" rIns="90000" bIns="46800">
            <a:normAutofit/>
          </a:bodyPr>
          <a:lstStyle>
            <a:lvl1pPr marL="0" indent="0" algn="ctr" eaLnBrk="1" fontAlgn="auto" latinLnBrk="0" hangingPunct="1">
              <a:lnSpc>
                <a:spcPct val="110000"/>
              </a:lnSpc>
              <a:buNone/>
              <a:defRPr sz="2400" u="none" strike="noStrike" kern="1200" cap="none" spc="200" normalizeH="0" baseline="0">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p>
        </p:txBody>
      </p:sp>
      <p:sp>
        <p:nvSpPr>
          <p:cNvPr id="16" name="日期占位符 15"/>
          <p:cNvSpPr>
            <a:spLocks noGrp="1"/>
          </p:cNvSpPr>
          <p:nvPr>
            <p:ph type="dt" sz="half" idx="10"/>
            <p:custDataLst>
              <p:tags r:id="rId3"/>
            </p:custDataLst>
          </p:nvPr>
        </p:nvSpPr>
        <p:spPr/>
        <p:txBody>
          <a:bodyPr/>
          <a:lstStyle/>
          <a:p>
            <a:fld id="{760FBDFE-C587-4B4C-A407-44438C67B59E}" type="datetimeFigureOut">
              <a:rPr lang="zh-CN" altLang="en-US" smtClean="0"/>
              <a:t>2024/6/8</a:t>
            </a:fld>
            <a:endParaRPr lang="zh-CN" altLang="en-US"/>
          </a:p>
        </p:txBody>
      </p:sp>
      <p:sp>
        <p:nvSpPr>
          <p:cNvPr id="17" name="页脚占位符 16"/>
          <p:cNvSpPr>
            <a:spLocks noGrp="1"/>
          </p:cNvSpPr>
          <p:nvPr>
            <p:ph type="ftr" sz="quarter" idx="11"/>
            <p:custDataLst>
              <p:tags r:id="rId4"/>
            </p:custDataLst>
          </p:nvPr>
        </p:nvSpPr>
        <p:spPr/>
        <p:txBody>
          <a:bodyPr/>
          <a:lstStyle/>
          <a:p>
            <a:endParaRPr lang="zh-CN" altLang="en-US" dirty="0"/>
          </a:p>
        </p:txBody>
      </p:sp>
      <p:sp>
        <p:nvSpPr>
          <p:cNvPr id="18" name="灯片编号占位符 17"/>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dirty="0"/>
          </a:p>
        </p:txBody>
      </p:sp>
    </p:spTree>
  </p:cSld>
  <p:clrMapOvr>
    <a:masterClrMapping/>
  </p:clrMapOvr>
  <mc:AlternateContent xmlns:mc="http://schemas.openxmlformats.org/markup-compatibility/2006" xmlns:p14="http://schemas.microsoft.com/office/powerpoint/2010/main">
    <mc:Choice Requires="p14">
      <p:transition advClick="0" advTm="0">
        <p:random/>
      </p:transition>
    </mc:Choice>
    <mc:Fallback xmlns="">
      <p:transition advClick="0" advTm="0">
        <p:random/>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solidFill>
          <a:srgbClr val="FFFFFF"/>
        </a:solidFill>
        <a:effectLst/>
      </p:bgPr>
    </p:bg>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1"/>
            </p:custDataLst>
          </p:nvPr>
        </p:nvSpPr>
        <p:spPr>
          <a:xfrm>
            <a:off x="10234800" y="914400"/>
            <a:ext cx="1044000" cy="5029200"/>
          </a:xfrm>
        </p:spPr>
        <p:txBody>
          <a:bodyPr vert="eaVert" lIns="90000" tIns="46800" rIns="90000" bIns="46800" rtlCol="0" anchor="ctr" anchorCtr="0">
            <a:normAutofit/>
          </a:bodyPr>
          <a:lstStyle>
            <a:lvl1pPr marL="0" marR="0" lvl="0" algn="l" defTabSz="914400" rtl="0" eaLnBrk="1" fontAlgn="auto" latinLnBrk="0" hangingPunct="1">
              <a:lnSpc>
                <a:spcPct val="100000"/>
              </a:lnSpc>
              <a:spcAft>
                <a:spcPts val="0"/>
              </a:spcAft>
              <a:buNone/>
              <a:defRPr kumimoji="0" lang="zh-CN" altLang="en-US" sz="2800" b="1" i="0" u="none" strike="noStrike" kern="1200" cap="none" spc="300" normalizeH="0" baseline="0" noProof="1" dirty="0">
                <a:uFillTx/>
                <a:latin typeface="Noto Sans S Chinese Medium" panose="020B0600000000000000" charset="-122"/>
                <a:ea typeface="Noto Sans S Chinese Medium" panose="020B0600000000000000" charset="-122"/>
                <a:cs typeface="Noto Sans S Chinese Medium" panose="020B0600000000000000" charset="-122"/>
                <a:sym typeface="+mn-ea"/>
              </a:defRPr>
            </a:lvl1pPr>
          </a:lstStyle>
          <a:p>
            <a:pPr lvl="0"/>
            <a:r>
              <a:rPr dirty="0">
                <a:sym typeface="+mn-ea"/>
              </a:rPr>
              <a:t>单击此处编辑标题</a:t>
            </a:r>
          </a:p>
        </p:txBody>
      </p:sp>
      <p:sp>
        <p:nvSpPr>
          <p:cNvPr id="3" name="竖排文字占位符 2"/>
          <p:cNvSpPr>
            <a:spLocks noGrp="1"/>
          </p:cNvSpPr>
          <p:nvPr>
            <p:ph type="body" orient="vert" idx="1"/>
            <p:custDataLst>
              <p:tags r:id="rId2"/>
            </p:custDataLst>
          </p:nvPr>
        </p:nvSpPr>
        <p:spPr>
          <a:xfrm>
            <a:off x="914400" y="914400"/>
            <a:ext cx="9169200" cy="5029200"/>
          </a:xfrm>
        </p:spPr>
        <p:txBody>
          <a:bodyPr vert="eaVert" lIns="46800" tIns="46800" rIns="46800" bIns="46800"/>
          <a:lstStyle>
            <a:lvl1pPr marL="228600" indent="-228600" eaLnBrk="1" fontAlgn="auto" latinLnBrk="0" hangingPunct="1">
              <a:lnSpc>
                <a:spcPct val="130000"/>
              </a:lnSpc>
              <a:spcAft>
                <a:spcPts val="1000"/>
              </a:spcAft>
              <a:defRPr u="none" strike="noStrike" kern="1200" cap="none" spc="150" normalizeH="0" baseline="0">
                <a:uFillTx/>
              </a:defRPr>
            </a:lvl1pPr>
            <a:lvl2pPr marL="685800" indent="-228600" defTabSz="914400" eaLnBrk="1" fontAlgn="auto" latinLnBrk="0" hangingPunct="1">
              <a:lnSpc>
                <a:spcPct val="120000"/>
              </a:lnSpc>
              <a:spcAft>
                <a:spcPts val="600"/>
              </a:spcAft>
              <a:tabLst>
                <a:tab pos="1609725" algn="l"/>
                <a:tab pos="1609725" algn="l"/>
                <a:tab pos="1609725" algn="l"/>
                <a:tab pos="1609725" algn="l"/>
              </a:tabLst>
              <a:defRPr u="none" strike="noStrike" kern="1200" cap="none" spc="150" normalizeH="0" baseline="0">
                <a:uFillTx/>
              </a:defRPr>
            </a:lvl2pPr>
            <a:lvl3pPr marL="1143000" indent="-228600" eaLnBrk="1" fontAlgn="auto" latinLnBrk="0" hangingPunct="1">
              <a:lnSpc>
                <a:spcPct val="120000"/>
              </a:lnSpc>
              <a:spcAft>
                <a:spcPts val="600"/>
              </a:spcAft>
              <a:defRPr u="none" strike="noStrike" kern="1200" cap="none" spc="150" normalizeH="0" baseline="0">
                <a:uFillTx/>
              </a:defRPr>
            </a:lvl3pPr>
            <a:lvl4pPr marL="1600200" indent="-228600" eaLnBrk="1" fontAlgn="auto" latinLnBrk="0" hangingPunct="1">
              <a:lnSpc>
                <a:spcPct val="120000"/>
              </a:lnSpc>
              <a:spcAft>
                <a:spcPts val="300"/>
              </a:spcAft>
              <a:defRPr u="none" strike="noStrike" kern="1200" cap="none" spc="150" normalizeH="0" baseline="0">
                <a:uFillTx/>
              </a:defRPr>
            </a:lvl4pPr>
            <a:lvl5pPr marL="2057400" indent="-228600" eaLnBrk="1" fontAlgn="auto" latinLnBrk="0" hangingPunct="1">
              <a:lnSpc>
                <a:spcPct val="120000"/>
              </a:lnSpc>
              <a:spcAft>
                <a:spcPts val="300"/>
              </a:spcAft>
              <a:defRPr u="none" strike="noStrike" kern="1200" cap="none" spc="150" normalizeH="0" baseline="0">
                <a:uFillTx/>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2024/6/8</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advClick="0" advTm="0">
        <p:random/>
      </p:transition>
    </mc:Choice>
    <mc:Fallback xmlns="">
      <p:transition advClick="0" advTm="0">
        <p:random/>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内容">
    <p:bg>
      <p:bgPr>
        <a:solidFill>
          <a:srgbClr val="FFFFFF"/>
        </a:solidFill>
        <a:effectLst/>
      </p:bgPr>
    </p:bg>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fld id="{760FBDFE-C587-4B4C-A407-44438C67B59E}" type="datetimeFigureOut">
              <a:rPr lang="zh-CN" altLang="en-US" smtClean="0"/>
              <a:t>2024/6/8</a:t>
            </a:fld>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
        <p:nvSpPr>
          <p:cNvPr id="7" name="内容占位符 6"/>
          <p:cNvSpPr>
            <a:spLocks noGrp="1"/>
          </p:cNvSpPr>
          <p:nvPr>
            <p:ph sz="quarter" idx="13"/>
            <p:custDataLst>
              <p:tags r:id="rId4"/>
            </p:custDataLst>
          </p:nvPr>
        </p:nvSpPr>
        <p:spPr>
          <a:xfrm>
            <a:off x="608400" y="774000"/>
            <a:ext cx="10972800" cy="5482800"/>
          </a:xfrm>
        </p:spPr>
        <p:txBody>
          <a:bodyPr/>
          <a:lstStyle>
            <a:lvl1pPr marL="228600" indent="-228600" eaLnBrk="1" fontAlgn="auto" latinLnBrk="0" hangingPunct="1">
              <a:lnSpc>
                <a:spcPct val="130000"/>
              </a:lnSpc>
              <a:defRPr u="none" strike="noStrike" kern="1200" cap="none" spc="150" normalizeH="0" baseline="0">
                <a:uFillTx/>
              </a:defRPr>
            </a:lvl1pPr>
            <a:lvl2pPr marL="685800" indent="-228600" defTabSz="914400" eaLnBrk="1" fontAlgn="auto" latinLnBrk="0" hangingPunct="1">
              <a:lnSpc>
                <a:spcPct val="120000"/>
              </a:lnSpc>
              <a:tabLst>
                <a:tab pos="1609725" algn="l"/>
                <a:tab pos="1609725" algn="l"/>
                <a:tab pos="1609725" algn="l"/>
                <a:tab pos="1609725" algn="l"/>
              </a:tabLst>
              <a:defRPr u="none" strike="noStrike" kern="1200" cap="none" spc="150" normalizeH="0" baseline="0">
                <a:uFillTx/>
              </a:defRPr>
            </a:lvl2pPr>
            <a:lvl3pPr marL="1143000" indent="-228600" eaLnBrk="1" fontAlgn="auto" latinLnBrk="0" hangingPunct="1">
              <a:lnSpc>
                <a:spcPct val="120000"/>
              </a:lnSpc>
              <a:defRPr u="none" strike="noStrike" kern="1200" cap="none" spc="150" normalizeH="0" baseline="0">
                <a:uFillTx/>
              </a:defRPr>
            </a:lvl3pPr>
            <a:lvl4pPr marL="1600200" indent="-228600" eaLnBrk="1" fontAlgn="auto" latinLnBrk="0" hangingPunct="1">
              <a:lnSpc>
                <a:spcPct val="120000"/>
              </a:lnSpc>
              <a:defRPr u="none" strike="noStrike" kern="1200" cap="none" spc="150" normalizeH="0" baseline="0">
                <a:uFillTx/>
              </a:defRPr>
            </a:lvl4pPr>
            <a:lvl5pPr marL="2057400" indent="-228600" eaLnBrk="1" fontAlgn="auto" latinLnBrk="0" hangingPunct="1">
              <a:lnSpc>
                <a:spcPct val="120000"/>
              </a:lnSpc>
              <a:defRPr u="none" strike="noStrike" kern="1200" cap="none" spc="150" normalizeH="0" baseline="0">
                <a:uFillTx/>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mc:AlternateContent xmlns:mc="http://schemas.openxmlformats.org/markup-compatibility/2006" xmlns:p14="http://schemas.microsoft.com/office/powerpoint/2010/main">
    <mc:Choice Requires="p14">
      <p:transition advClick="0" advTm="0">
        <p:random/>
      </p:transition>
    </mc:Choice>
    <mc:Fallback xmlns="">
      <p:transition advClick="0" advTm="0">
        <p:random/>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末尾幻灯片">
    <p:bg>
      <p:bgPr>
        <a:solidFill>
          <a:srgbClr val="FFFFFF"/>
        </a:solidFill>
        <a:effectLst/>
      </p:bgPr>
    </p:bg>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fld id="{760FBDFE-C587-4B4C-A407-44438C67B59E}" type="datetimeFigureOut">
              <a:rPr lang="zh-CN" altLang="en-US" smtClean="0"/>
              <a:t>2024/6/8</a:t>
            </a:fld>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
        <p:nvSpPr>
          <p:cNvPr id="2" name="标题 1"/>
          <p:cNvSpPr>
            <a:spLocks noGrp="1"/>
          </p:cNvSpPr>
          <p:nvPr>
            <p:ph type="title" hasCustomPrompt="1"/>
            <p:custDataLst>
              <p:tags r:id="rId4"/>
            </p:custDataLst>
          </p:nvPr>
        </p:nvSpPr>
        <p:spPr>
          <a:xfrm>
            <a:off x="1198800" y="2484000"/>
            <a:ext cx="9799200" cy="1018800"/>
          </a:xfrm>
        </p:spPr>
        <p:txBody>
          <a:bodyPr vert="horz" lIns="90000" tIns="46800" rIns="90000" bIns="46800" rtlCol="0" anchor="t" anchorCtr="0">
            <a:normAutofit/>
          </a:bodyPr>
          <a:lstStyle>
            <a:lvl1pPr marL="0" marR="0" algn="ctr" defTabSz="914400" rtl="0" eaLnBrk="1" fontAlgn="auto" latinLnBrk="0" hangingPunct="1">
              <a:lnSpc>
                <a:spcPct val="100000"/>
              </a:lnSpc>
              <a:buNone/>
              <a:defRPr kumimoji="0" lang="zh-CN" altLang="en-US" sz="6000" b="1" i="0" u="none" strike="noStrike" kern="1200" cap="none" spc="300" normalizeH="0" baseline="0" noProof="1" dirty="0">
                <a:effectLst/>
                <a:uFillTx/>
                <a:latin typeface="Noto Sans S Chinese Medium" panose="020B0600000000000000" charset="-122"/>
                <a:ea typeface="Noto Sans S Chinese Medium" panose="020B0600000000000000" charset="-122"/>
                <a:cs typeface="Noto Sans S Chinese Medium" panose="020B0600000000000000" charset="-122"/>
                <a:sym typeface="+mn-ea"/>
              </a:defRPr>
            </a:lvl1pPr>
          </a:lstStyle>
          <a:p>
            <a:pPr lvl="0"/>
            <a:r>
              <a:rPr>
                <a:sym typeface="+mn-ea"/>
              </a:rPr>
              <a:t>单击此处编辑标题</a:t>
            </a:r>
          </a:p>
        </p:txBody>
      </p:sp>
      <p:sp>
        <p:nvSpPr>
          <p:cNvPr id="7" name="文本占位符 6"/>
          <p:cNvSpPr>
            <a:spLocks noGrp="1"/>
          </p:cNvSpPr>
          <p:nvPr>
            <p:ph type="body" sz="quarter" idx="13"/>
            <p:custDataLst>
              <p:tags r:id="rId5"/>
            </p:custDataLst>
          </p:nvPr>
        </p:nvSpPr>
        <p:spPr>
          <a:xfrm>
            <a:off x="1198800" y="3560400"/>
            <a:ext cx="9799200" cy="471600"/>
          </a:xfrm>
        </p:spPr>
        <p:txBody>
          <a:bodyPr lIns="90000" tIns="46800" rIns="90000" bIns="46800">
            <a:normAutofit/>
          </a:bodyPr>
          <a:lstStyle>
            <a:lvl1pPr marL="0" indent="0" algn="ctr">
              <a:lnSpc>
                <a:spcPct val="110000"/>
              </a:lnSpc>
              <a:buNone/>
              <a:defRPr sz="2400" spc="200" baseline="0"/>
            </a:lvl1pPr>
          </a:lstStyle>
          <a:p>
            <a:pPr lvl="0"/>
            <a:r>
              <a:rPr lang="zh-CN" altLang="en-US" dirty="0"/>
              <a:t>单击此处编辑母版文本样式</a:t>
            </a:r>
          </a:p>
        </p:txBody>
      </p:sp>
    </p:spTree>
  </p:cSld>
  <p:clrMapOvr>
    <a:masterClrMapping/>
  </p:clrMapOvr>
  <mc:AlternateContent xmlns:mc="http://schemas.openxmlformats.org/markup-compatibility/2006" xmlns:p14="http://schemas.microsoft.com/office/powerpoint/2010/main">
    <mc:Choice Requires="p14">
      <p:transition advClick="0" advTm="0">
        <p:random/>
      </p:transition>
    </mc:Choice>
    <mc:Fallback xmlns="">
      <p:transition advClick="0" advTm="0">
        <p:random/>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节标题">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E5F7427B-A74C-DEE5-20C3-76B90E0D431E}"/>
              </a:ext>
            </a:extLst>
          </p:cNvPr>
          <p:cNvSpPr/>
          <p:nvPr userDrawn="1"/>
        </p:nvSpPr>
        <p:spPr>
          <a:xfrm>
            <a:off x="0" y="1781175"/>
            <a:ext cx="12192000" cy="3295650"/>
          </a:xfrm>
          <a:prstGeom prst="rect">
            <a:avLst/>
          </a:prstGeom>
          <a:gradFill>
            <a:gsLst>
              <a:gs pos="0">
                <a:schemeClr val="accent2"/>
              </a:gs>
              <a:gs pos="87000">
                <a:schemeClr val="accent1"/>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a:extLst>
              <a:ext uri="{FF2B5EF4-FFF2-40B4-BE49-F238E27FC236}">
                <a16:creationId xmlns:a16="http://schemas.microsoft.com/office/drawing/2014/main" id="{68CB5059-8E24-4EE6-A106-B3B619D1038F}"/>
              </a:ext>
            </a:extLst>
          </p:cNvPr>
          <p:cNvSpPr/>
          <p:nvPr userDrawn="1"/>
        </p:nvSpPr>
        <p:spPr>
          <a:xfrm rot="19494604" flipH="1">
            <a:off x="8809177" y="893849"/>
            <a:ext cx="5070302" cy="5070302"/>
          </a:xfrm>
          <a:prstGeom prst="ellipse">
            <a:avLst/>
          </a:prstGeom>
          <a:noFill/>
          <a:ln w="1016000">
            <a:gradFill>
              <a:gsLst>
                <a:gs pos="0">
                  <a:schemeClr val="accent1"/>
                </a:gs>
                <a:gs pos="100000">
                  <a:schemeClr val="accent2"/>
                </a:gs>
              </a:gsLst>
              <a:lin ang="2400000" scaled="0"/>
            </a:gradFill>
          </a:ln>
          <a:effectLst>
            <a:outerShdw blurRad="685800" dist="508000" dir="5400000" algn="ctr" rotWithShape="0">
              <a:schemeClr val="accent1">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标题 1">
            <a:extLst>
              <a:ext uri="{FF2B5EF4-FFF2-40B4-BE49-F238E27FC236}">
                <a16:creationId xmlns:a16="http://schemas.microsoft.com/office/drawing/2014/main" id="{5572C98D-F511-E5A7-8DAE-3962414669E5}"/>
              </a:ext>
            </a:extLst>
          </p:cNvPr>
          <p:cNvSpPr>
            <a:spLocks noGrp="1"/>
          </p:cNvSpPr>
          <p:nvPr>
            <p:ph type="title" hasCustomPrompt="1"/>
          </p:nvPr>
        </p:nvSpPr>
        <p:spPr>
          <a:xfrm>
            <a:off x="1540870" y="2950599"/>
            <a:ext cx="5677105" cy="1133475"/>
          </a:xfrm>
        </p:spPr>
        <p:txBody>
          <a:bodyPr anchor="b">
            <a:normAutofit/>
          </a:bodyPr>
          <a:lstStyle>
            <a:lvl1pPr algn="ctr">
              <a:defRPr sz="3200">
                <a:solidFill>
                  <a:schemeClr val="bg1"/>
                </a:solidFill>
              </a:defRPr>
            </a:lvl1pPr>
          </a:lstStyle>
          <a:p>
            <a:r>
              <a:rPr lang="en-US" altLang="zh-CN" dirty="0"/>
              <a:t>Click to edit Master title style</a:t>
            </a:r>
            <a:endParaRPr lang="zh-CN" altLang="en-US" dirty="0"/>
          </a:p>
        </p:txBody>
      </p:sp>
      <p:sp>
        <p:nvSpPr>
          <p:cNvPr id="9" name="文本占位符 2">
            <a:extLst>
              <a:ext uri="{FF2B5EF4-FFF2-40B4-BE49-F238E27FC236}">
                <a16:creationId xmlns:a16="http://schemas.microsoft.com/office/drawing/2014/main" id="{5CDC01EE-307B-C540-90FB-5E73D375F49C}"/>
              </a:ext>
            </a:extLst>
          </p:cNvPr>
          <p:cNvSpPr>
            <a:spLocks noGrp="1"/>
          </p:cNvSpPr>
          <p:nvPr>
            <p:ph type="body" idx="1" hasCustomPrompt="1"/>
          </p:nvPr>
        </p:nvSpPr>
        <p:spPr>
          <a:xfrm>
            <a:off x="1540870" y="4111062"/>
            <a:ext cx="5677105" cy="965763"/>
          </a:xfrm>
        </p:spPr>
        <p:txBody>
          <a:bodyPr>
            <a:normAutofit/>
          </a:bodyPr>
          <a:lstStyle>
            <a:lvl1pPr marL="0" indent="0" algn="ctr">
              <a:buNone/>
              <a:defRPr sz="12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zh-CN" dirty="0"/>
              <a:t>Click to edit Master title style</a:t>
            </a:r>
          </a:p>
        </p:txBody>
      </p:sp>
      <p:sp>
        <p:nvSpPr>
          <p:cNvPr id="10" name="椭圆 9">
            <a:extLst>
              <a:ext uri="{FF2B5EF4-FFF2-40B4-BE49-F238E27FC236}">
                <a16:creationId xmlns:a16="http://schemas.microsoft.com/office/drawing/2014/main" id="{547EBEFC-7A27-C71B-DF95-CB567A73DF8D}"/>
              </a:ext>
            </a:extLst>
          </p:cNvPr>
          <p:cNvSpPr/>
          <p:nvPr userDrawn="1"/>
        </p:nvSpPr>
        <p:spPr>
          <a:xfrm rot="7330166" flipH="1">
            <a:off x="380301" y="430951"/>
            <a:ext cx="652466" cy="652466"/>
          </a:xfrm>
          <a:prstGeom prst="ellipse">
            <a:avLst/>
          </a:prstGeom>
          <a:gradFill>
            <a:gsLst>
              <a:gs pos="0">
                <a:schemeClr val="accent1"/>
              </a:gs>
              <a:gs pos="100000">
                <a:schemeClr val="accent2"/>
              </a:gs>
            </a:gsLst>
            <a:lin ang="2400000" scaled="0"/>
          </a:gradFill>
          <a:ln w="254000">
            <a:noFill/>
          </a:ln>
          <a:effectLst>
            <a:outerShdw blurRad="254000" dist="101600" dir="5400000" algn="ctr" rotWithShape="0">
              <a:schemeClr val="accent1">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166853926"/>
      </p:ext>
    </p:extLst>
  </p:cSld>
  <p:clrMapOvr>
    <a:masterClrMapping/>
  </p:clrMapOvr>
  <mc:AlternateContent xmlns:mc="http://schemas.openxmlformats.org/markup-compatibility/2006" xmlns:p14="http://schemas.microsoft.com/office/powerpoint/2010/main">
    <mc:Choice Requires="p14">
      <p:transition advClick="0" advTm="0">
        <p:random/>
      </p:transition>
    </mc:Choice>
    <mc:Fallback xmlns="">
      <p:transition advClick="0" advTm="0">
        <p:random/>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仅标题">
    <p:spTree>
      <p:nvGrpSpPr>
        <p:cNvPr id="1" name=""/>
        <p:cNvGrpSpPr/>
        <p:nvPr/>
      </p:nvGrpSpPr>
      <p:grpSpPr>
        <a:xfrm>
          <a:off x="0" y="0"/>
          <a:ext cx="0" cy="0"/>
          <a:chOff x="0" y="0"/>
          <a:chExt cx="0" cy="0"/>
        </a:xfrm>
      </p:grpSpPr>
      <p:sp>
        <p:nvSpPr>
          <p:cNvPr id="6" name="标题 1">
            <a:extLst>
              <a:ext uri="{FF2B5EF4-FFF2-40B4-BE49-F238E27FC236}">
                <a16:creationId xmlns:a16="http://schemas.microsoft.com/office/drawing/2014/main" id="{FC41C17D-00BA-D44D-4218-6F1C71C4CE58}"/>
              </a:ext>
            </a:extLst>
          </p:cNvPr>
          <p:cNvSpPr>
            <a:spLocks noGrp="1"/>
          </p:cNvSpPr>
          <p:nvPr>
            <p:ph type="title"/>
          </p:nvPr>
        </p:nvSpPr>
        <p:spPr>
          <a:xfrm>
            <a:off x="669924" y="1"/>
            <a:ext cx="10850563" cy="1028699"/>
          </a:xfrm>
        </p:spPr>
        <p:txBody>
          <a:bodyPr/>
          <a:lstStyle/>
          <a:p>
            <a:r>
              <a:rPr lang="zh-CN" altLang="en-US"/>
              <a:t>单击此处编辑母版标题样式</a:t>
            </a:r>
          </a:p>
        </p:txBody>
      </p:sp>
      <p:sp>
        <p:nvSpPr>
          <p:cNvPr id="7" name="日期占位符 2">
            <a:extLst>
              <a:ext uri="{FF2B5EF4-FFF2-40B4-BE49-F238E27FC236}">
                <a16:creationId xmlns:a16="http://schemas.microsoft.com/office/drawing/2014/main" id="{85BA84D1-CFFE-5ABB-93F0-EA59463D69D6}"/>
              </a:ext>
            </a:extLst>
          </p:cNvPr>
          <p:cNvSpPr>
            <a:spLocks noGrp="1"/>
          </p:cNvSpPr>
          <p:nvPr>
            <p:ph type="dt" sz="half" idx="10"/>
          </p:nvPr>
        </p:nvSpPr>
        <p:spPr>
          <a:xfrm>
            <a:off x="5401732" y="6235700"/>
            <a:ext cx="1388536" cy="206381"/>
          </a:xfrm>
        </p:spPr>
        <p:txBody>
          <a:bodyPr/>
          <a:lstStyle/>
          <a:p>
            <a:fld id="{6489D9C7-5DC6-4263-87FF-7C99F6FB63C3}" type="datetime1">
              <a:rPr lang="zh-CN" altLang="en-US" smtClean="0"/>
              <a:pPr/>
              <a:t>2024/6/8</a:t>
            </a:fld>
            <a:endParaRPr lang="zh-CN" altLang="en-US"/>
          </a:p>
        </p:txBody>
      </p:sp>
      <p:sp>
        <p:nvSpPr>
          <p:cNvPr id="8" name="页脚占位符 3">
            <a:extLst>
              <a:ext uri="{FF2B5EF4-FFF2-40B4-BE49-F238E27FC236}">
                <a16:creationId xmlns:a16="http://schemas.microsoft.com/office/drawing/2014/main" id="{53C6494D-78D2-A85D-0CE6-91F60BF68BE4}"/>
              </a:ext>
            </a:extLst>
          </p:cNvPr>
          <p:cNvSpPr>
            <a:spLocks noGrp="1"/>
          </p:cNvSpPr>
          <p:nvPr>
            <p:ph type="ftr" sz="quarter" idx="11"/>
          </p:nvPr>
        </p:nvSpPr>
        <p:spPr>
          <a:xfrm>
            <a:off x="669924" y="6235700"/>
            <a:ext cx="4140201" cy="206381"/>
          </a:xfrm>
        </p:spPr>
        <p:txBody>
          <a:bodyPr/>
          <a:lstStyle/>
          <a:p>
            <a:r>
              <a:rPr lang="en-US" altLang="zh-CN"/>
              <a:t>www.islide.cc</a:t>
            </a:r>
            <a:endParaRPr lang="zh-CN" altLang="en-US" dirty="0"/>
          </a:p>
        </p:txBody>
      </p:sp>
      <p:sp>
        <p:nvSpPr>
          <p:cNvPr id="9" name="灯片编号占位符 4">
            <a:extLst>
              <a:ext uri="{FF2B5EF4-FFF2-40B4-BE49-F238E27FC236}">
                <a16:creationId xmlns:a16="http://schemas.microsoft.com/office/drawing/2014/main" id="{EA7270F4-2773-0EC0-282E-5764A02952DC}"/>
              </a:ext>
            </a:extLst>
          </p:cNvPr>
          <p:cNvSpPr>
            <a:spLocks noGrp="1"/>
          </p:cNvSpPr>
          <p:nvPr>
            <p:ph type="sldNum" sz="quarter" idx="12"/>
          </p:nvPr>
        </p:nvSpPr>
        <p:spPr>
          <a:xfrm>
            <a:off x="8610599" y="6235700"/>
            <a:ext cx="2909888" cy="206381"/>
          </a:xfrm>
        </p:spPr>
        <p:txBody>
          <a:bodyPr/>
          <a:lstStyle/>
          <a:p>
            <a:fld id="{5DD3DB80-B894-403A-B48E-6FDC1A72010E}" type="slidenum">
              <a:rPr lang="zh-CN" altLang="en-US" smtClean="0"/>
              <a:pPr/>
              <a:t>‹#›</a:t>
            </a:fld>
            <a:endParaRPr lang="zh-CN" altLang="en-US"/>
          </a:p>
        </p:txBody>
      </p:sp>
    </p:spTree>
    <p:extLst>
      <p:ext uri="{BB962C8B-B14F-4D97-AF65-F5344CB8AC3E}">
        <p14:creationId xmlns:p14="http://schemas.microsoft.com/office/powerpoint/2010/main" val="4078957671"/>
      </p:ext>
    </p:extLst>
  </p:cSld>
  <p:clrMapOvr>
    <a:masterClrMapping/>
  </p:clrMapOvr>
  <mc:AlternateContent xmlns:mc="http://schemas.openxmlformats.org/markup-compatibility/2006" xmlns:p14="http://schemas.microsoft.com/office/powerpoint/2010/main">
    <mc:Choice Requires="p14">
      <p:transition advClick="0" advTm="0">
        <p:random/>
      </p:transition>
    </mc:Choice>
    <mc:Fallback xmlns="">
      <p:transition advClick="0" advTm="0">
        <p:random/>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仅标题">
    <p:spTree>
      <p:nvGrpSpPr>
        <p:cNvPr id="1" name=""/>
        <p:cNvGrpSpPr/>
        <p:nvPr/>
      </p:nvGrpSpPr>
      <p:grpSpPr>
        <a:xfrm>
          <a:off x="0" y="0"/>
          <a:ext cx="0" cy="0"/>
          <a:chOff x="0" y="0"/>
          <a:chExt cx="0" cy="0"/>
        </a:xfrm>
      </p:grpSpPr>
      <p:sp>
        <p:nvSpPr>
          <p:cNvPr id="6" name="标题 1">
            <a:extLst>
              <a:ext uri="{FF2B5EF4-FFF2-40B4-BE49-F238E27FC236}">
                <a16:creationId xmlns:a16="http://schemas.microsoft.com/office/drawing/2014/main" id="{CDFB4C35-7C8A-2742-04CE-38D37A915EA0}"/>
              </a:ext>
            </a:extLst>
          </p:cNvPr>
          <p:cNvSpPr>
            <a:spLocks noGrp="1"/>
          </p:cNvSpPr>
          <p:nvPr>
            <p:ph type="title"/>
          </p:nvPr>
        </p:nvSpPr>
        <p:spPr>
          <a:xfrm>
            <a:off x="669924" y="1"/>
            <a:ext cx="10850563" cy="1028699"/>
          </a:xfrm>
        </p:spPr>
        <p:txBody>
          <a:bodyPr/>
          <a:lstStyle/>
          <a:p>
            <a:r>
              <a:rPr lang="zh-CN" altLang="en-US"/>
              <a:t>单击此处编辑母版标题样式</a:t>
            </a:r>
          </a:p>
        </p:txBody>
      </p:sp>
      <p:sp>
        <p:nvSpPr>
          <p:cNvPr id="7" name="日期占位符 2">
            <a:extLst>
              <a:ext uri="{FF2B5EF4-FFF2-40B4-BE49-F238E27FC236}">
                <a16:creationId xmlns:a16="http://schemas.microsoft.com/office/drawing/2014/main" id="{A519CFE6-E46C-CA12-4172-A19D19A90326}"/>
              </a:ext>
            </a:extLst>
          </p:cNvPr>
          <p:cNvSpPr>
            <a:spLocks noGrp="1"/>
          </p:cNvSpPr>
          <p:nvPr>
            <p:ph type="dt" sz="half" idx="10"/>
          </p:nvPr>
        </p:nvSpPr>
        <p:spPr>
          <a:xfrm>
            <a:off x="5401732" y="6235700"/>
            <a:ext cx="1388536" cy="206381"/>
          </a:xfrm>
        </p:spPr>
        <p:txBody>
          <a:bodyPr/>
          <a:lstStyle/>
          <a:p>
            <a:fld id="{6489D9C7-5DC6-4263-87FF-7C99F6FB63C3}" type="datetime1">
              <a:rPr lang="zh-CN" altLang="en-US" smtClean="0"/>
              <a:pPr/>
              <a:t>2024/6/8</a:t>
            </a:fld>
            <a:endParaRPr lang="zh-CN" altLang="en-US"/>
          </a:p>
        </p:txBody>
      </p:sp>
      <p:sp>
        <p:nvSpPr>
          <p:cNvPr id="8" name="页脚占位符 3">
            <a:extLst>
              <a:ext uri="{FF2B5EF4-FFF2-40B4-BE49-F238E27FC236}">
                <a16:creationId xmlns:a16="http://schemas.microsoft.com/office/drawing/2014/main" id="{E4E7D354-05C4-BE6E-4407-68DFB24421E8}"/>
              </a:ext>
            </a:extLst>
          </p:cNvPr>
          <p:cNvSpPr>
            <a:spLocks noGrp="1"/>
          </p:cNvSpPr>
          <p:nvPr>
            <p:ph type="ftr" sz="quarter" idx="11"/>
          </p:nvPr>
        </p:nvSpPr>
        <p:spPr>
          <a:xfrm>
            <a:off x="669924" y="6235700"/>
            <a:ext cx="4140201" cy="206381"/>
          </a:xfrm>
        </p:spPr>
        <p:txBody>
          <a:bodyPr/>
          <a:lstStyle/>
          <a:p>
            <a:r>
              <a:rPr lang="en-US" altLang="zh-CN"/>
              <a:t>www.islide.cc</a:t>
            </a:r>
            <a:endParaRPr lang="zh-CN" altLang="en-US" dirty="0"/>
          </a:p>
        </p:txBody>
      </p:sp>
      <p:sp>
        <p:nvSpPr>
          <p:cNvPr id="9" name="灯片编号占位符 4">
            <a:extLst>
              <a:ext uri="{FF2B5EF4-FFF2-40B4-BE49-F238E27FC236}">
                <a16:creationId xmlns:a16="http://schemas.microsoft.com/office/drawing/2014/main" id="{1FBCC2CF-3E30-F87B-75F5-AB043F95D056}"/>
              </a:ext>
            </a:extLst>
          </p:cNvPr>
          <p:cNvSpPr>
            <a:spLocks noGrp="1"/>
          </p:cNvSpPr>
          <p:nvPr>
            <p:ph type="sldNum" sz="quarter" idx="12"/>
          </p:nvPr>
        </p:nvSpPr>
        <p:spPr>
          <a:xfrm>
            <a:off x="8610599" y="6235700"/>
            <a:ext cx="2909888" cy="206381"/>
          </a:xfrm>
        </p:spPr>
        <p:txBody>
          <a:bodyPr/>
          <a:lstStyle/>
          <a:p>
            <a:fld id="{5DD3DB80-B894-403A-B48E-6FDC1A72010E}" type="slidenum">
              <a:rPr lang="zh-CN" altLang="en-US" smtClean="0"/>
              <a:pPr/>
              <a:t>‹#›</a:t>
            </a:fld>
            <a:endParaRPr lang="zh-CN" altLang="en-US"/>
          </a:p>
        </p:txBody>
      </p:sp>
    </p:spTree>
    <p:extLst>
      <p:ext uri="{BB962C8B-B14F-4D97-AF65-F5344CB8AC3E}">
        <p14:creationId xmlns:p14="http://schemas.microsoft.com/office/powerpoint/2010/main" val="2866700006"/>
      </p:ext>
    </p:extLst>
  </p:cSld>
  <p:clrMapOvr>
    <a:masterClrMapping/>
  </p:clrMapOvr>
  <mc:AlternateContent xmlns:mc="http://schemas.openxmlformats.org/markup-compatibility/2006" xmlns:p14="http://schemas.microsoft.com/office/powerpoint/2010/main">
    <mc:Choice Requires="p14">
      <p:transition advClick="0" advTm="0">
        <p:random/>
      </p:transition>
    </mc:Choice>
    <mc:Fallback xmlns="">
      <p:transition advClick="0" advTm="0">
        <p:random/>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609600" y="1600201"/>
            <a:ext cx="10972800"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t>2024/6/8</a:t>
            </a:fld>
            <a:endParaRPr lang="zh-CN" altLang="en-US"/>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t>‹#›</a:t>
            </a:fld>
            <a:endParaRPr lang="zh-CN" altLang="en-US"/>
          </a:p>
        </p:txBody>
      </p:sp>
    </p:spTree>
    <p:extLst>
      <p:ext uri="{BB962C8B-B14F-4D97-AF65-F5344CB8AC3E}">
        <p14:creationId xmlns:p14="http://schemas.microsoft.com/office/powerpoint/2010/main" val="407303824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9"/>
            <a:ext cx="8026400" cy="5851525"/>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t>2024/6/8</a:t>
            </a:fld>
            <a:endParaRPr lang="zh-CN" altLang="en-US"/>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t>‹#›</a:t>
            </a:fld>
            <a:endParaRPr lang="zh-CN" altLang="en-US"/>
          </a:p>
        </p:txBody>
      </p:sp>
    </p:spTree>
    <p:extLst>
      <p:ext uri="{BB962C8B-B14F-4D97-AF65-F5344CB8AC3E}">
        <p14:creationId xmlns:p14="http://schemas.microsoft.com/office/powerpoint/2010/main" val="68229720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121325414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cSld name="标题幻灯片">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1"/>
            </p:custDataLst>
          </p:nvPr>
        </p:nvSpPr>
        <p:spPr>
          <a:xfrm>
            <a:off x="1198800" y="914400"/>
            <a:ext cx="9799200" cy="2570400"/>
          </a:xfrm>
        </p:spPr>
        <p:txBody>
          <a:bodyPr lIns="90000" tIns="46800" rIns="90000" bIns="46800" anchor="b" anchorCtr="0">
            <a:normAutofit/>
          </a:bodyPr>
          <a:lstStyle>
            <a:lvl1pPr algn="ctr">
              <a:defRPr sz="6000" b="1" i="0" spc="300" baseline="0">
                <a:effectLst/>
              </a:defRPr>
            </a:lvl1pPr>
          </a:lstStyle>
          <a:p>
            <a:r>
              <a:rPr lang="zh-CN" altLang="en-US" dirty="0"/>
              <a:t>单击此处编辑标题</a:t>
            </a:r>
          </a:p>
        </p:txBody>
      </p:sp>
      <p:sp>
        <p:nvSpPr>
          <p:cNvPr id="3" name="副标题 2"/>
          <p:cNvSpPr>
            <a:spLocks noGrp="1"/>
          </p:cNvSpPr>
          <p:nvPr>
            <p:ph type="subTitle" idx="1" hasCustomPrompt="1"/>
            <p:custDataLst>
              <p:tags r:id="rId2"/>
            </p:custDataLst>
          </p:nvPr>
        </p:nvSpPr>
        <p:spPr>
          <a:xfrm>
            <a:off x="1198800" y="3560400"/>
            <a:ext cx="9799200" cy="1472400"/>
          </a:xfrm>
        </p:spPr>
        <p:txBody>
          <a:bodyPr lIns="90000" tIns="46800" rIns="90000" bIns="46800">
            <a:normAutofit/>
          </a:bodyPr>
          <a:lstStyle>
            <a:lvl1pPr marL="0" indent="0" algn="ctr" eaLnBrk="1" fontAlgn="auto" latinLnBrk="0" hangingPunct="1">
              <a:lnSpc>
                <a:spcPct val="110000"/>
              </a:lnSpc>
              <a:buNone/>
              <a:defRPr sz="2400" u="none" strike="noStrike" kern="1200" cap="none" spc="200" normalizeH="0" baseline="0">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p>
        </p:txBody>
      </p:sp>
      <p:sp>
        <p:nvSpPr>
          <p:cNvPr id="16" name="日期占位符 15"/>
          <p:cNvSpPr>
            <a:spLocks noGrp="1"/>
          </p:cNvSpPr>
          <p:nvPr>
            <p:ph type="dt" sz="half" idx="10"/>
            <p:custDataLst>
              <p:tags r:id="rId3"/>
            </p:custDataLst>
          </p:nvPr>
        </p:nvSpPr>
        <p:spPr/>
        <p:txBody>
          <a:bodyPr/>
          <a:lstStyle/>
          <a:p>
            <a:fld id="{760FBDFE-C587-4B4C-A407-44438C67B59E}" type="datetimeFigureOut">
              <a:rPr lang="zh-CN" altLang="en-US" smtClean="0"/>
              <a:t>2024/6/8</a:t>
            </a:fld>
            <a:endParaRPr lang="zh-CN" altLang="en-US"/>
          </a:p>
        </p:txBody>
      </p:sp>
      <p:sp>
        <p:nvSpPr>
          <p:cNvPr id="17" name="页脚占位符 16"/>
          <p:cNvSpPr>
            <a:spLocks noGrp="1"/>
          </p:cNvSpPr>
          <p:nvPr>
            <p:ph type="ftr" sz="quarter" idx="11"/>
            <p:custDataLst>
              <p:tags r:id="rId4"/>
            </p:custDataLst>
          </p:nvPr>
        </p:nvSpPr>
        <p:spPr/>
        <p:txBody>
          <a:bodyPr/>
          <a:lstStyle/>
          <a:p>
            <a:endParaRPr lang="zh-CN" altLang="en-US" dirty="0"/>
          </a:p>
        </p:txBody>
      </p:sp>
      <p:sp>
        <p:nvSpPr>
          <p:cNvPr id="18" name="灯片编号占位符 17"/>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dirty="0"/>
          </a:p>
        </p:txBody>
      </p:sp>
    </p:spTree>
    <p:extLst>
      <p:ext uri="{BB962C8B-B14F-4D97-AF65-F5344CB8AC3E}">
        <p14:creationId xmlns:p14="http://schemas.microsoft.com/office/powerpoint/2010/main" val="2835144870"/>
      </p:ext>
    </p:extLst>
  </p:cSld>
  <p:clrMapOvr>
    <a:masterClrMapping/>
  </p:clrMapOvr>
  <mc:AlternateContent xmlns:mc="http://schemas.openxmlformats.org/markup-compatibility/2006" xmlns:p14="http://schemas.microsoft.com/office/powerpoint/2010/main">
    <mc:Choice Requires="p14">
      <p:transition advClick="0" advTm="0">
        <p:random/>
      </p:transition>
    </mc:Choice>
    <mc:Fallback xmlns="">
      <p:transition advClick="0" advTm="0">
        <p:random/>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lvl1pPr marL="0" marR="0" algn="l" defTabSz="914400" rtl="0" eaLnBrk="1" fontAlgn="auto" latinLnBrk="0" hangingPunct="1">
              <a:lnSpc>
                <a:spcPct val="100000"/>
              </a:lnSpc>
              <a:buNone/>
              <a:defRPr kumimoji="0" lang="zh-CN" altLang="en-US" sz="3600" b="1" i="0" u="none" strike="noStrike" kern="1200" cap="none" spc="300" normalizeH="0" baseline="0" noProof="1" dirty="0">
                <a:uFillTx/>
                <a:latin typeface="Noto Sans S Chinese Medium" panose="020B0600000000000000" charset="-122"/>
                <a:ea typeface="Noto Sans S Chinese Medium" panose="020B0600000000000000" charset="-122"/>
                <a:cs typeface="Noto Sans S Chinese Medium" panose="020B0600000000000000" charset="-122"/>
                <a:sym typeface="+mn-ea"/>
              </a:defRPr>
            </a:lvl1pPr>
          </a:lstStyle>
          <a:p>
            <a:pPr lvl="0"/>
            <a:r>
              <a:rPr dirty="0">
                <a:sym typeface="+mn-ea"/>
              </a:rPr>
              <a:t>单击此处编辑母版标题样式</a:t>
            </a:r>
          </a:p>
        </p:txBody>
      </p:sp>
      <p:sp>
        <p:nvSpPr>
          <p:cNvPr id="3" name="内容占位符 2"/>
          <p:cNvSpPr>
            <a:spLocks noGrp="1"/>
          </p:cNvSpPr>
          <p:nvPr>
            <p:ph idx="1"/>
            <p:custDataLst>
              <p:tags r:id="rId2"/>
            </p:custDataLst>
          </p:nvPr>
        </p:nvSpPr>
        <p:spPr>
          <a:xfrm>
            <a:off x="608400" y="1490400"/>
            <a:ext cx="10969200" cy="4759200"/>
          </a:xfrm>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1000"/>
              </a:spcAft>
              <a:defRPr kumimoji="0" lang="zh-CN" altLang="en-US" sz="1800" b="0" i="0" u="none" strike="noStrike" kern="1200" cap="none" spc="150" normalizeH="0" baseline="0" noProof="1" dirty="0">
                <a:uFillTx/>
                <a:latin typeface="Noto Sans S Chinese Medium" panose="020B0600000000000000" charset="-122"/>
                <a:ea typeface="Noto Sans S Chinese Medium" panose="020B0600000000000000" charset="-122"/>
                <a:cs typeface="Noto Sans S Chinese Medium" panose="020B0600000000000000" charset="-122"/>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Noto Sans S Chinese Medium" panose="020B0600000000000000" charset="-122"/>
                <a:ea typeface="Noto Sans S Chinese Medium" panose="020B0600000000000000" charset="-122"/>
                <a:cs typeface="Noto Sans S Chinese Medium" panose="020B0600000000000000" charset="-122"/>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Noto Sans S Chinese Medium" panose="020B0600000000000000" charset="-122"/>
                <a:ea typeface="Noto Sans S Chinese Medium" panose="020B0600000000000000" charset="-122"/>
                <a:cs typeface="Noto Sans S Chinese Medium" panose="020B0600000000000000" charset="-122"/>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Noto Sans S Chinese Medium" panose="020B0600000000000000" charset="-122"/>
                <a:ea typeface="Noto Sans S Chinese Medium" panose="020B0600000000000000" charset="-122"/>
                <a:cs typeface="Noto Sans S Chinese Medium" panose="020B0600000000000000" charset="-122"/>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Noto Sans S Chinese Medium" panose="020B0600000000000000" charset="-122"/>
                <a:ea typeface="Noto Sans S Chinese Medium" panose="020B0600000000000000" charset="-122"/>
                <a:cs typeface="Noto Sans S Chinese Medium" panose="020B0600000000000000" charset="-122"/>
                <a:sym typeface="+mn-ea"/>
              </a:defRPr>
            </a:lvl5pPr>
            <a:lvl6pPr marL="2286000" indent="0">
              <a:buNone/>
              <a:defRPr/>
            </a:lvl6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2024/6/8</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advClick="0" advTm="0">
        <p:random/>
      </p:transition>
    </mc:Choice>
    <mc:Fallback xmlns="">
      <p:transition advClick="0" advTm="0">
        <p:random/>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2EDE83-63CC-4B33-B715-3953EADE2100}"/>
              </a:ext>
            </a:extLst>
          </p:cNvPr>
          <p:cNvSpPr>
            <a:spLocks noGrp="1"/>
          </p:cNvSpPr>
          <p:nvPr>
            <p:ph type="title"/>
          </p:nvPr>
        </p:nvSpPr>
        <p:spPr/>
        <p:txBody>
          <a:bodyPr/>
          <a:lstStyle/>
          <a:p>
            <a:r>
              <a:rPr lang="en-US" altLang="zh-CN"/>
              <a:t>Click to edit Master title style</a:t>
            </a:r>
            <a:endParaRPr lang="zh-CN" altLang="en-US"/>
          </a:p>
        </p:txBody>
      </p:sp>
      <p:sp>
        <p:nvSpPr>
          <p:cNvPr id="3" name="日期占位符 2">
            <a:extLst>
              <a:ext uri="{FF2B5EF4-FFF2-40B4-BE49-F238E27FC236}">
                <a16:creationId xmlns:a16="http://schemas.microsoft.com/office/drawing/2014/main" id="{1514619F-25D0-4307-81CD-C24C74EF140E}"/>
              </a:ext>
            </a:extLst>
          </p:cNvPr>
          <p:cNvSpPr>
            <a:spLocks noGrp="1"/>
          </p:cNvSpPr>
          <p:nvPr>
            <p:ph type="dt" sz="half" idx="10"/>
          </p:nvPr>
        </p:nvSpPr>
        <p:spPr/>
        <p:txBody>
          <a:bodyPr/>
          <a:lstStyle/>
          <a:p>
            <a:fld id="{748B5987-9647-4253-899C-3B9819D6D8A0}" type="datetime1">
              <a:rPr lang="zh-CN" altLang="en-US" smtClean="0"/>
              <a:t>2024/6/8</a:t>
            </a:fld>
            <a:endParaRPr lang="zh-CN" altLang="en-US"/>
          </a:p>
        </p:txBody>
      </p:sp>
      <p:sp>
        <p:nvSpPr>
          <p:cNvPr id="4" name="页脚占位符 3">
            <a:extLst>
              <a:ext uri="{FF2B5EF4-FFF2-40B4-BE49-F238E27FC236}">
                <a16:creationId xmlns:a16="http://schemas.microsoft.com/office/drawing/2014/main" id="{C802B25F-898B-4C1A-94A9-699B8B55DF0F}"/>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AA842F0A-76EB-4E77-8AF6-5F91F22881FE}"/>
              </a:ext>
            </a:extLst>
          </p:cNvPr>
          <p:cNvSpPr>
            <a:spLocks noGrp="1"/>
          </p:cNvSpPr>
          <p:nvPr>
            <p:ph type="sldNum" sz="quarter" idx="12"/>
          </p:nvPr>
        </p:nvSpPr>
        <p:spPr/>
        <p:txBody>
          <a:bodyPr/>
          <a:lstStyle/>
          <a:p>
            <a:fld id="{7F65B630-C7FF-41C0-9923-C5E5E29EED81}" type="slidenum">
              <a:rPr lang="zh-CN" altLang="en-US" smtClean="0"/>
              <a:t>‹#›</a:t>
            </a:fld>
            <a:endParaRPr lang="zh-CN" altLang="en-US"/>
          </a:p>
        </p:txBody>
      </p:sp>
    </p:spTree>
    <p:extLst>
      <p:ext uri="{BB962C8B-B14F-4D97-AF65-F5344CB8AC3E}">
        <p14:creationId xmlns:p14="http://schemas.microsoft.com/office/powerpoint/2010/main" val="704826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hasCustomPrompt="1"/>
            <p:custDataLst>
              <p:tags r:id="rId1"/>
            </p:custDataLst>
          </p:nvPr>
        </p:nvSpPr>
        <p:spPr>
          <a:xfrm>
            <a:off x="1990800" y="3848400"/>
            <a:ext cx="7768800" cy="766800"/>
          </a:xfrm>
        </p:spPr>
        <p:txBody>
          <a:bodyPr lIns="90000" tIns="46800" rIns="90000" bIns="46800" anchor="b" anchorCtr="0">
            <a:normAutofit/>
          </a:bodyPr>
          <a:lstStyle>
            <a:lvl1pPr>
              <a:defRPr sz="4400" b="1" i="0" u="none" strike="noStrike" kern="1200" cap="none" spc="300" normalizeH="0" baseline="0">
                <a:effectLst/>
                <a:uFillTx/>
              </a:defRPr>
            </a:lvl1pPr>
          </a:lstStyle>
          <a:p>
            <a:r>
              <a:rPr lang="zh-CN" altLang="en-US" dirty="0"/>
              <a:t>单击此处编辑标题</a:t>
            </a:r>
          </a:p>
        </p:txBody>
      </p:sp>
      <p:sp>
        <p:nvSpPr>
          <p:cNvPr id="3" name="文本占位符 2"/>
          <p:cNvSpPr>
            <a:spLocks noGrp="1"/>
          </p:cNvSpPr>
          <p:nvPr>
            <p:ph type="body" idx="1" hasCustomPrompt="1"/>
            <p:custDataLst>
              <p:tags r:id="rId2"/>
            </p:custDataLst>
          </p:nvPr>
        </p:nvSpPr>
        <p:spPr>
          <a:xfrm>
            <a:off x="1990800" y="4615200"/>
            <a:ext cx="7768800" cy="867600"/>
          </a:xfrm>
        </p:spPr>
        <p:txBody>
          <a:bodyPr lIns="90000" tIns="46800" rIns="90000" bIns="46800">
            <a:normAutofit/>
          </a:bodyPr>
          <a:lstStyle>
            <a:lvl1pPr marL="0" indent="0" eaLnBrk="1" fontAlgn="auto" latinLnBrk="0" hangingPunct="1">
              <a:lnSpc>
                <a:spcPct val="130000"/>
              </a:lnSpc>
              <a:buNone/>
              <a:defRPr kumimoji="0" lang="zh-CN" altLang="en-US" sz="1800" b="0" i="0" u="none" strike="noStrike" kern="1200" cap="none" spc="150" normalizeH="0" baseline="0" noProof="1">
                <a:uFillTx/>
                <a:latin typeface="Noto Sans S Chinese Medium" panose="020B0600000000000000" charset="-122"/>
                <a:ea typeface="Noto Sans S Chinese Medium" panose="020B0600000000000000" charset="-122"/>
                <a:cs typeface="Noto Sans S Chinese Medium" panose="020B0600000000000000" charset="-122"/>
                <a:sym typeface="+mn-ea"/>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dirty="0"/>
              <a:t>单击此处编辑文本</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2024/6/8</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advClick="0" advTm="0">
        <p:random/>
      </p:transition>
    </mc:Choice>
    <mc:Fallback xmlns="">
      <p:transition advClick="0" advTm="0">
        <p:random/>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uFillTx/>
                <a:latin typeface="Noto Sans S Chinese Medium" panose="020B0600000000000000" charset="-122"/>
                <a:ea typeface="Noto Sans S Chinese Medium" panose="020B0600000000000000" charset="-122"/>
                <a:cs typeface="Noto Sans S Chinese Medium" panose="020B0600000000000000" charset="-122"/>
                <a:sym typeface="+mn-ea"/>
              </a:defRPr>
            </a:lvl1pPr>
          </a:lstStyle>
          <a:p>
            <a:pPr lvl="0"/>
            <a:r>
              <a:rPr dirty="0">
                <a:sym typeface="+mn-ea"/>
              </a:rPr>
              <a:t>单击此处编辑母版标题样式</a:t>
            </a:r>
          </a:p>
        </p:txBody>
      </p:sp>
      <p:sp>
        <p:nvSpPr>
          <p:cNvPr id="3" name="内容占位符 2"/>
          <p:cNvSpPr>
            <a:spLocks noGrp="1"/>
          </p:cNvSpPr>
          <p:nvPr>
            <p:ph sz="half" idx="1"/>
            <p:custDataLst>
              <p:tags r:id="rId2"/>
            </p:custDataLst>
          </p:nvPr>
        </p:nvSpPr>
        <p:spPr>
          <a:xfrm>
            <a:off x="608400" y="1501200"/>
            <a:ext cx="5176800" cy="4748400"/>
          </a:xfrm>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Noto Sans S Chinese Medium" panose="020B0600000000000000" charset="-122"/>
                <a:ea typeface="Noto Sans S Chinese Medium" panose="020B0600000000000000" charset="-122"/>
                <a:cs typeface="Noto Sans S Chinese Medium" panose="020B0600000000000000" charset="-122"/>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Noto Sans S Chinese Medium" panose="020B0600000000000000" charset="-122"/>
                <a:ea typeface="Noto Sans S Chinese Medium" panose="020B0600000000000000" charset="-122"/>
                <a:cs typeface="Noto Sans S Chinese Medium" panose="020B0600000000000000" charset="-122"/>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Noto Sans S Chinese Medium" panose="020B0600000000000000" charset="-122"/>
                <a:ea typeface="Noto Sans S Chinese Medium" panose="020B0600000000000000" charset="-122"/>
                <a:cs typeface="Noto Sans S Chinese Medium" panose="020B0600000000000000" charset="-122"/>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Noto Sans S Chinese Medium" panose="020B0600000000000000" charset="-122"/>
                <a:ea typeface="Noto Sans S Chinese Medium" panose="020B0600000000000000" charset="-122"/>
                <a:cs typeface="Noto Sans S Chinese Medium" panose="020B0600000000000000" charset="-122"/>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Noto Sans S Chinese Medium" panose="020B0600000000000000" charset="-122"/>
                <a:ea typeface="Noto Sans S Chinese Medium" panose="020B0600000000000000" charset="-122"/>
                <a:cs typeface="Noto Sans S Chinese Medium" panose="020B0600000000000000" charset="-122"/>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4" name="内容占位符 3"/>
          <p:cNvSpPr>
            <a:spLocks noGrp="1"/>
          </p:cNvSpPr>
          <p:nvPr>
            <p:ph sz="half" idx="2"/>
            <p:custDataLst>
              <p:tags r:id="rId3"/>
            </p:custDataLst>
          </p:nvPr>
        </p:nvSpPr>
        <p:spPr>
          <a:xfrm>
            <a:off x="6411600" y="1501200"/>
            <a:ext cx="5176800" cy="4748400"/>
          </a:xfrm>
        </p:spPr>
        <p:txBody>
          <a:bodyPr lIns="90000" tIns="46800" rIns="90000" bIns="46800">
            <a:normAutofit/>
          </a:bodyPr>
          <a:lstStyle>
            <a:lvl1pPr marL="228600" indent="-228600" eaLnBrk="1" fontAlgn="auto" latinLnBrk="0" hangingPunct="1">
              <a:lnSpc>
                <a:spcPct val="130000"/>
              </a:lnSpc>
              <a:spcAft>
                <a:spcPts val="600"/>
              </a:spcAft>
              <a:defRPr sz="1600" u="none" strike="noStrike" kern="1200" cap="none" spc="150" normalizeH="0" baseline="0">
                <a:latin typeface="Noto Sans S Chinese Medium" panose="020B0600000000000000" charset="-122"/>
                <a:ea typeface="Noto Sans S Chinese Medium" panose="020B0600000000000000" charset="-122"/>
              </a:defRPr>
            </a:lvl1pPr>
            <a:lvl2pPr marL="685800" indent="-228600" defTabSz="914400" eaLnBrk="1" fontAlgn="auto" latinLnBrk="0" hangingPunct="1">
              <a:lnSpc>
                <a:spcPct val="120000"/>
              </a:lnSpc>
              <a:tabLst>
                <a:tab pos="1609725" algn="l"/>
                <a:tab pos="1609725" algn="l"/>
                <a:tab pos="1609725" algn="l"/>
                <a:tab pos="1609725" algn="l"/>
              </a:tabLst>
              <a:defRPr sz="1600" u="none" strike="noStrike" kern="1200" cap="none" spc="150" normalizeH="0" baseline="0">
                <a:latin typeface="Noto Sans S Chinese Medium" panose="020B0600000000000000" charset="-122"/>
                <a:ea typeface="Noto Sans S Chinese Medium" panose="020B0600000000000000" charset="-122"/>
              </a:defRPr>
            </a:lvl2pPr>
            <a:lvl3pPr marL="1143000" indent="-228600" eaLnBrk="1" fontAlgn="auto" latinLnBrk="0" hangingPunct="1">
              <a:lnSpc>
                <a:spcPct val="120000"/>
              </a:lnSpc>
              <a:defRPr sz="1600" u="none" strike="noStrike" kern="1200" cap="none" spc="150" normalizeH="0" baseline="0">
                <a:latin typeface="Noto Sans S Chinese Medium" panose="020B0600000000000000" charset="-122"/>
                <a:ea typeface="Noto Sans S Chinese Medium" panose="020B0600000000000000" charset="-122"/>
              </a:defRPr>
            </a:lvl3pPr>
            <a:lvl4pPr marL="1600200" indent="-228600" eaLnBrk="1" fontAlgn="auto" latinLnBrk="0" hangingPunct="1">
              <a:lnSpc>
                <a:spcPct val="120000"/>
              </a:lnSpc>
              <a:defRPr sz="1400" u="none" strike="noStrike" kern="1200" cap="none" spc="150" normalizeH="0" baseline="0">
                <a:latin typeface="Noto Sans S Chinese Medium" panose="020B0600000000000000" charset="-122"/>
                <a:ea typeface="Noto Sans S Chinese Medium" panose="020B0600000000000000" charset="-122"/>
              </a:defRPr>
            </a:lvl4pPr>
            <a:lvl5pPr eaLnBrk="1" fontAlgn="auto" latinLnBrk="0" hangingPunct="1">
              <a:lnSpc>
                <a:spcPct val="120000"/>
              </a:lnSpc>
              <a:defRPr sz="1400" u="none" strike="noStrike" kern="1200" cap="none" spc="150" normalizeH="0">
                <a:latin typeface="Noto Sans S Chinese Medium" panose="020B0600000000000000"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custDataLst>
              <p:tags r:id="rId4"/>
            </p:custDataLst>
          </p:nvPr>
        </p:nvSpPr>
        <p:spPr/>
        <p:txBody>
          <a:bodyPr/>
          <a:lstStyle/>
          <a:p>
            <a:fld id="{760FBDFE-C587-4B4C-A407-44438C67B59E}" type="datetimeFigureOut">
              <a:rPr lang="zh-CN" altLang="en-US" smtClean="0"/>
              <a:t>2024/6/8</a:t>
            </a:fld>
            <a:endParaRPr lang="zh-CN" altLang="en-US"/>
          </a:p>
        </p:txBody>
      </p:sp>
      <p:sp>
        <p:nvSpPr>
          <p:cNvPr id="6" name="页脚占位符 5"/>
          <p:cNvSpPr>
            <a:spLocks noGrp="1"/>
          </p:cNvSpPr>
          <p:nvPr>
            <p:ph type="ftr" sz="quarter" idx="11"/>
            <p:custDataLst>
              <p:tags r:id="rId5"/>
            </p:custDataLst>
          </p:nvPr>
        </p:nvSpPr>
        <p:spPr/>
        <p:txBody>
          <a:bodyPr/>
          <a:lstStyle/>
          <a:p>
            <a:endParaRPr lang="zh-CN" altLang="en-US"/>
          </a:p>
        </p:txBody>
      </p:sp>
      <p:sp>
        <p:nvSpPr>
          <p:cNvPr id="7" name="灯片编号占位符 6"/>
          <p:cNvSpPr>
            <a:spLocks noGrp="1"/>
          </p:cNvSpPr>
          <p:nvPr>
            <p:ph type="sldNum" sz="quarter" idx="12"/>
            <p:custDataLst>
              <p:tags r:id="rId6"/>
            </p:custDataLst>
          </p:nvPr>
        </p:nvSpPr>
        <p:spPr/>
        <p:txBody>
          <a:bodyPr/>
          <a:lstStyle/>
          <a:p>
            <a:fld id="{49AE70B2-8BF9-45C0-BB95-33D1B9D3A854}"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advClick="0" advTm="0">
        <p:random/>
      </p:transition>
    </mc:Choice>
    <mc:Fallback xmlns="">
      <p:transition advClick="0" advTm="0">
        <p:random/>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uFillTx/>
                <a:latin typeface="Noto Sans S Chinese Medium" panose="020B0600000000000000" charset="-122"/>
                <a:ea typeface="Noto Sans S Chinese Medium" panose="020B0600000000000000" charset="-122"/>
                <a:cs typeface="Noto Sans S Chinese Medium" panose="020B0600000000000000" charset="-122"/>
                <a:sym typeface="+mn-ea"/>
              </a:defRPr>
            </a:lvl1pPr>
          </a:lstStyle>
          <a:p>
            <a:pPr lvl="0"/>
            <a:r>
              <a:rPr dirty="0">
                <a:sym typeface="+mn-ea"/>
              </a:rPr>
              <a:t>单击此处编辑母版标题样式</a:t>
            </a:r>
          </a:p>
        </p:txBody>
      </p:sp>
      <p:sp>
        <p:nvSpPr>
          <p:cNvPr id="3" name="文本占位符 2"/>
          <p:cNvSpPr>
            <a:spLocks noGrp="1"/>
          </p:cNvSpPr>
          <p:nvPr>
            <p:ph type="body" idx="1" hasCustomPrompt="1"/>
            <p:custDataLst>
              <p:tags r:id="rId2"/>
            </p:custDataLst>
          </p:nvPr>
        </p:nvSpPr>
        <p:spPr>
          <a:xfrm>
            <a:off x="608400" y="1429200"/>
            <a:ext cx="5342400" cy="381600"/>
          </a:xfrm>
        </p:spPr>
        <p:txBody>
          <a:bodyPr lIns="101600" tIns="38100" rIns="76200" bIns="38100" anchor="t" anchorCtr="0">
            <a:normAutofit/>
          </a:bodyPr>
          <a:lstStyle>
            <a:lvl1pPr marL="0" indent="0" eaLnBrk="1" fontAlgn="auto" latinLnBrk="0" hangingPunct="1">
              <a:lnSpc>
                <a:spcPct val="100000"/>
              </a:lnSpc>
              <a:spcAft>
                <a:spcPts val="0"/>
              </a:spcAft>
              <a:buNone/>
              <a:defRPr sz="2000" b="1" u="none" strike="noStrike" kern="1200" cap="none" spc="200" normalizeH="0" baseline="0">
                <a:uFillTx/>
                <a:latin typeface="Noto Sans S Chinese Medium" panose="020B0600000000000000" charset="-122"/>
                <a:ea typeface="Noto Sans S Chinese Medium" panose="020B0600000000000000"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4" name="内容占位符 3"/>
          <p:cNvSpPr>
            <a:spLocks noGrp="1"/>
          </p:cNvSpPr>
          <p:nvPr>
            <p:ph sz="half" idx="2"/>
            <p:custDataLst>
              <p:tags r:id="rId3"/>
            </p:custDataLst>
          </p:nvPr>
        </p:nvSpPr>
        <p:spPr>
          <a:xfrm>
            <a:off x="60840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Noto Sans S Chinese Medium" panose="020B0600000000000000" charset="-122"/>
                <a:ea typeface="Noto Sans S Chinese Medium" panose="020B0600000000000000" charset="-122"/>
                <a:cs typeface="Noto Sans S Chinese Medium" panose="020B0600000000000000" charset="-122"/>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Noto Sans S Chinese Medium" panose="020B0600000000000000" charset="-122"/>
                <a:ea typeface="Noto Sans S Chinese Medium" panose="020B0600000000000000" charset="-122"/>
                <a:cs typeface="Noto Sans S Chinese Medium" panose="020B0600000000000000" charset="-122"/>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Noto Sans S Chinese Medium" panose="020B0600000000000000" charset="-122"/>
                <a:ea typeface="Noto Sans S Chinese Medium" panose="020B0600000000000000" charset="-122"/>
                <a:cs typeface="Noto Sans S Chinese Medium" panose="020B0600000000000000" charset="-122"/>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Noto Sans S Chinese Medium" panose="020B0600000000000000" charset="-122"/>
                <a:ea typeface="Noto Sans S Chinese Medium" panose="020B0600000000000000" charset="-122"/>
                <a:cs typeface="Noto Sans S Chinese Medium" panose="020B0600000000000000" charset="-122"/>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Noto Sans S Chinese Medium" panose="020B0600000000000000" charset="-122"/>
                <a:ea typeface="Noto Sans S Chinese Medium" panose="020B0600000000000000" charset="-122"/>
                <a:cs typeface="Noto Sans S Chinese Medium" panose="020B0600000000000000" charset="-122"/>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5" name="文本占位符 4"/>
          <p:cNvSpPr>
            <a:spLocks noGrp="1"/>
          </p:cNvSpPr>
          <p:nvPr>
            <p:ph type="body" sz="quarter" idx="3" hasCustomPrompt="1"/>
            <p:custDataLst>
              <p:tags r:id="rId4"/>
            </p:custDataLst>
          </p:nvPr>
        </p:nvSpPr>
        <p:spPr>
          <a:xfrm>
            <a:off x="6235750" y="1421729"/>
            <a:ext cx="5342400" cy="3816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None/>
              <a:defRPr kumimoji="0" lang="zh-CN" altLang="en-US" sz="2000" b="1" i="0" u="none" strike="noStrike" kern="1200" cap="none" spc="200" normalizeH="0" baseline="0" noProof="1" dirty="0">
                <a:uFillTx/>
                <a:latin typeface="Noto Sans S Chinese Medium" panose="020B0600000000000000" charset="-122"/>
                <a:ea typeface="Noto Sans S Chinese Medium" panose="020B0600000000000000" charset="-122"/>
                <a:cs typeface="Noto Sans S Chinese Medium" panose="020B0600000000000000" charset="-122"/>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p>
        </p:txBody>
      </p:sp>
      <p:sp>
        <p:nvSpPr>
          <p:cNvPr id="6" name="内容占位符 5"/>
          <p:cNvSpPr>
            <a:spLocks noGrp="1"/>
          </p:cNvSpPr>
          <p:nvPr>
            <p:ph sz="quarter" idx="4"/>
            <p:custDataLst>
              <p:tags r:id="rId5"/>
            </p:custDataLst>
          </p:nvPr>
        </p:nvSpPr>
        <p:spPr>
          <a:xfrm>
            <a:off x="623575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Noto Sans S Chinese Medium" panose="020B0600000000000000" charset="-122"/>
                <a:ea typeface="Noto Sans S Chinese Medium" panose="020B0600000000000000" charset="-122"/>
                <a:cs typeface="Noto Sans S Chinese Medium" panose="020B0600000000000000" charset="-122"/>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Noto Sans S Chinese Medium" panose="020B0600000000000000" charset="-122"/>
                <a:ea typeface="Noto Sans S Chinese Medium" panose="020B0600000000000000" charset="-122"/>
                <a:cs typeface="Noto Sans S Chinese Medium" panose="020B0600000000000000" charset="-122"/>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Noto Sans S Chinese Medium" panose="020B0600000000000000" charset="-122"/>
                <a:ea typeface="Noto Sans S Chinese Medium" panose="020B0600000000000000" charset="-122"/>
                <a:cs typeface="Noto Sans S Chinese Medium" panose="020B0600000000000000" charset="-122"/>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Noto Sans S Chinese Medium" panose="020B0600000000000000" charset="-122"/>
                <a:ea typeface="Noto Sans S Chinese Medium" panose="020B0600000000000000" charset="-122"/>
                <a:cs typeface="Noto Sans S Chinese Medium" panose="020B0600000000000000" charset="-122"/>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Noto Sans S Chinese Medium" panose="020B0600000000000000" charset="-122"/>
                <a:ea typeface="Noto Sans S Chinese Medium" panose="020B0600000000000000" charset="-122"/>
                <a:cs typeface="Noto Sans S Chinese Medium" panose="020B0600000000000000" charset="-122"/>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7" name="日期占位符 6"/>
          <p:cNvSpPr>
            <a:spLocks noGrp="1"/>
          </p:cNvSpPr>
          <p:nvPr>
            <p:ph type="dt" sz="half" idx="10"/>
            <p:custDataLst>
              <p:tags r:id="rId6"/>
            </p:custDataLst>
          </p:nvPr>
        </p:nvSpPr>
        <p:spPr/>
        <p:txBody>
          <a:bodyPr/>
          <a:lstStyle/>
          <a:p>
            <a:fld id="{760FBDFE-C587-4B4C-A407-44438C67B59E}" type="datetimeFigureOut">
              <a:rPr lang="zh-CN" altLang="en-US" smtClean="0"/>
              <a:t>2024/6/8</a:t>
            </a:fld>
            <a:endParaRPr lang="zh-CN" altLang="en-US"/>
          </a:p>
        </p:txBody>
      </p:sp>
      <p:sp>
        <p:nvSpPr>
          <p:cNvPr id="8" name="页脚占位符 7"/>
          <p:cNvSpPr>
            <a:spLocks noGrp="1"/>
          </p:cNvSpPr>
          <p:nvPr>
            <p:ph type="ftr" sz="quarter" idx="11"/>
            <p:custDataLst>
              <p:tags r:id="rId7"/>
            </p:custDataLst>
          </p:nvPr>
        </p:nvSpPr>
        <p:spPr/>
        <p:txBody>
          <a:bodyPr/>
          <a:lstStyle/>
          <a:p>
            <a:endParaRPr lang="zh-CN" altLang="en-US"/>
          </a:p>
        </p:txBody>
      </p:sp>
      <p:sp>
        <p:nvSpPr>
          <p:cNvPr id="9" name="灯片编号占位符 8"/>
          <p:cNvSpPr>
            <a:spLocks noGrp="1"/>
          </p:cNvSpPr>
          <p:nvPr>
            <p:ph type="sldNum" sz="quarter" idx="12"/>
            <p:custDataLst>
              <p:tags r:id="rId8"/>
            </p:custDataLst>
          </p:nvPr>
        </p:nvSpPr>
        <p:spPr/>
        <p:txBody>
          <a:bodyPr/>
          <a:lstStyle/>
          <a:p>
            <a:fld id="{49AE70B2-8BF9-45C0-BB95-33D1B9D3A854}"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advClick="0" advTm="0">
        <p:random/>
      </p:transition>
    </mc:Choice>
    <mc:Fallback xmlns="">
      <p:transition advClick="0" advTm="0">
        <p:random/>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1_比较">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uFillTx/>
                <a:latin typeface="Noto Sans S Chinese Medium" panose="020B0600000000000000" charset="-122"/>
                <a:ea typeface="Noto Sans S Chinese Medium" panose="020B0600000000000000" charset="-122"/>
                <a:cs typeface="Noto Sans S Chinese Medium" panose="020B0600000000000000" charset="-122"/>
                <a:sym typeface="+mn-ea"/>
              </a:defRPr>
            </a:lvl1pPr>
          </a:lstStyle>
          <a:p>
            <a:pPr lvl="0"/>
            <a:r>
              <a:rPr dirty="0">
                <a:sym typeface="+mn-ea"/>
              </a:rPr>
              <a:t>单击此处编辑母版标题样式</a:t>
            </a:r>
          </a:p>
        </p:txBody>
      </p:sp>
      <p:sp>
        <p:nvSpPr>
          <p:cNvPr id="3" name="文本占位符 2"/>
          <p:cNvSpPr>
            <a:spLocks noGrp="1"/>
          </p:cNvSpPr>
          <p:nvPr>
            <p:ph type="body" idx="1" hasCustomPrompt="1"/>
            <p:custDataLst>
              <p:tags r:id="rId2"/>
            </p:custDataLst>
          </p:nvPr>
        </p:nvSpPr>
        <p:spPr>
          <a:xfrm>
            <a:off x="608400" y="1429200"/>
            <a:ext cx="5342400" cy="381600"/>
          </a:xfrm>
        </p:spPr>
        <p:txBody>
          <a:bodyPr lIns="101600" tIns="38100" rIns="76200" bIns="38100" anchor="t" anchorCtr="0">
            <a:normAutofit/>
          </a:bodyPr>
          <a:lstStyle>
            <a:lvl1pPr marL="0" indent="0" eaLnBrk="1" fontAlgn="auto" latinLnBrk="0" hangingPunct="1">
              <a:lnSpc>
                <a:spcPct val="100000"/>
              </a:lnSpc>
              <a:spcAft>
                <a:spcPts val="0"/>
              </a:spcAft>
              <a:buNone/>
              <a:defRPr sz="2000" b="1" u="none" strike="noStrike" kern="1200" cap="none" spc="200" normalizeH="0" baseline="0">
                <a:uFillTx/>
                <a:latin typeface="Noto Sans S Chinese Medium" panose="020B0600000000000000" charset="-122"/>
                <a:ea typeface="Noto Sans S Chinese Medium" panose="020B0600000000000000"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4" name="内容占位符 3"/>
          <p:cNvSpPr>
            <a:spLocks noGrp="1"/>
          </p:cNvSpPr>
          <p:nvPr>
            <p:ph sz="half" idx="2"/>
            <p:custDataLst>
              <p:tags r:id="rId3"/>
            </p:custDataLst>
          </p:nvPr>
        </p:nvSpPr>
        <p:spPr>
          <a:xfrm>
            <a:off x="60840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Noto Sans S Chinese Medium" panose="020B0600000000000000" charset="-122"/>
                <a:ea typeface="Noto Sans S Chinese Medium" panose="020B0600000000000000" charset="-122"/>
                <a:cs typeface="Noto Sans S Chinese Medium" panose="020B0600000000000000" charset="-122"/>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Noto Sans S Chinese Medium" panose="020B0600000000000000" charset="-122"/>
                <a:ea typeface="Noto Sans S Chinese Medium" panose="020B0600000000000000" charset="-122"/>
                <a:cs typeface="Noto Sans S Chinese Medium" panose="020B0600000000000000" charset="-122"/>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Noto Sans S Chinese Medium" panose="020B0600000000000000" charset="-122"/>
                <a:ea typeface="Noto Sans S Chinese Medium" panose="020B0600000000000000" charset="-122"/>
                <a:cs typeface="Noto Sans S Chinese Medium" panose="020B0600000000000000" charset="-122"/>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Noto Sans S Chinese Medium" panose="020B0600000000000000" charset="-122"/>
                <a:ea typeface="Noto Sans S Chinese Medium" panose="020B0600000000000000" charset="-122"/>
                <a:cs typeface="Noto Sans S Chinese Medium" panose="020B0600000000000000" charset="-122"/>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Noto Sans S Chinese Medium" panose="020B0600000000000000" charset="-122"/>
                <a:ea typeface="Noto Sans S Chinese Medium" panose="020B0600000000000000" charset="-122"/>
                <a:cs typeface="Noto Sans S Chinese Medium" panose="020B0600000000000000" charset="-122"/>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5" name="文本占位符 4"/>
          <p:cNvSpPr>
            <a:spLocks noGrp="1"/>
          </p:cNvSpPr>
          <p:nvPr>
            <p:ph type="body" sz="quarter" idx="3" hasCustomPrompt="1"/>
            <p:custDataLst>
              <p:tags r:id="rId4"/>
            </p:custDataLst>
          </p:nvPr>
        </p:nvSpPr>
        <p:spPr>
          <a:xfrm>
            <a:off x="6235750" y="1421729"/>
            <a:ext cx="5342400" cy="3816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None/>
              <a:defRPr kumimoji="0" lang="zh-CN" altLang="en-US" sz="2000" b="1" i="0" u="none" strike="noStrike" kern="1200" cap="none" spc="200" normalizeH="0" baseline="0" noProof="1" dirty="0">
                <a:uFillTx/>
                <a:latin typeface="Noto Sans S Chinese Medium" panose="020B0600000000000000" charset="-122"/>
                <a:ea typeface="Noto Sans S Chinese Medium" panose="020B0600000000000000" charset="-122"/>
                <a:cs typeface="Noto Sans S Chinese Medium" panose="020B0600000000000000" charset="-122"/>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p>
        </p:txBody>
      </p:sp>
      <p:sp>
        <p:nvSpPr>
          <p:cNvPr id="6" name="内容占位符 5"/>
          <p:cNvSpPr>
            <a:spLocks noGrp="1"/>
          </p:cNvSpPr>
          <p:nvPr>
            <p:ph sz="quarter" idx="4"/>
            <p:custDataLst>
              <p:tags r:id="rId5"/>
            </p:custDataLst>
          </p:nvPr>
        </p:nvSpPr>
        <p:spPr>
          <a:xfrm>
            <a:off x="623575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Noto Sans S Chinese Medium" panose="020B0600000000000000" charset="-122"/>
                <a:ea typeface="Noto Sans S Chinese Medium" panose="020B0600000000000000" charset="-122"/>
                <a:cs typeface="Noto Sans S Chinese Medium" panose="020B0600000000000000" charset="-122"/>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Noto Sans S Chinese Medium" panose="020B0600000000000000" charset="-122"/>
                <a:ea typeface="Noto Sans S Chinese Medium" panose="020B0600000000000000" charset="-122"/>
                <a:cs typeface="Noto Sans S Chinese Medium" panose="020B0600000000000000" charset="-122"/>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Noto Sans S Chinese Medium" panose="020B0600000000000000" charset="-122"/>
                <a:ea typeface="Noto Sans S Chinese Medium" panose="020B0600000000000000" charset="-122"/>
                <a:cs typeface="Noto Sans S Chinese Medium" panose="020B0600000000000000" charset="-122"/>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Noto Sans S Chinese Medium" panose="020B0600000000000000" charset="-122"/>
                <a:ea typeface="Noto Sans S Chinese Medium" panose="020B0600000000000000" charset="-122"/>
                <a:cs typeface="Noto Sans S Chinese Medium" panose="020B0600000000000000" charset="-122"/>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Noto Sans S Chinese Medium" panose="020B0600000000000000" charset="-122"/>
                <a:ea typeface="Noto Sans S Chinese Medium" panose="020B0600000000000000" charset="-122"/>
                <a:cs typeface="Noto Sans S Chinese Medium" panose="020B0600000000000000" charset="-122"/>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7" name="日期占位符 6"/>
          <p:cNvSpPr>
            <a:spLocks noGrp="1"/>
          </p:cNvSpPr>
          <p:nvPr>
            <p:ph type="dt" sz="half" idx="10"/>
            <p:custDataLst>
              <p:tags r:id="rId6"/>
            </p:custDataLst>
          </p:nvPr>
        </p:nvSpPr>
        <p:spPr/>
        <p:txBody>
          <a:bodyPr/>
          <a:lstStyle/>
          <a:p>
            <a:fld id="{760FBDFE-C587-4B4C-A407-44438C67B59E}" type="datetimeFigureOut">
              <a:rPr lang="zh-CN" altLang="en-US" smtClean="0"/>
              <a:t>2024/6/8</a:t>
            </a:fld>
            <a:endParaRPr lang="zh-CN" altLang="en-US"/>
          </a:p>
        </p:txBody>
      </p:sp>
      <p:sp>
        <p:nvSpPr>
          <p:cNvPr id="8" name="页脚占位符 7"/>
          <p:cNvSpPr>
            <a:spLocks noGrp="1"/>
          </p:cNvSpPr>
          <p:nvPr>
            <p:ph type="ftr" sz="quarter" idx="11"/>
            <p:custDataLst>
              <p:tags r:id="rId7"/>
            </p:custDataLst>
          </p:nvPr>
        </p:nvSpPr>
        <p:spPr/>
        <p:txBody>
          <a:bodyPr/>
          <a:lstStyle/>
          <a:p>
            <a:endParaRPr lang="zh-CN" altLang="en-US"/>
          </a:p>
        </p:txBody>
      </p:sp>
      <p:sp>
        <p:nvSpPr>
          <p:cNvPr id="9" name="灯片编号占位符 8"/>
          <p:cNvSpPr>
            <a:spLocks noGrp="1"/>
          </p:cNvSpPr>
          <p:nvPr>
            <p:ph type="sldNum" sz="quarter" idx="12"/>
            <p:custDataLst>
              <p:tags r:id="rId8"/>
            </p:custDataLst>
          </p:nvPr>
        </p:nvSpPr>
        <p:spPr/>
        <p:txBody>
          <a:bodyPr/>
          <a:lstStyle/>
          <a:p>
            <a:fld id="{49AE70B2-8BF9-45C0-BB95-33D1B9D3A854}" type="slidenum">
              <a:rPr lang="zh-CN" altLang="en-US" smtClean="0"/>
              <a:t>‹#›</a:t>
            </a:fld>
            <a:endParaRPr lang="zh-CN" altLang="en-US"/>
          </a:p>
        </p:txBody>
      </p:sp>
      <p:sp>
        <p:nvSpPr>
          <p:cNvPr id="11" name="TextBox 3">
            <a:extLst>
              <a:ext uri="{FF2B5EF4-FFF2-40B4-BE49-F238E27FC236}">
                <a16:creationId xmlns:a16="http://schemas.microsoft.com/office/drawing/2014/main" id="{7556DF12-8B1E-E92A-6F69-70DF7953DE12}"/>
              </a:ext>
            </a:extLst>
          </p:cNvPr>
          <p:cNvSpPr txBox="1"/>
          <p:nvPr userDrawn="1"/>
        </p:nvSpPr>
        <p:spPr>
          <a:xfrm>
            <a:off x="1061900" y="6615486"/>
            <a:ext cx="1800200" cy="118430"/>
          </a:xfrm>
          <a:prstGeom prst="rect">
            <a:avLst/>
          </a:prstGeom>
          <a:noFill/>
        </p:spPr>
        <p:txBody>
          <a:bodyPr wrap="square" rtlCol="0">
            <a:spAutoFit/>
          </a:bodyPr>
          <a:lstStyle/>
          <a:p>
            <a:pPr>
              <a:lnSpc>
                <a:spcPct val="200000"/>
              </a:lnSpc>
            </a:pPr>
            <a:r>
              <a:rPr lang="en-US" altLang="zh-CN" sz="100" dirty="0">
                <a:solidFill>
                  <a:prstClr val="black"/>
                </a:solidFill>
                <a:latin typeface="微软雅黑" panose="020B0503020204020204" pitchFamily="34" charset="-122"/>
                <a:hlinkClick r:id="rId10"/>
              </a:rPr>
              <a:t>PPT</a:t>
            </a:r>
            <a:r>
              <a:rPr lang="zh-CN" altLang="en-US" sz="100" dirty="0">
                <a:solidFill>
                  <a:prstClr val="black"/>
                </a:solidFill>
                <a:latin typeface="微软雅黑" panose="020B0503020204020204" pitchFamily="34" charset="-122"/>
                <a:hlinkClick r:id="rId10"/>
              </a:rPr>
              <a:t>模板</a:t>
            </a:r>
            <a:r>
              <a:rPr lang="zh-CN" altLang="en-US" sz="100" dirty="0">
                <a:solidFill>
                  <a:prstClr val="black"/>
                </a:solidFill>
                <a:latin typeface="微软雅黑" panose="020B0503020204020204" pitchFamily="34" charset="-122"/>
              </a:rPr>
              <a:t> </a:t>
            </a:r>
            <a:r>
              <a:rPr lang="en-US" altLang="zh-CN" sz="100" dirty="0">
                <a:solidFill>
                  <a:prstClr val="black"/>
                </a:solidFill>
                <a:latin typeface="微软雅黑" panose="020B0503020204020204" pitchFamily="34" charset="-122"/>
              </a:rPr>
              <a:t>http://www.1ppt.com/moban/</a:t>
            </a:r>
            <a:r>
              <a:rPr lang="zh-CN" altLang="en-US" sz="100" dirty="0">
                <a:solidFill>
                  <a:prstClr val="black"/>
                </a:solidFill>
                <a:latin typeface="微软雅黑" panose="020B0503020204020204" pitchFamily="34" charset="-122"/>
              </a:rPr>
              <a:t> </a:t>
            </a:r>
            <a:endParaRPr lang="en-US" altLang="zh-CN" sz="100" dirty="0">
              <a:solidFill>
                <a:prstClr val="black"/>
              </a:solidFill>
              <a:latin typeface="微软雅黑" panose="020B0503020204020204" pitchFamily="34" charset="-122"/>
            </a:endParaRPr>
          </a:p>
        </p:txBody>
      </p:sp>
    </p:spTree>
    <p:extLst>
      <p:ext uri="{BB962C8B-B14F-4D97-AF65-F5344CB8AC3E}">
        <p14:creationId xmlns:p14="http://schemas.microsoft.com/office/powerpoint/2010/main" val="2702895420"/>
      </p:ext>
    </p:extLst>
  </p:cSld>
  <p:clrMapOvr>
    <a:masterClrMapping/>
  </p:clrMapOvr>
  <mc:AlternateContent xmlns:mc="http://schemas.openxmlformats.org/markup-compatibility/2006" xmlns:p14="http://schemas.microsoft.com/office/powerpoint/2010/main">
    <mc:Choice Requires="p14">
      <p:transition advClick="0" advTm="0">
        <p:random/>
      </p:transition>
    </mc:Choice>
    <mc:Fallback xmlns="">
      <p:transition advClick="0" advTm="0">
        <p:random/>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uFillTx/>
                <a:latin typeface="Noto Sans S Chinese Medium" panose="020B0600000000000000" charset="-122"/>
                <a:ea typeface="Noto Sans S Chinese Medium" panose="020B0600000000000000" charset="-122"/>
                <a:cs typeface="Noto Sans S Chinese Medium" panose="020B0600000000000000" charset="-122"/>
                <a:sym typeface="+mn-ea"/>
              </a:defRPr>
            </a:lvl1pPr>
          </a:lstStyle>
          <a:p>
            <a:pPr lvl="0"/>
            <a:r>
              <a:rPr>
                <a:sym typeface="+mn-ea"/>
              </a:rPr>
              <a:t>单击此处编辑母版标题样式</a:t>
            </a:r>
          </a:p>
        </p:txBody>
      </p:sp>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t>2024/6/8</a:t>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advClick="0" advTm="0">
        <p:random/>
      </p:transition>
    </mc:Choice>
    <mc:Fallback xmlns="">
      <p:transition advClick="0" advTm="0">
        <p:random/>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bg>
      <p:bgPr>
        <a:solidFill>
          <a:srgbClr val="FFFFFF"/>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1"/>
            </p:custDataLst>
          </p:nvPr>
        </p:nvSpPr>
        <p:spPr/>
        <p:txBody>
          <a:bodyPr/>
          <a:lstStyle/>
          <a:p>
            <a:fld id="{760FBDFE-C587-4B4C-A407-44438C67B59E}" type="datetimeFigureOut">
              <a:rPr lang="zh-CN" altLang="en-US" smtClean="0"/>
              <a:t>2024/6/8</a:t>
            </a:fld>
            <a:endParaRPr lang="zh-CN" altLang="en-US"/>
          </a:p>
        </p:txBody>
      </p:sp>
      <p:sp>
        <p:nvSpPr>
          <p:cNvPr id="3" name="页脚占位符 2"/>
          <p:cNvSpPr>
            <a:spLocks noGrp="1"/>
          </p:cNvSpPr>
          <p:nvPr>
            <p:ph type="ftr" sz="quarter" idx="11"/>
            <p:custDataLst>
              <p:tags r:id="rId2"/>
            </p:custDataLst>
          </p:nvPr>
        </p:nvSpPr>
        <p:spPr/>
        <p:txBody>
          <a:bodyPr/>
          <a:lstStyle/>
          <a:p>
            <a:endParaRPr lang="zh-CN" altLang="en-US"/>
          </a:p>
        </p:txBody>
      </p:sp>
      <p:sp>
        <p:nvSpPr>
          <p:cNvPr id="4" name="灯片编号占位符 3"/>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advClick="0" advTm="0">
        <p:random/>
      </p:transition>
    </mc:Choice>
    <mc:Fallback xmlns="">
      <p:transition advClick="0" advTm="0">
        <p:random/>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图片与标题">
    <p:bg>
      <p:bgPr>
        <a:solidFill>
          <a:srgbClr val="FFFFFF"/>
        </a:solidFill>
        <a:effectLst/>
      </p:bgPr>
    </p:bg>
    <p:spTree>
      <p:nvGrpSpPr>
        <p:cNvPr id="1" name=""/>
        <p:cNvGrpSpPr/>
        <p:nvPr/>
      </p:nvGrpSpPr>
      <p:grpSpPr>
        <a:xfrm>
          <a:off x="0" y="0"/>
          <a:ext cx="0" cy="0"/>
          <a:chOff x="0" y="0"/>
          <a:chExt cx="0" cy="0"/>
        </a:xfrm>
      </p:grpSpPr>
      <p:sp>
        <p:nvSpPr>
          <p:cNvPr id="3" name="图片占位符 2"/>
          <p:cNvSpPr>
            <a:spLocks noGrp="1"/>
          </p:cNvSpPr>
          <p:nvPr>
            <p:ph type="pic" idx="1"/>
            <p:custDataLst>
              <p:tags r:id="rId1"/>
            </p:custDataLst>
          </p:nvPr>
        </p:nvSpPr>
        <p:spPr>
          <a:xfrm>
            <a:off x="608400" y="1555200"/>
            <a:ext cx="5233077" cy="4608000"/>
          </a:xfrm>
        </p:spPr>
        <p:txBody>
          <a:bodyPr vert="horz" lIns="90000" tIns="46800" rIns="90000" bIns="4680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0" normalizeH="0" baseline="0" noProof="1" dirty="0">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2"/>
            </p:custDataLst>
          </p:nvPr>
        </p:nvSpPr>
        <p:spPr>
          <a:xfrm>
            <a:off x="6350400" y="1555200"/>
            <a:ext cx="5227200" cy="4608000"/>
          </a:xfrm>
        </p:spPr>
        <p:txBody>
          <a:bodyPr vert="horz" lIns="90000" tIns="46800" rIns="90000" bIns="46800" rtlCol="0">
            <a:normAutofit/>
          </a:bodyPr>
          <a:lstStyle>
            <a:lvl1pPr marL="0" marR="0" lvl="0" indent="0" algn="l" defTabSz="914400" rtl="0" eaLnBrk="1" fontAlgn="auto" latinLnBrk="0" hangingPunct="1">
              <a:lnSpc>
                <a:spcPct val="130000"/>
              </a:lnSpc>
              <a:spcBef>
                <a:spcPts val="0"/>
              </a:spcBef>
              <a:spcAft>
                <a:spcPts val="600"/>
              </a:spcAft>
              <a:buFont typeface="Arial" panose="020B0604020202020204" pitchFamily="34" charset="0"/>
              <a:buNone/>
              <a:defRPr kumimoji="0" lang="zh-CN" altLang="en-US" sz="1600" b="0" i="0" u="none" strike="noStrike" kern="1200" cap="none" spc="150" normalizeH="0" baseline="0" noProof="1" dirty="0">
                <a:uFillTx/>
                <a:latin typeface="Noto Sans S Chinese Medium" panose="020B0600000000000000" charset="-122"/>
                <a:ea typeface="Noto Sans S Chinese Medium" panose="020B0600000000000000" charset="-122"/>
                <a:cs typeface="Noto Sans S Chinese Medium" panose="020B0600000000000000" charset="-122"/>
                <a:sym typeface="+mn-ea"/>
              </a:defRPr>
            </a:lvl1pPr>
            <a:lvl2pPr marL="457200" indent="0" defTabSz="914400" eaLnBrk="1" fontAlgn="auto" latinLnBrk="0" hangingPunct="1">
              <a:buFont typeface="Arial" panose="020B0604020202020204" pitchFamily="34" charset="0"/>
              <a:buNone/>
              <a:tabLst>
                <a:tab pos="1609725" algn="l"/>
                <a:tab pos="1609725" algn="l"/>
                <a:tab pos="1609725" algn="l"/>
                <a:tab pos="1609725" algn="l"/>
              </a:tabLst>
              <a:defRPr u="none" strike="noStrike" kern="1200" cap="none" spc="150" normalizeH="0">
                <a:uFillTx/>
                <a:latin typeface="Arial" panose="020B0604020202020204" pitchFamily="34" charset="0"/>
                <a:ea typeface="微软雅黑" panose="020B0503020204020204" pitchFamily="34" charset="-122"/>
              </a:defRPr>
            </a:lvl2pPr>
            <a:lvl3pPr eaLnBrk="1" fontAlgn="auto" latinLnBrk="0" hangingPunct="1">
              <a:buFont typeface="Arial" panose="020B0604020202020204" pitchFamily="34" charset="0"/>
              <a:buChar char="●"/>
              <a:defRPr u="none" strike="noStrike" kern="1200" cap="none" spc="150" normalizeH="0">
                <a:uFillTx/>
                <a:latin typeface="Arial" panose="020B0604020202020204" pitchFamily="34" charset="0"/>
                <a:ea typeface="微软雅黑" panose="020B0503020204020204" pitchFamily="34" charset="-122"/>
              </a:defRPr>
            </a:lvl3pPr>
            <a:lvl4pPr eaLnBrk="1" fontAlgn="auto" latinLnBrk="0" hangingPunct="1">
              <a:defRPr u="none" strike="noStrike" kern="1200" cap="none" spc="150" normalizeH="0">
                <a:uFillTx/>
                <a:latin typeface="Arial" panose="020B0604020202020204" pitchFamily="34" charset="0"/>
                <a:ea typeface="微软雅黑" panose="020B0503020204020204" pitchFamily="34" charset="-122"/>
              </a:defRPr>
            </a:lvl4pPr>
            <a:lvl5pPr eaLnBrk="1" fontAlgn="auto" latinLnBrk="0" hangingPunct="1">
              <a:defRPr u="none" strike="noStrike" kern="1200" cap="none" spc="150" normalizeH="0">
                <a:uFillTx/>
                <a:latin typeface="Arial" panose="020B0604020202020204" pitchFamily="34" charset="0"/>
                <a:ea typeface="微软雅黑" panose="020B0503020204020204" pitchFamily="34" charset="-122"/>
              </a:defRPr>
            </a:lvl5pPr>
          </a:lstStyle>
          <a:p>
            <a:pPr lvl="0"/>
            <a:r>
              <a:rPr dirty="0">
                <a:sym typeface="+mn-ea"/>
              </a:rPr>
              <a:t>单击此处编辑母版文本样式</a:t>
            </a:r>
          </a:p>
        </p:txBody>
      </p:sp>
      <p:sp>
        <p:nvSpPr>
          <p:cNvPr id="5" name="日期占位符 4"/>
          <p:cNvSpPr>
            <a:spLocks noGrp="1"/>
          </p:cNvSpPr>
          <p:nvPr>
            <p:ph type="dt" sz="half" idx="10"/>
            <p:custDataLst>
              <p:tags r:id="rId3"/>
            </p:custDataLst>
          </p:nvPr>
        </p:nvSpPr>
        <p:spPr/>
        <p:txBody>
          <a:bodyPr/>
          <a:lstStyle/>
          <a:p>
            <a:fld id="{9EFD9D74-47D9-4702-A33C-335B63B48DBF}" type="datetimeFigureOut">
              <a:rPr lang="zh-CN" altLang="en-US" smtClean="0"/>
              <a:t>2024/6/8</a:t>
            </a:fld>
            <a:endParaRPr lang="zh-CN" altLang="en-US" dirty="0"/>
          </a:p>
        </p:txBody>
      </p:sp>
      <p:sp>
        <p:nvSpPr>
          <p:cNvPr id="6" name="页脚占位符 5"/>
          <p:cNvSpPr>
            <a:spLocks noGrp="1"/>
          </p:cNvSpPr>
          <p:nvPr>
            <p:ph type="ftr" sz="quarter" idx="11"/>
            <p:custDataLst>
              <p:tags r:id="rId4"/>
            </p:custDataLst>
          </p:nvPr>
        </p:nvSpPr>
        <p:spPr/>
        <p:txBody>
          <a:bodyPr/>
          <a:lstStyle/>
          <a:p>
            <a:endParaRPr lang="zh-CN" altLang="en-US" dirty="0"/>
          </a:p>
        </p:txBody>
      </p:sp>
      <p:sp>
        <p:nvSpPr>
          <p:cNvPr id="7" name="灯片编号占位符 6"/>
          <p:cNvSpPr>
            <a:spLocks noGrp="1"/>
          </p:cNvSpPr>
          <p:nvPr>
            <p:ph type="sldNum" sz="quarter" idx="12"/>
            <p:custDataLst>
              <p:tags r:id="rId5"/>
            </p:custDataLst>
          </p:nvPr>
        </p:nvSpPr>
        <p:spPr/>
        <p:txBody>
          <a:bodyPr/>
          <a:lstStyle/>
          <a:p>
            <a:fld id="{FABC47A4-756D-490B-A52F-7D9E2C9FC05F}" type="slidenum">
              <a:rPr lang="zh-CN" altLang="en-US" smtClean="0"/>
              <a:t>‹#›</a:t>
            </a:fld>
            <a:endParaRPr lang="zh-CN" altLang="en-US"/>
          </a:p>
        </p:txBody>
      </p:sp>
      <p:sp>
        <p:nvSpPr>
          <p:cNvPr id="9" name="标题 8"/>
          <p:cNvSpPr>
            <a:spLocks noGrp="1"/>
          </p:cNvSpPr>
          <p:nvPr>
            <p:ph type="title"/>
            <p:custDataLst>
              <p:tags r:id="rId6"/>
            </p:custDataLst>
          </p:nvPr>
        </p:nvSpPr>
        <p:spPr/>
        <p:txBody>
          <a:bodyPr/>
          <a:lstStyle>
            <a:lvl1pPr>
              <a:defRPr baseline="0"/>
            </a:lvl1pPr>
          </a:lstStyle>
          <a:p>
            <a:r>
              <a:rPr lang="zh-CN" altLang="en-US"/>
              <a:t>单击此处编辑母版标题样式</a:t>
            </a:r>
          </a:p>
        </p:txBody>
      </p:sp>
    </p:spTree>
  </p:cSld>
  <p:clrMapOvr>
    <a:masterClrMapping/>
  </p:clrMapOvr>
  <mc:AlternateContent xmlns:mc="http://schemas.openxmlformats.org/markup-compatibility/2006" xmlns:p14="http://schemas.microsoft.com/office/powerpoint/2010/main">
    <mc:Choice Requires="p14">
      <p:transition advClick="0" advTm="0">
        <p:random/>
      </p:transition>
    </mc:Choice>
    <mc:Fallback xmlns="">
      <p:transition advClick="0" advTm="0">
        <p:random/>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ags" Target="../tags/tag2.xml"/><Relationship Id="rId3" Type="http://schemas.openxmlformats.org/officeDocument/2006/relationships/slideLayout" Target="../slideLayouts/slideLayout3.xml"/><Relationship Id="rId21" Type="http://schemas.openxmlformats.org/officeDocument/2006/relationships/tags" Target="../tags/tag5.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ags" Target="../tags/tag1.xml"/><Relationship Id="rId2" Type="http://schemas.openxmlformats.org/officeDocument/2006/relationships/slideLayout" Target="../slideLayouts/slideLayout2.xml"/><Relationship Id="rId16" Type="http://schemas.openxmlformats.org/officeDocument/2006/relationships/theme" Target="../theme/theme1.xml"/><Relationship Id="rId20" Type="http://schemas.openxmlformats.org/officeDocument/2006/relationships/tags" Target="../tags/tag4.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ags" Target="../tags/tag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6.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theme" Target="../theme/theme2.xml"/><Relationship Id="rId5" Type="http://schemas.openxmlformats.org/officeDocument/2006/relationships/slideLayout" Target="../slideLayouts/slideLayout20.xml"/><Relationship Id="rId4"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8"/>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p>
        </p:txBody>
      </p:sp>
      <p:sp>
        <p:nvSpPr>
          <p:cNvPr id="3" name="文本占位符 2"/>
          <p:cNvSpPr>
            <a:spLocks noGrp="1"/>
          </p:cNvSpPr>
          <p:nvPr>
            <p:ph type="body" idx="1"/>
            <p:custDataLst>
              <p:tags r:id="rId19"/>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custDataLst>
              <p:tags r:id="rId20"/>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latin typeface="Noto Sans S Chinese Medium" panose="020B0600000000000000" charset="-122"/>
                <a:ea typeface="Noto Sans S Chinese Medium" panose="020B0600000000000000" charset="-122"/>
                <a:cs typeface="Noto Sans S Chinese Medium" panose="020B0600000000000000" charset="-122"/>
              </a:defRPr>
            </a:lvl1pPr>
          </a:lstStyle>
          <a:p>
            <a:fld id="{760FBDFE-C587-4B4C-A407-44438C67B59E}" type="datetimeFigureOut">
              <a:rPr lang="zh-CN" altLang="en-US" smtClean="0"/>
              <a:t>2024/6/8</a:t>
            </a:fld>
            <a:endParaRPr lang="zh-CN" altLang="en-US"/>
          </a:p>
        </p:txBody>
      </p:sp>
      <p:sp>
        <p:nvSpPr>
          <p:cNvPr id="5" name="页脚占位符 4"/>
          <p:cNvSpPr>
            <a:spLocks noGrp="1"/>
          </p:cNvSpPr>
          <p:nvPr>
            <p:ph type="ftr" sz="quarter" idx="3"/>
            <p:custDataLst>
              <p:tags r:id="rId21"/>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latin typeface="Noto Sans S Chinese Medium" panose="020B0600000000000000" charset="-122"/>
                <a:ea typeface="Noto Sans S Chinese Medium" panose="020B0600000000000000" charset="-122"/>
                <a:cs typeface="Noto Sans S Chinese Medium" panose="020B0600000000000000" charset="-122"/>
              </a:defRPr>
            </a:lvl1pPr>
          </a:lstStyle>
          <a:p>
            <a:endParaRPr lang="zh-CN" altLang="en-US" dirty="0"/>
          </a:p>
        </p:txBody>
      </p:sp>
      <p:sp>
        <p:nvSpPr>
          <p:cNvPr id="6" name="灯片编号占位符 5"/>
          <p:cNvSpPr>
            <a:spLocks noGrp="1"/>
          </p:cNvSpPr>
          <p:nvPr>
            <p:ph type="sldNum" sz="quarter" idx="4"/>
            <p:custDataLst>
              <p:tags r:id="rId22"/>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latin typeface="Noto Sans S Chinese Medium" panose="020B0600000000000000" charset="-122"/>
                <a:ea typeface="Noto Sans S Chinese Medium" panose="020B0600000000000000" charset="-122"/>
                <a:cs typeface="Noto Sans S Chinese Medium" panose="020B0600000000000000" charset="-122"/>
              </a:defRPr>
            </a:lvl1pPr>
          </a:lstStyle>
          <a:p>
            <a:fld id="{49AE70B2-8BF9-45C0-BB95-33D1B9D3A854}" type="slidenum">
              <a:rPr lang="zh-CN" altLang="en-US" smtClean="0"/>
              <a:t>‹#›</a:t>
            </a:fld>
            <a:endParaRPr lang="zh-CN" altLang="en-US" dirty="0"/>
          </a:p>
        </p:txBody>
      </p:sp>
    </p:spTree>
    <p:custDataLst>
      <p:tags r:id="rId17"/>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60" r:id="rId6"/>
    <p:sldLayoutId id="2147483654" r:id="rId7"/>
    <p:sldLayoutId id="2147483655" r:id="rId8"/>
    <p:sldLayoutId id="2147483656" r:id="rId9"/>
    <p:sldLayoutId id="2147483657" r:id="rId10"/>
    <p:sldLayoutId id="2147483658" r:id="rId11"/>
    <p:sldLayoutId id="2147483659" r:id="rId12"/>
    <p:sldLayoutId id="2147483665" r:id="rId13"/>
    <p:sldLayoutId id="2147483666" r:id="rId14"/>
    <p:sldLayoutId id="2147483667" r:id="rId15"/>
  </p:sldLayoutIdLst>
  <mc:AlternateContent xmlns:mc="http://schemas.openxmlformats.org/markup-compatibility/2006" xmlns:p14="http://schemas.microsoft.com/office/powerpoint/2010/main">
    <mc:Choice Requires="p14">
      <p:transition advClick="0" advTm="0">
        <p:random/>
      </p:transition>
    </mc:Choice>
    <mc:Fallback xmlns="">
      <p:transition advClick="0" advTm="0">
        <p:random/>
      </p:transition>
    </mc:Fallback>
  </mc:AlternateConten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Noto Sans S Chinese Medium" panose="020B0600000000000000" charset="-122"/>
          <a:ea typeface="Noto Sans S Chinese Medium" panose="020B0600000000000000" charset="-122"/>
          <a:cs typeface="Noto Sans S Chinese Medium" panose="020B0600000000000000" charset="-122"/>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Noto Sans S Chinese Medium" panose="020B0600000000000000" charset="-122"/>
          <a:ea typeface="Noto Sans S Chinese Medium" panose="020B0600000000000000" charset="-122"/>
          <a:cs typeface="Noto Sans S Chinese Medium" panose="020B0600000000000000" charset="-122"/>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Noto Sans S Chinese Medium" panose="020B0600000000000000" charset="-122"/>
          <a:ea typeface="Noto Sans S Chinese Medium" panose="020B0600000000000000" charset="-122"/>
          <a:cs typeface="Noto Sans S Chinese Medium" panose="020B0600000000000000" charset="-122"/>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Noto Sans S Chinese Medium" panose="020B0600000000000000" charset="-122"/>
          <a:ea typeface="Noto Sans S Chinese Medium" panose="020B0600000000000000" charset="-122"/>
          <a:cs typeface="Noto Sans S Chinese Medium" panose="020B0600000000000000" charset="-122"/>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Noto Sans S Chinese Medium" panose="020B0600000000000000" charset="-122"/>
          <a:ea typeface="Noto Sans S Chinese Medium" panose="020B0600000000000000" charset="-122"/>
          <a:cs typeface="Noto Sans S Chinese Medium" panose="020B0600000000000000" charset="-122"/>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Noto Sans S Chinese Medium" panose="020B0600000000000000" charset="-122"/>
          <a:ea typeface="Noto Sans S Chinese Medium" panose="020B0600000000000000" charset="-122"/>
          <a:cs typeface="Noto Sans S Chinese Medium" panose="020B0600000000000000" charset="-122"/>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29214012"/>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8" r:id="rId4"/>
    <p:sldLayoutId id="2147483669" r:id="rId5"/>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3.xml"/><Relationship Id="rId1" Type="http://schemas.openxmlformats.org/officeDocument/2006/relationships/tags" Target="../tags/tag76.xml"/></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1.xml"/><Relationship Id="rId1" Type="http://schemas.openxmlformats.org/officeDocument/2006/relationships/tags" Target="../tags/tag83.xml"/></Relationships>
</file>

<file path=ppt/slides/_rels/slide11.xml.rels><?xml version="1.0" encoding="UTF-8" standalone="yes"?>
<Relationships xmlns="http://schemas.openxmlformats.org/package/2006/relationships"><Relationship Id="rId8" Type="http://schemas.openxmlformats.org/officeDocument/2006/relationships/tags" Target="../tags/tag91.xml"/><Relationship Id="rId13" Type="http://schemas.openxmlformats.org/officeDocument/2006/relationships/tags" Target="../tags/tag96.xml"/><Relationship Id="rId18" Type="http://schemas.openxmlformats.org/officeDocument/2006/relationships/tags" Target="../tags/tag101.xml"/><Relationship Id="rId26" Type="http://schemas.openxmlformats.org/officeDocument/2006/relationships/tags" Target="../tags/tag109.xml"/><Relationship Id="rId3" Type="http://schemas.openxmlformats.org/officeDocument/2006/relationships/tags" Target="../tags/tag86.xml"/><Relationship Id="rId21" Type="http://schemas.openxmlformats.org/officeDocument/2006/relationships/tags" Target="../tags/tag104.xml"/><Relationship Id="rId7" Type="http://schemas.openxmlformats.org/officeDocument/2006/relationships/tags" Target="../tags/tag90.xml"/><Relationship Id="rId12" Type="http://schemas.openxmlformats.org/officeDocument/2006/relationships/tags" Target="../tags/tag95.xml"/><Relationship Id="rId17" Type="http://schemas.openxmlformats.org/officeDocument/2006/relationships/tags" Target="../tags/tag100.xml"/><Relationship Id="rId25" Type="http://schemas.openxmlformats.org/officeDocument/2006/relationships/tags" Target="../tags/tag108.xml"/><Relationship Id="rId2" Type="http://schemas.openxmlformats.org/officeDocument/2006/relationships/tags" Target="../tags/tag85.xml"/><Relationship Id="rId16" Type="http://schemas.openxmlformats.org/officeDocument/2006/relationships/tags" Target="../tags/tag99.xml"/><Relationship Id="rId20" Type="http://schemas.openxmlformats.org/officeDocument/2006/relationships/tags" Target="../tags/tag103.xml"/><Relationship Id="rId1" Type="http://schemas.openxmlformats.org/officeDocument/2006/relationships/tags" Target="../tags/tag84.xml"/><Relationship Id="rId6" Type="http://schemas.openxmlformats.org/officeDocument/2006/relationships/tags" Target="../tags/tag89.xml"/><Relationship Id="rId11" Type="http://schemas.openxmlformats.org/officeDocument/2006/relationships/tags" Target="../tags/tag94.xml"/><Relationship Id="rId24" Type="http://schemas.openxmlformats.org/officeDocument/2006/relationships/tags" Target="../tags/tag107.xml"/><Relationship Id="rId5" Type="http://schemas.openxmlformats.org/officeDocument/2006/relationships/tags" Target="../tags/tag88.xml"/><Relationship Id="rId15" Type="http://schemas.openxmlformats.org/officeDocument/2006/relationships/tags" Target="../tags/tag98.xml"/><Relationship Id="rId23" Type="http://schemas.openxmlformats.org/officeDocument/2006/relationships/tags" Target="../tags/tag106.xml"/><Relationship Id="rId28" Type="http://schemas.openxmlformats.org/officeDocument/2006/relationships/slideLayout" Target="../slideLayouts/slideLayout1.xml"/><Relationship Id="rId10" Type="http://schemas.openxmlformats.org/officeDocument/2006/relationships/tags" Target="../tags/tag93.xml"/><Relationship Id="rId19" Type="http://schemas.openxmlformats.org/officeDocument/2006/relationships/tags" Target="../tags/tag102.xml"/><Relationship Id="rId4" Type="http://schemas.openxmlformats.org/officeDocument/2006/relationships/tags" Target="../tags/tag87.xml"/><Relationship Id="rId9" Type="http://schemas.openxmlformats.org/officeDocument/2006/relationships/tags" Target="../tags/tag92.xml"/><Relationship Id="rId14" Type="http://schemas.openxmlformats.org/officeDocument/2006/relationships/tags" Target="../tags/tag97.xml"/><Relationship Id="rId22" Type="http://schemas.openxmlformats.org/officeDocument/2006/relationships/tags" Target="../tags/tag105.xml"/><Relationship Id="rId27" Type="http://schemas.openxmlformats.org/officeDocument/2006/relationships/tags" Target="../tags/tag110.xml"/></Relationships>
</file>

<file path=ppt/slides/_rels/slide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19.xml"/><Relationship Id="rId1" Type="http://schemas.openxmlformats.org/officeDocument/2006/relationships/tags" Target="../tags/tag111.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9.xml"/><Relationship Id="rId5" Type="http://schemas.openxmlformats.org/officeDocument/2006/relationships/image" Target="../media/image11.png"/><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0.xml"/><Relationship Id="rId1" Type="http://schemas.openxmlformats.org/officeDocument/2006/relationships/tags" Target="../tags/tag11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slideLayout" Target="../slideLayouts/slideLayout1.xml"/><Relationship Id="rId1" Type="http://schemas.openxmlformats.org/officeDocument/2006/relationships/tags" Target="../tags/tag113.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ags" Target="../tags/tag77.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1.xml"/><Relationship Id="rId1" Type="http://schemas.openxmlformats.org/officeDocument/2006/relationships/tags" Target="../tags/tag78.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79.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Layout" Target="../slideLayouts/slideLayout1.xml"/><Relationship Id="rId1" Type="http://schemas.openxmlformats.org/officeDocument/2006/relationships/tags" Target="../tags/tag80.xml"/><Relationship Id="rId4" Type="http://schemas.openxmlformats.org/officeDocument/2006/relationships/image" Target="../media/image4.jpeg"/></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1.xml"/><Relationship Id="rId1" Type="http://schemas.openxmlformats.org/officeDocument/2006/relationships/tags" Target="../tags/tag81.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slideLayout" Target="../slideLayouts/slideLayout1.xml"/><Relationship Id="rId1" Type="http://schemas.openxmlformats.org/officeDocument/2006/relationships/tags" Target="../tags/tag8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15.xml"/><Relationship Id="rId4" Type="http://schemas.microsoft.com/office/2007/relationships/hdphoto" Target="../media/hdphoto1.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a:extLst>
              <a:ext uri="{FF2B5EF4-FFF2-40B4-BE49-F238E27FC236}">
                <a16:creationId xmlns:a16="http://schemas.microsoft.com/office/drawing/2014/main" id="{21D09952-EEBF-4171-A1EC-ED5668F71A50}"/>
              </a:ext>
            </a:extLst>
          </p:cNvPr>
          <p:cNvSpPr>
            <a:spLocks noGrp="1"/>
          </p:cNvSpPr>
          <p:nvPr>
            <p:ph type="title"/>
          </p:nvPr>
        </p:nvSpPr>
        <p:spPr>
          <a:xfrm>
            <a:off x="1729406" y="2177592"/>
            <a:ext cx="6754718" cy="1885361"/>
          </a:xfrm>
        </p:spPr>
        <p:txBody>
          <a:bodyPr/>
          <a:lstStyle/>
          <a:p>
            <a:r>
              <a:rPr kumimoji="0" lang="zh-CN" altLang="en-US" sz="3200" i="0" u="none" strike="noStrike" kern="1200" cap="none" spc="500" normalizeH="0" baseline="0" noProof="0" dirty="0">
                <a:ln>
                  <a:noFill/>
                </a:ln>
                <a:solidFill>
                  <a:srgbClr val="4E4A47"/>
                </a:solidFill>
                <a:effectLst/>
                <a:uLnTx/>
                <a:uFillTx/>
                <a:cs typeface="+mn-ea"/>
                <a:sym typeface="+mn-lt"/>
              </a:rPr>
              <a:t>浙江数字化发展</a:t>
            </a:r>
            <a:br>
              <a:rPr kumimoji="0" lang="zh-CN" altLang="en-US" sz="3200" i="0" u="none" strike="noStrike" kern="1200" cap="none" spc="500" normalizeH="0" baseline="0" noProof="0" dirty="0">
                <a:ln>
                  <a:noFill/>
                </a:ln>
                <a:solidFill>
                  <a:srgbClr val="4E4A47"/>
                </a:solidFill>
                <a:effectLst/>
                <a:uLnTx/>
                <a:uFillTx/>
                <a:cs typeface="+mn-ea"/>
                <a:sym typeface="+mn-lt"/>
              </a:rPr>
            </a:br>
            <a:endParaRPr lang="zh-CN" altLang="en-US" dirty="0">
              <a:latin typeface="Arial" panose="020B0604020202020204" pitchFamily="34" charset="0"/>
              <a:ea typeface="微软雅黑" panose="020B0503020204020204" pitchFamily="34" charset="-122"/>
            </a:endParaRPr>
          </a:p>
        </p:txBody>
      </p:sp>
      <p:sp>
        <p:nvSpPr>
          <p:cNvPr id="5" name="文本框 4">
            <a:extLst>
              <a:ext uri="{FF2B5EF4-FFF2-40B4-BE49-F238E27FC236}">
                <a16:creationId xmlns:a16="http://schemas.microsoft.com/office/drawing/2014/main" id="{0FAAEF48-CB2B-63DA-5D11-C4B6E3771A16}"/>
              </a:ext>
            </a:extLst>
          </p:cNvPr>
          <p:cNvSpPr txBox="1"/>
          <p:nvPr/>
        </p:nvSpPr>
        <p:spPr>
          <a:xfrm>
            <a:off x="961534" y="5203596"/>
            <a:ext cx="2347274" cy="369332"/>
          </a:xfrm>
          <a:prstGeom prst="rect">
            <a:avLst/>
          </a:prstGeom>
          <a:noFill/>
        </p:spPr>
        <p:txBody>
          <a:bodyPr wrap="square" rtlCol="0">
            <a:spAutoFit/>
          </a:bodyPr>
          <a:lstStyle/>
          <a:p>
            <a:r>
              <a:rPr lang="zh-CN" altLang="en-US" dirty="0"/>
              <a:t>主讲人：</a:t>
            </a:r>
          </a:p>
        </p:txBody>
      </p:sp>
    </p:spTree>
    <p:custDataLst>
      <p:tags r:id="rId1"/>
    </p:custDataLst>
    <p:extLst>
      <p:ext uri="{BB962C8B-B14F-4D97-AF65-F5344CB8AC3E}">
        <p14:creationId xmlns:p14="http://schemas.microsoft.com/office/powerpoint/2010/main" val="376840778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rgbClr val="FFFFFF"/>
            </a:gs>
            <a:gs pos="80000">
              <a:srgbClr val="F0F0F0"/>
            </a:gs>
          </a:gsLst>
          <a:lin ang="0" scaled="0"/>
        </a:gradFill>
        <a:effectLst/>
      </p:bgPr>
    </p:bg>
    <p:spTree>
      <p:nvGrpSpPr>
        <p:cNvPr id="1" name=""/>
        <p:cNvGrpSpPr/>
        <p:nvPr/>
      </p:nvGrpSpPr>
      <p:grpSpPr>
        <a:xfrm>
          <a:off x="0" y="0"/>
          <a:ext cx="0" cy="0"/>
          <a:chOff x="0" y="0"/>
          <a:chExt cx="0" cy="0"/>
        </a:xfrm>
      </p:grpSpPr>
      <p:sp>
        <p:nvSpPr>
          <p:cNvPr id="5" name="同心圆 4"/>
          <p:cNvSpPr/>
          <p:nvPr/>
        </p:nvSpPr>
        <p:spPr>
          <a:xfrm>
            <a:off x="-2103120" y="2947035"/>
            <a:ext cx="5061585" cy="5316220"/>
          </a:xfrm>
          <a:prstGeom prst="donut">
            <a:avLst>
              <a:gd name="adj" fmla="val 25981"/>
            </a:avLst>
          </a:prstGeom>
          <a:solidFill>
            <a:srgbClr val="D8B98D">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6" name="矩形 5"/>
          <p:cNvSpPr/>
          <p:nvPr/>
        </p:nvSpPr>
        <p:spPr>
          <a:xfrm>
            <a:off x="1630218" y="2740947"/>
            <a:ext cx="8931563" cy="1948873"/>
          </a:xfrm>
          <a:prstGeom prst="rect">
            <a:avLst/>
          </a:prstGeom>
          <a:solidFill>
            <a:schemeClr val="tx2">
              <a:alpha val="3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dirty="0"/>
          </a:p>
        </p:txBody>
      </p:sp>
      <p:pic>
        <p:nvPicPr>
          <p:cNvPr id="24" name="图片 23" descr="C:\Users\111\Desktop\5fa55e857bb05.jpg5fa55e857bb05"/>
          <p:cNvPicPr>
            <a:picLocks noChangeAspect="1"/>
          </p:cNvPicPr>
          <p:nvPr/>
        </p:nvPicPr>
        <p:blipFill>
          <a:blip r:embed="rId3" cstate="screen">
            <a:extLst>
              <a:ext uri="{28A0092B-C50C-407E-A947-70E740481C1C}">
                <a14:useLocalDpi xmlns:a14="http://schemas.microsoft.com/office/drawing/2010/main"/>
              </a:ext>
            </a:extLst>
          </a:blip>
          <a:srcRect/>
          <a:stretch>
            <a:fillRect/>
          </a:stretch>
        </p:blipFill>
        <p:spPr>
          <a:xfrm>
            <a:off x="1569720" y="2706370"/>
            <a:ext cx="3885565" cy="1948815"/>
          </a:xfrm>
          <a:custGeom>
            <a:avLst/>
            <a:gdLst>
              <a:gd name="connsiteX0" fmla="*/ 0 w 4484254"/>
              <a:gd name="connsiteY0" fmla="*/ 0 h 1930400"/>
              <a:gd name="connsiteX1" fmla="*/ 4484254 w 4484254"/>
              <a:gd name="connsiteY1" fmla="*/ 0 h 1930400"/>
              <a:gd name="connsiteX2" fmla="*/ 4484254 w 4484254"/>
              <a:gd name="connsiteY2" fmla="*/ 1930400 h 1930400"/>
              <a:gd name="connsiteX3" fmla="*/ 0 w 4484254"/>
              <a:gd name="connsiteY3" fmla="*/ 1930400 h 1930400"/>
            </a:gdLst>
            <a:ahLst/>
            <a:cxnLst>
              <a:cxn ang="0">
                <a:pos x="connsiteX0" y="connsiteY0"/>
              </a:cxn>
              <a:cxn ang="0">
                <a:pos x="connsiteX1" y="connsiteY1"/>
              </a:cxn>
              <a:cxn ang="0">
                <a:pos x="connsiteX2" y="connsiteY2"/>
              </a:cxn>
              <a:cxn ang="0">
                <a:pos x="connsiteX3" y="connsiteY3"/>
              </a:cxn>
            </a:cxnLst>
            <a:rect l="l" t="t" r="r" b="b"/>
            <a:pathLst>
              <a:path w="4484254" h="1930400">
                <a:moveTo>
                  <a:pt x="0" y="0"/>
                </a:moveTo>
                <a:lnTo>
                  <a:pt x="4484254" y="0"/>
                </a:lnTo>
                <a:lnTo>
                  <a:pt x="4484254" y="1930400"/>
                </a:lnTo>
                <a:lnTo>
                  <a:pt x="0" y="1930400"/>
                </a:lnTo>
                <a:close/>
              </a:path>
            </a:pathLst>
          </a:custGeom>
        </p:spPr>
      </p:pic>
      <p:sp>
        <p:nvSpPr>
          <p:cNvPr id="7" name="矩形 6"/>
          <p:cNvSpPr/>
          <p:nvPr/>
        </p:nvSpPr>
        <p:spPr>
          <a:xfrm>
            <a:off x="2355273" y="1491673"/>
            <a:ext cx="1256146" cy="1930400"/>
          </a:xfrm>
          <a:prstGeom prst="rect">
            <a:avLst/>
          </a:prstGeom>
          <a:solidFill>
            <a:srgbClr val="D8B9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文本框 3"/>
          <p:cNvSpPr txBox="1"/>
          <p:nvPr/>
        </p:nvSpPr>
        <p:spPr>
          <a:xfrm>
            <a:off x="2685828" y="1676984"/>
            <a:ext cx="569387" cy="1754326"/>
          </a:xfrm>
          <a:prstGeom prst="rect">
            <a:avLst/>
          </a:prstGeom>
          <a:noFill/>
        </p:spPr>
        <p:txBody>
          <a:bodyPr wrap="none" rtlCol="0">
            <a:spAutoFit/>
          </a:bodyPr>
          <a:lstStyle/>
          <a:p>
            <a:r>
              <a:rPr lang="en-US" altLang="zh-CN" sz="5400" dirty="0">
                <a:solidFill>
                  <a:schemeClr val="bg1"/>
                </a:solidFill>
                <a:cs typeface="+mn-ea"/>
                <a:sym typeface="+mn-lt"/>
              </a:rPr>
              <a:t>0</a:t>
            </a:r>
          </a:p>
          <a:p>
            <a:r>
              <a:rPr lang="en-US" altLang="zh-CN" sz="5400" dirty="0">
                <a:solidFill>
                  <a:schemeClr val="bg1"/>
                </a:solidFill>
                <a:cs typeface="+mn-ea"/>
                <a:sym typeface="+mn-lt"/>
              </a:rPr>
              <a:t>3</a:t>
            </a:r>
            <a:endParaRPr lang="zh-CN" altLang="en-US" sz="5400" dirty="0">
              <a:solidFill>
                <a:schemeClr val="bg1"/>
              </a:solidFill>
              <a:cs typeface="+mn-ea"/>
              <a:sym typeface="+mn-lt"/>
            </a:endParaRPr>
          </a:p>
        </p:txBody>
      </p:sp>
      <p:sp>
        <p:nvSpPr>
          <p:cNvPr id="18" name="等腰三角形 17"/>
          <p:cNvSpPr/>
          <p:nvPr/>
        </p:nvSpPr>
        <p:spPr>
          <a:xfrm rot="16200000">
            <a:off x="5173345" y="3596640"/>
            <a:ext cx="326390" cy="237490"/>
          </a:xfrm>
          <a:prstGeom prst="triangle">
            <a:avLst/>
          </a:prstGeom>
          <a:solidFill>
            <a:srgbClr val="A8A9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文本框 2">
            <a:extLst>
              <a:ext uri="{FF2B5EF4-FFF2-40B4-BE49-F238E27FC236}">
                <a16:creationId xmlns:a16="http://schemas.microsoft.com/office/drawing/2014/main" id="{8CA84A98-6DB8-CB13-F6D1-DA115F984787}"/>
              </a:ext>
            </a:extLst>
          </p:cNvPr>
          <p:cNvSpPr txBox="1"/>
          <p:nvPr/>
        </p:nvSpPr>
        <p:spPr>
          <a:xfrm>
            <a:off x="5793953" y="3397831"/>
            <a:ext cx="7643002" cy="523220"/>
          </a:xfrm>
          <a:prstGeom prst="rect">
            <a:avLst/>
          </a:prstGeom>
          <a:noFill/>
        </p:spPr>
        <p:txBody>
          <a:bodyPr wrap="square">
            <a:spAutoFit/>
          </a:bodyPr>
          <a:lstStyle/>
          <a:p>
            <a:r>
              <a:rPr lang="zh-CN" altLang="en-US" sz="2800" dirty="0">
                <a:cs typeface="+mn-ea"/>
                <a:sym typeface="+mn-lt"/>
              </a:rPr>
              <a:t>浙江数字化发展面临的挑战</a:t>
            </a:r>
            <a:endParaRPr lang="zh-CN" altLang="en-US" sz="2800" dirty="0"/>
          </a:p>
        </p:txBody>
      </p:sp>
    </p:spTree>
    <p:custDataLst>
      <p:tags r:id="rId1"/>
    </p:custData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heckerboard(across)">
                                      <p:cBhvr>
                                        <p:cTn id="7" dur="500"/>
                                        <p:tgtEl>
                                          <p:spTgt spid="5"/>
                                        </p:tgtEl>
                                      </p:cBhvr>
                                    </p:animEffect>
                                  </p:childTnLst>
                                </p:cTn>
                              </p:par>
                            </p:childTnLst>
                          </p:cTn>
                        </p:par>
                        <p:par>
                          <p:cTn id="8" fill="hold">
                            <p:stCondLst>
                              <p:cond delay="500"/>
                            </p:stCondLst>
                            <p:childTnLst>
                              <p:par>
                                <p:cTn id="9" presetID="47" presetClass="entr" presetSubtype="0"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1000"/>
                                        <p:tgtEl>
                                          <p:spTgt spid="7"/>
                                        </p:tgtEl>
                                      </p:cBhvr>
                                    </p:animEffect>
                                    <p:anim calcmode="lin" valueType="num">
                                      <p:cBhvr>
                                        <p:cTn id="12" dur="1000" fill="hold"/>
                                        <p:tgtEl>
                                          <p:spTgt spid="7"/>
                                        </p:tgtEl>
                                        <p:attrNameLst>
                                          <p:attrName>ppt_x</p:attrName>
                                        </p:attrNameLst>
                                      </p:cBhvr>
                                      <p:tavLst>
                                        <p:tav tm="0">
                                          <p:val>
                                            <p:strVal val="#ppt_x"/>
                                          </p:val>
                                        </p:tav>
                                        <p:tav tm="100000">
                                          <p:val>
                                            <p:strVal val="#ppt_x"/>
                                          </p:val>
                                        </p:tav>
                                      </p:tavLst>
                                    </p:anim>
                                    <p:anim calcmode="lin" valueType="num">
                                      <p:cBhvr>
                                        <p:cTn id="13" dur="1000" fill="hold"/>
                                        <p:tgtEl>
                                          <p:spTgt spid="7"/>
                                        </p:tgtEl>
                                        <p:attrNameLst>
                                          <p:attrName>ppt_y</p:attrName>
                                        </p:attrNameLst>
                                      </p:cBhvr>
                                      <p:tavLst>
                                        <p:tav tm="0">
                                          <p:val>
                                            <p:strVal val="#ppt_y-.1"/>
                                          </p:val>
                                        </p:tav>
                                        <p:tav tm="100000">
                                          <p:val>
                                            <p:strVal val="#ppt_y"/>
                                          </p:val>
                                        </p:tav>
                                      </p:tavLst>
                                    </p:anim>
                                  </p:childTnLst>
                                </p:cTn>
                              </p:par>
                              <p:par>
                                <p:cTn id="14" presetID="47" presetClass="entr" presetSubtype="0" fill="hold" grpId="0" nodeType="with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fade">
                                      <p:cBhvr>
                                        <p:cTn id="16" dur="1000"/>
                                        <p:tgtEl>
                                          <p:spTgt spid="4"/>
                                        </p:tgtEl>
                                      </p:cBhvr>
                                    </p:animEffect>
                                    <p:anim calcmode="lin" valueType="num">
                                      <p:cBhvr>
                                        <p:cTn id="17" dur="1000" fill="hold"/>
                                        <p:tgtEl>
                                          <p:spTgt spid="4"/>
                                        </p:tgtEl>
                                        <p:attrNameLst>
                                          <p:attrName>ppt_x</p:attrName>
                                        </p:attrNameLst>
                                      </p:cBhvr>
                                      <p:tavLst>
                                        <p:tav tm="0">
                                          <p:val>
                                            <p:strVal val="#ppt_x"/>
                                          </p:val>
                                        </p:tav>
                                        <p:tav tm="100000">
                                          <p:val>
                                            <p:strVal val="#ppt_x"/>
                                          </p:val>
                                        </p:tav>
                                      </p:tavLst>
                                    </p:anim>
                                    <p:anim calcmode="lin" valueType="num">
                                      <p:cBhvr>
                                        <p:cTn id="18" dur="1000" fill="hold"/>
                                        <p:tgtEl>
                                          <p:spTgt spid="4"/>
                                        </p:tgtEl>
                                        <p:attrNameLst>
                                          <p:attrName>ppt_y</p:attrName>
                                        </p:attrNameLst>
                                      </p:cBhvr>
                                      <p:tavLst>
                                        <p:tav tm="0">
                                          <p:val>
                                            <p:strVal val="#ppt_y-.1"/>
                                          </p:val>
                                        </p:tav>
                                        <p:tav tm="100000">
                                          <p:val>
                                            <p:strVal val="#ppt_y"/>
                                          </p:val>
                                        </p:tav>
                                      </p:tavLst>
                                    </p:anim>
                                  </p:childTnLst>
                                </p:cTn>
                              </p:par>
                            </p:childTnLst>
                          </p:cTn>
                        </p:par>
                        <p:par>
                          <p:cTn id="19" fill="hold">
                            <p:stCondLst>
                              <p:cond delay="1500"/>
                            </p:stCondLst>
                            <p:childTnLst>
                              <p:par>
                                <p:cTn id="20" presetID="55" presetClass="entr" presetSubtype="0" fill="hold" grpId="0" nodeType="afterEffect">
                                  <p:stCondLst>
                                    <p:cond delay="0"/>
                                  </p:stCondLst>
                                  <p:childTnLst>
                                    <p:set>
                                      <p:cBhvr>
                                        <p:cTn id="21" dur="1" fill="hold">
                                          <p:stCondLst>
                                            <p:cond delay="0"/>
                                          </p:stCondLst>
                                        </p:cTn>
                                        <p:tgtEl>
                                          <p:spTgt spid="6"/>
                                        </p:tgtEl>
                                        <p:attrNameLst>
                                          <p:attrName>style.visibility</p:attrName>
                                        </p:attrNameLst>
                                      </p:cBhvr>
                                      <p:to>
                                        <p:strVal val="visible"/>
                                      </p:to>
                                    </p:set>
                                    <p:anim calcmode="lin" valueType="num">
                                      <p:cBhvr>
                                        <p:cTn id="22" dur="1000" fill="hold"/>
                                        <p:tgtEl>
                                          <p:spTgt spid="6"/>
                                        </p:tgtEl>
                                        <p:attrNameLst>
                                          <p:attrName>ppt_w</p:attrName>
                                        </p:attrNameLst>
                                      </p:cBhvr>
                                      <p:tavLst>
                                        <p:tav tm="0">
                                          <p:val>
                                            <p:strVal val="#ppt_w*0.70"/>
                                          </p:val>
                                        </p:tav>
                                        <p:tav tm="100000">
                                          <p:val>
                                            <p:strVal val="#ppt_w"/>
                                          </p:val>
                                        </p:tav>
                                      </p:tavLst>
                                    </p:anim>
                                    <p:anim calcmode="lin" valueType="num">
                                      <p:cBhvr>
                                        <p:cTn id="23" dur="1000" fill="hold"/>
                                        <p:tgtEl>
                                          <p:spTgt spid="6"/>
                                        </p:tgtEl>
                                        <p:attrNameLst>
                                          <p:attrName>ppt_h</p:attrName>
                                        </p:attrNameLst>
                                      </p:cBhvr>
                                      <p:tavLst>
                                        <p:tav tm="0">
                                          <p:val>
                                            <p:strVal val="#ppt_h"/>
                                          </p:val>
                                        </p:tav>
                                        <p:tav tm="100000">
                                          <p:val>
                                            <p:strVal val="#ppt_h"/>
                                          </p:val>
                                        </p:tav>
                                      </p:tavLst>
                                    </p:anim>
                                    <p:animEffect transition="in" filter="fade">
                                      <p:cBhvr>
                                        <p:cTn id="24" dur="1000"/>
                                        <p:tgtEl>
                                          <p:spTgt spid="6"/>
                                        </p:tgtEl>
                                      </p:cBhvr>
                                    </p:animEffect>
                                  </p:childTnLst>
                                </p:cTn>
                              </p:par>
                              <p:par>
                                <p:cTn id="25" presetID="55" presetClass="entr" presetSubtype="0" fill="hold" nodeType="withEffect">
                                  <p:stCondLst>
                                    <p:cond delay="0"/>
                                  </p:stCondLst>
                                  <p:childTnLst>
                                    <p:set>
                                      <p:cBhvr>
                                        <p:cTn id="26" dur="1" fill="hold">
                                          <p:stCondLst>
                                            <p:cond delay="0"/>
                                          </p:stCondLst>
                                        </p:cTn>
                                        <p:tgtEl>
                                          <p:spTgt spid="24"/>
                                        </p:tgtEl>
                                        <p:attrNameLst>
                                          <p:attrName>style.visibility</p:attrName>
                                        </p:attrNameLst>
                                      </p:cBhvr>
                                      <p:to>
                                        <p:strVal val="visible"/>
                                      </p:to>
                                    </p:set>
                                    <p:anim calcmode="lin" valueType="num">
                                      <p:cBhvr>
                                        <p:cTn id="27" dur="1000" fill="hold"/>
                                        <p:tgtEl>
                                          <p:spTgt spid="24"/>
                                        </p:tgtEl>
                                        <p:attrNameLst>
                                          <p:attrName>ppt_w</p:attrName>
                                        </p:attrNameLst>
                                      </p:cBhvr>
                                      <p:tavLst>
                                        <p:tav tm="0">
                                          <p:val>
                                            <p:strVal val="#ppt_w*0.70"/>
                                          </p:val>
                                        </p:tav>
                                        <p:tav tm="100000">
                                          <p:val>
                                            <p:strVal val="#ppt_w"/>
                                          </p:val>
                                        </p:tav>
                                      </p:tavLst>
                                    </p:anim>
                                    <p:anim calcmode="lin" valueType="num">
                                      <p:cBhvr>
                                        <p:cTn id="28" dur="1000" fill="hold"/>
                                        <p:tgtEl>
                                          <p:spTgt spid="24"/>
                                        </p:tgtEl>
                                        <p:attrNameLst>
                                          <p:attrName>ppt_h</p:attrName>
                                        </p:attrNameLst>
                                      </p:cBhvr>
                                      <p:tavLst>
                                        <p:tav tm="0">
                                          <p:val>
                                            <p:strVal val="#ppt_h"/>
                                          </p:val>
                                        </p:tav>
                                        <p:tav tm="100000">
                                          <p:val>
                                            <p:strVal val="#ppt_h"/>
                                          </p:val>
                                        </p:tav>
                                      </p:tavLst>
                                    </p:anim>
                                    <p:animEffect transition="in" filter="fade">
                                      <p:cBhvr>
                                        <p:cTn id="29" dur="1000"/>
                                        <p:tgtEl>
                                          <p:spTgt spid="24"/>
                                        </p:tgtEl>
                                      </p:cBhvr>
                                    </p:animEffect>
                                  </p:childTnLst>
                                </p:cTn>
                              </p:par>
                              <p:par>
                                <p:cTn id="30" presetID="55" presetClass="entr" presetSubtype="0" fill="hold" grpId="0" nodeType="withEffect">
                                  <p:stCondLst>
                                    <p:cond delay="0"/>
                                  </p:stCondLst>
                                  <p:childTnLst>
                                    <p:set>
                                      <p:cBhvr>
                                        <p:cTn id="31" dur="1" fill="hold">
                                          <p:stCondLst>
                                            <p:cond delay="0"/>
                                          </p:stCondLst>
                                        </p:cTn>
                                        <p:tgtEl>
                                          <p:spTgt spid="18"/>
                                        </p:tgtEl>
                                        <p:attrNameLst>
                                          <p:attrName>style.visibility</p:attrName>
                                        </p:attrNameLst>
                                      </p:cBhvr>
                                      <p:to>
                                        <p:strVal val="visible"/>
                                      </p:to>
                                    </p:set>
                                    <p:anim calcmode="lin" valueType="num">
                                      <p:cBhvr>
                                        <p:cTn id="32" dur="1000" fill="hold"/>
                                        <p:tgtEl>
                                          <p:spTgt spid="18"/>
                                        </p:tgtEl>
                                        <p:attrNameLst>
                                          <p:attrName>ppt_w</p:attrName>
                                        </p:attrNameLst>
                                      </p:cBhvr>
                                      <p:tavLst>
                                        <p:tav tm="0">
                                          <p:val>
                                            <p:strVal val="#ppt_w*0.70"/>
                                          </p:val>
                                        </p:tav>
                                        <p:tav tm="100000">
                                          <p:val>
                                            <p:strVal val="#ppt_w"/>
                                          </p:val>
                                        </p:tav>
                                      </p:tavLst>
                                    </p:anim>
                                    <p:anim calcmode="lin" valueType="num">
                                      <p:cBhvr>
                                        <p:cTn id="33" dur="1000" fill="hold"/>
                                        <p:tgtEl>
                                          <p:spTgt spid="18"/>
                                        </p:tgtEl>
                                        <p:attrNameLst>
                                          <p:attrName>ppt_h</p:attrName>
                                        </p:attrNameLst>
                                      </p:cBhvr>
                                      <p:tavLst>
                                        <p:tav tm="0">
                                          <p:val>
                                            <p:strVal val="#ppt_h"/>
                                          </p:val>
                                        </p:tav>
                                        <p:tav tm="100000">
                                          <p:val>
                                            <p:strVal val="#ppt_h"/>
                                          </p:val>
                                        </p:tav>
                                      </p:tavLst>
                                    </p:anim>
                                    <p:animEffect transition="in" filter="fade">
                                      <p:cBhvr>
                                        <p:cTn id="34" dur="10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6" grpId="0" bldLvl="0" animBg="1"/>
      <p:bldP spid="7" grpId="0" bldLvl="0" animBg="1"/>
      <p:bldP spid="4" grpId="0"/>
      <p:bldP spid="18" grpId="0" bldLvl="0" animBg="1"/>
    </p:bldLst>
  </p:timing>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rgbClr val="FFFFFF"/>
            </a:gs>
            <a:gs pos="80000">
              <a:srgbClr val="F0F0F0"/>
            </a:gs>
          </a:gsLst>
          <a:lin ang="0" scaled="0"/>
        </a:gradFill>
        <a:effectLst/>
      </p:bgPr>
    </p:bg>
    <p:spTree>
      <p:nvGrpSpPr>
        <p:cNvPr id="1" name=""/>
        <p:cNvGrpSpPr/>
        <p:nvPr/>
      </p:nvGrpSpPr>
      <p:grpSpPr>
        <a:xfrm>
          <a:off x="0" y="0"/>
          <a:ext cx="0" cy="0"/>
          <a:chOff x="0" y="0"/>
          <a:chExt cx="0" cy="0"/>
        </a:xfrm>
      </p:grpSpPr>
      <p:sp>
        <p:nvSpPr>
          <p:cNvPr id="2" name="矩形 1"/>
          <p:cNvSpPr/>
          <p:nvPr/>
        </p:nvSpPr>
        <p:spPr>
          <a:xfrm>
            <a:off x="436880" y="0"/>
            <a:ext cx="326390" cy="625475"/>
          </a:xfrm>
          <a:prstGeom prst="rect">
            <a:avLst/>
          </a:prstGeom>
          <a:solidFill>
            <a:srgbClr val="D8B9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7" name="文本框 36"/>
          <p:cNvSpPr txBox="1"/>
          <p:nvPr/>
        </p:nvSpPr>
        <p:spPr>
          <a:xfrm>
            <a:off x="977265" y="226695"/>
            <a:ext cx="2038985" cy="398780"/>
          </a:xfrm>
          <a:prstGeom prst="rect">
            <a:avLst/>
          </a:prstGeom>
          <a:noFill/>
        </p:spPr>
        <p:txBody>
          <a:bodyPr wrap="square" rtlCol="0">
            <a:spAutoFit/>
          </a:bodyPr>
          <a:lstStyle/>
          <a:p>
            <a:pPr algn="dist"/>
            <a:endParaRPr lang="zh-CN" altLang="en-US" sz="2000" dirty="0">
              <a:solidFill>
                <a:schemeClr val="tx1">
                  <a:lumMod val="65000"/>
                  <a:lumOff val="35000"/>
                </a:schemeClr>
              </a:solidFill>
              <a:cs typeface="+mn-ea"/>
              <a:sym typeface="+mn-lt"/>
            </a:endParaRPr>
          </a:p>
        </p:txBody>
      </p:sp>
      <p:sp>
        <p:nvSpPr>
          <p:cNvPr id="3" name="文本框 2"/>
          <p:cNvSpPr txBox="1"/>
          <p:nvPr/>
        </p:nvSpPr>
        <p:spPr>
          <a:xfrm>
            <a:off x="11061065" y="5988050"/>
            <a:ext cx="673735" cy="460375"/>
          </a:xfrm>
          <a:prstGeom prst="rect">
            <a:avLst/>
          </a:prstGeom>
          <a:noFill/>
        </p:spPr>
        <p:txBody>
          <a:bodyPr wrap="square" rtlCol="0">
            <a:spAutoFit/>
          </a:bodyPr>
          <a:lstStyle/>
          <a:p>
            <a:pPr algn="ctr"/>
            <a:r>
              <a:rPr lang="en-US" altLang="zh-CN" sz="2400" dirty="0">
                <a:solidFill>
                  <a:srgbClr val="D8B98D"/>
                </a:solidFill>
                <a:cs typeface="+mn-ea"/>
                <a:sym typeface="+mn-lt"/>
              </a:rPr>
              <a:t>04</a:t>
            </a:r>
          </a:p>
        </p:txBody>
      </p:sp>
      <p:grpSp>
        <p:nvGrpSpPr>
          <p:cNvPr id="27" name="组合 26">
            <a:extLst>
              <a:ext uri="{FF2B5EF4-FFF2-40B4-BE49-F238E27FC236}">
                <a16:creationId xmlns:a16="http://schemas.microsoft.com/office/drawing/2014/main" id="{0F26123F-4060-2258-7B7C-F423FD6A80CD}"/>
              </a:ext>
            </a:extLst>
          </p:cNvPr>
          <p:cNvGrpSpPr>
            <a:grpSpLocks noChangeAspect="1"/>
          </p:cNvGrpSpPr>
          <p:nvPr>
            <p:custDataLst>
              <p:tags r:id="rId2"/>
            </p:custDataLst>
          </p:nvPr>
        </p:nvGrpSpPr>
        <p:grpSpPr>
          <a:xfrm>
            <a:off x="246760" y="177617"/>
            <a:ext cx="11800696" cy="6110061"/>
            <a:chOff x="772326" y="1039038"/>
            <a:chExt cx="10698685" cy="4826302"/>
          </a:xfrm>
        </p:grpSpPr>
        <p:grpSp>
          <p:nvGrpSpPr>
            <p:cNvPr id="28" name="组合 27">
              <a:extLst>
                <a:ext uri="{FF2B5EF4-FFF2-40B4-BE49-F238E27FC236}">
                  <a16:creationId xmlns:a16="http://schemas.microsoft.com/office/drawing/2014/main" id="{6BE4E42F-59C2-4A3E-60FB-858EFE73885B}"/>
                </a:ext>
              </a:extLst>
            </p:cNvPr>
            <p:cNvGrpSpPr/>
            <p:nvPr/>
          </p:nvGrpSpPr>
          <p:grpSpPr>
            <a:xfrm>
              <a:off x="772326" y="1039038"/>
              <a:ext cx="4826302" cy="4826302"/>
              <a:chOff x="772326" y="1039038"/>
              <a:chExt cx="4826302" cy="4826302"/>
            </a:xfrm>
          </p:grpSpPr>
          <p:sp>
            <p:nvSpPr>
              <p:cNvPr id="55" name="0">
                <a:extLst>
                  <a:ext uri="{FF2B5EF4-FFF2-40B4-BE49-F238E27FC236}">
                    <a16:creationId xmlns:a16="http://schemas.microsoft.com/office/drawing/2014/main" id="{3E13E8A7-F7F3-E018-B79C-DE4102921927}"/>
                  </a:ext>
                </a:extLst>
              </p:cNvPr>
              <p:cNvSpPr/>
              <p:nvPr>
                <p:custDataLst>
                  <p:tags r:id="rId24"/>
                </p:custDataLst>
              </p:nvPr>
            </p:nvSpPr>
            <p:spPr>
              <a:xfrm>
                <a:off x="772326" y="1039038"/>
                <a:ext cx="4826302" cy="4826302"/>
              </a:xfrm>
              <a:prstGeom prst="arc">
                <a:avLst>
                  <a:gd name="adj1" fmla="val 15756771"/>
                  <a:gd name="adj2" fmla="val 5987644"/>
                </a:avLst>
              </a:prstGeom>
              <a:noFill/>
              <a:ln>
                <a:solidFill>
                  <a:schemeClr val="accent2">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57" name="组合 56">
                <a:extLst>
                  <a:ext uri="{FF2B5EF4-FFF2-40B4-BE49-F238E27FC236}">
                    <a16:creationId xmlns:a16="http://schemas.microsoft.com/office/drawing/2014/main" id="{90D9FBC2-813F-6BEA-1043-3BD177253DBF}"/>
                  </a:ext>
                </a:extLst>
              </p:cNvPr>
              <p:cNvGrpSpPr/>
              <p:nvPr/>
            </p:nvGrpSpPr>
            <p:grpSpPr>
              <a:xfrm>
                <a:off x="1126747" y="1393459"/>
                <a:ext cx="4117461" cy="4117461"/>
                <a:chOff x="474220" y="1079166"/>
                <a:chExt cx="5621780" cy="5621780"/>
              </a:xfrm>
            </p:grpSpPr>
            <p:sp>
              <p:nvSpPr>
                <p:cNvPr id="59" name="0">
                  <a:extLst>
                    <a:ext uri="{FF2B5EF4-FFF2-40B4-BE49-F238E27FC236}">
                      <a16:creationId xmlns:a16="http://schemas.microsoft.com/office/drawing/2014/main" id="{69745448-9541-5942-78D8-D87FDFD6741E}"/>
                    </a:ext>
                  </a:extLst>
                </p:cNvPr>
                <p:cNvSpPr/>
                <p:nvPr>
                  <p:custDataLst>
                    <p:tags r:id="rId25"/>
                  </p:custDataLst>
                </p:nvPr>
              </p:nvSpPr>
              <p:spPr>
                <a:xfrm>
                  <a:off x="474220" y="1079166"/>
                  <a:ext cx="5621780" cy="5621780"/>
                </a:xfrm>
                <a:prstGeom prst="ellipse">
                  <a:avLst/>
                </a:prstGeom>
                <a:solidFill>
                  <a:schemeClr val="accent2">
                    <a:lumMod val="20000"/>
                    <a:lumOff val="8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60" name="0">
                  <a:extLst>
                    <a:ext uri="{FF2B5EF4-FFF2-40B4-BE49-F238E27FC236}">
                      <a16:creationId xmlns:a16="http://schemas.microsoft.com/office/drawing/2014/main" id="{D6436C67-07FB-36A8-C726-6C25767B84C7}"/>
                    </a:ext>
                  </a:extLst>
                </p:cNvPr>
                <p:cNvSpPr/>
                <p:nvPr>
                  <p:custDataLst>
                    <p:tags r:id="rId26"/>
                  </p:custDataLst>
                </p:nvPr>
              </p:nvSpPr>
              <p:spPr>
                <a:xfrm>
                  <a:off x="893334" y="1498280"/>
                  <a:ext cx="4783551" cy="4783551"/>
                </a:xfrm>
                <a:prstGeom prst="ellipse">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61" name="0">
                  <a:extLst>
                    <a:ext uri="{FF2B5EF4-FFF2-40B4-BE49-F238E27FC236}">
                      <a16:creationId xmlns:a16="http://schemas.microsoft.com/office/drawing/2014/main" id="{36027642-711F-2950-D343-04BAE40F258A}"/>
                    </a:ext>
                  </a:extLst>
                </p:cNvPr>
                <p:cNvSpPr/>
                <p:nvPr>
                  <p:custDataLst>
                    <p:tags r:id="rId27"/>
                  </p:custDataLst>
                </p:nvPr>
              </p:nvSpPr>
              <p:spPr>
                <a:xfrm>
                  <a:off x="785888" y="1910796"/>
                  <a:ext cx="5245686" cy="39585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grpSp>
        <p:grpSp>
          <p:nvGrpSpPr>
            <p:cNvPr id="29" name="组合 28">
              <a:extLst>
                <a:ext uri="{FF2B5EF4-FFF2-40B4-BE49-F238E27FC236}">
                  <a16:creationId xmlns:a16="http://schemas.microsoft.com/office/drawing/2014/main" id="{E2970DCB-639C-1869-548F-312FC042490D}"/>
                </a:ext>
              </a:extLst>
            </p:cNvPr>
            <p:cNvGrpSpPr>
              <a:grpSpLocks/>
            </p:cNvGrpSpPr>
            <p:nvPr/>
          </p:nvGrpSpPr>
          <p:grpSpPr>
            <a:xfrm>
              <a:off x="4930576" y="1599466"/>
              <a:ext cx="6107835" cy="830098"/>
              <a:chOff x="3161107" y="627676"/>
              <a:chExt cx="6107835" cy="830098"/>
            </a:xfrm>
          </p:grpSpPr>
          <p:grpSp>
            <p:nvGrpSpPr>
              <p:cNvPr id="47" name="组合 46">
                <a:extLst>
                  <a:ext uri="{FF2B5EF4-FFF2-40B4-BE49-F238E27FC236}">
                    <a16:creationId xmlns:a16="http://schemas.microsoft.com/office/drawing/2014/main" id="{F679AF4A-9CAC-E207-98C7-377D405B0C32}"/>
                  </a:ext>
                </a:extLst>
              </p:cNvPr>
              <p:cNvGrpSpPr/>
              <p:nvPr/>
            </p:nvGrpSpPr>
            <p:grpSpPr>
              <a:xfrm>
                <a:off x="3161107" y="820326"/>
                <a:ext cx="358401" cy="358401"/>
                <a:chOff x="3161107" y="820326"/>
                <a:chExt cx="358401" cy="358401"/>
              </a:xfrm>
            </p:grpSpPr>
            <p:sp>
              <p:nvSpPr>
                <p:cNvPr id="53" name="1">
                  <a:extLst>
                    <a:ext uri="{FF2B5EF4-FFF2-40B4-BE49-F238E27FC236}">
                      <a16:creationId xmlns:a16="http://schemas.microsoft.com/office/drawing/2014/main" id="{4E21BFC6-AEDC-61A0-FBA3-145856ED863E}"/>
                    </a:ext>
                  </a:extLst>
                </p:cNvPr>
                <p:cNvSpPr/>
                <p:nvPr>
                  <p:custDataLst>
                    <p:tags r:id="rId22"/>
                  </p:custDataLst>
                </p:nvPr>
              </p:nvSpPr>
              <p:spPr>
                <a:xfrm flipV="1">
                  <a:off x="3161107" y="820326"/>
                  <a:ext cx="358401" cy="358401"/>
                </a:xfrm>
                <a:prstGeom prst="ellipse">
                  <a:avLst/>
                </a:prstGeom>
                <a:solidFill>
                  <a:schemeClr val="accent2">
                    <a:lumMod val="20000"/>
                    <a:lumOff val="8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1">
                  <a:extLst>
                    <a:ext uri="{FF2B5EF4-FFF2-40B4-BE49-F238E27FC236}">
                      <a16:creationId xmlns:a16="http://schemas.microsoft.com/office/drawing/2014/main" id="{5EADDDCE-625D-3CFB-5307-EE8DF13250F6}"/>
                    </a:ext>
                  </a:extLst>
                </p:cNvPr>
                <p:cNvSpPr/>
                <p:nvPr>
                  <p:custDataLst>
                    <p:tags r:id="rId23"/>
                  </p:custDataLst>
                </p:nvPr>
              </p:nvSpPr>
              <p:spPr>
                <a:xfrm flipV="1">
                  <a:off x="3253062" y="912281"/>
                  <a:ext cx="174490" cy="17449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48" name="1">
                <a:extLst>
                  <a:ext uri="{FF2B5EF4-FFF2-40B4-BE49-F238E27FC236}">
                    <a16:creationId xmlns:a16="http://schemas.microsoft.com/office/drawing/2014/main" id="{B6D11A55-A84D-E6B1-AC57-F3BEEF0DD895}"/>
                  </a:ext>
                </a:extLst>
              </p:cNvPr>
              <p:cNvCxnSpPr>
                <a:cxnSpLocks/>
              </p:cNvCxnSpPr>
              <p:nvPr>
                <p:custDataLst>
                  <p:tags r:id="rId17"/>
                </p:custDataLst>
              </p:nvPr>
            </p:nvCxnSpPr>
            <p:spPr>
              <a:xfrm>
                <a:off x="3284661" y="998901"/>
                <a:ext cx="1864094" cy="0"/>
              </a:xfrm>
              <a:prstGeom prst="line">
                <a:avLst/>
              </a:prstGeom>
              <a:ln>
                <a:solidFill>
                  <a:schemeClr val="accent2">
                    <a:alpha val="50000"/>
                  </a:schemeClr>
                </a:solidFill>
              </a:ln>
            </p:spPr>
            <p:style>
              <a:lnRef idx="1">
                <a:schemeClr val="accent1"/>
              </a:lnRef>
              <a:fillRef idx="0">
                <a:schemeClr val="accent1"/>
              </a:fillRef>
              <a:effectRef idx="0">
                <a:schemeClr val="accent1"/>
              </a:effectRef>
              <a:fontRef idx="minor">
                <a:schemeClr val="tx1"/>
              </a:fontRef>
            </p:style>
          </p:cxnSp>
          <p:sp>
            <p:nvSpPr>
              <p:cNvPr id="49" name="1">
                <a:extLst>
                  <a:ext uri="{FF2B5EF4-FFF2-40B4-BE49-F238E27FC236}">
                    <a16:creationId xmlns:a16="http://schemas.microsoft.com/office/drawing/2014/main" id="{C6A2E15D-9206-04B6-5EB1-9ED1601E6099}"/>
                  </a:ext>
                </a:extLst>
              </p:cNvPr>
              <p:cNvSpPr/>
              <p:nvPr>
                <p:custDataLst>
                  <p:tags r:id="rId18"/>
                </p:custDataLst>
              </p:nvPr>
            </p:nvSpPr>
            <p:spPr>
              <a:xfrm>
                <a:off x="4741852" y="627676"/>
                <a:ext cx="4527090" cy="743701"/>
              </a:xfrm>
              <a:prstGeom prst="roundRect">
                <a:avLst>
                  <a:gd name="adj" fmla="val 50000"/>
                </a:avLst>
              </a:prstGeom>
              <a:solidFill>
                <a:schemeClr val="accent2">
                  <a:lumMod val="20000"/>
                  <a:lumOff val="8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Body-1">
                <a:extLst>
                  <a:ext uri="{FF2B5EF4-FFF2-40B4-BE49-F238E27FC236}">
                    <a16:creationId xmlns:a16="http://schemas.microsoft.com/office/drawing/2014/main" id="{D65AF79C-4742-7251-5D44-CC852F137A15}"/>
                  </a:ext>
                </a:extLst>
              </p:cNvPr>
              <p:cNvSpPr txBox="1"/>
              <p:nvPr>
                <p:custDataLst>
                  <p:tags r:id="rId19"/>
                </p:custDataLst>
              </p:nvPr>
            </p:nvSpPr>
            <p:spPr>
              <a:xfrm>
                <a:off x="5508267" y="649430"/>
                <a:ext cx="3669196" cy="808344"/>
              </a:xfrm>
              <a:prstGeom prst="rect">
                <a:avLst/>
              </a:prstGeom>
              <a:noFill/>
            </p:spPr>
            <p:txBody>
              <a:bodyPr wrap="square" rtlCol="0">
                <a:spAutoFit/>
              </a:bodyPr>
              <a:lstStyle/>
              <a:p>
                <a:pPr marR="0" lvl="0" defTabSz="913765" rtl="0" eaLnBrk="1" fontAlgn="auto" latinLnBrk="0" hangingPunct="1">
                  <a:lnSpc>
                    <a:spcPct val="150000"/>
                  </a:lnSpc>
                  <a:buClrTx/>
                  <a:buSzPct val="100000"/>
                  <a:defRPr/>
                </a:pPr>
                <a:r>
                  <a:rPr kumimoji="0" lang="zh-CN" altLang="en-US" sz="1400" b="0" i="0" u="none" strike="noStrike" kern="1200" cap="none" spc="0" normalizeH="0" baseline="0" noProof="0" dirty="0">
                    <a:ln>
                      <a:noFill/>
                    </a:ln>
                    <a:effectLst/>
                    <a:uLnTx/>
                    <a:uFillTx/>
                  </a:rPr>
                  <a:t>由于数字化投入成本较高、投资回收期较长，浙江省部分地区的传统行业对于数字化投入的积极性不高，中小企业缺乏数字化转型的内生动力</a:t>
                </a:r>
                <a:endParaRPr kumimoji="0" lang="en-GB" sz="1400" b="0" i="0" u="none" strike="noStrike" kern="1200" cap="none" spc="0" normalizeH="0" baseline="0" noProof="0" dirty="0">
                  <a:ln>
                    <a:noFill/>
                  </a:ln>
                  <a:effectLst/>
                  <a:uLnTx/>
                  <a:uFillTx/>
                </a:endParaRPr>
              </a:p>
            </p:txBody>
          </p:sp>
          <p:sp>
            <p:nvSpPr>
              <p:cNvPr id="51" name="1">
                <a:extLst>
                  <a:ext uri="{FF2B5EF4-FFF2-40B4-BE49-F238E27FC236}">
                    <a16:creationId xmlns:a16="http://schemas.microsoft.com/office/drawing/2014/main" id="{03218961-B712-34C4-2B15-C36BAFCB6D7F}"/>
                  </a:ext>
                </a:extLst>
              </p:cNvPr>
              <p:cNvSpPr/>
              <p:nvPr>
                <p:custDataLst>
                  <p:tags r:id="rId20"/>
                </p:custDataLst>
              </p:nvPr>
            </p:nvSpPr>
            <p:spPr>
              <a:xfrm>
                <a:off x="4833332" y="700260"/>
                <a:ext cx="598533" cy="59853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2" name="Index-1">
                <a:extLst>
                  <a:ext uri="{FF2B5EF4-FFF2-40B4-BE49-F238E27FC236}">
                    <a16:creationId xmlns:a16="http://schemas.microsoft.com/office/drawing/2014/main" id="{37CBF8C6-AB68-C357-8129-EC60041DF479}"/>
                  </a:ext>
                </a:extLst>
              </p:cNvPr>
              <p:cNvSpPr txBox="1"/>
              <p:nvPr>
                <p:custDataLst>
                  <p:tags r:id="rId21"/>
                </p:custDataLst>
              </p:nvPr>
            </p:nvSpPr>
            <p:spPr>
              <a:xfrm>
                <a:off x="4912025" y="814860"/>
                <a:ext cx="441146" cy="369332"/>
              </a:xfrm>
              <a:prstGeom prst="rect">
                <a:avLst/>
              </a:prstGeom>
              <a:noFill/>
            </p:spPr>
            <p:txBody>
              <a:bodyPr wrap="none" rtlCol="0">
                <a:spAutoFit/>
              </a:bodyPr>
              <a:lstStyle/>
              <a:p>
                <a:r>
                  <a:rPr lang="en-US" altLang="zh-CN" b="1" dirty="0">
                    <a:solidFill>
                      <a:schemeClr val="bg1"/>
                    </a:solidFill>
                  </a:rPr>
                  <a:t>01</a:t>
                </a:r>
                <a:endParaRPr lang="zh-CN" altLang="en-US" b="1" dirty="0">
                  <a:solidFill>
                    <a:schemeClr val="bg1"/>
                  </a:solidFill>
                </a:endParaRPr>
              </a:p>
            </p:txBody>
          </p:sp>
        </p:grpSp>
        <p:grpSp>
          <p:nvGrpSpPr>
            <p:cNvPr id="30" name="组合 29">
              <a:extLst>
                <a:ext uri="{FF2B5EF4-FFF2-40B4-BE49-F238E27FC236}">
                  <a16:creationId xmlns:a16="http://schemas.microsoft.com/office/drawing/2014/main" id="{F9D43F24-D2BA-7F9E-1966-E6E342F90F21}"/>
                </a:ext>
              </a:extLst>
            </p:cNvPr>
            <p:cNvGrpSpPr>
              <a:grpSpLocks/>
            </p:cNvGrpSpPr>
            <p:nvPr/>
          </p:nvGrpSpPr>
          <p:grpSpPr>
            <a:xfrm>
              <a:off x="5430763" y="3057151"/>
              <a:ext cx="6040248" cy="830098"/>
              <a:chOff x="4930576" y="1599466"/>
              <a:chExt cx="6107835" cy="830098"/>
            </a:xfrm>
          </p:grpSpPr>
          <p:sp>
            <p:nvSpPr>
              <p:cNvPr id="40" name="2">
                <a:extLst>
                  <a:ext uri="{FF2B5EF4-FFF2-40B4-BE49-F238E27FC236}">
                    <a16:creationId xmlns:a16="http://schemas.microsoft.com/office/drawing/2014/main" id="{7D3AA16F-B041-BF97-3BB3-CB4C9C50B5A5}"/>
                  </a:ext>
                </a:extLst>
              </p:cNvPr>
              <p:cNvSpPr/>
              <p:nvPr>
                <p:custDataLst>
                  <p:tags r:id="rId10"/>
                </p:custDataLst>
              </p:nvPr>
            </p:nvSpPr>
            <p:spPr>
              <a:xfrm flipV="1">
                <a:off x="4930576" y="1792116"/>
                <a:ext cx="358401" cy="358401"/>
              </a:xfrm>
              <a:prstGeom prst="ellipse">
                <a:avLst/>
              </a:prstGeom>
              <a:solidFill>
                <a:schemeClr val="accent2">
                  <a:lumMod val="20000"/>
                  <a:lumOff val="8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2">
                <a:extLst>
                  <a:ext uri="{FF2B5EF4-FFF2-40B4-BE49-F238E27FC236}">
                    <a16:creationId xmlns:a16="http://schemas.microsoft.com/office/drawing/2014/main" id="{513FD4A7-DFA5-1A6E-5156-DB5A1440370A}"/>
                  </a:ext>
                </a:extLst>
              </p:cNvPr>
              <p:cNvSpPr/>
              <p:nvPr>
                <p:custDataLst>
                  <p:tags r:id="rId11"/>
                </p:custDataLst>
              </p:nvPr>
            </p:nvSpPr>
            <p:spPr>
              <a:xfrm flipV="1">
                <a:off x="5022531" y="1884071"/>
                <a:ext cx="174490" cy="17449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2" name="2">
                <a:extLst>
                  <a:ext uri="{FF2B5EF4-FFF2-40B4-BE49-F238E27FC236}">
                    <a16:creationId xmlns:a16="http://schemas.microsoft.com/office/drawing/2014/main" id="{B505E9D5-03CE-0416-1681-CBD290B8256B}"/>
                  </a:ext>
                </a:extLst>
              </p:cNvPr>
              <p:cNvCxnSpPr>
                <a:cxnSpLocks/>
              </p:cNvCxnSpPr>
              <p:nvPr>
                <p:custDataLst>
                  <p:tags r:id="rId12"/>
                </p:custDataLst>
              </p:nvPr>
            </p:nvCxnSpPr>
            <p:spPr>
              <a:xfrm>
                <a:off x="5054130" y="1970691"/>
                <a:ext cx="1864094" cy="0"/>
              </a:xfrm>
              <a:prstGeom prst="line">
                <a:avLst/>
              </a:prstGeom>
              <a:ln>
                <a:solidFill>
                  <a:schemeClr val="accent2">
                    <a:alpha val="50000"/>
                  </a:schemeClr>
                </a:solidFill>
              </a:ln>
            </p:spPr>
            <p:style>
              <a:lnRef idx="1">
                <a:schemeClr val="accent1"/>
              </a:lnRef>
              <a:fillRef idx="0">
                <a:schemeClr val="accent1"/>
              </a:fillRef>
              <a:effectRef idx="0">
                <a:schemeClr val="accent1"/>
              </a:effectRef>
              <a:fontRef idx="minor">
                <a:schemeClr val="tx1"/>
              </a:fontRef>
            </p:style>
          </p:cxnSp>
          <p:sp>
            <p:nvSpPr>
              <p:cNvPr id="43" name="2">
                <a:extLst>
                  <a:ext uri="{FF2B5EF4-FFF2-40B4-BE49-F238E27FC236}">
                    <a16:creationId xmlns:a16="http://schemas.microsoft.com/office/drawing/2014/main" id="{1D60F698-BEF6-0DF2-4EA0-C1F1ED5E955A}"/>
                  </a:ext>
                </a:extLst>
              </p:cNvPr>
              <p:cNvSpPr/>
              <p:nvPr>
                <p:custDataLst>
                  <p:tags r:id="rId13"/>
                </p:custDataLst>
              </p:nvPr>
            </p:nvSpPr>
            <p:spPr>
              <a:xfrm>
                <a:off x="6511321" y="1599466"/>
                <a:ext cx="4527090" cy="743701"/>
              </a:xfrm>
              <a:prstGeom prst="roundRect">
                <a:avLst>
                  <a:gd name="adj" fmla="val 50000"/>
                </a:avLst>
              </a:prstGeom>
              <a:solidFill>
                <a:schemeClr val="accent2">
                  <a:lumMod val="20000"/>
                  <a:lumOff val="8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Body-2">
                <a:extLst>
                  <a:ext uri="{FF2B5EF4-FFF2-40B4-BE49-F238E27FC236}">
                    <a16:creationId xmlns:a16="http://schemas.microsoft.com/office/drawing/2014/main" id="{5124FC72-7454-1115-32EF-B8D7BDE2B3AD}"/>
                  </a:ext>
                </a:extLst>
              </p:cNvPr>
              <p:cNvSpPr txBox="1"/>
              <p:nvPr>
                <p:custDataLst>
                  <p:tags r:id="rId14"/>
                </p:custDataLst>
              </p:nvPr>
            </p:nvSpPr>
            <p:spPr>
              <a:xfrm>
                <a:off x="7277736" y="1621220"/>
                <a:ext cx="3669196" cy="808344"/>
              </a:xfrm>
              <a:prstGeom prst="rect">
                <a:avLst/>
              </a:prstGeom>
              <a:noFill/>
            </p:spPr>
            <p:txBody>
              <a:bodyPr wrap="square" rtlCol="0">
                <a:spAutoFit/>
              </a:bodyPr>
              <a:lstStyle/>
              <a:p>
                <a:pPr marR="0" lvl="0" defTabSz="913765" rtl="0" eaLnBrk="1" fontAlgn="auto" latinLnBrk="0" hangingPunct="1">
                  <a:lnSpc>
                    <a:spcPct val="150000"/>
                  </a:lnSpc>
                  <a:buClrTx/>
                  <a:buSzPct val="100000"/>
                  <a:defRPr/>
                </a:pPr>
                <a:r>
                  <a:rPr kumimoji="0" lang="zh-CN" altLang="en-US" sz="1400" b="0" i="0" u="none" strike="noStrike" kern="1200" cap="none" spc="0" normalizeH="0" baseline="0" noProof="0" dirty="0">
                    <a:ln>
                      <a:noFill/>
                    </a:ln>
                    <a:effectLst/>
                    <a:uLnTx/>
                    <a:uFillTx/>
                  </a:rPr>
                  <a:t>浙江省在数字前沿技术创新领域起步较晚，存在高端制造业产业层次不足、企业吸附资本能力不足等问题。</a:t>
                </a:r>
                <a:endParaRPr kumimoji="0" lang="en-GB" sz="1400" b="0" i="0" u="none" strike="noStrike" kern="1200" cap="none" spc="0" normalizeH="0" baseline="0" noProof="0" dirty="0">
                  <a:ln>
                    <a:noFill/>
                  </a:ln>
                  <a:effectLst/>
                  <a:uLnTx/>
                  <a:uFillTx/>
                </a:endParaRPr>
              </a:p>
            </p:txBody>
          </p:sp>
          <p:sp>
            <p:nvSpPr>
              <p:cNvPr id="45" name="2">
                <a:extLst>
                  <a:ext uri="{FF2B5EF4-FFF2-40B4-BE49-F238E27FC236}">
                    <a16:creationId xmlns:a16="http://schemas.microsoft.com/office/drawing/2014/main" id="{9B40C8E4-396D-41F0-471C-B46C40C22D36}"/>
                  </a:ext>
                </a:extLst>
              </p:cNvPr>
              <p:cNvSpPr/>
              <p:nvPr>
                <p:custDataLst>
                  <p:tags r:id="rId15"/>
                </p:custDataLst>
              </p:nvPr>
            </p:nvSpPr>
            <p:spPr>
              <a:xfrm>
                <a:off x="6602801" y="1672050"/>
                <a:ext cx="598533" cy="59853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6" name="Index-2">
                <a:extLst>
                  <a:ext uri="{FF2B5EF4-FFF2-40B4-BE49-F238E27FC236}">
                    <a16:creationId xmlns:a16="http://schemas.microsoft.com/office/drawing/2014/main" id="{01E06371-763A-B639-ABA7-8D76286A33EF}"/>
                  </a:ext>
                </a:extLst>
              </p:cNvPr>
              <p:cNvSpPr txBox="1"/>
              <p:nvPr>
                <p:custDataLst>
                  <p:tags r:id="rId16"/>
                </p:custDataLst>
              </p:nvPr>
            </p:nvSpPr>
            <p:spPr>
              <a:xfrm>
                <a:off x="6681494" y="1786650"/>
                <a:ext cx="441146" cy="369332"/>
              </a:xfrm>
              <a:prstGeom prst="rect">
                <a:avLst/>
              </a:prstGeom>
              <a:noFill/>
            </p:spPr>
            <p:txBody>
              <a:bodyPr wrap="none" rtlCol="0">
                <a:spAutoFit/>
              </a:bodyPr>
              <a:lstStyle/>
              <a:p>
                <a:r>
                  <a:rPr lang="en-US" altLang="zh-CN" b="1" dirty="0">
                    <a:solidFill>
                      <a:schemeClr val="bg1"/>
                    </a:solidFill>
                  </a:rPr>
                  <a:t>02</a:t>
                </a:r>
                <a:endParaRPr lang="zh-CN" altLang="en-US" b="1" dirty="0">
                  <a:solidFill>
                    <a:schemeClr val="bg1"/>
                  </a:solidFill>
                </a:endParaRPr>
              </a:p>
            </p:txBody>
          </p:sp>
        </p:grpSp>
        <p:grpSp>
          <p:nvGrpSpPr>
            <p:cNvPr id="31" name="组合 30">
              <a:extLst>
                <a:ext uri="{FF2B5EF4-FFF2-40B4-BE49-F238E27FC236}">
                  <a16:creationId xmlns:a16="http://schemas.microsoft.com/office/drawing/2014/main" id="{BC977365-5D0B-290E-FCFE-CCF86C03A17F}"/>
                </a:ext>
              </a:extLst>
            </p:cNvPr>
            <p:cNvGrpSpPr>
              <a:grpSpLocks/>
            </p:cNvGrpSpPr>
            <p:nvPr/>
          </p:nvGrpSpPr>
          <p:grpSpPr>
            <a:xfrm>
              <a:off x="4959303" y="4514836"/>
              <a:ext cx="6050380" cy="743701"/>
              <a:chOff x="5366350" y="2571256"/>
              <a:chExt cx="6053325" cy="743701"/>
            </a:xfrm>
          </p:grpSpPr>
          <p:sp>
            <p:nvSpPr>
              <p:cNvPr id="32" name="3">
                <a:extLst>
                  <a:ext uri="{FF2B5EF4-FFF2-40B4-BE49-F238E27FC236}">
                    <a16:creationId xmlns:a16="http://schemas.microsoft.com/office/drawing/2014/main" id="{4EAC2DA6-4C07-B517-F0EA-DE1D5EE1818D}"/>
                  </a:ext>
                </a:extLst>
              </p:cNvPr>
              <p:cNvSpPr/>
              <p:nvPr>
                <p:custDataLst>
                  <p:tags r:id="rId3"/>
                </p:custDataLst>
              </p:nvPr>
            </p:nvSpPr>
            <p:spPr>
              <a:xfrm>
                <a:off x="6892585" y="2571256"/>
                <a:ext cx="4527090" cy="743701"/>
              </a:xfrm>
              <a:prstGeom prst="roundRect">
                <a:avLst>
                  <a:gd name="adj" fmla="val 50000"/>
                </a:avLst>
              </a:prstGeom>
              <a:solidFill>
                <a:schemeClr val="accent2">
                  <a:lumMod val="20000"/>
                  <a:lumOff val="8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3">
                <a:extLst>
                  <a:ext uri="{FF2B5EF4-FFF2-40B4-BE49-F238E27FC236}">
                    <a16:creationId xmlns:a16="http://schemas.microsoft.com/office/drawing/2014/main" id="{F421C7B5-D5DF-0F55-8A6D-0E785225306E}"/>
                  </a:ext>
                </a:extLst>
              </p:cNvPr>
              <p:cNvSpPr/>
              <p:nvPr>
                <p:custDataLst>
                  <p:tags r:id="rId4"/>
                </p:custDataLst>
              </p:nvPr>
            </p:nvSpPr>
            <p:spPr>
              <a:xfrm flipV="1">
                <a:off x="5366350" y="2760955"/>
                <a:ext cx="358401" cy="358401"/>
              </a:xfrm>
              <a:prstGeom prst="ellipse">
                <a:avLst/>
              </a:prstGeom>
              <a:solidFill>
                <a:schemeClr val="accent2">
                  <a:lumMod val="20000"/>
                  <a:lumOff val="8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3">
                <a:extLst>
                  <a:ext uri="{FF2B5EF4-FFF2-40B4-BE49-F238E27FC236}">
                    <a16:creationId xmlns:a16="http://schemas.microsoft.com/office/drawing/2014/main" id="{3ACAD00F-063B-D7C2-BE65-65E09BDCB963}"/>
                  </a:ext>
                </a:extLst>
              </p:cNvPr>
              <p:cNvSpPr/>
              <p:nvPr>
                <p:custDataLst>
                  <p:tags r:id="rId5"/>
                </p:custDataLst>
              </p:nvPr>
            </p:nvSpPr>
            <p:spPr>
              <a:xfrm flipV="1">
                <a:off x="5458305" y="2852910"/>
                <a:ext cx="174490" cy="17449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5" name="3">
                <a:extLst>
                  <a:ext uri="{FF2B5EF4-FFF2-40B4-BE49-F238E27FC236}">
                    <a16:creationId xmlns:a16="http://schemas.microsoft.com/office/drawing/2014/main" id="{465667FF-ACA4-80BA-12C7-9307A4AF425C}"/>
                  </a:ext>
                </a:extLst>
              </p:cNvPr>
              <p:cNvCxnSpPr>
                <a:cxnSpLocks/>
              </p:cNvCxnSpPr>
              <p:nvPr>
                <p:custDataLst>
                  <p:tags r:id="rId6"/>
                </p:custDataLst>
              </p:nvPr>
            </p:nvCxnSpPr>
            <p:spPr>
              <a:xfrm>
                <a:off x="5489904" y="2939530"/>
                <a:ext cx="1864094" cy="0"/>
              </a:xfrm>
              <a:prstGeom prst="line">
                <a:avLst/>
              </a:prstGeom>
              <a:ln>
                <a:solidFill>
                  <a:schemeClr val="accent2">
                    <a:alpha val="50000"/>
                  </a:schemeClr>
                </a:solidFill>
              </a:ln>
            </p:spPr>
            <p:style>
              <a:lnRef idx="1">
                <a:schemeClr val="accent1"/>
              </a:lnRef>
              <a:fillRef idx="0">
                <a:schemeClr val="accent1"/>
              </a:fillRef>
              <a:effectRef idx="0">
                <a:schemeClr val="accent1"/>
              </a:effectRef>
              <a:fontRef idx="minor">
                <a:schemeClr val="tx1"/>
              </a:fontRef>
            </p:style>
          </p:cxnSp>
          <p:sp>
            <p:nvSpPr>
              <p:cNvPr id="36" name="Body-3">
                <a:extLst>
                  <a:ext uri="{FF2B5EF4-FFF2-40B4-BE49-F238E27FC236}">
                    <a16:creationId xmlns:a16="http://schemas.microsoft.com/office/drawing/2014/main" id="{71D2EBEF-D3F2-070C-32BC-AEF7B6AA76C3}"/>
                  </a:ext>
                </a:extLst>
              </p:cNvPr>
              <p:cNvSpPr txBox="1"/>
              <p:nvPr>
                <p:custDataLst>
                  <p:tags r:id="rId7"/>
                </p:custDataLst>
              </p:nvPr>
            </p:nvSpPr>
            <p:spPr>
              <a:xfrm>
                <a:off x="7659000" y="2593010"/>
                <a:ext cx="3669196" cy="553077"/>
              </a:xfrm>
              <a:prstGeom prst="rect">
                <a:avLst/>
              </a:prstGeom>
              <a:noFill/>
            </p:spPr>
            <p:txBody>
              <a:bodyPr wrap="square" rtlCol="0">
                <a:spAutoFit/>
              </a:bodyPr>
              <a:lstStyle/>
              <a:p>
                <a:pPr marR="0" lvl="0" defTabSz="913765" rtl="0" eaLnBrk="1" fontAlgn="auto" latinLnBrk="0" hangingPunct="1">
                  <a:lnSpc>
                    <a:spcPct val="150000"/>
                  </a:lnSpc>
                  <a:buClrTx/>
                  <a:buSzPct val="100000"/>
                  <a:defRPr/>
                </a:pPr>
                <a:r>
                  <a:rPr kumimoji="0" lang="zh-CN" altLang="en-US" sz="1400" b="0" i="0" u="none" strike="noStrike" kern="1200" cap="none" spc="0" normalizeH="0" baseline="0" noProof="0" dirty="0">
                    <a:ln>
                      <a:noFill/>
                    </a:ln>
                    <a:effectLst/>
                    <a:uLnTx/>
                    <a:uFillTx/>
                  </a:rPr>
                  <a:t>关键技术领域存在数字人才缺口，数字人才分布不均衡</a:t>
                </a:r>
                <a:endParaRPr kumimoji="0" lang="en-GB" sz="1400" b="0" i="0" u="none" strike="noStrike" kern="1200" cap="none" spc="0" normalizeH="0" baseline="0" noProof="0" dirty="0">
                  <a:ln>
                    <a:noFill/>
                  </a:ln>
                  <a:effectLst/>
                  <a:uLnTx/>
                  <a:uFillTx/>
                </a:endParaRPr>
              </a:p>
            </p:txBody>
          </p:sp>
          <p:sp>
            <p:nvSpPr>
              <p:cNvPr id="38" name="3">
                <a:extLst>
                  <a:ext uri="{FF2B5EF4-FFF2-40B4-BE49-F238E27FC236}">
                    <a16:creationId xmlns:a16="http://schemas.microsoft.com/office/drawing/2014/main" id="{E099C76D-FC80-6C80-F39A-B23153759BB7}"/>
                  </a:ext>
                </a:extLst>
              </p:cNvPr>
              <p:cNvSpPr/>
              <p:nvPr>
                <p:custDataLst>
                  <p:tags r:id="rId8"/>
                </p:custDataLst>
              </p:nvPr>
            </p:nvSpPr>
            <p:spPr>
              <a:xfrm>
                <a:off x="6984065" y="2643840"/>
                <a:ext cx="598533" cy="59853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9" name="Index-3">
                <a:extLst>
                  <a:ext uri="{FF2B5EF4-FFF2-40B4-BE49-F238E27FC236}">
                    <a16:creationId xmlns:a16="http://schemas.microsoft.com/office/drawing/2014/main" id="{7222B975-E498-9FCF-F12C-C5DF9E1CF59F}"/>
                  </a:ext>
                </a:extLst>
              </p:cNvPr>
              <p:cNvSpPr txBox="1"/>
              <p:nvPr>
                <p:custDataLst>
                  <p:tags r:id="rId9"/>
                </p:custDataLst>
              </p:nvPr>
            </p:nvSpPr>
            <p:spPr>
              <a:xfrm>
                <a:off x="7062758" y="2758440"/>
                <a:ext cx="441146" cy="369332"/>
              </a:xfrm>
              <a:prstGeom prst="rect">
                <a:avLst/>
              </a:prstGeom>
              <a:noFill/>
            </p:spPr>
            <p:txBody>
              <a:bodyPr wrap="none" rtlCol="0">
                <a:spAutoFit/>
              </a:bodyPr>
              <a:lstStyle/>
              <a:p>
                <a:r>
                  <a:rPr lang="en-US" altLang="zh-CN" b="1" dirty="0">
                    <a:solidFill>
                      <a:schemeClr val="bg1"/>
                    </a:solidFill>
                  </a:rPr>
                  <a:t>03</a:t>
                </a:r>
                <a:endParaRPr lang="zh-CN" altLang="en-US" b="1" dirty="0">
                  <a:solidFill>
                    <a:schemeClr val="bg1"/>
                  </a:solidFill>
                </a:endParaRPr>
              </a:p>
            </p:txBody>
          </p:sp>
        </p:grpSp>
      </p:grpSp>
      <p:sp>
        <p:nvSpPr>
          <p:cNvPr id="65" name="文本框 64">
            <a:extLst>
              <a:ext uri="{FF2B5EF4-FFF2-40B4-BE49-F238E27FC236}">
                <a16:creationId xmlns:a16="http://schemas.microsoft.com/office/drawing/2014/main" id="{3D3FD05B-B152-0C7A-EEA9-A630A4D60DAA}"/>
              </a:ext>
            </a:extLst>
          </p:cNvPr>
          <p:cNvSpPr txBox="1"/>
          <p:nvPr/>
        </p:nvSpPr>
        <p:spPr>
          <a:xfrm>
            <a:off x="1247110" y="2020167"/>
            <a:ext cx="3500424" cy="2585323"/>
          </a:xfrm>
          <a:prstGeom prst="rect">
            <a:avLst/>
          </a:prstGeom>
          <a:noFill/>
        </p:spPr>
        <p:txBody>
          <a:bodyPr wrap="square">
            <a:spAutoFit/>
          </a:bodyPr>
          <a:lstStyle/>
          <a:p>
            <a:r>
              <a:rPr lang="zh-CN" altLang="en-US" dirty="0"/>
              <a:t>根据《2021长三角数字经济发展报告》显示，浙江省在数字化治理、数字产业化、产业数字化领域优势突出，其中消费互联网和工业互联网领域的产业竞争力位居国内第一梯队。但是伴随数字长三角建设和数字经济产业链横向集群不断拓展，暴露出三大主要问题。</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同心圆 4"/>
          <p:cNvSpPr/>
          <p:nvPr/>
        </p:nvSpPr>
        <p:spPr>
          <a:xfrm>
            <a:off x="-2103120" y="2947035"/>
            <a:ext cx="5061585" cy="5316220"/>
          </a:xfrm>
          <a:prstGeom prst="donut">
            <a:avLst>
              <a:gd name="adj" fmla="val 25981"/>
            </a:avLst>
          </a:prstGeom>
          <a:solidFill>
            <a:srgbClr val="D8B98D">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6" name="矩形 5"/>
          <p:cNvSpPr/>
          <p:nvPr/>
        </p:nvSpPr>
        <p:spPr>
          <a:xfrm>
            <a:off x="1630218" y="2740947"/>
            <a:ext cx="8931563" cy="1948873"/>
          </a:xfrm>
          <a:prstGeom prst="rect">
            <a:avLst/>
          </a:prstGeom>
          <a:solidFill>
            <a:schemeClr val="tx2">
              <a:alpha val="3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dirty="0"/>
          </a:p>
        </p:txBody>
      </p:sp>
      <p:pic>
        <p:nvPicPr>
          <p:cNvPr id="24" name="图片 23" descr="C:\Users\111\Desktop\5fa55e857bb05.jpg5fa55e857bb05"/>
          <p:cNvPicPr>
            <a:picLocks noChangeAspect="1"/>
          </p:cNvPicPr>
          <p:nvPr/>
        </p:nvPicPr>
        <p:blipFill>
          <a:blip r:embed="rId3" cstate="screen">
            <a:extLst>
              <a:ext uri="{28A0092B-C50C-407E-A947-70E740481C1C}">
                <a14:useLocalDpi xmlns:a14="http://schemas.microsoft.com/office/drawing/2010/main"/>
              </a:ext>
            </a:extLst>
          </a:blip>
          <a:srcRect/>
          <a:stretch>
            <a:fillRect/>
          </a:stretch>
        </p:blipFill>
        <p:spPr>
          <a:xfrm>
            <a:off x="1569720" y="2706370"/>
            <a:ext cx="3885565" cy="1948815"/>
          </a:xfrm>
          <a:custGeom>
            <a:avLst/>
            <a:gdLst>
              <a:gd name="connsiteX0" fmla="*/ 0 w 4484254"/>
              <a:gd name="connsiteY0" fmla="*/ 0 h 1930400"/>
              <a:gd name="connsiteX1" fmla="*/ 4484254 w 4484254"/>
              <a:gd name="connsiteY1" fmla="*/ 0 h 1930400"/>
              <a:gd name="connsiteX2" fmla="*/ 4484254 w 4484254"/>
              <a:gd name="connsiteY2" fmla="*/ 1930400 h 1930400"/>
              <a:gd name="connsiteX3" fmla="*/ 0 w 4484254"/>
              <a:gd name="connsiteY3" fmla="*/ 1930400 h 1930400"/>
            </a:gdLst>
            <a:ahLst/>
            <a:cxnLst>
              <a:cxn ang="0">
                <a:pos x="connsiteX0" y="connsiteY0"/>
              </a:cxn>
              <a:cxn ang="0">
                <a:pos x="connsiteX1" y="connsiteY1"/>
              </a:cxn>
              <a:cxn ang="0">
                <a:pos x="connsiteX2" y="connsiteY2"/>
              </a:cxn>
              <a:cxn ang="0">
                <a:pos x="connsiteX3" y="connsiteY3"/>
              </a:cxn>
            </a:cxnLst>
            <a:rect l="l" t="t" r="r" b="b"/>
            <a:pathLst>
              <a:path w="4484254" h="1930400">
                <a:moveTo>
                  <a:pt x="0" y="0"/>
                </a:moveTo>
                <a:lnTo>
                  <a:pt x="4484254" y="0"/>
                </a:lnTo>
                <a:lnTo>
                  <a:pt x="4484254" y="1930400"/>
                </a:lnTo>
                <a:lnTo>
                  <a:pt x="0" y="1930400"/>
                </a:lnTo>
                <a:close/>
              </a:path>
            </a:pathLst>
          </a:custGeom>
        </p:spPr>
      </p:pic>
      <p:sp>
        <p:nvSpPr>
          <p:cNvPr id="7" name="矩形 6"/>
          <p:cNvSpPr/>
          <p:nvPr/>
        </p:nvSpPr>
        <p:spPr>
          <a:xfrm>
            <a:off x="2355273" y="1491673"/>
            <a:ext cx="1256146" cy="1930400"/>
          </a:xfrm>
          <a:prstGeom prst="rect">
            <a:avLst/>
          </a:prstGeom>
          <a:solidFill>
            <a:srgbClr val="D8B9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文本框 3"/>
          <p:cNvSpPr txBox="1"/>
          <p:nvPr/>
        </p:nvSpPr>
        <p:spPr>
          <a:xfrm>
            <a:off x="2685828" y="1676984"/>
            <a:ext cx="535724" cy="1754326"/>
          </a:xfrm>
          <a:prstGeom prst="rect">
            <a:avLst/>
          </a:prstGeom>
          <a:noFill/>
        </p:spPr>
        <p:txBody>
          <a:bodyPr wrap="none" rtlCol="0">
            <a:spAutoFit/>
          </a:bodyPr>
          <a:lstStyle/>
          <a:p>
            <a:r>
              <a:rPr lang="en-US" altLang="zh-CN" sz="5400" dirty="0">
                <a:solidFill>
                  <a:schemeClr val="bg1"/>
                </a:solidFill>
                <a:cs typeface="+mn-ea"/>
                <a:sym typeface="+mn-lt"/>
              </a:rPr>
              <a:t>0</a:t>
            </a:r>
          </a:p>
          <a:p>
            <a:r>
              <a:rPr lang="en-US" altLang="zh-CN" sz="5400" dirty="0">
                <a:solidFill>
                  <a:schemeClr val="bg1"/>
                </a:solidFill>
                <a:cs typeface="+mn-ea"/>
                <a:sym typeface="+mn-lt"/>
              </a:rPr>
              <a:t>4</a:t>
            </a:r>
            <a:endParaRPr lang="zh-CN" altLang="en-US" sz="5400" dirty="0">
              <a:solidFill>
                <a:schemeClr val="bg1"/>
              </a:solidFill>
              <a:cs typeface="+mn-ea"/>
              <a:sym typeface="+mn-lt"/>
            </a:endParaRPr>
          </a:p>
        </p:txBody>
      </p:sp>
      <p:sp>
        <p:nvSpPr>
          <p:cNvPr id="18" name="等腰三角形 17"/>
          <p:cNvSpPr/>
          <p:nvPr/>
        </p:nvSpPr>
        <p:spPr>
          <a:xfrm rot="16200000">
            <a:off x="5173345" y="3596640"/>
            <a:ext cx="326390" cy="237490"/>
          </a:xfrm>
          <a:prstGeom prst="triangle">
            <a:avLst/>
          </a:prstGeom>
          <a:solidFill>
            <a:srgbClr val="A8A9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文本框 2">
            <a:extLst>
              <a:ext uri="{FF2B5EF4-FFF2-40B4-BE49-F238E27FC236}">
                <a16:creationId xmlns:a16="http://schemas.microsoft.com/office/drawing/2014/main" id="{8CA84A98-6DB8-CB13-F6D1-DA115F984787}"/>
              </a:ext>
            </a:extLst>
          </p:cNvPr>
          <p:cNvSpPr txBox="1"/>
          <p:nvPr/>
        </p:nvSpPr>
        <p:spPr>
          <a:xfrm>
            <a:off x="5515783" y="3362092"/>
            <a:ext cx="7643002" cy="523220"/>
          </a:xfrm>
          <a:prstGeom prst="rect">
            <a:avLst/>
          </a:prstGeom>
          <a:noFill/>
        </p:spPr>
        <p:txBody>
          <a:bodyPr wrap="square">
            <a:spAutoFit/>
          </a:bodyPr>
          <a:lstStyle/>
          <a:p>
            <a:r>
              <a:rPr lang="zh-CN" altLang="en-US" sz="2800" dirty="0">
                <a:cs typeface="+mn-ea"/>
                <a:sym typeface="+mn-lt"/>
              </a:rPr>
              <a:t>问卷调查</a:t>
            </a:r>
          </a:p>
        </p:txBody>
      </p:sp>
    </p:spTree>
    <p:custDataLst>
      <p:tags r:id="rId1"/>
    </p:custDataLst>
    <p:extLst>
      <p:ext uri="{BB962C8B-B14F-4D97-AF65-F5344CB8AC3E}">
        <p14:creationId xmlns:p14="http://schemas.microsoft.com/office/powerpoint/2010/main" val="325959909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heckerboard(across)">
                                      <p:cBhvr>
                                        <p:cTn id="7" dur="500"/>
                                        <p:tgtEl>
                                          <p:spTgt spid="5"/>
                                        </p:tgtEl>
                                      </p:cBhvr>
                                    </p:animEffect>
                                  </p:childTnLst>
                                </p:cTn>
                              </p:par>
                            </p:childTnLst>
                          </p:cTn>
                        </p:par>
                        <p:par>
                          <p:cTn id="8" fill="hold">
                            <p:stCondLst>
                              <p:cond delay="500"/>
                            </p:stCondLst>
                            <p:childTnLst>
                              <p:par>
                                <p:cTn id="9" presetID="47" presetClass="entr" presetSubtype="0"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1000"/>
                                        <p:tgtEl>
                                          <p:spTgt spid="7"/>
                                        </p:tgtEl>
                                      </p:cBhvr>
                                    </p:animEffect>
                                    <p:anim calcmode="lin" valueType="num">
                                      <p:cBhvr>
                                        <p:cTn id="12" dur="1000" fill="hold"/>
                                        <p:tgtEl>
                                          <p:spTgt spid="7"/>
                                        </p:tgtEl>
                                        <p:attrNameLst>
                                          <p:attrName>ppt_x</p:attrName>
                                        </p:attrNameLst>
                                      </p:cBhvr>
                                      <p:tavLst>
                                        <p:tav tm="0">
                                          <p:val>
                                            <p:strVal val="#ppt_x"/>
                                          </p:val>
                                        </p:tav>
                                        <p:tav tm="100000">
                                          <p:val>
                                            <p:strVal val="#ppt_x"/>
                                          </p:val>
                                        </p:tav>
                                      </p:tavLst>
                                    </p:anim>
                                    <p:anim calcmode="lin" valueType="num">
                                      <p:cBhvr>
                                        <p:cTn id="13" dur="1000" fill="hold"/>
                                        <p:tgtEl>
                                          <p:spTgt spid="7"/>
                                        </p:tgtEl>
                                        <p:attrNameLst>
                                          <p:attrName>ppt_y</p:attrName>
                                        </p:attrNameLst>
                                      </p:cBhvr>
                                      <p:tavLst>
                                        <p:tav tm="0">
                                          <p:val>
                                            <p:strVal val="#ppt_y-.1"/>
                                          </p:val>
                                        </p:tav>
                                        <p:tav tm="100000">
                                          <p:val>
                                            <p:strVal val="#ppt_y"/>
                                          </p:val>
                                        </p:tav>
                                      </p:tavLst>
                                    </p:anim>
                                  </p:childTnLst>
                                </p:cTn>
                              </p:par>
                              <p:par>
                                <p:cTn id="14" presetID="47" presetClass="entr" presetSubtype="0" fill="hold" grpId="0" nodeType="with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fade">
                                      <p:cBhvr>
                                        <p:cTn id="16" dur="1000"/>
                                        <p:tgtEl>
                                          <p:spTgt spid="4"/>
                                        </p:tgtEl>
                                      </p:cBhvr>
                                    </p:animEffect>
                                    <p:anim calcmode="lin" valueType="num">
                                      <p:cBhvr>
                                        <p:cTn id="17" dur="1000" fill="hold"/>
                                        <p:tgtEl>
                                          <p:spTgt spid="4"/>
                                        </p:tgtEl>
                                        <p:attrNameLst>
                                          <p:attrName>ppt_x</p:attrName>
                                        </p:attrNameLst>
                                      </p:cBhvr>
                                      <p:tavLst>
                                        <p:tav tm="0">
                                          <p:val>
                                            <p:strVal val="#ppt_x"/>
                                          </p:val>
                                        </p:tav>
                                        <p:tav tm="100000">
                                          <p:val>
                                            <p:strVal val="#ppt_x"/>
                                          </p:val>
                                        </p:tav>
                                      </p:tavLst>
                                    </p:anim>
                                    <p:anim calcmode="lin" valueType="num">
                                      <p:cBhvr>
                                        <p:cTn id="18" dur="1000" fill="hold"/>
                                        <p:tgtEl>
                                          <p:spTgt spid="4"/>
                                        </p:tgtEl>
                                        <p:attrNameLst>
                                          <p:attrName>ppt_y</p:attrName>
                                        </p:attrNameLst>
                                      </p:cBhvr>
                                      <p:tavLst>
                                        <p:tav tm="0">
                                          <p:val>
                                            <p:strVal val="#ppt_y-.1"/>
                                          </p:val>
                                        </p:tav>
                                        <p:tav tm="100000">
                                          <p:val>
                                            <p:strVal val="#ppt_y"/>
                                          </p:val>
                                        </p:tav>
                                      </p:tavLst>
                                    </p:anim>
                                  </p:childTnLst>
                                </p:cTn>
                              </p:par>
                            </p:childTnLst>
                          </p:cTn>
                        </p:par>
                        <p:par>
                          <p:cTn id="19" fill="hold">
                            <p:stCondLst>
                              <p:cond delay="1500"/>
                            </p:stCondLst>
                            <p:childTnLst>
                              <p:par>
                                <p:cTn id="20" presetID="55" presetClass="entr" presetSubtype="0" fill="hold" grpId="0" nodeType="afterEffect">
                                  <p:stCondLst>
                                    <p:cond delay="0"/>
                                  </p:stCondLst>
                                  <p:childTnLst>
                                    <p:set>
                                      <p:cBhvr>
                                        <p:cTn id="21" dur="1" fill="hold">
                                          <p:stCondLst>
                                            <p:cond delay="0"/>
                                          </p:stCondLst>
                                        </p:cTn>
                                        <p:tgtEl>
                                          <p:spTgt spid="6"/>
                                        </p:tgtEl>
                                        <p:attrNameLst>
                                          <p:attrName>style.visibility</p:attrName>
                                        </p:attrNameLst>
                                      </p:cBhvr>
                                      <p:to>
                                        <p:strVal val="visible"/>
                                      </p:to>
                                    </p:set>
                                    <p:anim calcmode="lin" valueType="num">
                                      <p:cBhvr>
                                        <p:cTn id="22" dur="1000" fill="hold"/>
                                        <p:tgtEl>
                                          <p:spTgt spid="6"/>
                                        </p:tgtEl>
                                        <p:attrNameLst>
                                          <p:attrName>ppt_w</p:attrName>
                                        </p:attrNameLst>
                                      </p:cBhvr>
                                      <p:tavLst>
                                        <p:tav tm="0">
                                          <p:val>
                                            <p:strVal val="#ppt_w*0.70"/>
                                          </p:val>
                                        </p:tav>
                                        <p:tav tm="100000">
                                          <p:val>
                                            <p:strVal val="#ppt_w"/>
                                          </p:val>
                                        </p:tav>
                                      </p:tavLst>
                                    </p:anim>
                                    <p:anim calcmode="lin" valueType="num">
                                      <p:cBhvr>
                                        <p:cTn id="23" dur="1000" fill="hold"/>
                                        <p:tgtEl>
                                          <p:spTgt spid="6"/>
                                        </p:tgtEl>
                                        <p:attrNameLst>
                                          <p:attrName>ppt_h</p:attrName>
                                        </p:attrNameLst>
                                      </p:cBhvr>
                                      <p:tavLst>
                                        <p:tav tm="0">
                                          <p:val>
                                            <p:strVal val="#ppt_h"/>
                                          </p:val>
                                        </p:tav>
                                        <p:tav tm="100000">
                                          <p:val>
                                            <p:strVal val="#ppt_h"/>
                                          </p:val>
                                        </p:tav>
                                      </p:tavLst>
                                    </p:anim>
                                    <p:animEffect transition="in" filter="fade">
                                      <p:cBhvr>
                                        <p:cTn id="24" dur="1000"/>
                                        <p:tgtEl>
                                          <p:spTgt spid="6"/>
                                        </p:tgtEl>
                                      </p:cBhvr>
                                    </p:animEffect>
                                  </p:childTnLst>
                                </p:cTn>
                              </p:par>
                              <p:par>
                                <p:cTn id="25" presetID="55" presetClass="entr" presetSubtype="0" fill="hold" nodeType="withEffect">
                                  <p:stCondLst>
                                    <p:cond delay="0"/>
                                  </p:stCondLst>
                                  <p:childTnLst>
                                    <p:set>
                                      <p:cBhvr>
                                        <p:cTn id="26" dur="1" fill="hold">
                                          <p:stCondLst>
                                            <p:cond delay="0"/>
                                          </p:stCondLst>
                                        </p:cTn>
                                        <p:tgtEl>
                                          <p:spTgt spid="24"/>
                                        </p:tgtEl>
                                        <p:attrNameLst>
                                          <p:attrName>style.visibility</p:attrName>
                                        </p:attrNameLst>
                                      </p:cBhvr>
                                      <p:to>
                                        <p:strVal val="visible"/>
                                      </p:to>
                                    </p:set>
                                    <p:anim calcmode="lin" valueType="num">
                                      <p:cBhvr>
                                        <p:cTn id="27" dur="1000" fill="hold"/>
                                        <p:tgtEl>
                                          <p:spTgt spid="24"/>
                                        </p:tgtEl>
                                        <p:attrNameLst>
                                          <p:attrName>ppt_w</p:attrName>
                                        </p:attrNameLst>
                                      </p:cBhvr>
                                      <p:tavLst>
                                        <p:tav tm="0">
                                          <p:val>
                                            <p:strVal val="#ppt_w*0.70"/>
                                          </p:val>
                                        </p:tav>
                                        <p:tav tm="100000">
                                          <p:val>
                                            <p:strVal val="#ppt_w"/>
                                          </p:val>
                                        </p:tav>
                                      </p:tavLst>
                                    </p:anim>
                                    <p:anim calcmode="lin" valueType="num">
                                      <p:cBhvr>
                                        <p:cTn id="28" dur="1000" fill="hold"/>
                                        <p:tgtEl>
                                          <p:spTgt spid="24"/>
                                        </p:tgtEl>
                                        <p:attrNameLst>
                                          <p:attrName>ppt_h</p:attrName>
                                        </p:attrNameLst>
                                      </p:cBhvr>
                                      <p:tavLst>
                                        <p:tav tm="0">
                                          <p:val>
                                            <p:strVal val="#ppt_h"/>
                                          </p:val>
                                        </p:tav>
                                        <p:tav tm="100000">
                                          <p:val>
                                            <p:strVal val="#ppt_h"/>
                                          </p:val>
                                        </p:tav>
                                      </p:tavLst>
                                    </p:anim>
                                    <p:animEffect transition="in" filter="fade">
                                      <p:cBhvr>
                                        <p:cTn id="29" dur="1000"/>
                                        <p:tgtEl>
                                          <p:spTgt spid="24"/>
                                        </p:tgtEl>
                                      </p:cBhvr>
                                    </p:animEffect>
                                  </p:childTnLst>
                                </p:cTn>
                              </p:par>
                              <p:par>
                                <p:cTn id="30" presetID="55" presetClass="entr" presetSubtype="0" fill="hold" grpId="0" nodeType="withEffect">
                                  <p:stCondLst>
                                    <p:cond delay="0"/>
                                  </p:stCondLst>
                                  <p:childTnLst>
                                    <p:set>
                                      <p:cBhvr>
                                        <p:cTn id="31" dur="1" fill="hold">
                                          <p:stCondLst>
                                            <p:cond delay="0"/>
                                          </p:stCondLst>
                                        </p:cTn>
                                        <p:tgtEl>
                                          <p:spTgt spid="18"/>
                                        </p:tgtEl>
                                        <p:attrNameLst>
                                          <p:attrName>style.visibility</p:attrName>
                                        </p:attrNameLst>
                                      </p:cBhvr>
                                      <p:to>
                                        <p:strVal val="visible"/>
                                      </p:to>
                                    </p:set>
                                    <p:anim calcmode="lin" valueType="num">
                                      <p:cBhvr>
                                        <p:cTn id="32" dur="1000" fill="hold"/>
                                        <p:tgtEl>
                                          <p:spTgt spid="18"/>
                                        </p:tgtEl>
                                        <p:attrNameLst>
                                          <p:attrName>ppt_w</p:attrName>
                                        </p:attrNameLst>
                                      </p:cBhvr>
                                      <p:tavLst>
                                        <p:tav tm="0">
                                          <p:val>
                                            <p:strVal val="#ppt_w*0.70"/>
                                          </p:val>
                                        </p:tav>
                                        <p:tav tm="100000">
                                          <p:val>
                                            <p:strVal val="#ppt_w"/>
                                          </p:val>
                                        </p:tav>
                                      </p:tavLst>
                                    </p:anim>
                                    <p:anim calcmode="lin" valueType="num">
                                      <p:cBhvr>
                                        <p:cTn id="33" dur="1000" fill="hold"/>
                                        <p:tgtEl>
                                          <p:spTgt spid="18"/>
                                        </p:tgtEl>
                                        <p:attrNameLst>
                                          <p:attrName>ppt_h</p:attrName>
                                        </p:attrNameLst>
                                      </p:cBhvr>
                                      <p:tavLst>
                                        <p:tav tm="0">
                                          <p:val>
                                            <p:strVal val="#ppt_h"/>
                                          </p:val>
                                        </p:tav>
                                        <p:tav tm="100000">
                                          <p:val>
                                            <p:strVal val="#ppt_h"/>
                                          </p:val>
                                        </p:tav>
                                      </p:tavLst>
                                    </p:anim>
                                    <p:animEffect transition="in" filter="fade">
                                      <p:cBhvr>
                                        <p:cTn id="34" dur="10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6" grpId="0" bldLvl="0" animBg="1"/>
      <p:bldP spid="7" grpId="0" bldLvl="0" animBg="1"/>
      <p:bldP spid="4" grpId="0"/>
      <p:bldP spid="18" grpId="0" bldLvl="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D6B88B9-8249-5F62-36CE-3069F99F7D34}"/>
              </a:ext>
            </a:extLst>
          </p:cNvPr>
          <p:cNvSpPr>
            <a:spLocks noGrp="1"/>
          </p:cNvSpPr>
          <p:nvPr>
            <p:ph type="ctrTitle"/>
          </p:nvPr>
        </p:nvSpPr>
        <p:spPr/>
        <p:txBody>
          <a:bodyPr/>
          <a:lstStyle/>
          <a:p>
            <a:endParaRPr lang="zh-CN" altLang="en-US"/>
          </a:p>
        </p:txBody>
      </p:sp>
      <p:sp>
        <p:nvSpPr>
          <p:cNvPr id="3" name="副标题 2">
            <a:extLst>
              <a:ext uri="{FF2B5EF4-FFF2-40B4-BE49-F238E27FC236}">
                <a16:creationId xmlns:a16="http://schemas.microsoft.com/office/drawing/2014/main" id="{EA0D3A16-5088-65C4-B169-09F0A6CACDD1}"/>
              </a:ext>
            </a:extLst>
          </p:cNvPr>
          <p:cNvSpPr>
            <a:spLocks noGrp="1"/>
          </p:cNvSpPr>
          <p:nvPr>
            <p:ph type="subTitle" idx="1"/>
          </p:nvPr>
        </p:nvSpPr>
        <p:spPr/>
        <p:txBody>
          <a:bodyPr/>
          <a:lstStyle/>
          <a:p>
            <a:endParaRPr lang="zh-CN" altLang="en-US" dirty="0"/>
          </a:p>
        </p:txBody>
      </p:sp>
      <p:pic>
        <p:nvPicPr>
          <p:cNvPr id="5" name="图片 4">
            <a:extLst>
              <a:ext uri="{FF2B5EF4-FFF2-40B4-BE49-F238E27FC236}">
                <a16:creationId xmlns:a16="http://schemas.microsoft.com/office/drawing/2014/main" id="{FD4AF22E-006D-BB54-A9D0-EAE4D20C1036}"/>
              </a:ext>
            </a:extLst>
          </p:cNvPr>
          <p:cNvPicPr>
            <a:picLocks noChangeAspect="1"/>
          </p:cNvPicPr>
          <p:nvPr/>
        </p:nvPicPr>
        <p:blipFill>
          <a:blip r:embed="rId2"/>
          <a:stretch>
            <a:fillRect/>
          </a:stretch>
        </p:blipFill>
        <p:spPr>
          <a:xfrm>
            <a:off x="87066" y="68490"/>
            <a:ext cx="5586630" cy="3486150"/>
          </a:xfrm>
          <a:prstGeom prst="rect">
            <a:avLst/>
          </a:prstGeom>
        </p:spPr>
      </p:pic>
      <p:pic>
        <p:nvPicPr>
          <p:cNvPr id="7" name="图片 6">
            <a:extLst>
              <a:ext uri="{FF2B5EF4-FFF2-40B4-BE49-F238E27FC236}">
                <a16:creationId xmlns:a16="http://schemas.microsoft.com/office/drawing/2014/main" id="{241E712B-193C-FDDB-8F4D-2FF417C32694}"/>
              </a:ext>
            </a:extLst>
          </p:cNvPr>
          <p:cNvPicPr>
            <a:picLocks noChangeAspect="1"/>
          </p:cNvPicPr>
          <p:nvPr/>
        </p:nvPicPr>
        <p:blipFill>
          <a:blip r:embed="rId3"/>
          <a:stretch>
            <a:fillRect/>
          </a:stretch>
        </p:blipFill>
        <p:spPr>
          <a:xfrm>
            <a:off x="548942" y="3556424"/>
            <a:ext cx="5016179" cy="3629025"/>
          </a:xfrm>
          <a:prstGeom prst="rect">
            <a:avLst/>
          </a:prstGeom>
        </p:spPr>
      </p:pic>
      <p:pic>
        <p:nvPicPr>
          <p:cNvPr id="9" name="图片 8">
            <a:extLst>
              <a:ext uri="{FF2B5EF4-FFF2-40B4-BE49-F238E27FC236}">
                <a16:creationId xmlns:a16="http://schemas.microsoft.com/office/drawing/2014/main" id="{9BEE501E-8E33-17FF-6573-7F2C100D7442}"/>
              </a:ext>
            </a:extLst>
          </p:cNvPr>
          <p:cNvPicPr>
            <a:picLocks noChangeAspect="1"/>
          </p:cNvPicPr>
          <p:nvPr/>
        </p:nvPicPr>
        <p:blipFill>
          <a:blip r:embed="rId4"/>
          <a:stretch>
            <a:fillRect/>
          </a:stretch>
        </p:blipFill>
        <p:spPr>
          <a:xfrm>
            <a:off x="5697300" y="-236555"/>
            <a:ext cx="5673104" cy="3943350"/>
          </a:xfrm>
          <a:prstGeom prst="rect">
            <a:avLst/>
          </a:prstGeom>
        </p:spPr>
      </p:pic>
      <p:pic>
        <p:nvPicPr>
          <p:cNvPr id="11" name="图片 10">
            <a:extLst>
              <a:ext uri="{FF2B5EF4-FFF2-40B4-BE49-F238E27FC236}">
                <a16:creationId xmlns:a16="http://schemas.microsoft.com/office/drawing/2014/main" id="{79D3A57C-8319-011C-A76B-B7DC538E596A}"/>
              </a:ext>
            </a:extLst>
          </p:cNvPr>
          <p:cNvPicPr>
            <a:picLocks noChangeAspect="1"/>
          </p:cNvPicPr>
          <p:nvPr/>
        </p:nvPicPr>
        <p:blipFill>
          <a:blip r:embed="rId5"/>
          <a:stretch>
            <a:fillRect/>
          </a:stretch>
        </p:blipFill>
        <p:spPr>
          <a:xfrm>
            <a:off x="5447988" y="3429000"/>
            <a:ext cx="5864028" cy="3553017"/>
          </a:xfrm>
          <a:prstGeom prst="rect">
            <a:avLst/>
          </a:prstGeom>
        </p:spPr>
      </p:pic>
    </p:spTree>
    <p:extLst>
      <p:ext uri="{BB962C8B-B14F-4D97-AF65-F5344CB8AC3E}">
        <p14:creationId xmlns:p14="http://schemas.microsoft.com/office/powerpoint/2010/main" val="1890290517"/>
      </p:ext>
    </p:extLst>
  </p:cSld>
  <p:clrMapOvr>
    <a:masterClrMapping/>
  </p:clrMapOvr>
  <mc:AlternateContent xmlns:mc="http://schemas.openxmlformats.org/markup-compatibility/2006" xmlns:p14="http://schemas.microsoft.com/office/powerpoint/2010/main">
    <mc:Choice Requires="p14">
      <p:transition advClick="0" advTm="0">
        <p:random/>
      </p:transition>
    </mc:Choice>
    <mc:Fallback xmlns="">
      <p:transition advClick="0" advTm="0">
        <p:random/>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任意多边形: 形状 42">
            <a:extLst>
              <a:ext uri="{FF2B5EF4-FFF2-40B4-BE49-F238E27FC236}">
                <a16:creationId xmlns:a16="http://schemas.microsoft.com/office/drawing/2014/main" id="{F6528042-2271-4C5F-9E3B-BFBDFF8C768A}"/>
              </a:ext>
            </a:extLst>
          </p:cNvPr>
          <p:cNvSpPr/>
          <p:nvPr/>
        </p:nvSpPr>
        <p:spPr>
          <a:xfrm>
            <a:off x="6490541" y="-55570"/>
            <a:ext cx="5705305" cy="4562577"/>
          </a:xfrm>
          <a:custGeom>
            <a:avLst/>
            <a:gdLst>
              <a:gd name="connsiteX0" fmla="*/ 0 w 5616814"/>
              <a:gd name="connsiteY0" fmla="*/ 0 h 3707171"/>
              <a:gd name="connsiteX1" fmla="*/ 5616814 w 5616814"/>
              <a:gd name="connsiteY1" fmla="*/ 0 h 3707171"/>
              <a:gd name="connsiteX2" fmla="*/ 5616814 w 5616814"/>
              <a:gd name="connsiteY2" fmla="*/ 3707171 h 3707171"/>
              <a:gd name="connsiteX3" fmla="*/ 0 w 5616814"/>
              <a:gd name="connsiteY3" fmla="*/ 3707171 h 3707171"/>
              <a:gd name="connsiteX4" fmla="*/ 0 w 5616814"/>
              <a:gd name="connsiteY4" fmla="*/ 0 h 3707171"/>
              <a:gd name="connsiteX0" fmla="*/ 0 w 5616814"/>
              <a:gd name="connsiteY0" fmla="*/ 0 h 4297106"/>
              <a:gd name="connsiteX1" fmla="*/ 5616814 w 5616814"/>
              <a:gd name="connsiteY1" fmla="*/ 0 h 4297106"/>
              <a:gd name="connsiteX2" fmla="*/ 5616814 w 5616814"/>
              <a:gd name="connsiteY2" fmla="*/ 4297106 h 4297106"/>
              <a:gd name="connsiteX3" fmla="*/ 0 w 5616814"/>
              <a:gd name="connsiteY3" fmla="*/ 3707171 h 4297106"/>
              <a:gd name="connsiteX4" fmla="*/ 0 w 5616814"/>
              <a:gd name="connsiteY4" fmla="*/ 0 h 4297106"/>
              <a:gd name="connsiteX0" fmla="*/ 0 w 5705305"/>
              <a:gd name="connsiteY0" fmla="*/ 0 h 4562577"/>
              <a:gd name="connsiteX1" fmla="*/ 5616814 w 5705305"/>
              <a:gd name="connsiteY1" fmla="*/ 0 h 4562577"/>
              <a:gd name="connsiteX2" fmla="*/ 5705305 w 5705305"/>
              <a:gd name="connsiteY2" fmla="*/ 4562577 h 4562577"/>
              <a:gd name="connsiteX3" fmla="*/ 0 w 5705305"/>
              <a:gd name="connsiteY3" fmla="*/ 3707171 h 4562577"/>
              <a:gd name="connsiteX4" fmla="*/ 0 w 5705305"/>
              <a:gd name="connsiteY4" fmla="*/ 0 h 45625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05305" h="4562577">
                <a:moveTo>
                  <a:pt x="0" y="0"/>
                </a:moveTo>
                <a:lnTo>
                  <a:pt x="5616814" y="0"/>
                </a:lnTo>
                <a:lnTo>
                  <a:pt x="5705305" y="4562577"/>
                </a:lnTo>
                <a:lnTo>
                  <a:pt x="0" y="370717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0" name="任意多边形: 形状 39">
            <a:extLst>
              <a:ext uri="{FF2B5EF4-FFF2-40B4-BE49-F238E27FC236}">
                <a16:creationId xmlns:a16="http://schemas.microsoft.com/office/drawing/2014/main" id="{54223ACE-A6B2-4C44-A136-0332FC5DCF69}"/>
              </a:ext>
            </a:extLst>
          </p:cNvPr>
          <p:cNvSpPr/>
          <p:nvPr/>
        </p:nvSpPr>
        <p:spPr bwMode="auto">
          <a:xfrm flipH="1">
            <a:off x="9528413" y="1770877"/>
            <a:ext cx="2003187" cy="4142726"/>
          </a:xfrm>
          <a:custGeom>
            <a:avLst/>
            <a:gdLst>
              <a:gd name="T0" fmla="*/ 96 w 1223"/>
              <a:gd name="T1" fmla="*/ 0 h 2187"/>
              <a:gd name="T2" fmla="*/ 0 w 1223"/>
              <a:gd name="T3" fmla="*/ 95 h 2187"/>
              <a:gd name="T4" fmla="*/ 0 w 1223"/>
              <a:gd name="T5" fmla="*/ 2091 h 2187"/>
              <a:gd name="T6" fmla="*/ 96 w 1223"/>
              <a:gd name="T7" fmla="*/ 2187 h 2187"/>
              <a:gd name="T8" fmla="*/ 105 w 1223"/>
              <a:gd name="T9" fmla="*/ 2186 h 2187"/>
              <a:gd name="T10" fmla="*/ 1135 w 1223"/>
              <a:gd name="T11" fmla="*/ 2095 h 2187"/>
              <a:gd name="T12" fmla="*/ 1223 w 1223"/>
              <a:gd name="T13" fmla="*/ 2000 h 2187"/>
              <a:gd name="T14" fmla="*/ 1223 w 1223"/>
              <a:gd name="T15" fmla="*/ 182 h 2187"/>
              <a:gd name="T16" fmla="*/ 1135 w 1223"/>
              <a:gd name="T17" fmla="*/ 86 h 2187"/>
              <a:gd name="T18" fmla="*/ 104 w 1223"/>
              <a:gd name="T19" fmla="*/ 0 h 2187"/>
              <a:gd name="T20" fmla="*/ 96 w 1223"/>
              <a:gd name="T21" fmla="*/ 0 h 2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23" h="2187">
                <a:moveTo>
                  <a:pt x="96" y="0"/>
                </a:moveTo>
                <a:cubicBezTo>
                  <a:pt x="44" y="0"/>
                  <a:pt x="0" y="42"/>
                  <a:pt x="0" y="95"/>
                </a:cubicBezTo>
                <a:cubicBezTo>
                  <a:pt x="0" y="2091"/>
                  <a:pt x="0" y="2091"/>
                  <a:pt x="0" y="2091"/>
                </a:cubicBezTo>
                <a:cubicBezTo>
                  <a:pt x="0" y="2144"/>
                  <a:pt x="44" y="2187"/>
                  <a:pt x="96" y="2187"/>
                </a:cubicBezTo>
                <a:cubicBezTo>
                  <a:pt x="99" y="2187"/>
                  <a:pt x="102" y="2187"/>
                  <a:pt x="105" y="2186"/>
                </a:cubicBezTo>
                <a:cubicBezTo>
                  <a:pt x="1135" y="2095"/>
                  <a:pt x="1135" y="2095"/>
                  <a:pt x="1135" y="2095"/>
                </a:cubicBezTo>
                <a:cubicBezTo>
                  <a:pt x="1185" y="2091"/>
                  <a:pt x="1223" y="2050"/>
                  <a:pt x="1223" y="2000"/>
                </a:cubicBezTo>
                <a:cubicBezTo>
                  <a:pt x="1223" y="182"/>
                  <a:pt x="1223" y="182"/>
                  <a:pt x="1223" y="182"/>
                </a:cubicBezTo>
                <a:cubicBezTo>
                  <a:pt x="1223" y="132"/>
                  <a:pt x="1184" y="90"/>
                  <a:pt x="1135" y="86"/>
                </a:cubicBezTo>
                <a:cubicBezTo>
                  <a:pt x="104" y="0"/>
                  <a:pt x="104" y="0"/>
                  <a:pt x="104" y="0"/>
                </a:cubicBezTo>
                <a:cubicBezTo>
                  <a:pt x="101" y="0"/>
                  <a:pt x="99" y="0"/>
                  <a:pt x="96" y="0"/>
                </a:cubicBezTo>
              </a:path>
            </a:pathLst>
          </a:custGeom>
          <a:pattFill prst="pct5">
            <a:fgClr>
              <a:srgbClr val="E4E6EA"/>
            </a:fgClr>
            <a:bgClr>
              <a:srgbClr val="ADB5BF"/>
            </a:bgClr>
          </a:pattFill>
          <a:ln w="38100">
            <a:noFill/>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endParaRPr lang="zh-CN" altLang="en-US" b="1" dirty="0">
              <a:solidFill>
                <a:schemeClr val="lt1"/>
              </a:solidFill>
            </a:endParaRPr>
          </a:p>
        </p:txBody>
      </p:sp>
      <p:sp>
        <p:nvSpPr>
          <p:cNvPr id="44" name="任意多边形: 形状 43">
            <a:extLst>
              <a:ext uri="{FF2B5EF4-FFF2-40B4-BE49-F238E27FC236}">
                <a16:creationId xmlns:a16="http://schemas.microsoft.com/office/drawing/2014/main" id="{843E107B-C545-46DE-8348-9A2BEAF12691}"/>
              </a:ext>
            </a:extLst>
          </p:cNvPr>
          <p:cNvSpPr/>
          <p:nvPr/>
        </p:nvSpPr>
        <p:spPr bwMode="auto">
          <a:xfrm flipH="1">
            <a:off x="7298709" y="2030008"/>
            <a:ext cx="2003187" cy="3624465"/>
          </a:xfrm>
          <a:custGeom>
            <a:avLst/>
            <a:gdLst>
              <a:gd name="T0" fmla="*/ 96 w 1223"/>
              <a:gd name="T1" fmla="*/ 0 h 2187"/>
              <a:gd name="T2" fmla="*/ 0 w 1223"/>
              <a:gd name="T3" fmla="*/ 95 h 2187"/>
              <a:gd name="T4" fmla="*/ 0 w 1223"/>
              <a:gd name="T5" fmla="*/ 2091 h 2187"/>
              <a:gd name="T6" fmla="*/ 96 w 1223"/>
              <a:gd name="T7" fmla="*/ 2187 h 2187"/>
              <a:gd name="T8" fmla="*/ 105 w 1223"/>
              <a:gd name="T9" fmla="*/ 2186 h 2187"/>
              <a:gd name="T10" fmla="*/ 1135 w 1223"/>
              <a:gd name="T11" fmla="*/ 2095 h 2187"/>
              <a:gd name="T12" fmla="*/ 1223 w 1223"/>
              <a:gd name="T13" fmla="*/ 2000 h 2187"/>
              <a:gd name="T14" fmla="*/ 1223 w 1223"/>
              <a:gd name="T15" fmla="*/ 182 h 2187"/>
              <a:gd name="T16" fmla="*/ 1135 w 1223"/>
              <a:gd name="T17" fmla="*/ 86 h 2187"/>
              <a:gd name="T18" fmla="*/ 104 w 1223"/>
              <a:gd name="T19" fmla="*/ 0 h 2187"/>
              <a:gd name="T20" fmla="*/ 96 w 1223"/>
              <a:gd name="T21" fmla="*/ 0 h 2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23" h="2187">
                <a:moveTo>
                  <a:pt x="96" y="0"/>
                </a:moveTo>
                <a:cubicBezTo>
                  <a:pt x="44" y="0"/>
                  <a:pt x="0" y="42"/>
                  <a:pt x="0" y="95"/>
                </a:cubicBezTo>
                <a:cubicBezTo>
                  <a:pt x="0" y="2091"/>
                  <a:pt x="0" y="2091"/>
                  <a:pt x="0" y="2091"/>
                </a:cubicBezTo>
                <a:cubicBezTo>
                  <a:pt x="0" y="2144"/>
                  <a:pt x="44" y="2187"/>
                  <a:pt x="96" y="2187"/>
                </a:cubicBezTo>
                <a:cubicBezTo>
                  <a:pt x="99" y="2187"/>
                  <a:pt x="102" y="2187"/>
                  <a:pt x="105" y="2186"/>
                </a:cubicBezTo>
                <a:cubicBezTo>
                  <a:pt x="1135" y="2095"/>
                  <a:pt x="1135" y="2095"/>
                  <a:pt x="1135" y="2095"/>
                </a:cubicBezTo>
                <a:cubicBezTo>
                  <a:pt x="1185" y="2091"/>
                  <a:pt x="1223" y="2050"/>
                  <a:pt x="1223" y="2000"/>
                </a:cubicBezTo>
                <a:cubicBezTo>
                  <a:pt x="1223" y="182"/>
                  <a:pt x="1223" y="182"/>
                  <a:pt x="1223" y="182"/>
                </a:cubicBezTo>
                <a:cubicBezTo>
                  <a:pt x="1223" y="132"/>
                  <a:pt x="1184" y="90"/>
                  <a:pt x="1135" y="86"/>
                </a:cubicBezTo>
                <a:cubicBezTo>
                  <a:pt x="104" y="0"/>
                  <a:pt x="104" y="0"/>
                  <a:pt x="104" y="0"/>
                </a:cubicBezTo>
                <a:cubicBezTo>
                  <a:pt x="101" y="0"/>
                  <a:pt x="99" y="0"/>
                  <a:pt x="96" y="0"/>
                </a:cubicBezTo>
              </a:path>
            </a:pathLst>
          </a:custGeom>
          <a:pattFill prst="pct5">
            <a:fgClr>
              <a:srgbClr val="E4E6EA"/>
            </a:fgClr>
            <a:bgClr>
              <a:srgbClr val="ADB5BF"/>
            </a:bgClr>
          </a:pattFill>
          <a:ln w="38100">
            <a:noFill/>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endParaRPr lang="zh-CN" altLang="en-US" b="1">
              <a:solidFill>
                <a:schemeClr val="lt1"/>
              </a:solidFill>
            </a:endParaRPr>
          </a:p>
        </p:txBody>
      </p:sp>
      <p:sp>
        <p:nvSpPr>
          <p:cNvPr id="45" name="任意多边形: 形状 44">
            <a:extLst>
              <a:ext uri="{FF2B5EF4-FFF2-40B4-BE49-F238E27FC236}">
                <a16:creationId xmlns:a16="http://schemas.microsoft.com/office/drawing/2014/main" id="{8B7FD434-A8B0-492F-938F-CF610461ABFF}"/>
              </a:ext>
            </a:extLst>
          </p:cNvPr>
          <p:cNvSpPr/>
          <p:nvPr/>
        </p:nvSpPr>
        <p:spPr bwMode="auto">
          <a:xfrm flipH="1">
            <a:off x="5107703" y="2254552"/>
            <a:ext cx="1964489" cy="3175377"/>
          </a:xfrm>
          <a:custGeom>
            <a:avLst/>
            <a:gdLst>
              <a:gd name="T0" fmla="*/ 96 w 1223"/>
              <a:gd name="T1" fmla="*/ 0 h 2187"/>
              <a:gd name="T2" fmla="*/ 0 w 1223"/>
              <a:gd name="T3" fmla="*/ 95 h 2187"/>
              <a:gd name="T4" fmla="*/ 0 w 1223"/>
              <a:gd name="T5" fmla="*/ 2091 h 2187"/>
              <a:gd name="T6" fmla="*/ 96 w 1223"/>
              <a:gd name="T7" fmla="*/ 2187 h 2187"/>
              <a:gd name="T8" fmla="*/ 105 w 1223"/>
              <a:gd name="T9" fmla="*/ 2186 h 2187"/>
              <a:gd name="T10" fmla="*/ 1135 w 1223"/>
              <a:gd name="T11" fmla="*/ 2095 h 2187"/>
              <a:gd name="T12" fmla="*/ 1223 w 1223"/>
              <a:gd name="T13" fmla="*/ 2000 h 2187"/>
              <a:gd name="T14" fmla="*/ 1223 w 1223"/>
              <a:gd name="T15" fmla="*/ 182 h 2187"/>
              <a:gd name="T16" fmla="*/ 1135 w 1223"/>
              <a:gd name="T17" fmla="*/ 86 h 2187"/>
              <a:gd name="T18" fmla="*/ 104 w 1223"/>
              <a:gd name="T19" fmla="*/ 0 h 2187"/>
              <a:gd name="T20" fmla="*/ 96 w 1223"/>
              <a:gd name="T21" fmla="*/ 0 h 2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23" h="2187">
                <a:moveTo>
                  <a:pt x="96" y="0"/>
                </a:moveTo>
                <a:cubicBezTo>
                  <a:pt x="44" y="0"/>
                  <a:pt x="0" y="42"/>
                  <a:pt x="0" y="95"/>
                </a:cubicBezTo>
                <a:cubicBezTo>
                  <a:pt x="0" y="2091"/>
                  <a:pt x="0" y="2091"/>
                  <a:pt x="0" y="2091"/>
                </a:cubicBezTo>
                <a:cubicBezTo>
                  <a:pt x="0" y="2144"/>
                  <a:pt x="44" y="2187"/>
                  <a:pt x="96" y="2187"/>
                </a:cubicBezTo>
                <a:cubicBezTo>
                  <a:pt x="99" y="2187"/>
                  <a:pt x="102" y="2187"/>
                  <a:pt x="105" y="2186"/>
                </a:cubicBezTo>
                <a:cubicBezTo>
                  <a:pt x="1135" y="2095"/>
                  <a:pt x="1135" y="2095"/>
                  <a:pt x="1135" y="2095"/>
                </a:cubicBezTo>
                <a:cubicBezTo>
                  <a:pt x="1185" y="2091"/>
                  <a:pt x="1223" y="2050"/>
                  <a:pt x="1223" y="2000"/>
                </a:cubicBezTo>
                <a:cubicBezTo>
                  <a:pt x="1223" y="182"/>
                  <a:pt x="1223" y="182"/>
                  <a:pt x="1223" y="182"/>
                </a:cubicBezTo>
                <a:cubicBezTo>
                  <a:pt x="1223" y="132"/>
                  <a:pt x="1184" y="90"/>
                  <a:pt x="1135" y="86"/>
                </a:cubicBezTo>
                <a:cubicBezTo>
                  <a:pt x="104" y="0"/>
                  <a:pt x="104" y="0"/>
                  <a:pt x="104" y="0"/>
                </a:cubicBezTo>
                <a:cubicBezTo>
                  <a:pt x="101" y="0"/>
                  <a:pt x="99" y="0"/>
                  <a:pt x="96" y="0"/>
                </a:cubicBezTo>
              </a:path>
            </a:pathLst>
          </a:custGeom>
          <a:pattFill prst="pct5">
            <a:fgClr>
              <a:srgbClr val="E4E6EA"/>
            </a:fgClr>
            <a:bgClr>
              <a:srgbClr val="ADB5BF"/>
            </a:bgClr>
          </a:pattFill>
          <a:ln w="38100">
            <a:noFill/>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endParaRPr lang="zh-CN" altLang="en-US" b="1">
              <a:solidFill>
                <a:schemeClr val="lt1"/>
              </a:solidFill>
            </a:endParaRPr>
          </a:p>
        </p:txBody>
      </p:sp>
      <p:pic>
        <p:nvPicPr>
          <p:cNvPr id="9" name="图片 8">
            <a:extLst>
              <a:ext uri="{FF2B5EF4-FFF2-40B4-BE49-F238E27FC236}">
                <a16:creationId xmlns:a16="http://schemas.microsoft.com/office/drawing/2014/main" id="{E9FFFEE4-E25A-A33F-E6E4-B17743EF45FD}"/>
              </a:ext>
            </a:extLst>
          </p:cNvPr>
          <p:cNvPicPr>
            <a:picLocks noChangeAspect="1"/>
          </p:cNvPicPr>
          <p:nvPr/>
        </p:nvPicPr>
        <p:blipFill>
          <a:blip r:embed="rId4"/>
          <a:stretch>
            <a:fillRect/>
          </a:stretch>
        </p:blipFill>
        <p:spPr>
          <a:xfrm>
            <a:off x="9528413" y="1756084"/>
            <a:ext cx="2188405" cy="4142726"/>
          </a:xfrm>
          <a:prstGeom prst="rect">
            <a:avLst/>
          </a:prstGeom>
        </p:spPr>
      </p:pic>
      <p:pic>
        <p:nvPicPr>
          <p:cNvPr id="2" name="图片 1">
            <a:extLst>
              <a:ext uri="{FF2B5EF4-FFF2-40B4-BE49-F238E27FC236}">
                <a16:creationId xmlns:a16="http://schemas.microsoft.com/office/drawing/2014/main" id="{64759465-B663-8646-83A6-E2B8519DEC67}"/>
              </a:ext>
            </a:extLst>
          </p:cNvPr>
          <p:cNvPicPr>
            <a:picLocks noChangeAspect="1"/>
          </p:cNvPicPr>
          <p:nvPr/>
        </p:nvPicPr>
        <p:blipFill>
          <a:blip r:embed="rId5"/>
          <a:stretch>
            <a:fillRect/>
          </a:stretch>
        </p:blipFill>
        <p:spPr>
          <a:xfrm>
            <a:off x="7171388" y="1787275"/>
            <a:ext cx="2345445" cy="4059932"/>
          </a:xfrm>
          <a:prstGeom prst="rect">
            <a:avLst/>
          </a:prstGeom>
        </p:spPr>
      </p:pic>
      <p:pic>
        <p:nvPicPr>
          <p:cNvPr id="5" name="图片 4">
            <a:extLst>
              <a:ext uri="{FF2B5EF4-FFF2-40B4-BE49-F238E27FC236}">
                <a16:creationId xmlns:a16="http://schemas.microsoft.com/office/drawing/2014/main" id="{E882992B-2017-5C12-706E-22B069F974F0}"/>
              </a:ext>
            </a:extLst>
          </p:cNvPr>
          <p:cNvPicPr>
            <a:picLocks noChangeAspect="1"/>
          </p:cNvPicPr>
          <p:nvPr/>
        </p:nvPicPr>
        <p:blipFill>
          <a:blip r:embed="rId6"/>
          <a:stretch>
            <a:fillRect/>
          </a:stretch>
        </p:blipFill>
        <p:spPr>
          <a:xfrm>
            <a:off x="5084127" y="1603168"/>
            <a:ext cx="2203002" cy="3976779"/>
          </a:xfrm>
          <a:prstGeom prst="rect">
            <a:avLst/>
          </a:prstGeom>
        </p:spPr>
      </p:pic>
      <p:sp>
        <p:nvSpPr>
          <p:cNvPr id="4" name="文本框 3">
            <a:extLst>
              <a:ext uri="{FF2B5EF4-FFF2-40B4-BE49-F238E27FC236}">
                <a16:creationId xmlns:a16="http://schemas.microsoft.com/office/drawing/2014/main" id="{BD0AFF11-4A86-6FD1-4EAF-103428E9819A}"/>
              </a:ext>
            </a:extLst>
          </p:cNvPr>
          <p:cNvSpPr txBox="1"/>
          <p:nvPr/>
        </p:nvSpPr>
        <p:spPr>
          <a:xfrm>
            <a:off x="475182" y="1031718"/>
            <a:ext cx="4005744" cy="4247317"/>
          </a:xfrm>
          <a:prstGeom prst="rect">
            <a:avLst/>
          </a:prstGeom>
          <a:noFill/>
        </p:spPr>
        <p:txBody>
          <a:bodyPr wrap="square">
            <a:spAutoFit/>
          </a:bodyPr>
          <a:lstStyle/>
          <a:p>
            <a:pPr indent="266700" algn="just"/>
            <a:r>
              <a:rPr lang="zh-CN" altLang="zh-CN" sz="1800" kern="100" dirty="0">
                <a:effectLst/>
                <a:latin typeface="Times New Roman" panose="02020603050405020304" pitchFamily="18" charset="0"/>
                <a:ea typeface="宋体" panose="02010600030101010101" pitchFamily="2" charset="-122"/>
                <a:cs typeface="宋体" panose="02010600030101010101" pitchFamily="2" charset="-122"/>
              </a:rPr>
              <a:t>通过对问卷数据的分析，我们能够获得关于浙江省数字化建设的多维度信息，为相关决策提供数据支持。这些分析结果有助于理解受访者的基本特征、需求和期望，为进一步的数字化建设提供指导。</a:t>
            </a:r>
          </a:p>
          <a:p>
            <a:pPr indent="266700" algn="just"/>
            <a:r>
              <a:rPr lang="zh-CN" altLang="zh-CN" sz="1800" kern="100" dirty="0">
                <a:effectLst/>
                <a:latin typeface="Times New Roman" panose="02020603050405020304" pitchFamily="18" charset="0"/>
                <a:ea typeface="宋体" panose="02010600030101010101" pitchFamily="2" charset="-122"/>
                <a:cs typeface="宋体" panose="02010600030101010101" pitchFamily="2" charset="-122"/>
              </a:rPr>
              <a:t>我们可以看到浙江省数字化建设在社会治理、医疗、交通和教育等领域已产生积极影响，但公众对数字化建设的了解程度仍有待提高。未来，浙江省应重点发展智慧城市、工业数字化转型等领域，同时注重平衡城乡发展，加强创新驱动，确保数据安全与隐私保护，以实现更高质量的数字化转型。</a:t>
            </a:r>
          </a:p>
        </p:txBody>
      </p:sp>
    </p:spTree>
    <p:custDataLst>
      <p:tags r:id="rId1"/>
    </p:custDataLst>
    <p:extLst>
      <p:ext uri="{BB962C8B-B14F-4D97-AF65-F5344CB8AC3E}">
        <p14:creationId xmlns:p14="http://schemas.microsoft.com/office/powerpoint/2010/main" val="41144748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a:gsLst>
            <a:gs pos="0">
              <a:srgbClr val="FFFFFF"/>
            </a:gs>
            <a:gs pos="80000">
              <a:srgbClr val="F0F0F0"/>
            </a:gs>
          </a:gsLst>
          <a:lin ang="0" scaled="0"/>
        </a:gradFill>
        <a:effectLst/>
      </p:bgPr>
    </p:bg>
    <p:spTree>
      <p:nvGrpSpPr>
        <p:cNvPr id="1" name=""/>
        <p:cNvGrpSpPr/>
        <p:nvPr/>
      </p:nvGrpSpPr>
      <p:grpSpPr>
        <a:xfrm>
          <a:off x="0" y="0"/>
          <a:ext cx="0" cy="0"/>
          <a:chOff x="0" y="0"/>
          <a:chExt cx="0" cy="0"/>
        </a:xfrm>
      </p:grpSpPr>
      <p:sp>
        <p:nvSpPr>
          <p:cNvPr id="6" name="同心圆 5"/>
          <p:cNvSpPr/>
          <p:nvPr/>
        </p:nvSpPr>
        <p:spPr>
          <a:xfrm>
            <a:off x="225425" y="3689350"/>
            <a:ext cx="5061585" cy="5316220"/>
          </a:xfrm>
          <a:prstGeom prst="donut">
            <a:avLst>
              <a:gd name="adj" fmla="val 25981"/>
            </a:avLst>
          </a:prstGeom>
          <a:solidFill>
            <a:srgbClr val="D8B98D">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pic>
        <p:nvPicPr>
          <p:cNvPr id="4" name="图片 3" descr="5fa55e857bb05"/>
          <p:cNvPicPr>
            <a:picLocks noChangeAspect="1"/>
          </p:cNvPicPr>
          <p:nvPr/>
        </p:nvPicPr>
        <p:blipFill>
          <a:blip r:embed="rId3" cstate="screen">
            <a:extLst>
              <a:ext uri="{28A0092B-C50C-407E-A947-70E740481C1C}">
                <a14:useLocalDpi xmlns:a14="http://schemas.microsoft.com/office/drawing/2010/main"/>
              </a:ext>
            </a:extLst>
          </a:blip>
          <a:srcRect/>
          <a:stretch>
            <a:fillRect/>
          </a:stretch>
        </p:blipFill>
        <p:spPr>
          <a:xfrm>
            <a:off x="0" y="-9525"/>
            <a:ext cx="2403475" cy="6858635"/>
          </a:xfrm>
          <a:prstGeom prst="rect">
            <a:avLst/>
          </a:prstGeom>
        </p:spPr>
      </p:pic>
      <p:sp>
        <p:nvSpPr>
          <p:cNvPr id="5" name="矩形 4"/>
          <p:cNvSpPr/>
          <p:nvPr/>
        </p:nvSpPr>
        <p:spPr>
          <a:xfrm>
            <a:off x="2127885" y="2198370"/>
            <a:ext cx="470535" cy="2098675"/>
          </a:xfrm>
          <a:prstGeom prst="rect">
            <a:avLst/>
          </a:prstGeom>
          <a:solidFill>
            <a:srgbClr val="D8B98D">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4" name="文本框 23"/>
          <p:cNvSpPr txBox="1"/>
          <p:nvPr/>
        </p:nvSpPr>
        <p:spPr>
          <a:xfrm>
            <a:off x="4042242" y="1874772"/>
            <a:ext cx="4631396" cy="1015663"/>
          </a:xfrm>
          <a:prstGeom prst="rect">
            <a:avLst/>
          </a:prstGeom>
          <a:noFill/>
        </p:spPr>
        <p:txBody>
          <a:bodyPr wrap="non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6000" b="1" i="1" u="none" strike="noStrike" kern="1200" cap="none" spc="500" normalizeH="0" baseline="0" noProof="0" dirty="0">
                <a:ln>
                  <a:noFill/>
                </a:ln>
                <a:gradFill>
                  <a:gsLst>
                    <a:gs pos="0">
                      <a:schemeClr val="accent1">
                        <a:lumMod val="5000"/>
                        <a:lumOff val="95000"/>
                      </a:schemeClr>
                    </a:gs>
                    <a:gs pos="74000">
                      <a:srgbClr val="D8B98D"/>
                    </a:gs>
                    <a:gs pos="83000">
                      <a:srgbClr val="D8B98D"/>
                    </a:gs>
                    <a:gs pos="100000">
                      <a:srgbClr val="D8B98D"/>
                    </a:gs>
                  </a:gsLst>
                  <a:lin ang="5400000" scaled="0"/>
                </a:gradFill>
                <a:effectLst/>
                <a:uLnTx/>
                <a:uFillTx/>
                <a:cs typeface="+mn-ea"/>
                <a:sym typeface="+mn-lt"/>
              </a:rPr>
              <a:t>BUSINESS</a:t>
            </a:r>
          </a:p>
        </p:txBody>
      </p:sp>
      <p:sp>
        <p:nvSpPr>
          <p:cNvPr id="25" name="文本框 24"/>
          <p:cNvSpPr txBox="1"/>
          <p:nvPr/>
        </p:nvSpPr>
        <p:spPr>
          <a:xfrm>
            <a:off x="4042198" y="2834323"/>
            <a:ext cx="6556587" cy="1106805"/>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6600" i="0" u="none" strike="noStrike" kern="1200" cap="none" spc="500" normalizeH="0" baseline="0" noProof="0" dirty="0">
                <a:ln>
                  <a:noFill/>
                </a:ln>
                <a:solidFill>
                  <a:srgbClr val="4E4A47"/>
                </a:solidFill>
                <a:effectLst/>
                <a:uLnTx/>
                <a:uFillTx/>
                <a:cs typeface="+mn-ea"/>
                <a:sym typeface="+mn-lt"/>
              </a:rPr>
              <a:t>感谢观看</a:t>
            </a:r>
          </a:p>
        </p:txBody>
      </p:sp>
      <p:cxnSp>
        <p:nvCxnSpPr>
          <p:cNvPr id="31" name="直接连接符 30"/>
          <p:cNvCxnSpPr/>
          <p:nvPr/>
        </p:nvCxnSpPr>
        <p:spPr>
          <a:xfrm>
            <a:off x="4194957" y="4698219"/>
            <a:ext cx="4172505" cy="0"/>
          </a:xfrm>
          <a:prstGeom prst="line">
            <a:avLst/>
          </a:prstGeom>
          <a:ln w="25400">
            <a:gradFill flip="none" rotWithShape="1">
              <a:gsLst>
                <a:gs pos="50000">
                  <a:srgbClr val="D8B98D"/>
                </a:gs>
                <a:gs pos="75000">
                  <a:srgbClr val="D8B98D"/>
                </a:gs>
                <a:gs pos="100000">
                  <a:schemeClr val="bg1">
                    <a:alpha val="0"/>
                  </a:schemeClr>
                </a:gs>
              </a:gsLst>
              <a:lin ang="0" scaled="1"/>
              <a:tileRect/>
            </a:gradFill>
          </a:ln>
        </p:spPr>
        <p:style>
          <a:lnRef idx="1">
            <a:schemeClr val="accent1"/>
          </a:lnRef>
          <a:fillRef idx="0">
            <a:schemeClr val="accent1"/>
          </a:fillRef>
          <a:effectRef idx="0">
            <a:schemeClr val="accent1"/>
          </a:effectRef>
          <a:fontRef idx="minor">
            <a:schemeClr val="tx1"/>
          </a:fontRef>
        </p:style>
      </p:cxnSp>
    </p:spTree>
    <p:custDataLst>
      <p:tags r:id="rId1"/>
    </p:custData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heckerboard(across)">
                                      <p:cBhvr>
                                        <p:cTn id="7" dur="500"/>
                                        <p:tgtEl>
                                          <p:spTgt spid="5"/>
                                        </p:tgtEl>
                                      </p:cBhvr>
                                    </p:animEffect>
                                  </p:childTnLst>
                                </p:cTn>
                              </p:par>
                              <p:par>
                                <p:cTn id="8" presetID="5" presetClass="entr" presetSubtype="1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checkerboard(across)">
                                      <p:cBhvr>
                                        <p:cTn id="10" dur="500"/>
                                        <p:tgtEl>
                                          <p:spTgt spid="4"/>
                                        </p:tgtEl>
                                      </p:cBhvr>
                                    </p:animEffect>
                                  </p:childTnLst>
                                </p:cTn>
                              </p:par>
                              <p:par>
                                <p:cTn id="11" presetID="5" presetClass="entr" presetSubtype="1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checkerboard(across)">
                                      <p:cBhvr>
                                        <p:cTn id="13" dur="500"/>
                                        <p:tgtEl>
                                          <p:spTgt spid="6"/>
                                        </p:tgtEl>
                                      </p:cBhvr>
                                    </p:animEffect>
                                  </p:childTnLst>
                                </p:cTn>
                              </p:par>
                              <p:par>
                                <p:cTn id="14" presetID="5" presetClass="entr" presetSubtype="10" fill="hold" grpId="0" nodeType="withEffect">
                                  <p:stCondLst>
                                    <p:cond delay="0"/>
                                  </p:stCondLst>
                                  <p:childTnLst>
                                    <p:set>
                                      <p:cBhvr>
                                        <p:cTn id="15" dur="1" fill="hold">
                                          <p:stCondLst>
                                            <p:cond delay="0"/>
                                          </p:stCondLst>
                                        </p:cTn>
                                        <p:tgtEl>
                                          <p:spTgt spid="24"/>
                                        </p:tgtEl>
                                        <p:attrNameLst>
                                          <p:attrName>style.visibility</p:attrName>
                                        </p:attrNameLst>
                                      </p:cBhvr>
                                      <p:to>
                                        <p:strVal val="visible"/>
                                      </p:to>
                                    </p:set>
                                    <p:animEffect transition="in" filter="checkerboard(across)">
                                      <p:cBhvr>
                                        <p:cTn id="16" dur="500"/>
                                        <p:tgtEl>
                                          <p:spTgt spid="24"/>
                                        </p:tgtEl>
                                      </p:cBhvr>
                                    </p:animEffect>
                                  </p:childTnLst>
                                </p:cTn>
                              </p:par>
                            </p:childTnLst>
                          </p:cTn>
                        </p:par>
                        <p:par>
                          <p:cTn id="17" fill="hold">
                            <p:stCondLst>
                              <p:cond delay="500"/>
                            </p:stCondLst>
                            <p:childTnLst>
                              <p:par>
                                <p:cTn id="18" presetID="55" presetClass="entr" presetSubtype="0" fill="hold" grpId="0" nodeType="afterEffect">
                                  <p:stCondLst>
                                    <p:cond delay="0"/>
                                  </p:stCondLst>
                                  <p:childTnLst>
                                    <p:set>
                                      <p:cBhvr>
                                        <p:cTn id="19" dur="1" fill="hold">
                                          <p:stCondLst>
                                            <p:cond delay="0"/>
                                          </p:stCondLst>
                                        </p:cTn>
                                        <p:tgtEl>
                                          <p:spTgt spid="25"/>
                                        </p:tgtEl>
                                        <p:attrNameLst>
                                          <p:attrName>style.visibility</p:attrName>
                                        </p:attrNameLst>
                                      </p:cBhvr>
                                      <p:to>
                                        <p:strVal val="visible"/>
                                      </p:to>
                                    </p:set>
                                    <p:anim calcmode="lin" valueType="num">
                                      <p:cBhvr>
                                        <p:cTn id="20" dur="1000" fill="hold"/>
                                        <p:tgtEl>
                                          <p:spTgt spid="25"/>
                                        </p:tgtEl>
                                        <p:attrNameLst>
                                          <p:attrName>ppt_w</p:attrName>
                                        </p:attrNameLst>
                                      </p:cBhvr>
                                      <p:tavLst>
                                        <p:tav tm="0">
                                          <p:val>
                                            <p:strVal val="#ppt_w*0.70"/>
                                          </p:val>
                                        </p:tav>
                                        <p:tav tm="100000">
                                          <p:val>
                                            <p:strVal val="#ppt_w"/>
                                          </p:val>
                                        </p:tav>
                                      </p:tavLst>
                                    </p:anim>
                                    <p:anim calcmode="lin" valueType="num">
                                      <p:cBhvr>
                                        <p:cTn id="21" dur="1000" fill="hold"/>
                                        <p:tgtEl>
                                          <p:spTgt spid="25"/>
                                        </p:tgtEl>
                                        <p:attrNameLst>
                                          <p:attrName>ppt_h</p:attrName>
                                        </p:attrNameLst>
                                      </p:cBhvr>
                                      <p:tavLst>
                                        <p:tav tm="0">
                                          <p:val>
                                            <p:strVal val="#ppt_h"/>
                                          </p:val>
                                        </p:tav>
                                        <p:tav tm="100000">
                                          <p:val>
                                            <p:strVal val="#ppt_h"/>
                                          </p:val>
                                        </p:tav>
                                      </p:tavLst>
                                    </p:anim>
                                    <p:animEffect transition="in" filter="fade">
                                      <p:cBhvr>
                                        <p:cTn id="22" dur="1000"/>
                                        <p:tgtEl>
                                          <p:spTgt spid="25"/>
                                        </p:tgtEl>
                                      </p:cBhvr>
                                    </p:animEffect>
                                  </p:childTnLst>
                                </p:cTn>
                              </p:par>
                              <p:par>
                                <p:cTn id="23" presetID="42" presetClass="entr" presetSubtype="0" fill="hold" nodeType="withEffect">
                                  <p:stCondLst>
                                    <p:cond delay="0"/>
                                  </p:stCondLst>
                                  <p:childTnLst>
                                    <p:set>
                                      <p:cBhvr>
                                        <p:cTn id="24" dur="1" fill="hold">
                                          <p:stCondLst>
                                            <p:cond delay="0"/>
                                          </p:stCondLst>
                                        </p:cTn>
                                        <p:tgtEl>
                                          <p:spTgt spid="31"/>
                                        </p:tgtEl>
                                        <p:attrNameLst>
                                          <p:attrName>style.visibility</p:attrName>
                                        </p:attrNameLst>
                                      </p:cBhvr>
                                      <p:to>
                                        <p:strVal val="visible"/>
                                      </p:to>
                                    </p:set>
                                    <p:animEffect transition="in" filter="fade">
                                      <p:cBhvr>
                                        <p:cTn id="25" dur="1000"/>
                                        <p:tgtEl>
                                          <p:spTgt spid="31"/>
                                        </p:tgtEl>
                                      </p:cBhvr>
                                    </p:animEffect>
                                    <p:anim calcmode="lin" valueType="num">
                                      <p:cBhvr>
                                        <p:cTn id="26" dur="1000" fill="hold"/>
                                        <p:tgtEl>
                                          <p:spTgt spid="31"/>
                                        </p:tgtEl>
                                        <p:attrNameLst>
                                          <p:attrName>ppt_x</p:attrName>
                                        </p:attrNameLst>
                                      </p:cBhvr>
                                      <p:tavLst>
                                        <p:tav tm="0">
                                          <p:val>
                                            <p:strVal val="#ppt_x"/>
                                          </p:val>
                                        </p:tav>
                                        <p:tav tm="100000">
                                          <p:val>
                                            <p:strVal val="#ppt_x"/>
                                          </p:val>
                                        </p:tav>
                                      </p:tavLst>
                                    </p:anim>
                                    <p:anim calcmode="lin" valueType="num">
                                      <p:cBhvr>
                                        <p:cTn id="27" dur="1000" fill="hold"/>
                                        <p:tgtEl>
                                          <p:spTgt spid="3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P spid="5" grpId="0" bldLvl="0" animBg="1"/>
      <p:bldP spid="24" grpId="0"/>
      <p:bldP spid="25"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rgbClr val="FFFFFF"/>
            </a:gs>
            <a:gs pos="80000">
              <a:srgbClr val="F0F0F0"/>
            </a:gs>
          </a:gsLst>
          <a:lin ang="0" scaled="0"/>
        </a:gradFill>
        <a:effectLst/>
      </p:bgPr>
    </p:bg>
    <p:spTree>
      <p:nvGrpSpPr>
        <p:cNvPr id="1" name=""/>
        <p:cNvGrpSpPr/>
        <p:nvPr/>
      </p:nvGrpSpPr>
      <p:grpSpPr>
        <a:xfrm>
          <a:off x="0" y="0"/>
          <a:ext cx="0" cy="0"/>
          <a:chOff x="0" y="0"/>
          <a:chExt cx="0" cy="0"/>
        </a:xfrm>
      </p:grpSpPr>
      <p:pic>
        <p:nvPicPr>
          <p:cNvPr id="16" name="图片 15" descr="C:\Users\111\Desktop\5fa55e857bb05.jpg5fa55e857bb05"/>
          <p:cNvPicPr preferRelativeResize="0">
            <a:picLocks noChangeAspect="1"/>
          </p:cNvPicPr>
          <p:nvPr/>
        </p:nvPicPr>
        <p:blipFill>
          <a:blip r:embed="rId3" cstate="screen">
            <a:extLst>
              <a:ext uri="{28A0092B-C50C-407E-A947-70E740481C1C}">
                <a14:useLocalDpi xmlns:a14="http://schemas.microsoft.com/office/drawing/2010/main"/>
              </a:ext>
            </a:extLst>
          </a:blip>
          <a:srcRect/>
          <a:stretch>
            <a:fillRect/>
          </a:stretch>
        </p:blipFill>
        <p:spPr>
          <a:xfrm>
            <a:off x="1228725" y="-88900"/>
            <a:ext cx="2263140" cy="3545840"/>
          </a:xfrm>
          <a:custGeom>
            <a:avLst/>
            <a:gdLst>
              <a:gd name="connsiteX0" fmla="*/ 0 w 2262909"/>
              <a:gd name="connsiteY0" fmla="*/ 0 h 3528291"/>
              <a:gd name="connsiteX1" fmla="*/ 2262909 w 2262909"/>
              <a:gd name="connsiteY1" fmla="*/ 0 h 3528291"/>
              <a:gd name="connsiteX2" fmla="*/ 2262909 w 2262909"/>
              <a:gd name="connsiteY2" fmla="*/ 3528291 h 3528291"/>
              <a:gd name="connsiteX3" fmla="*/ 0 w 2262909"/>
              <a:gd name="connsiteY3" fmla="*/ 3528291 h 3528291"/>
            </a:gdLst>
            <a:ahLst/>
            <a:cxnLst>
              <a:cxn ang="0">
                <a:pos x="connsiteX0" y="connsiteY0"/>
              </a:cxn>
              <a:cxn ang="0">
                <a:pos x="connsiteX1" y="connsiteY1"/>
              </a:cxn>
              <a:cxn ang="0">
                <a:pos x="connsiteX2" y="connsiteY2"/>
              </a:cxn>
              <a:cxn ang="0">
                <a:pos x="connsiteX3" y="connsiteY3"/>
              </a:cxn>
            </a:cxnLst>
            <a:rect l="l" t="t" r="r" b="b"/>
            <a:pathLst>
              <a:path w="2262909" h="3528291">
                <a:moveTo>
                  <a:pt x="0" y="0"/>
                </a:moveTo>
                <a:lnTo>
                  <a:pt x="2262909" y="0"/>
                </a:lnTo>
                <a:lnTo>
                  <a:pt x="2262909" y="3528291"/>
                </a:lnTo>
                <a:lnTo>
                  <a:pt x="0" y="3528291"/>
                </a:lnTo>
                <a:close/>
              </a:path>
            </a:pathLst>
          </a:custGeom>
          <a:blipFill rotWithShape="1">
            <a:blip r:embed="rId3" cstate="screen">
              <a:extLst>
                <a:ext uri="{28A0092B-C50C-407E-A947-70E740481C1C}">
                  <a14:useLocalDpi xmlns:a14="http://schemas.microsoft.com/office/drawing/2010/main"/>
                </a:ext>
              </a:extLst>
            </a:blip>
            <a:stretch>
              <a:fillRect/>
            </a:stretch>
          </a:blipFill>
        </p:spPr>
      </p:pic>
      <p:sp>
        <p:nvSpPr>
          <p:cNvPr id="2" name="矩形 1"/>
          <p:cNvSpPr/>
          <p:nvPr/>
        </p:nvSpPr>
        <p:spPr>
          <a:xfrm>
            <a:off x="1816735" y="3177540"/>
            <a:ext cx="1174750" cy="2263140"/>
          </a:xfrm>
          <a:prstGeom prst="rect">
            <a:avLst/>
          </a:prstGeom>
          <a:solidFill>
            <a:srgbClr val="D8B9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文本框 2"/>
          <p:cNvSpPr txBox="1"/>
          <p:nvPr/>
        </p:nvSpPr>
        <p:spPr>
          <a:xfrm>
            <a:off x="2004035" y="3528073"/>
            <a:ext cx="800219" cy="1403589"/>
          </a:xfrm>
          <a:prstGeom prst="rect">
            <a:avLst/>
          </a:prstGeom>
          <a:noFill/>
        </p:spPr>
        <p:txBody>
          <a:bodyPr vert="eaVert" wrap="none" rtlCol="0">
            <a:spAutoFit/>
          </a:bodyPr>
          <a:lstStyle/>
          <a:p>
            <a:r>
              <a:rPr lang="zh-CN" altLang="en-US" sz="4000" dirty="0">
                <a:solidFill>
                  <a:schemeClr val="bg1"/>
                </a:solidFill>
                <a:cs typeface="+mn-ea"/>
                <a:sym typeface="+mn-lt"/>
              </a:rPr>
              <a:t>目  录</a:t>
            </a:r>
          </a:p>
        </p:txBody>
      </p:sp>
      <p:sp>
        <p:nvSpPr>
          <p:cNvPr id="9" name="圆角矩形 8"/>
          <p:cNvSpPr/>
          <p:nvPr/>
        </p:nvSpPr>
        <p:spPr>
          <a:xfrm>
            <a:off x="5292725" y="1137285"/>
            <a:ext cx="767715" cy="701675"/>
          </a:xfrm>
          <a:prstGeom prst="roundRect">
            <a:avLst/>
          </a:prstGeom>
          <a:no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1" name="圆角矩形 20"/>
          <p:cNvSpPr/>
          <p:nvPr/>
        </p:nvSpPr>
        <p:spPr>
          <a:xfrm>
            <a:off x="5292725" y="2365375"/>
            <a:ext cx="767715" cy="701675"/>
          </a:xfrm>
          <a:prstGeom prst="roundRect">
            <a:avLst/>
          </a:prstGeom>
          <a:no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2" name="圆角矩形 21"/>
          <p:cNvSpPr/>
          <p:nvPr/>
        </p:nvSpPr>
        <p:spPr>
          <a:xfrm>
            <a:off x="5292725" y="3594100"/>
            <a:ext cx="767715" cy="701675"/>
          </a:xfrm>
          <a:prstGeom prst="roundRect">
            <a:avLst/>
          </a:prstGeom>
          <a:no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3" name="圆角矩形 22"/>
          <p:cNvSpPr/>
          <p:nvPr/>
        </p:nvSpPr>
        <p:spPr>
          <a:xfrm>
            <a:off x="5292725" y="4822190"/>
            <a:ext cx="767715" cy="701675"/>
          </a:xfrm>
          <a:prstGeom prst="roundRect">
            <a:avLst/>
          </a:prstGeom>
          <a:no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文本框 7"/>
          <p:cNvSpPr txBox="1"/>
          <p:nvPr/>
        </p:nvSpPr>
        <p:spPr>
          <a:xfrm>
            <a:off x="5413375" y="1264285"/>
            <a:ext cx="680085" cy="460375"/>
          </a:xfrm>
          <a:prstGeom prst="rect">
            <a:avLst/>
          </a:prstGeom>
          <a:noFill/>
        </p:spPr>
        <p:txBody>
          <a:bodyPr wrap="square" rtlCol="0">
            <a:spAutoFit/>
          </a:bodyPr>
          <a:lstStyle/>
          <a:p>
            <a:r>
              <a:rPr lang="en-US" altLang="zh-CN" sz="2400" dirty="0">
                <a:solidFill>
                  <a:srgbClr val="D8B98D"/>
                </a:solidFill>
                <a:cs typeface="+mn-ea"/>
                <a:sym typeface="+mn-lt"/>
              </a:rPr>
              <a:t>01</a:t>
            </a:r>
          </a:p>
        </p:txBody>
      </p:sp>
      <p:sp>
        <p:nvSpPr>
          <p:cNvPr id="10" name="文本框 9"/>
          <p:cNvSpPr txBox="1"/>
          <p:nvPr/>
        </p:nvSpPr>
        <p:spPr>
          <a:xfrm>
            <a:off x="5413375" y="2491740"/>
            <a:ext cx="680085" cy="460375"/>
          </a:xfrm>
          <a:prstGeom prst="rect">
            <a:avLst/>
          </a:prstGeom>
          <a:noFill/>
        </p:spPr>
        <p:txBody>
          <a:bodyPr wrap="square" rtlCol="0">
            <a:spAutoFit/>
          </a:bodyPr>
          <a:lstStyle/>
          <a:p>
            <a:r>
              <a:rPr lang="en-US" altLang="zh-CN" sz="2400" dirty="0">
                <a:solidFill>
                  <a:srgbClr val="D8B98D"/>
                </a:solidFill>
                <a:cs typeface="+mn-ea"/>
                <a:sym typeface="+mn-lt"/>
              </a:rPr>
              <a:t>02</a:t>
            </a:r>
          </a:p>
        </p:txBody>
      </p:sp>
      <p:sp>
        <p:nvSpPr>
          <p:cNvPr id="11" name="文本框 10"/>
          <p:cNvSpPr txBox="1"/>
          <p:nvPr/>
        </p:nvSpPr>
        <p:spPr>
          <a:xfrm>
            <a:off x="5387975" y="3690620"/>
            <a:ext cx="680085" cy="460375"/>
          </a:xfrm>
          <a:prstGeom prst="rect">
            <a:avLst/>
          </a:prstGeom>
          <a:noFill/>
        </p:spPr>
        <p:txBody>
          <a:bodyPr wrap="square" rtlCol="0">
            <a:spAutoFit/>
          </a:bodyPr>
          <a:lstStyle/>
          <a:p>
            <a:r>
              <a:rPr lang="en-US" altLang="zh-CN" sz="2400" dirty="0">
                <a:solidFill>
                  <a:srgbClr val="D8B98D"/>
                </a:solidFill>
                <a:cs typeface="+mn-ea"/>
                <a:sym typeface="+mn-lt"/>
              </a:rPr>
              <a:t>03</a:t>
            </a:r>
          </a:p>
        </p:txBody>
      </p:sp>
      <p:sp>
        <p:nvSpPr>
          <p:cNvPr id="12" name="文本框 11"/>
          <p:cNvSpPr txBox="1"/>
          <p:nvPr/>
        </p:nvSpPr>
        <p:spPr>
          <a:xfrm>
            <a:off x="5387975" y="4919345"/>
            <a:ext cx="680085" cy="460375"/>
          </a:xfrm>
          <a:prstGeom prst="rect">
            <a:avLst/>
          </a:prstGeom>
          <a:noFill/>
        </p:spPr>
        <p:txBody>
          <a:bodyPr wrap="square" rtlCol="0">
            <a:spAutoFit/>
          </a:bodyPr>
          <a:lstStyle/>
          <a:p>
            <a:r>
              <a:rPr lang="en-US" altLang="zh-CN" sz="2400" dirty="0">
                <a:solidFill>
                  <a:srgbClr val="D8B98D"/>
                </a:solidFill>
                <a:cs typeface="+mn-ea"/>
                <a:sym typeface="+mn-lt"/>
              </a:rPr>
              <a:t>04</a:t>
            </a:r>
          </a:p>
        </p:txBody>
      </p:sp>
      <p:sp>
        <p:nvSpPr>
          <p:cNvPr id="13" name="文本框 12"/>
          <p:cNvSpPr txBox="1"/>
          <p:nvPr/>
        </p:nvSpPr>
        <p:spPr>
          <a:xfrm>
            <a:off x="6289826" y="2485379"/>
            <a:ext cx="4829175" cy="461665"/>
          </a:xfrm>
          <a:prstGeom prst="rect">
            <a:avLst/>
          </a:prstGeom>
          <a:noFill/>
        </p:spPr>
        <p:txBody>
          <a:bodyPr wrap="square" rtlCol="0">
            <a:spAutoFit/>
          </a:bodyPr>
          <a:lstStyle/>
          <a:p>
            <a:r>
              <a:rPr lang="zh-CN" altLang="en-US" sz="2400" dirty="0">
                <a:cs typeface="+mn-ea"/>
                <a:sym typeface="+mn-lt"/>
              </a:rPr>
              <a:t>浙江数字化发展现状</a:t>
            </a:r>
          </a:p>
        </p:txBody>
      </p:sp>
      <p:sp>
        <p:nvSpPr>
          <p:cNvPr id="14" name="文本框 13"/>
          <p:cNvSpPr txBox="1"/>
          <p:nvPr/>
        </p:nvSpPr>
        <p:spPr>
          <a:xfrm>
            <a:off x="6131562" y="1298247"/>
            <a:ext cx="5624603" cy="461665"/>
          </a:xfrm>
          <a:prstGeom prst="rect">
            <a:avLst/>
          </a:prstGeom>
          <a:noFill/>
        </p:spPr>
        <p:txBody>
          <a:bodyPr wrap="square" rtlCol="0">
            <a:spAutoFit/>
          </a:bodyPr>
          <a:lstStyle/>
          <a:p>
            <a:r>
              <a:rPr lang="zh-CN" altLang="en-US" sz="2400" dirty="0">
                <a:cs typeface="+mn-ea"/>
                <a:sym typeface="+mn-lt"/>
              </a:rPr>
              <a:t>浙江数字化发展的意义</a:t>
            </a:r>
          </a:p>
        </p:txBody>
      </p:sp>
      <p:sp>
        <p:nvSpPr>
          <p:cNvPr id="32" name="文本框 31"/>
          <p:cNvSpPr txBox="1"/>
          <p:nvPr/>
        </p:nvSpPr>
        <p:spPr>
          <a:xfrm>
            <a:off x="6447155" y="4868545"/>
            <a:ext cx="1620520" cy="460375"/>
          </a:xfrm>
          <a:prstGeom prst="rect">
            <a:avLst/>
          </a:prstGeom>
          <a:noFill/>
        </p:spPr>
        <p:txBody>
          <a:bodyPr wrap="square" rtlCol="0">
            <a:spAutoFit/>
          </a:bodyPr>
          <a:lstStyle/>
          <a:p>
            <a:r>
              <a:rPr lang="zh-CN" altLang="en-US" sz="2400" dirty="0">
                <a:cs typeface="+mn-ea"/>
                <a:sym typeface="+mn-lt"/>
              </a:rPr>
              <a:t>问卷调查</a:t>
            </a:r>
          </a:p>
        </p:txBody>
      </p:sp>
      <p:sp>
        <p:nvSpPr>
          <p:cNvPr id="4" name="文本框 3">
            <a:extLst>
              <a:ext uri="{FF2B5EF4-FFF2-40B4-BE49-F238E27FC236}">
                <a16:creationId xmlns:a16="http://schemas.microsoft.com/office/drawing/2014/main" id="{7EA15CCF-1175-944C-9CA5-3778360CE9E6}"/>
              </a:ext>
            </a:extLst>
          </p:cNvPr>
          <p:cNvSpPr txBox="1"/>
          <p:nvPr/>
        </p:nvSpPr>
        <p:spPr>
          <a:xfrm>
            <a:off x="6289826" y="3834110"/>
            <a:ext cx="4085439" cy="461665"/>
          </a:xfrm>
          <a:prstGeom prst="rect">
            <a:avLst/>
          </a:prstGeom>
          <a:noFill/>
        </p:spPr>
        <p:txBody>
          <a:bodyPr wrap="square" rtlCol="0">
            <a:spAutoFit/>
          </a:bodyPr>
          <a:lstStyle/>
          <a:p>
            <a:r>
              <a:rPr lang="zh-CN" altLang="en-US" sz="2400" dirty="0">
                <a:cs typeface="+mn-ea"/>
                <a:sym typeface="+mn-lt"/>
              </a:rPr>
              <a:t>浙江数字化发展面临的挑战</a:t>
            </a:r>
            <a:endParaRPr lang="zh-CN" altLang="en-US" sz="2400" dirty="0"/>
          </a:p>
        </p:txBody>
      </p:sp>
    </p:spTree>
    <p:custDataLst>
      <p:tags r:id="rId1"/>
    </p:custData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checkerboard(across)">
                                      <p:cBhvr>
                                        <p:cTn id="7" dur="500"/>
                                        <p:tgtEl>
                                          <p:spTgt spid="16"/>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checkerboard(across)">
                                      <p:cBhvr>
                                        <p:cTn id="10" dur="500"/>
                                        <p:tgtEl>
                                          <p:spTgt spid="2"/>
                                        </p:tgtEl>
                                      </p:cBhvr>
                                    </p:animEffect>
                                  </p:childTnLst>
                                </p:cTn>
                              </p:par>
                              <p:par>
                                <p:cTn id="11" presetID="5" presetClass="entr" presetSubtype="10"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checkerboard(across)">
                                      <p:cBhvr>
                                        <p:cTn id="13" dur="500"/>
                                        <p:tgtEl>
                                          <p:spTgt spid="3"/>
                                        </p:tgtEl>
                                      </p:cBhvr>
                                    </p:animEffect>
                                  </p:childTnLst>
                                </p:cTn>
                              </p:par>
                            </p:childTnLst>
                          </p:cTn>
                        </p:par>
                        <p:par>
                          <p:cTn id="14" fill="hold">
                            <p:stCondLst>
                              <p:cond delay="500"/>
                            </p:stCondLst>
                            <p:childTnLst>
                              <p:par>
                                <p:cTn id="15" presetID="55" presetClass="entr" presetSubtype="0" fill="hold" grpId="0" nodeType="after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p:cTn id="17" dur="1000" fill="hold"/>
                                        <p:tgtEl>
                                          <p:spTgt spid="9"/>
                                        </p:tgtEl>
                                        <p:attrNameLst>
                                          <p:attrName>ppt_w</p:attrName>
                                        </p:attrNameLst>
                                      </p:cBhvr>
                                      <p:tavLst>
                                        <p:tav tm="0">
                                          <p:val>
                                            <p:strVal val="#ppt_w*0.70"/>
                                          </p:val>
                                        </p:tav>
                                        <p:tav tm="100000">
                                          <p:val>
                                            <p:strVal val="#ppt_w"/>
                                          </p:val>
                                        </p:tav>
                                      </p:tavLst>
                                    </p:anim>
                                    <p:anim calcmode="lin" valueType="num">
                                      <p:cBhvr>
                                        <p:cTn id="18" dur="1000" fill="hold"/>
                                        <p:tgtEl>
                                          <p:spTgt spid="9"/>
                                        </p:tgtEl>
                                        <p:attrNameLst>
                                          <p:attrName>ppt_h</p:attrName>
                                        </p:attrNameLst>
                                      </p:cBhvr>
                                      <p:tavLst>
                                        <p:tav tm="0">
                                          <p:val>
                                            <p:strVal val="#ppt_h"/>
                                          </p:val>
                                        </p:tav>
                                        <p:tav tm="100000">
                                          <p:val>
                                            <p:strVal val="#ppt_h"/>
                                          </p:val>
                                        </p:tav>
                                      </p:tavLst>
                                    </p:anim>
                                    <p:animEffect transition="in" filter="fade">
                                      <p:cBhvr>
                                        <p:cTn id="19" dur="1000"/>
                                        <p:tgtEl>
                                          <p:spTgt spid="9"/>
                                        </p:tgtEl>
                                      </p:cBhvr>
                                    </p:animEffect>
                                  </p:childTnLst>
                                </p:cTn>
                              </p:par>
                              <p:par>
                                <p:cTn id="20" presetID="55" presetClass="entr" presetSubtype="0" fill="hold" grpId="0" nodeType="withEffect">
                                  <p:stCondLst>
                                    <p:cond delay="0"/>
                                  </p:stCondLst>
                                  <p:childTnLst>
                                    <p:set>
                                      <p:cBhvr>
                                        <p:cTn id="21" dur="1" fill="hold">
                                          <p:stCondLst>
                                            <p:cond delay="0"/>
                                          </p:stCondLst>
                                        </p:cTn>
                                        <p:tgtEl>
                                          <p:spTgt spid="21"/>
                                        </p:tgtEl>
                                        <p:attrNameLst>
                                          <p:attrName>style.visibility</p:attrName>
                                        </p:attrNameLst>
                                      </p:cBhvr>
                                      <p:to>
                                        <p:strVal val="visible"/>
                                      </p:to>
                                    </p:set>
                                    <p:anim calcmode="lin" valueType="num">
                                      <p:cBhvr>
                                        <p:cTn id="22" dur="1000" fill="hold"/>
                                        <p:tgtEl>
                                          <p:spTgt spid="21"/>
                                        </p:tgtEl>
                                        <p:attrNameLst>
                                          <p:attrName>ppt_w</p:attrName>
                                        </p:attrNameLst>
                                      </p:cBhvr>
                                      <p:tavLst>
                                        <p:tav tm="0">
                                          <p:val>
                                            <p:strVal val="#ppt_w*0.70"/>
                                          </p:val>
                                        </p:tav>
                                        <p:tav tm="100000">
                                          <p:val>
                                            <p:strVal val="#ppt_w"/>
                                          </p:val>
                                        </p:tav>
                                      </p:tavLst>
                                    </p:anim>
                                    <p:anim calcmode="lin" valueType="num">
                                      <p:cBhvr>
                                        <p:cTn id="23" dur="1000" fill="hold"/>
                                        <p:tgtEl>
                                          <p:spTgt spid="21"/>
                                        </p:tgtEl>
                                        <p:attrNameLst>
                                          <p:attrName>ppt_h</p:attrName>
                                        </p:attrNameLst>
                                      </p:cBhvr>
                                      <p:tavLst>
                                        <p:tav tm="0">
                                          <p:val>
                                            <p:strVal val="#ppt_h"/>
                                          </p:val>
                                        </p:tav>
                                        <p:tav tm="100000">
                                          <p:val>
                                            <p:strVal val="#ppt_h"/>
                                          </p:val>
                                        </p:tav>
                                      </p:tavLst>
                                    </p:anim>
                                    <p:animEffect transition="in" filter="fade">
                                      <p:cBhvr>
                                        <p:cTn id="24" dur="1000"/>
                                        <p:tgtEl>
                                          <p:spTgt spid="21"/>
                                        </p:tgtEl>
                                      </p:cBhvr>
                                    </p:animEffect>
                                  </p:childTnLst>
                                </p:cTn>
                              </p:par>
                              <p:par>
                                <p:cTn id="25" presetID="55" presetClass="entr" presetSubtype="0" fill="hold" grpId="0" nodeType="withEffect">
                                  <p:stCondLst>
                                    <p:cond delay="0"/>
                                  </p:stCondLst>
                                  <p:childTnLst>
                                    <p:set>
                                      <p:cBhvr>
                                        <p:cTn id="26" dur="1" fill="hold">
                                          <p:stCondLst>
                                            <p:cond delay="0"/>
                                          </p:stCondLst>
                                        </p:cTn>
                                        <p:tgtEl>
                                          <p:spTgt spid="22"/>
                                        </p:tgtEl>
                                        <p:attrNameLst>
                                          <p:attrName>style.visibility</p:attrName>
                                        </p:attrNameLst>
                                      </p:cBhvr>
                                      <p:to>
                                        <p:strVal val="visible"/>
                                      </p:to>
                                    </p:set>
                                    <p:anim calcmode="lin" valueType="num">
                                      <p:cBhvr>
                                        <p:cTn id="27" dur="1000" fill="hold"/>
                                        <p:tgtEl>
                                          <p:spTgt spid="22"/>
                                        </p:tgtEl>
                                        <p:attrNameLst>
                                          <p:attrName>ppt_w</p:attrName>
                                        </p:attrNameLst>
                                      </p:cBhvr>
                                      <p:tavLst>
                                        <p:tav tm="0">
                                          <p:val>
                                            <p:strVal val="#ppt_w*0.70"/>
                                          </p:val>
                                        </p:tav>
                                        <p:tav tm="100000">
                                          <p:val>
                                            <p:strVal val="#ppt_w"/>
                                          </p:val>
                                        </p:tav>
                                      </p:tavLst>
                                    </p:anim>
                                    <p:anim calcmode="lin" valueType="num">
                                      <p:cBhvr>
                                        <p:cTn id="28" dur="1000" fill="hold"/>
                                        <p:tgtEl>
                                          <p:spTgt spid="22"/>
                                        </p:tgtEl>
                                        <p:attrNameLst>
                                          <p:attrName>ppt_h</p:attrName>
                                        </p:attrNameLst>
                                      </p:cBhvr>
                                      <p:tavLst>
                                        <p:tav tm="0">
                                          <p:val>
                                            <p:strVal val="#ppt_h"/>
                                          </p:val>
                                        </p:tav>
                                        <p:tav tm="100000">
                                          <p:val>
                                            <p:strVal val="#ppt_h"/>
                                          </p:val>
                                        </p:tav>
                                      </p:tavLst>
                                    </p:anim>
                                    <p:animEffect transition="in" filter="fade">
                                      <p:cBhvr>
                                        <p:cTn id="29" dur="1000"/>
                                        <p:tgtEl>
                                          <p:spTgt spid="22"/>
                                        </p:tgtEl>
                                      </p:cBhvr>
                                    </p:animEffect>
                                  </p:childTnLst>
                                </p:cTn>
                              </p:par>
                              <p:par>
                                <p:cTn id="30" presetID="55" presetClass="entr" presetSubtype="0" fill="hold" grpId="0" nodeType="withEffect">
                                  <p:stCondLst>
                                    <p:cond delay="0"/>
                                  </p:stCondLst>
                                  <p:childTnLst>
                                    <p:set>
                                      <p:cBhvr>
                                        <p:cTn id="31" dur="1" fill="hold">
                                          <p:stCondLst>
                                            <p:cond delay="0"/>
                                          </p:stCondLst>
                                        </p:cTn>
                                        <p:tgtEl>
                                          <p:spTgt spid="23"/>
                                        </p:tgtEl>
                                        <p:attrNameLst>
                                          <p:attrName>style.visibility</p:attrName>
                                        </p:attrNameLst>
                                      </p:cBhvr>
                                      <p:to>
                                        <p:strVal val="visible"/>
                                      </p:to>
                                    </p:set>
                                    <p:anim calcmode="lin" valueType="num">
                                      <p:cBhvr>
                                        <p:cTn id="32" dur="1000" fill="hold"/>
                                        <p:tgtEl>
                                          <p:spTgt spid="23"/>
                                        </p:tgtEl>
                                        <p:attrNameLst>
                                          <p:attrName>ppt_w</p:attrName>
                                        </p:attrNameLst>
                                      </p:cBhvr>
                                      <p:tavLst>
                                        <p:tav tm="0">
                                          <p:val>
                                            <p:strVal val="#ppt_w*0.70"/>
                                          </p:val>
                                        </p:tav>
                                        <p:tav tm="100000">
                                          <p:val>
                                            <p:strVal val="#ppt_w"/>
                                          </p:val>
                                        </p:tav>
                                      </p:tavLst>
                                    </p:anim>
                                    <p:anim calcmode="lin" valueType="num">
                                      <p:cBhvr>
                                        <p:cTn id="33" dur="1000" fill="hold"/>
                                        <p:tgtEl>
                                          <p:spTgt spid="23"/>
                                        </p:tgtEl>
                                        <p:attrNameLst>
                                          <p:attrName>ppt_h</p:attrName>
                                        </p:attrNameLst>
                                      </p:cBhvr>
                                      <p:tavLst>
                                        <p:tav tm="0">
                                          <p:val>
                                            <p:strVal val="#ppt_h"/>
                                          </p:val>
                                        </p:tav>
                                        <p:tav tm="100000">
                                          <p:val>
                                            <p:strVal val="#ppt_h"/>
                                          </p:val>
                                        </p:tav>
                                      </p:tavLst>
                                    </p:anim>
                                    <p:animEffect transition="in" filter="fade">
                                      <p:cBhvr>
                                        <p:cTn id="34" dur="1000"/>
                                        <p:tgtEl>
                                          <p:spTgt spid="23"/>
                                        </p:tgtEl>
                                      </p:cBhvr>
                                    </p:animEffect>
                                  </p:childTnLst>
                                </p:cTn>
                              </p:par>
                              <p:par>
                                <p:cTn id="35" presetID="55" presetClass="entr" presetSubtype="0" fill="hold" grpId="0" nodeType="withEffect">
                                  <p:stCondLst>
                                    <p:cond delay="0"/>
                                  </p:stCondLst>
                                  <p:childTnLst>
                                    <p:set>
                                      <p:cBhvr>
                                        <p:cTn id="36" dur="1" fill="hold">
                                          <p:stCondLst>
                                            <p:cond delay="0"/>
                                          </p:stCondLst>
                                        </p:cTn>
                                        <p:tgtEl>
                                          <p:spTgt spid="8"/>
                                        </p:tgtEl>
                                        <p:attrNameLst>
                                          <p:attrName>style.visibility</p:attrName>
                                        </p:attrNameLst>
                                      </p:cBhvr>
                                      <p:to>
                                        <p:strVal val="visible"/>
                                      </p:to>
                                    </p:set>
                                    <p:anim calcmode="lin" valueType="num">
                                      <p:cBhvr>
                                        <p:cTn id="37" dur="1000" fill="hold"/>
                                        <p:tgtEl>
                                          <p:spTgt spid="8"/>
                                        </p:tgtEl>
                                        <p:attrNameLst>
                                          <p:attrName>ppt_w</p:attrName>
                                        </p:attrNameLst>
                                      </p:cBhvr>
                                      <p:tavLst>
                                        <p:tav tm="0">
                                          <p:val>
                                            <p:strVal val="#ppt_w*0.70"/>
                                          </p:val>
                                        </p:tav>
                                        <p:tav tm="100000">
                                          <p:val>
                                            <p:strVal val="#ppt_w"/>
                                          </p:val>
                                        </p:tav>
                                      </p:tavLst>
                                    </p:anim>
                                    <p:anim calcmode="lin" valueType="num">
                                      <p:cBhvr>
                                        <p:cTn id="38" dur="1000" fill="hold"/>
                                        <p:tgtEl>
                                          <p:spTgt spid="8"/>
                                        </p:tgtEl>
                                        <p:attrNameLst>
                                          <p:attrName>ppt_h</p:attrName>
                                        </p:attrNameLst>
                                      </p:cBhvr>
                                      <p:tavLst>
                                        <p:tav tm="0">
                                          <p:val>
                                            <p:strVal val="#ppt_h"/>
                                          </p:val>
                                        </p:tav>
                                        <p:tav tm="100000">
                                          <p:val>
                                            <p:strVal val="#ppt_h"/>
                                          </p:val>
                                        </p:tav>
                                      </p:tavLst>
                                    </p:anim>
                                    <p:animEffect transition="in" filter="fade">
                                      <p:cBhvr>
                                        <p:cTn id="39" dur="1000"/>
                                        <p:tgtEl>
                                          <p:spTgt spid="8"/>
                                        </p:tgtEl>
                                      </p:cBhvr>
                                    </p:animEffect>
                                  </p:childTnLst>
                                </p:cTn>
                              </p:par>
                              <p:par>
                                <p:cTn id="40" presetID="55" presetClass="entr" presetSubtype="0" fill="hold" grpId="0" nodeType="withEffect">
                                  <p:stCondLst>
                                    <p:cond delay="0"/>
                                  </p:stCondLst>
                                  <p:childTnLst>
                                    <p:set>
                                      <p:cBhvr>
                                        <p:cTn id="41" dur="1" fill="hold">
                                          <p:stCondLst>
                                            <p:cond delay="0"/>
                                          </p:stCondLst>
                                        </p:cTn>
                                        <p:tgtEl>
                                          <p:spTgt spid="10"/>
                                        </p:tgtEl>
                                        <p:attrNameLst>
                                          <p:attrName>style.visibility</p:attrName>
                                        </p:attrNameLst>
                                      </p:cBhvr>
                                      <p:to>
                                        <p:strVal val="visible"/>
                                      </p:to>
                                    </p:set>
                                    <p:anim calcmode="lin" valueType="num">
                                      <p:cBhvr>
                                        <p:cTn id="42" dur="1000" fill="hold"/>
                                        <p:tgtEl>
                                          <p:spTgt spid="10"/>
                                        </p:tgtEl>
                                        <p:attrNameLst>
                                          <p:attrName>ppt_w</p:attrName>
                                        </p:attrNameLst>
                                      </p:cBhvr>
                                      <p:tavLst>
                                        <p:tav tm="0">
                                          <p:val>
                                            <p:strVal val="#ppt_w*0.70"/>
                                          </p:val>
                                        </p:tav>
                                        <p:tav tm="100000">
                                          <p:val>
                                            <p:strVal val="#ppt_w"/>
                                          </p:val>
                                        </p:tav>
                                      </p:tavLst>
                                    </p:anim>
                                    <p:anim calcmode="lin" valueType="num">
                                      <p:cBhvr>
                                        <p:cTn id="43" dur="1000" fill="hold"/>
                                        <p:tgtEl>
                                          <p:spTgt spid="10"/>
                                        </p:tgtEl>
                                        <p:attrNameLst>
                                          <p:attrName>ppt_h</p:attrName>
                                        </p:attrNameLst>
                                      </p:cBhvr>
                                      <p:tavLst>
                                        <p:tav tm="0">
                                          <p:val>
                                            <p:strVal val="#ppt_h"/>
                                          </p:val>
                                        </p:tav>
                                        <p:tav tm="100000">
                                          <p:val>
                                            <p:strVal val="#ppt_h"/>
                                          </p:val>
                                        </p:tav>
                                      </p:tavLst>
                                    </p:anim>
                                    <p:animEffect transition="in" filter="fade">
                                      <p:cBhvr>
                                        <p:cTn id="44" dur="1000"/>
                                        <p:tgtEl>
                                          <p:spTgt spid="10"/>
                                        </p:tgtEl>
                                      </p:cBhvr>
                                    </p:animEffect>
                                  </p:childTnLst>
                                </p:cTn>
                              </p:par>
                              <p:par>
                                <p:cTn id="45" presetID="55" presetClass="entr" presetSubtype="0" fill="hold" grpId="0" nodeType="withEffect">
                                  <p:stCondLst>
                                    <p:cond delay="0"/>
                                  </p:stCondLst>
                                  <p:childTnLst>
                                    <p:set>
                                      <p:cBhvr>
                                        <p:cTn id="46" dur="1" fill="hold">
                                          <p:stCondLst>
                                            <p:cond delay="0"/>
                                          </p:stCondLst>
                                        </p:cTn>
                                        <p:tgtEl>
                                          <p:spTgt spid="11"/>
                                        </p:tgtEl>
                                        <p:attrNameLst>
                                          <p:attrName>style.visibility</p:attrName>
                                        </p:attrNameLst>
                                      </p:cBhvr>
                                      <p:to>
                                        <p:strVal val="visible"/>
                                      </p:to>
                                    </p:set>
                                    <p:anim calcmode="lin" valueType="num">
                                      <p:cBhvr>
                                        <p:cTn id="47" dur="1000" fill="hold"/>
                                        <p:tgtEl>
                                          <p:spTgt spid="11"/>
                                        </p:tgtEl>
                                        <p:attrNameLst>
                                          <p:attrName>ppt_w</p:attrName>
                                        </p:attrNameLst>
                                      </p:cBhvr>
                                      <p:tavLst>
                                        <p:tav tm="0">
                                          <p:val>
                                            <p:strVal val="#ppt_w*0.70"/>
                                          </p:val>
                                        </p:tav>
                                        <p:tav tm="100000">
                                          <p:val>
                                            <p:strVal val="#ppt_w"/>
                                          </p:val>
                                        </p:tav>
                                      </p:tavLst>
                                    </p:anim>
                                    <p:anim calcmode="lin" valueType="num">
                                      <p:cBhvr>
                                        <p:cTn id="48" dur="1000" fill="hold"/>
                                        <p:tgtEl>
                                          <p:spTgt spid="11"/>
                                        </p:tgtEl>
                                        <p:attrNameLst>
                                          <p:attrName>ppt_h</p:attrName>
                                        </p:attrNameLst>
                                      </p:cBhvr>
                                      <p:tavLst>
                                        <p:tav tm="0">
                                          <p:val>
                                            <p:strVal val="#ppt_h"/>
                                          </p:val>
                                        </p:tav>
                                        <p:tav tm="100000">
                                          <p:val>
                                            <p:strVal val="#ppt_h"/>
                                          </p:val>
                                        </p:tav>
                                      </p:tavLst>
                                    </p:anim>
                                    <p:animEffect transition="in" filter="fade">
                                      <p:cBhvr>
                                        <p:cTn id="49" dur="1000"/>
                                        <p:tgtEl>
                                          <p:spTgt spid="11"/>
                                        </p:tgtEl>
                                      </p:cBhvr>
                                    </p:animEffect>
                                  </p:childTnLst>
                                </p:cTn>
                              </p:par>
                              <p:par>
                                <p:cTn id="50" presetID="55" presetClass="entr" presetSubtype="0" fill="hold" grpId="0" nodeType="withEffect">
                                  <p:stCondLst>
                                    <p:cond delay="0"/>
                                  </p:stCondLst>
                                  <p:childTnLst>
                                    <p:set>
                                      <p:cBhvr>
                                        <p:cTn id="51" dur="1" fill="hold">
                                          <p:stCondLst>
                                            <p:cond delay="0"/>
                                          </p:stCondLst>
                                        </p:cTn>
                                        <p:tgtEl>
                                          <p:spTgt spid="12"/>
                                        </p:tgtEl>
                                        <p:attrNameLst>
                                          <p:attrName>style.visibility</p:attrName>
                                        </p:attrNameLst>
                                      </p:cBhvr>
                                      <p:to>
                                        <p:strVal val="visible"/>
                                      </p:to>
                                    </p:set>
                                    <p:anim calcmode="lin" valueType="num">
                                      <p:cBhvr>
                                        <p:cTn id="52" dur="1000" fill="hold"/>
                                        <p:tgtEl>
                                          <p:spTgt spid="12"/>
                                        </p:tgtEl>
                                        <p:attrNameLst>
                                          <p:attrName>ppt_w</p:attrName>
                                        </p:attrNameLst>
                                      </p:cBhvr>
                                      <p:tavLst>
                                        <p:tav tm="0">
                                          <p:val>
                                            <p:strVal val="#ppt_w*0.70"/>
                                          </p:val>
                                        </p:tav>
                                        <p:tav tm="100000">
                                          <p:val>
                                            <p:strVal val="#ppt_w"/>
                                          </p:val>
                                        </p:tav>
                                      </p:tavLst>
                                    </p:anim>
                                    <p:anim calcmode="lin" valueType="num">
                                      <p:cBhvr>
                                        <p:cTn id="53" dur="1000" fill="hold"/>
                                        <p:tgtEl>
                                          <p:spTgt spid="12"/>
                                        </p:tgtEl>
                                        <p:attrNameLst>
                                          <p:attrName>ppt_h</p:attrName>
                                        </p:attrNameLst>
                                      </p:cBhvr>
                                      <p:tavLst>
                                        <p:tav tm="0">
                                          <p:val>
                                            <p:strVal val="#ppt_h"/>
                                          </p:val>
                                        </p:tav>
                                        <p:tav tm="100000">
                                          <p:val>
                                            <p:strVal val="#ppt_h"/>
                                          </p:val>
                                        </p:tav>
                                      </p:tavLst>
                                    </p:anim>
                                    <p:animEffect transition="in" filter="fade">
                                      <p:cBhvr>
                                        <p:cTn id="54" dur="1000"/>
                                        <p:tgtEl>
                                          <p:spTgt spid="12"/>
                                        </p:tgtEl>
                                      </p:cBhvr>
                                    </p:animEffect>
                                  </p:childTnLst>
                                </p:cTn>
                              </p:par>
                              <p:par>
                                <p:cTn id="55" presetID="55" presetClass="entr" presetSubtype="0" fill="hold" grpId="0" nodeType="withEffect">
                                  <p:stCondLst>
                                    <p:cond delay="0"/>
                                  </p:stCondLst>
                                  <p:childTnLst>
                                    <p:set>
                                      <p:cBhvr>
                                        <p:cTn id="56" dur="1" fill="hold">
                                          <p:stCondLst>
                                            <p:cond delay="0"/>
                                          </p:stCondLst>
                                        </p:cTn>
                                        <p:tgtEl>
                                          <p:spTgt spid="13"/>
                                        </p:tgtEl>
                                        <p:attrNameLst>
                                          <p:attrName>style.visibility</p:attrName>
                                        </p:attrNameLst>
                                      </p:cBhvr>
                                      <p:to>
                                        <p:strVal val="visible"/>
                                      </p:to>
                                    </p:set>
                                    <p:anim calcmode="lin" valueType="num">
                                      <p:cBhvr>
                                        <p:cTn id="57" dur="1000" fill="hold"/>
                                        <p:tgtEl>
                                          <p:spTgt spid="13"/>
                                        </p:tgtEl>
                                        <p:attrNameLst>
                                          <p:attrName>ppt_w</p:attrName>
                                        </p:attrNameLst>
                                      </p:cBhvr>
                                      <p:tavLst>
                                        <p:tav tm="0">
                                          <p:val>
                                            <p:strVal val="#ppt_w*0.70"/>
                                          </p:val>
                                        </p:tav>
                                        <p:tav tm="100000">
                                          <p:val>
                                            <p:strVal val="#ppt_w"/>
                                          </p:val>
                                        </p:tav>
                                      </p:tavLst>
                                    </p:anim>
                                    <p:anim calcmode="lin" valueType="num">
                                      <p:cBhvr>
                                        <p:cTn id="58" dur="1000" fill="hold"/>
                                        <p:tgtEl>
                                          <p:spTgt spid="13"/>
                                        </p:tgtEl>
                                        <p:attrNameLst>
                                          <p:attrName>ppt_h</p:attrName>
                                        </p:attrNameLst>
                                      </p:cBhvr>
                                      <p:tavLst>
                                        <p:tav tm="0">
                                          <p:val>
                                            <p:strVal val="#ppt_h"/>
                                          </p:val>
                                        </p:tav>
                                        <p:tav tm="100000">
                                          <p:val>
                                            <p:strVal val="#ppt_h"/>
                                          </p:val>
                                        </p:tav>
                                      </p:tavLst>
                                    </p:anim>
                                    <p:animEffect transition="in" filter="fade">
                                      <p:cBhvr>
                                        <p:cTn id="59" dur="1000"/>
                                        <p:tgtEl>
                                          <p:spTgt spid="13"/>
                                        </p:tgtEl>
                                      </p:cBhvr>
                                    </p:animEffect>
                                  </p:childTnLst>
                                </p:cTn>
                              </p:par>
                              <p:par>
                                <p:cTn id="60" presetID="55" presetClass="entr" presetSubtype="0" fill="hold" grpId="0" nodeType="withEffect">
                                  <p:stCondLst>
                                    <p:cond delay="0"/>
                                  </p:stCondLst>
                                  <p:childTnLst>
                                    <p:set>
                                      <p:cBhvr>
                                        <p:cTn id="61" dur="1" fill="hold">
                                          <p:stCondLst>
                                            <p:cond delay="0"/>
                                          </p:stCondLst>
                                        </p:cTn>
                                        <p:tgtEl>
                                          <p:spTgt spid="14"/>
                                        </p:tgtEl>
                                        <p:attrNameLst>
                                          <p:attrName>style.visibility</p:attrName>
                                        </p:attrNameLst>
                                      </p:cBhvr>
                                      <p:to>
                                        <p:strVal val="visible"/>
                                      </p:to>
                                    </p:set>
                                    <p:anim calcmode="lin" valueType="num">
                                      <p:cBhvr>
                                        <p:cTn id="62" dur="1000" fill="hold"/>
                                        <p:tgtEl>
                                          <p:spTgt spid="14"/>
                                        </p:tgtEl>
                                        <p:attrNameLst>
                                          <p:attrName>ppt_w</p:attrName>
                                        </p:attrNameLst>
                                      </p:cBhvr>
                                      <p:tavLst>
                                        <p:tav tm="0">
                                          <p:val>
                                            <p:strVal val="#ppt_w*0.70"/>
                                          </p:val>
                                        </p:tav>
                                        <p:tav tm="100000">
                                          <p:val>
                                            <p:strVal val="#ppt_w"/>
                                          </p:val>
                                        </p:tav>
                                      </p:tavLst>
                                    </p:anim>
                                    <p:anim calcmode="lin" valueType="num">
                                      <p:cBhvr>
                                        <p:cTn id="63" dur="1000" fill="hold"/>
                                        <p:tgtEl>
                                          <p:spTgt spid="14"/>
                                        </p:tgtEl>
                                        <p:attrNameLst>
                                          <p:attrName>ppt_h</p:attrName>
                                        </p:attrNameLst>
                                      </p:cBhvr>
                                      <p:tavLst>
                                        <p:tav tm="0">
                                          <p:val>
                                            <p:strVal val="#ppt_h"/>
                                          </p:val>
                                        </p:tav>
                                        <p:tav tm="100000">
                                          <p:val>
                                            <p:strVal val="#ppt_h"/>
                                          </p:val>
                                        </p:tav>
                                      </p:tavLst>
                                    </p:anim>
                                    <p:animEffect transition="in" filter="fade">
                                      <p:cBhvr>
                                        <p:cTn id="64" dur="1000"/>
                                        <p:tgtEl>
                                          <p:spTgt spid="14"/>
                                        </p:tgtEl>
                                      </p:cBhvr>
                                    </p:animEffect>
                                  </p:childTnLst>
                                </p:cTn>
                              </p:par>
                              <p:par>
                                <p:cTn id="65" presetID="55" presetClass="entr" presetSubtype="0" fill="hold" grpId="0" nodeType="withEffect">
                                  <p:stCondLst>
                                    <p:cond delay="0"/>
                                  </p:stCondLst>
                                  <p:childTnLst>
                                    <p:set>
                                      <p:cBhvr>
                                        <p:cTn id="66" dur="1" fill="hold">
                                          <p:stCondLst>
                                            <p:cond delay="0"/>
                                          </p:stCondLst>
                                        </p:cTn>
                                        <p:tgtEl>
                                          <p:spTgt spid="32"/>
                                        </p:tgtEl>
                                        <p:attrNameLst>
                                          <p:attrName>style.visibility</p:attrName>
                                        </p:attrNameLst>
                                      </p:cBhvr>
                                      <p:to>
                                        <p:strVal val="visible"/>
                                      </p:to>
                                    </p:set>
                                    <p:anim calcmode="lin" valueType="num">
                                      <p:cBhvr>
                                        <p:cTn id="67" dur="1000" fill="hold"/>
                                        <p:tgtEl>
                                          <p:spTgt spid="32"/>
                                        </p:tgtEl>
                                        <p:attrNameLst>
                                          <p:attrName>ppt_w</p:attrName>
                                        </p:attrNameLst>
                                      </p:cBhvr>
                                      <p:tavLst>
                                        <p:tav tm="0">
                                          <p:val>
                                            <p:strVal val="#ppt_w*0.70"/>
                                          </p:val>
                                        </p:tav>
                                        <p:tav tm="100000">
                                          <p:val>
                                            <p:strVal val="#ppt_w"/>
                                          </p:val>
                                        </p:tav>
                                      </p:tavLst>
                                    </p:anim>
                                    <p:anim calcmode="lin" valueType="num">
                                      <p:cBhvr>
                                        <p:cTn id="68" dur="1000" fill="hold"/>
                                        <p:tgtEl>
                                          <p:spTgt spid="32"/>
                                        </p:tgtEl>
                                        <p:attrNameLst>
                                          <p:attrName>ppt_h</p:attrName>
                                        </p:attrNameLst>
                                      </p:cBhvr>
                                      <p:tavLst>
                                        <p:tav tm="0">
                                          <p:val>
                                            <p:strVal val="#ppt_h"/>
                                          </p:val>
                                        </p:tav>
                                        <p:tav tm="100000">
                                          <p:val>
                                            <p:strVal val="#ppt_h"/>
                                          </p:val>
                                        </p:tav>
                                      </p:tavLst>
                                    </p:anim>
                                    <p:animEffect transition="in" filter="fade">
                                      <p:cBhvr>
                                        <p:cTn id="69" dur="10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9" grpId="0" animBg="1"/>
      <p:bldP spid="21" grpId="0" animBg="1"/>
      <p:bldP spid="22" grpId="0" animBg="1"/>
      <p:bldP spid="23" grpId="0" animBg="1"/>
      <p:bldP spid="8" grpId="0"/>
      <p:bldP spid="10" grpId="0"/>
      <p:bldP spid="11" grpId="0"/>
      <p:bldP spid="12" grpId="0"/>
      <p:bldP spid="13" grpId="0"/>
      <p:bldP spid="14" grpId="0"/>
      <p:bldP spid="3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rgbClr val="FFFFFF"/>
            </a:gs>
            <a:gs pos="80000">
              <a:srgbClr val="F0F0F0"/>
            </a:gs>
          </a:gsLst>
          <a:lin ang="0" scaled="0"/>
        </a:gradFill>
        <a:effectLst/>
      </p:bgPr>
    </p:bg>
    <p:spTree>
      <p:nvGrpSpPr>
        <p:cNvPr id="1" name=""/>
        <p:cNvGrpSpPr/>
        <p:nvPr/>
      </p:nvGrpSpPr>
      <p:grpSpPr>
        <a:xfrm>
          <a:off x="0" y="0"/>
          <a:ext cx="0" cy="0"/>
          <a:chOff x="0" y="0"/>
          <a:chExt cx="0" cy="0"/>
        </a:xfrm>
      </p:grpSpPr>
      <p:sp>
        <p:nvSpPr>
          <p:cNvPr id="5" name="同心圆 4"/>
          <p:cNvSpPr/>
          <p:nvPr/>
        </p:nvSpPr>
        <p:spPr>
          <a:xfrm>
            <a:off x="-2103120" y="2947035"/>
            <a:ext cx="5061585" cy="5316220"/>
          </a:xfrm>
          <a:prstGeom prst="donut">
            <a:avLst>
              <a:gd name="adj" fmla="val 25981"/>
            </a:avLst>
          </a:prstGeom>
          <a:solidFill>
            <a:srgbClr val="D8B98D">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6" name="矩形 5"/>
          <p:cNvSpPr/>
          <p:nvPr/>
        </p:nvSpPr>
        <p:spPr>
          <a:xfrm>
            <a:off x="1569720" y="2740947"/>
            <a:ext cx="8931563" cy="1948873"/>
          </a:xfrm>
          <a:prstGeom prst="rect">
            <a:avLst/>
          </a:prstGeom>
          <a:solidFill>
            <a:schemeClr val="tx2">
              <a:alpha val="3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pic>
        <p:nvPicPr>
          <p:cNvPr id="24" name="图片 23" descr="C:\Users\111\Desktop\5fa55e857bb05.jpg5fa55e857bb05"/>
          <p:cNvPicPr>
            <a:picLocks noChangeAspect="1"/>
          </p:cNvPicPr>
          <p:nvPr/>
        </p:nvPicPr>
        <p:blipFill>
          <a:blip r:embed="rId3" cstate="screen">
            <a:extLst>
              <a:ext uri="{28A0092B-C50C-407E-A947-70E740481C1C}">
                <a14:useLocalDpi xmlns:a14="http://schemas.microsoft.com/office/drawing/2010/main"/>
              </a:ext>
            </a:extLst>
          </a:blip>
          <a:srcRect/>
          <a:stretch>
            <a:fillRect/>
          </a:stretch>
        </p:blipFill>
        <p:spPr>
          <a:xfrm>
            <a:off x="1569720" y="2706370"/>
            <a:ext cx="3885565" cy="1948815"/>
          </a:xfrm>
          <a:custGeom>
            <a:avLst/>
            <a:gdLst>
              <a:gd name="connsiteX0" fmla="*/ 0 w 4484254"/>
              <a:gd name="connsiteY0" fmla="*/ 0 h 1930400"/>
              <a:gd name="connsiteX1" fmla="*/ 4484254 w 4484254"/>
              <a:gd name="connsiteY1" fmla="*/ 0 h 1930400"/>
              <a:gd name="connsiteX2" fmla="*/ 4484254 w 4484254"/>
              <a:gd name="connsiteY2" fmla="*/ 1930400 h 1930400"/>
              <a:gd name="connsiteX3" fmla="*/ 0 w 4484254"/>
              <a:gd name="connsiteY3" fmla="*/ 1930400 h 1930400"/>
            </a:gdLst>
            <a:ahLst/>
            <a:cxnLst>
              <a:cxn ang="0">
                <a:pos x="connsiteX0" y="connsiteY0"/>
              </a:cxn>
              <a:cxn ang="0">
                <a:pos x="connsiteX1" y="connsiteY1"/>
              </a:cxn>
              <a:cxn ang="0">
                <a:pos x="connsiteX2" y="connsiteY2"/>
              </a:cxn>
              <a:cxn ang="0">
                <a:pos x="connsiteX3" y="connsiteY3"/>
              </a:cxn>
            </a:cxnLst>
            <a:rect l="l" t="t" r="r" b="b"/>
            <a:pathLst>
              <a:path w="4484254" h="1930400">
                <a:moveTo>
                  <a:pt x="0" y="0"/>
                </a:moveTo>
                <a:lnTo>
                  <a:pt x="4484254" y="0"/>
                </a:lnTo>
                <a:lnTo>
                  <a:pt x="4484254" y="1930400"/>
                </a:lnTo>
                <a:lnTo>
                  <a:pt x="0" y="1930400"/>
                </a:lnTo>
                <a:close/>
              </a:path>
            </a:pathLst>
          </a:custGeom>
        </p:spPr>
      </p:pic>
      <p:sp>
        <p:nvSpPr>
          <p:cNvPr id="7" name="矩形 6"/>
          <p:cNvSpPr/>
          <p:nvPr/>
        </p:nvSpPr>
        <p:spPr>
          <a:xfrm>
            <a:off x="2355273" y="1491673"/>
            <a:ext cx="1256146" cy="1930400"/>
          </a:xfrm>
          <a:prstGeom prst="rect">
            <a:avLst/>
          </a:prstGeom>
          <a:solidFill>
            <a:srgbClr val="D8B9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文本框 3"/>
          <p:cNvSpPr txBox="1"/>
          <p:nvPr/>
        </p:nvSpPr>
        <p:spPr>
          <a:xfrm>
            <a:off x="2685828" y="1676984"/>
            <a:ext cx="569387" cy="1754326"/>
          </a:xfrm>
          <a:prstGeom prst="rect">
            <a:avLst/>
          </a:prstGeom>
          <a:noFill/>
        </p:spPr>
        <p:txBody>
          <a:bodyPr wrap="none" rtlCol="0">
            <a:spAutoFit/>
          </a:bodyPr>
          <a:lstStyle/>
          <a:p>
            <a:r>
              <a:rPr lang="en-US" altLang="zh-CN" sz="5400" dirty="0">
                <a:solidFill>
                  <a:schemeClr val="bg1"/>
                </a:solidFill>
                <a:cs typeface="+mn-ea"/>
                <a:sym typeface="+mn-lt"/>
              </a:rPr>
              <a:t>0</a:t>
            </a:r>
          </a:p>
          <a:p>
            <a:r>
              <a:rPr lang="en-US" sz="5400" dirty="0">
                <a:solidFill>
                  <a:schemeClr val="bg1"/>
                </a:solidFill>
                <a:cs typeface="+mn-ea"/>
                <a:sym typeface="+mn-lt"/>
              </a:rPr>
              <a:t>1</a:t>
            </a:r>
          </a:p>
        </p:txBody>
      </p:sp>
      <p:sp>
        <p:nvSpPr>
          <p:cNvPr id="18" name="等腰三角形 17"/>
          <p:cNvSpPr/>
          <p:nvPr/>
        </p:nvSpPr>
        <p:spPr>
          <a:xfrm rot="16200000">
            <a:off x="5173345" y="3596640"/>
            <a:ext cx="326390" cy="237490"/>
          </a:xfrm>
          <a:prstGeom prst="triangle">
            <a:avLst/>
          </a:prstGeom>
          <a:solidFill>
            <a:srgbClr val="A8A9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文本框 2">
            <a:extLst>
              <a:ext uri="{FF2B5EF4-FFF2-40B4-BE49-F238E27FC236}">
                <a16:creationId xmlns:a16="http://schemas.microsoft.com/office/drawing/2014/main" id="{C4AA28B7-8820-1A51-F994-410408E70C7C}"/>
              </a:ext>
            </a:extLst>
          </p:cNvPr>
          <p:cNvSpPr txBox="1"/>
          <p:nvPr/>
        </p:nvSpPr>
        <p:spPr>
          <a:xfrm>
            <a:off x="5820352" y="3216860"/>
            <a:ext cx="4801928" cy="707886"/>
          </a:xfrm>
          <a:prstGeom prst="rect">
            <a:avLst/>
          </a:prstGeom>
          <a:noFill/>
        </p:spPr>
        <p:txBody>
          <a:bodyPr wrap="square" rtlCol="0">
            <a:spAutoFit/>
          </a:bodyPr>
          <a:lstStyle/>
          <a:p>
            <a:r>
              <a:rPr lang="zh-CN" altLang="en-US" sz="4000" dirty="0">
                <a:cs typeface="+mn-ea"/>
                <a:sym typeface="+mn-lt"/>
              </a:rPr>
              <a:t>数字化发展的意义</a:t>
            </a:r>
            <a:endParaRPr lang="zh-CN" altLang="en-US" sz="4000" dirty="0"/>
          </a:p>
        </p:txBody>
      </p:sp>
    </p:spTree>
    <p:custDataLst>
      <p:tags r:id="rId1"/>
    </p:custData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heckerboard(across)">
                                      <p:cBhvr>
                                        <p:cTn id="7" dur="500"/>
                                        <p:tgtEl>
                                          <p:spTgt spid="5"/>
                                        </p:tgtEl>
                                      </p:cBhvr>
                                    </p:animEffect>
                                  </p:childTnLst>
                                </p:cTn>
                              </p:par>
                            </p:childTnLst>
                          </p:cTn>
                        </p:par>
                        <p:par>
                          <p:cTn id="8" fill="hold">
                            <p:stCondLst>
                              <p:cond delay="500"/>
                            </p:stCondLst>
                            <p:childTnLst>
                              <p:par>
                                <p:cTn id="9" presetID="47" presetClass="entr" presetSubtype="0"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1000"/>
                                        <p:tgtEl>
                                          <p:spTgt spid="7"/>
                                        </p:tgtEl>
                                      </p:cBhvr>
                                    </p:animEffect>
                                    <p:anim calcmode="lin" valueType="num">
                                      <p:cBhvr>
                                        <p:cTn id="12" dur="1000" fill="hold"/>
                                        <p:tgtEl>
                                          <p:spTgt spid="7"/>
                                        </p:tgtEl>
                                        <p:attrNameLst>
                                          <p:attrName>ppt_x</p:attrName>
                                        </p:attrNameLst>
                                      </p:cBhvr>
                                      <p:tavLst>
                                        <p:tav tm="0">
                                          <p:val>
                                            <p:strVal val="#ppt_x"/>
                                          </p:val>
                                        </p:tav>
                                        <p:tav tm="100000">
                                          <p:val>
                                            <p:strVal val="#ppt_x"/>
                                          </p:val>
                                        </p:tav>
                                      </p:tavLst>
                                    </p:anim>
                                    <p:anim calcmode="lin" valueType="num">
                                      <p:cBhvr>
                                        <p:cTn id="13" dur="1000" fill="hold"/>
                                        <p:tgtEl>
                                          <p:spTgt spid="7"/>
                                        </p:tgtEl>
                                        <p:attrNameLst>
                                          <p:attrName>ppt_y</p:attrName>
                                        </p:attrNameLst>
                                      </p:cBhvr>
                                      <p:tavLst>
                                        <p:tav tm="0">
                                          <p:val>
                                            <p:strVal val="#ppt_y-.1"/>
                                          </p:val>
                                        </p:tav>
                                        <p:tav tm="100000">
                                          <p:val>
                                            <p:strVal val="#ppt_y"/>
                                          </p:val>
                                        </p:tav>
                                      </p:tavLst>
                                    </p:anim>
                                  </p:childTnLst>
                                </p:cTn>
                              </p:par>
                              <p:par>
                                <p:cTn id="14" presetID="47" presetClass="entr" presetSubtype="0" fill="hold" grpId="0" nodeType="with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fade">
                                      <p:cBhvr>
                                        <p:cTn id="16" dur="1000"/>
                                        <p:tgtEl>
                                          <p:spTgt spid="4"/>
                                        </p:tgtEl>
                                      </p:cBhvr>
                                    </p:animEffect>
                                    <p:anim calcmode="lin" valueType="num">
                                      <p:cBhvr>
                                        <p:cTn id="17" dur="1000" fill="hold"/>
                                        <p:tgtEl>
                                          <p:spTgt spid="4"/>
                                        </p:tgtEl>
                                        <p:attrNameLst>
                                          <p:attrName>ppt_x</p:attrName>
                                        </p:attrNameLst>
                                      </p:cBhvr>
                                      <p:tavLst>
                                        <p:tav tm="0">
                                          <p:val>
                                            <p:strVal val="#ppt_x"/>
                                          </p:val>
                                        </p:tav>
                                        <p:tav tm="100000">
                                          <p:val>
                                            <p:strVal val="#ppt_x"/>
                                          </p:val>
                                        </p:tav>
                                      </p:tavLst>
                                    </p:anim>
                                    <p:anim calcmode="lin" valueType="num">
                                      <p:cBhvr>
                                        <p:cTn id="18" dur="1000" fill="hold"/>
                                        <p:tgtEl>
                                          <p:spTgt spid="4"/>
                                        </p:tgtEl>
                                        <p:attrNameLst>
                                          <p:attrName>ppt_y</p:attrName>
                                        </p:attrNameLst>
                                      </p:cBhvr>
                                      <p:tavLst>
                                        <p:tav tm="0">
                                          <p:val>
                                            <p:strVal val="#ppt_y-.1"/>
                                          </p:val>
                                        </p:tav>
                                        <p:tav tm="100000">
                                          <p:val>
                                            <p:strVal val="#ppt_y"/>
                                          </p:val>
                                        </p:tav>
                                      </p:tavLst>
                                    </p:anim>
                                  </p:childTnLst>
                                </p:cTn>
                              </p:par>
                            </p:childTnLst>
                          </p:cTn>
                        </p:par>
                        <p:par>
                          <p:cTn id="19" fill="hold">
                            <p:stCondLst>
                              <p:cond delay="1500"/>
                            </p:stCondLst>
                            <p:childTnLst>
                              <p:par>
                                <p:cTn id="20" presetID="55" presetClass="entr" presetSubtype="0" fill="hold" grpId="0" nodeType="afterEffect">
                                  <p:stCondLst>
                                    <p:cond delay="0"/>
                                  </p:stCondLst>
                                  <p:childTnLst>
                                    <p:set>
                                      <p:cBhvr>
                                        <p:cTn id="21" dur="1" fill="hold">
                                          <p:stCondLst>
                                            <p:cond delay="0"/>
                                          </p:stCondLst>
                                        </p:cTn>
                                        <p:tgtEl>
                                          <p:spTgt spid="6"/>
                                        </p:tgtEl>
                                        <p:attrNameLst>
                                          <p:attrName>style.visibility</p:attrName>
                                        </p:attrNameLst>
                                      </p:cBhvr>
                                      <p:to>
                                        <p:strVal val="visible"/>
                                      </p:to>
                                    </p:set>
                                    <p:anim calcmode="lin" valueType="num">
                                      <p:cBhvr>
                                        <p:cTn id="22" dur="1000" fill="hold"/>
                                        <p:tgtEl>
                                          <p:spTgt spid="6"/>
                                        </p:tgtEl>
                                        <p:attrNameLst>
                                          <p:attrName>ppt_w</p:attrName>
                                        </p:attrNameLst>
                                      </p:cBhvr>
                                      <p:tavLst>
                                        <p:tav tm="0">
                                          <p:val>
                                            <p:strVal val="#ppt_w*0.70"/>
                                          </p:val>
                                        </p:tav>
                                        <p:tav tm="100000">
                                          <p:val>
                                            <p:strVal val="#ppt_w"/>
                                          </p:val>
                                        </p:tav>
                                      </p:tavLst>
                                    </p:anim>
                                    <p:anim calcmode="lin" valueType="num">
                                      <p:cBhvr>
                                        <p:cTn id="23" dur="1000" fill="hold"/>
                                        <p:tgtEl>
                                          <p:spTgt spid="6"/>
                                        </p:tgtEl>
                                        <p:attrNameLst>
                                          <p:attrName>ppt_h</p:attrName>
                                        </p:attrNameLst>
                                      </p:cBhvr>
                                      <p:tavLst>
                                        <p:tav tm="0">
                                          <p:val>
                                            <p:strVal val="#ppt_h"/>
                                          </p:val>
                                        </p:tav>
                                        <p:tav tm="100000">
                                          <p:val>
                                            <p:strVal val="#ppt_h"/>
                                          </p:val>
                                        </p:tav>
                                      </p:tavLst>
                                    </p:anim>
                                    <p:animEffect transition="in" filter="fade">
                                      <p:cBhvr>
                                        <p:cTn id="24" dur="1000"/>
                                        <p:tgtEl>
                                          <p:spTgt spid="6"/>
                                        </p:tgtEl>
                                      </p:cBhvr>
                                    </p:animEffect>
                                  </p:childTnLst>
                                </p:cTn>
                              </p:par>
                              <p:par>
                                <p:cTn id="25" presetID="55" presetClass="entr" presetSubtype="0" fill="hold" nodeType="withEffect">
                                  <p:stCondLst>
                                    <p:cond delay="0"/>
                                  </p:stCondLst>
                                  <p:childTnLst>
                                    <p:set>
                                      <p:cBhvr>
                                        <p:cTn id="26" dur="1" fill="hold">
                                          <p:stCondLst>
                                            <p:cond delay="0"/>
                                          </p:stCondLst>
                                        </p:cTn>
                                        <p:tgtEl>
                                          <p:spTgt spid="24"/>
                                        </p:tgtEl>
                                        <p:attrNameLst>
                                          <p:attrName>style.visibility</p:attrName>
                                        </p:attrNameLst>
                                      </p:cBhvr>
                                      <p:to>
                                        <p:strVal val="visible"/>
                                      </p:to>
                                    </p:set>
                                    <p:anim calcmode="lin" valueType="num">
                                      <p:cBhvr>
                                        <p:cTn id="27" dur="1000" fill="hold"/>
                                        <p:tgtEl>
                                          <p:spTgt spid="24"/>
                                        </p:tgtEl>
                                        <p:attrNameLst>
                                          <p:attrName>ppt_w</p:attrName>
                                        </p:attrNameLst>
                                      </p:cBhvr>
                                      <p:tavLst>
                                        <p:tav tm="0">
                                          <p:val>
                                            <p:strVal val="#ppt_w*0.70"/>
                                          </p:val>
                                        </p:tav>
                                        <p:tav tm="100000">
                                          <p:val>
                                            <p:strVal val="#ppt_w"/>
                                          </p:val>
                                        </p:tav>
                                      </p:tavLst>
                                    </p:anim>
                                    <p:anim calcmode="lin" valueType="num">
                                      <p:cBhvr>
                                        <p:cTn id="28" dur="1000" fill="hold"/>
                                        <p:tgtEl>
                                          <p:spTgt spid="24"/>
                                        </p:tgtEl>
                                        <p:attrNameLst>
                                          <p:attrName>ppt_h</p:attrName>
                                        </p:attrNameLst>
                                      </p:cBhvr>
                                      <p:tavLst>
                                        <p:tav tm="0">
                                          <p:val>
                                            <p:strVal val="#ppt_h"/>
                                          </p:val>
                                        </p:tav>
                                        <p:tav tm="100000">
                                          <p:val>
                                            <p:strVal val="#ppt_h"/>
                                          </p:val>
                                        </p:tav>
                                      </p:tavLst>
                                    </p:anim>
                                    <p:animEffect transition="in" filter="fade">
                                      <p:cBhvr>
                                        <p:cTn id="29" dur="1000"/>
                                        <p:tgtEl>
                                          <p:spTgt spid="24"/>
                                        </p:tgtEl>
                                      </p:cBhvr>
                                    </p:animEffect>
                                  </p:childTnLst>
                                </p:cTn>
                              </p:par>
                              <p:par>
                                <p:cTn id="30" presetID="55" presetClass="entr" presetSubtype="0" fill="hold" grpId="0" nodeType="withEffect">
                                  <p:stCondLst>
                                    <p:cond delay="0"/>
                                  </p:stCondLst>
                                  <p:childTnLst>
                                    <p:set>
                                      <p:cBhvr>
                                        <p:cTn id="31" dur="1" fill="hold">
                                          <p:stCondLst>
                                            <p:cond delay="0"/>
                                          </p:stCondLst>
                                        </p:cTn>
                                        <p:tgtEl>
                                          <p:spTgt spid="18"/>
                                        </p:tgtEl>
                                        <p:attrNameLst>
                                          <p:attrName>style.visibility</p:attrName>
                                        </p:attrNameLst>
                                      </p:cBhvr>
                                      <p:to>
                                        <p:strVal val="visible"/>
                                      </p:to>
                                    </p:set>
                                    <p:anim calcmode="lin" valueType="num">
                                      <p:cBhvr>
                                        <p:cTn id="32" dur="1000" fill="hold"/>
                                        <p:tgtEl>
                                          <p:spTgt spid="18"/>
                                        </p:tgtEl>
                                        <p:attrNameLst>
                                          <p:attrName>ppt_w</p:attrName>
                                        </p:attrNameLst>
                                      </p:cBhvr>
                                      <p:tavLst>
                                        <p:tav tm="0">
                                          <p:val>
                                            <p:strVal val="#ppt_w*0.70"/>
                                          </p:val>
                                        </p:tav>
                                        <p:tav tm="100000">
                                          <p:val>
                                            <p:strVal val="#ppt_w"/>
                                          </p:val>
                                        </p:tav>
                                      </p:tavLst>
                                    </p:anim>
                                    <p:anim calcmode="lin" valueType="num">
                                      <p:cBhvr>
                                        <p:cTn id="33" dur="1000" fill="hold"/>
                                        <p:tgtEl>
                                          <p:spTgt spid="18"/>
                                        </p:tgtEl>
                                        <p:attrNameLst>
                                          <p:attrName>ppt_h</p:attrName>
                                        </p:attrNameLst>
                                      </p:cBhvr>
                                      <p:tavLst>
                                        <p:tav tm="0">
                                          <p:val>
                                            <p:strVal val="#ppt_h"/>
                                          </p:val>
                                        </p:tav>
                                        <p:tav tm="100000">
                                          <p:val>
                                            <p:strVal val="#ppt_h"/>
                                          </p:val>
                                        </p:tav>
                                      </p:tavLst>
                                    </p:anim>
                                    <p:animEffect transition="in" filter="fade">
                                      <p:cBhvr>
                                        <p:cTn id="34" dur="10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6" grpId="0" bldLvl="0" animBg="1"/>
      <p:bldP spid="7" grpId="0" bldLvl="0" animBg="1"/>
      <p:bldP spid="4" grpId="0"/>
      <p:bldP spid="18" grpId="0" bldLvl="0" animBg="1"/>
    </p:bld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rgbClr val="FFFFFF"/>
            </a:gs>
            <a:gs pos="80000">
              <a:srgbClr val="F0F0F0"/>
            </a:gs>
          </a:gsLst>
          <a:lin ang="0" scaled="0"/>
        </a:gradFill>
        <a:effectLst/>
      </p:bgPr>
    </p:bg>
    <p:spTree>
      <p:nvGrpSpPr>
        <p:cNvPr id="1" name=""/>
        <p:cNvGrpSpPr/>
        <p:nvPr/>
      </p:nvGrpSpPr>
      <p:grpSpPr>
        <a:xfrm>
          <a:off x="0" y="0"/>
          <a:ext cx="0" cy="0"/>
          <a:chOff x="0" y="0"/>
          <a:chExt cx="0" cy="0"/>
        </a:xfrm>
      </p:grpSpPr>
      <p:sp>
        <p:nvSpPr>
          <p:cNvPr id="26" name="任意多边形: 形状 25"/>
          <p:cNvSpPr/>
          <p:nvPr/>
        </p:nvSpPr>
        <p:spPr>
          <a:xfrm>
            <a:off x="-36961" y="-5416"/>
            <a:ext cx="4498220" cy="6857998"/>
          </a:xfrm>
          <a:custGeom>
            <a:avLst/>
            <a:gdLst>
              <a:gd name="connsiteX0" fmla="*/ 0 w 3431708"/>
              <a:gd name="connsiteY0" fmla="*/ 0 h 6857998"/>
              <a:gd name="connsiteX1" fmla="*/ 3431708 w 3431708"/>
              <a:gd name="connsiteY1" fmla="*/ 3431708 h 6857998"/>
              <a:gd name="connsiteX2" fmla="*/ 350872 w 3431708"/>
              <a:gd name="connsiteY2" fmla="*/ 6845699 h 6857998"/>
              <a:gd name="connsiteX3" fmla="*/ 189124 w 3431708"/>
              <a:gd name="connsiteY3" fmla="*/ 6857998 h 6857998"/>
              <a:gd name="connsiteX4" fmla="*/ 0 w 3431708"/>
              <a:gd name="connsiteY4" fmla="*/ 6857998 h 68579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31708" h="6857998">
                <a:moveTo>
                  <a:pt x="0" y="0"/>
                </a:moveTo>
                <a:cubicBezTo>
                  <a:pt x="1895280" y="0"/>
                  <a:pt x="3431708" y="1536428"/>
                  <a:pt x="3431708" y="3431708"/>
                </a:cubicBezTo>
                <a:cubicBezTo>
                  <a:pt x="3431708" y="5208533"/>
                  <a:pt x="2081332" y="6669961"/>
                  <a:pt x="350872" y="6845699"/>
                </a:cubicBezTo>
                <a:lnTo>
                  <a:pt x="189124" y="6857998"/>
                </a:lnTo>
                <a:lnTo>
                  <a:pt x="0" y="6857998"/>
                </a:lnTo>
                <a:close/>
              </a:path>
            </a:pathLst>
          </a:custGeom>
          <a:pattFill prst="pct25">
            <a:fgClr>
              <a:srgbClr val="D8B98D"/>
            </a:fgClr>
            <a:bgClr>
              <a:schemeClr val="bg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279400">
              <a:lnSpc>
                <a:spcPct val="150000"/>
              </a:lnSpc>
            </a:pPr>
            <a:r>
              <a:rPr lang="zh-CN" altLang="zh-CN" kern="1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全球智慧城市和工业数字化转型已经成为大势所趋。浙江省作为中国经济较为发达的省份，有责任也有能力走在前列。浙江省传统制造业比重大，面临转型升级的迫切需求。智慧城市建设和工业数字化转型能够推动产业结构优化，提高经济效益，增强竞争力</a:t>
            </a:r>
            <a:r>
              <a:rPr lang="en-US" altLang="zh-CN" kern="1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en-US" kern="1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zh-CN" kern="1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随着经济的快速发展，资源和环境压力增大。通过智慧城市建设和工业数字化转型，可以提高资源利用效率，减少环境污染，实现可持续发展。所以浙江省进行智慧城市建设以及进行工业数字化转型已经刻不容缓</a:t>
            </a:r>
          </a:p>
        </p:txBody>
      </p:sp>
      <p:grpSp>
        <p:nvGrpSpPr>
          <p:cNvPr id="27" name="组合 26"/>
          <p:cNvGrpSpPr/>
          <p:nvPr/>
        </p:nvGrpSpPr>
        <p:grpSpPr>
          <a:xfrm>
            <a:off x="5502054" y="881467"/>
            <a:ext cx="6846373" cy="943231"/>
            <a:chOff x="5947043" y="1152644"/>
            <a:chExt cx="6846373" cy="943231"/>
          </a:xfrm>
        </p:grpSpPr>
        <p:sp>
          <p:nvSpPr>
            <p:cNvPr id="28" name="矩形: 圆角 27"/>
            <p:cNvSpPr/>
            <p:nvPr/>
          </p:nvSpPr>
          <p:spPr>
            <a:xfrm>
              <a:off x="5962135" y="1152644"/>
              <a:ext cx="6831281" cy="910688"/>
            </a:xfrm>
            <a:prstGeom prst="round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grpSp>
          <p:nvGrpSpPr>
            <p:cNvPr id="30" name="组合 29"/>
            <p:cNvGrpSpPr/>
            <p:nvPr/>
          </p:nvGrpSpPr>
          <p:grpSpPr>
            <a:xfrm>
              <a:off x="5947043" y="1172561"/>
              <a:ext cx="6356705" cy="923314"/>
              <a:chOff x="5947043" y="1172561"/>
              <a:chExt cx="6356705" cy="923314"/>
            </a:xfrm>
          </p:grpSpPr>
          <p:sp>
            <p:nvSpPr>
              <p:cNvPr id="31" name="文本框 30"/>
              <p:cNvSpPr txBox="1"/>
              <p:nvPr/>
            </p:nvSpPr>
            <p:spPr>
              <a:xfrm>
                <a:off x="5947043" y="1172561"/>
                <a:ext cx="6356705" cy="923314"/>
              </a:xfrm>
              <a:prstGeom prst="rect">
                <a:avLst/>
              </a:prstGeom>
              <a:noFill/>
            </p:spPr>
            <p:txBody>
              <a:bodyPr wrap="square" lIns="91424" tIns="45712" rIns="91424" bIns="45712" rtlCol="0">
                <a:spAutoFit/>
              </a:bodyPr>
              <a:lstStyle/>
              <a:p>
                <a:pPr algn="l"/>
                <a:r>
                  <a:rPr lang="zh-CN" altLang="zh-CN" dirty="0"/>
                  <a:t>提高生产效率：通过数字化技术的应用，如工业互联网、智能制造等，可以提高生产过程的自动化、信息化水平，降低生产成本，提高生产效率</a:t>
                </a:r>
                <a:endParaRPr kumimoji="0" lang="en-US" altLang="zh-CN" b="0" i="0" u="none" strike="noStrike" kern="0" cap="none" spc="0" normalizeH="0" baseline="0" noProof="0" dirty="0">
                  <a:ln>
                    <a:noFill/>
                  </a:ln>
                  <a:solidFill>
                    <a:prstClr val="black">
                      <a:lumMod val="50000"/>
                      <a:lumOff val="50000"/>
                    </a:prstClr>
                  </a:solidFill>
                  <a:effectLst/>
                  <a:uLnTx/>
                  <a:uFillTx/>
                  <a:cs typeface="+mn-ea"/>
                  <a:sym typeface="+mn-lt"/>
                </a:endParaRPr>
              </a:p>
            </p:txBody>
          </p:sp>
          <p:sp>
            <p:nvSpPr>
              <p:cNvPr id="32" name="文本框 31"/>
              <p:cNvSpPr txBox="1"/>
              <p:nvPr/>
            </p:nvSpPr>
            <p:spPr>
              <a:xfrm>
                <a:off x="5990948" y="1465013"/>
                <a:ext cx="184731"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prstClr val="black">
                      <a:lumMod val="65000"/>
                      <a:lumOff val="35000"/>
                    </a:prstClr>
                  </a:solidFill>
                  <a:effectLst/>
                  <a:uLnTx/>
                  <a:uFillTx/>
                  <a:cs typeface="+mn-ea"/>
                  <a:sym typeface="+mn-lt"/>
                </a:endParaRPr>
              </a:p>
            </p:txBody>
          </p:sp>
        </p:grpSp>
      </p:grpSp>
      <p:grpSp>
        <p:nvGrpSpPr>
          <p:cNvPr id="35" name="组合 34"/>
          <p:cNvGrpSpPr/>
          <p:nvPr/>
        </p:nvGrpSpPr>
        <p:grpSpPr>
          <a:xfrm>
            <a:off x="5450040" y="2178163"/>
            <a:ext cx="6735821" cy="982698"/>
            <a:chOff x="5823180" y="2973655"/>
            <a:chExt cx="6735821" cy="982698"/>
          </a:xfrm>
        </p:grpSpPr>
        <p:sp>
          <p:nvSpPr>
            <p:cNvPr id="36" name="矩形: 圆角 35"/>
            <p:cNvSpPr/>
            <p:nvPr/>
          </p:nvSpPr>
          <p:spPr>
            <a:xfrm>
              <a:off x="5823180" y="2973655"/>
              <a:ext cx="6735821" cy="910688"/>
            </a:xfrm>
            <a:prstGeom prst="round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40" name="文本框 39"/>
            <p:cNvSpPr txBox="1"/>
            <p:nvPr/>
          </p:nvSpPr>
          <p:spPr>
            <a:xfrm>
              <a:off x="5915146" y="3033039"/>
              <a:ext cx="5286983" cy="923314"/>
            </a:xfrm>
            <a:prstGeom prst="rect">
              <a:avLst/>
            </a:prstGeom>
            <a:noFill/>
          </p:spPr>
          <p:txBody>
            <a:bodyPr wrap="square" lIns="91424" tIns="45712" rIns="91424" bIns="45712" rtlCol="0">
              <a:spAutoFit/>
            </a:bodyPr>
            <a:lstStyle/>
            <a:p>
              <a:r>
                <a:rPr lang="zh-CN" altLang="zh-CN" dirty="0"/>
                <a:t>增强企业竞争力：数字化转型帮助企业优化管理流程、提升产品质量、加快产品研发速度，从而增强企业在全球市场中的竞争力</a:t>
              </a:r>
              <a:r>
                <a:rPr lang="zh-CN" altLang="zh-CN" sz="1400" dirty="0"/>
                <a:t>。</a:t>
              </a:r>
            </a:p>
          </p:txBody>
        </p:sp>
      </p:grpSp>
      <p:grpSp>
        <p:nvGrpSpPr>
          <p:cNvPr id="42" name="组合 41"/>
          <p:cNvGrpSpPr/>
          <p:nvPr/>
        </p:nvGrpSpPr>
        <p:grpSpPr>
          <a:xfrm>
            <a:off x="5458834" y="3737292"/>
            <a:ext cx="6752977" cy="910688"/>
            <a:chOff x="5393005" y="4752973"/>
            <a:chExt cx="6752977" cy="910688"/>
          </a:xfrm>
        </p:grpSpPr>
        <p:sp>
          <p:nvSpPr>
            <p:cNvPr id="43" name="矩形: 圆角 42"/>
            <p:cNvSpPr/>
            <p:nvPr/>
          </p:nvSpPr>
          <p:spPr>
            <a:xfrm>
              <a:off x="5393005" y="4752973"/>
              <a:ext cx="6752977" cy="910688"/>
            </a:xfrm>
            <a:prstGeom prst="round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grpSp>
          <p:nvGrpSpPr>
            <p:cNvPr id="46" name="组合 45"/>
            <p:cNvGrpSpPr/>
            <p:nvPr/>
          </p:nvGrpSpPr>
          <p:grpSpPr>
            <a:xfrm>
              <a:off x="6144966" y="5023505"/>
              <a:ext cx="5897492" cy="369477"/>
              <a:chOff x="5990948" y="1464868"/>
              <a:chExt cx="5897492" cy="369477"/>
            </a:xfrm>
          </p:grpSpPr>
          <p:sp>
            <p:nvSpPr>
              <p:cNvPr id="47" name="文本框 46"/>
              <p:cNvSpPr txBox="1"/>
              <p:nvPr/>
            </p:nvSpPr>
            <p:spPr>
              <a:xfrm>
                <a:off x="6716702" y="1464868"/>
                <a:ext cx="5171738" cy="292372"/>
              </a:xfrm>
              <a:prstGeom prst="rect">
                <a:avLst/>
              </a:prstGeom>
              <a:noFill/>
            </p:spPr>
            <p:txBody>
              <a:bodyPr wrap="square" lIns="91424" tIns="45712" rIns="91424" bIns="45712" rtlCol="0">
                <a:spAutoFit/>
              </a:bodyPr>
              <a:lstStyle/>
              <a:p>
                <a:pPr algn="l"/>
                <a:r>
                  <a:rPr lang="zh-CN" altLang="en-US" sz="1300" spc="150" dirty="0">
                    <a:solidFill>
                      <a:schemeClr val="tx1">
                        <a:lumMod val="50000"/>
                        <a:lumOff val="50000"/>
                      </a:schemeClr>
                    </a:solidFill>
                    <a:cs typeface="+mn-ea"/>
                    <a:sym typeface="+mn-lt"/>
                  </a:rPr>
                  <a:t>文本</a:t>
                </a:r>
                <a:endParaRPr kumimoji="0" lang="en-US" altLang="zh-CN" sz="1300" b="0" i="0" u="none" strike="noStrike" kern="0" cap="none" spc="0" normalizeH="0" baseline="0" noProof="0" dirty="0">
                  <a:ln>
                    <a:noFill/>
                  </a:ln>
                  <a:solidFill>
                    <a:prstClr val="black">
                      <a:lumMod val="50000"/>
                      <a:lumOff val="50000"/>
                    </a:prstClr>
                  </a:solidFill>
                  <a:effectLst/>
                  <a:uLnTx/>
                  <a:uFillTx/>
                  <a:cs typeface="+mn-ea"/>
                  <a:sym typeface="+mn-lt"/>
                </a:endParaRPr>
              </a:p>
            </p:txBody>
          </p:sp>
          <p:sp>
            <p:nvSpPr>
              <p:cNvPr id="48" name="文本框 47"/>
              <p:cNvSpPr txBox="1"/>
              <p:nvPr/>
            </p:nvSpPr>
            <p:spPr>
              <a:xfrm>
                <a:off x="5990948" y="1465013"/>
                <a:ext cx="184731"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prstClr val="black">
                      <a:lumMod val="65000"/>
                      <a:lumOff val="35000"/>
                    </a:prstClr>
                  </a:solidFill>
                  <a:effectLst/>
                  <a:uLnTx/>
                  <a:uFillTx/>
                  <a:cs typeface="+mn-ea"/>
                  <a:sym typeface="+mn-lt"/>
                </a:endParaRPr>
              </a:p>
            </p:txBody>
          </p:sp>
        </p:grpSp>
      </p:grpSp>
      <p:grpSp>
        <p:nvGrpSpPr>
          <p:cNvPr id="49" name="组合 48"/>
          <p:cNvGrpSpPr/>
          <p:nvPr/>
        </p:nvGrpSpPr>
        <p:grpSpPr>
          <a:xfrm>
            <a:off x="5511642" y="4955985"/>
            <a:ext cx="6752977" cy="910688"/>
            <a:chOff x="5445813" y="4739138"/>
            <a:chExt cx="6752977" cy="910688"/>
          </a:xfrm>
        </p:grpSpPr>
        <p:sp>
          <p:nvSpPr>
            <p:cNvPr id="50" name="矩形: 圆角 49"/>
            <p:cNvSpPr/>
            <p:nvPr/>
          </p:nvSpPr>
          <p:spPr>
            <a:xfrm>
              <a:off x="5445813" y="4739138"/>
              <a:ext cx="6752977" cy="910688"/>
            </a:xfrm>
            <a:prstGeom prst="round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grpSp>
          <p:nvGrpSpPr>
            <p:cNvPr id="53" name="组合 52"/>
            <p:cNvGrpSpPr/>
            <p:nvPr/>
          </p:nvGrpSpPr>
          <p:grpSpPr>
            <a:xfrm>
              <a:off x="6144966" y="5023650"/>
              <a:ext cx="5917177" cy="407890"/>
              <a:chOff x="5990948" y="1465013"/>
              <a:chExt cx="5917177" cy="407890"/>
            </a:xfrm>
          </p:grpSpPr>
          <p:sp>
            <p:nvSpPr>
              <p:cNvPr id="54" name="文本框 53"/>
              <p:cNvSpPr txBox="1"/>
              <p:nvPr/>
            </p:nvSpPr>
            <p:spPr>
              <a:xfrm>
                <a:off x="6736387" y="1580531"/>
                <a:ext cx="5171738" cy="292372"/>
              </a:xfrm>
              <a:prstGeom prst="rect">
                <a:avLst/>
              </a:prstGeom>
              <a:noFill/>
            </p:spPr>
            <p:txBody>
              <a:bodyPr wrap="square" lIns="91424" tIns="45712" rIns="91424" bIns="45712" rtlCol="0">
                <a:spAutoFit/>
              </a:bodyPr>
              <a:lstStyle/>
              <a:p>
                <a:pPr algn="l"/>
                <a:endParaRPr kumimoji="0" lang="en-US" altLang="zh-CN" sz="1300" b="0" i="0" u="none" strike="noStrike" kern="0" cap="none" spc="0" normalizeH="0" baseline="0" noProof="0" dirty="0">
                  <a:ln>
                    <a:noFill/>
                  </a:ln>
                  <a:solidFill>
                    <a:prstClr val="black">
                      <a:lumMod val="50000"/>
                      <a:lumOff val="50000"/>
                    </a:prstClr>
                  </a:solidFill>
                  <a:effectLst/>
                  <a:uLnTx/>
                  <a:uFillTx/>
                  <a:cs typeface="+mn-ea"/>
                  <a:sym typeface="+mn-lt"/>
                </a:endParaRPr>
              </a:p>
            </p:txBody>
          </p:sp>
          <p:sp>
            <p:nvSpPr>
              <p:cNvPr id="55" name="文本框 54"/>
              <p:cNvSpPr txBox="1"/>
              <p:nvPr/>
            </p:nvSpPr>
            <p:spPr>
              <a:xfrm>
                <a:off x="5990948" y="1465013"/>
                <a:ext cx="184731"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prstClr val="black">
                      <a:lumMod val="65000"/>
                      <a:lumOff val="35000"/>
                    </a:prstClr>
                  </a:solidFill>
                  <a:effectLst/>
                  <a:uLnTx/>
                  <a:uFillTx/>
                  <a:cs typeface="+mn-ea"/>
                  <a:sym typeface="+mn-lt"/>
                </a:endParaRPr>
              </a:p>
            </p:txBody>
          </p:sp>
        </p:grpSp>
      </p:grpSp>
      <p:sp>
        <p:nvSpPr>
          <p:cNvPr id="2" name="矩形 1"/>
          <p:cNvSpPr/>
          <p:nvPr/>
        </p:nvSpPr>
        <p:spPr>
          <a:xfrm>
            <a:off x="436880" y="0"/>
            <a:ext cx="326390" cy="625475"/>
          </a:xfrm>
          <a:prstGeom prst="rect">
            <a:avLst/>
          </a:prstGeom>
          <a:solidFill>
            <a:srgbClr val="D8B9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文本框 2"/>
          <p:cNvSpPr txBox="1"/>
          <p:nvPr/>
        </p:nvSpPr>
        <p:spPr>
          <a:xfrm>
            <a:off x="11061065" y="5988050"/>
            <a:ext cx="673735" cy="460375"/>
          </a:xfrm>
          <a:prstGeom prst="rect">
            <a:avLst/>
          </a:prstGeom>
          <a:noFill/>
        </p:spPr>
        <p:txBody>
          <a:bodyPr wrap="square" rtlCol="0">
            <a:spAutoFit/>
          </a:bodyPr>
          <a:lstStyle/>
          <a:p>
            <a:pPr algn="ctr"/>
            <a:r>
              <a:rPr lang="en-US" altLang="zh-CN" sz="2400" dirty="0">
                <a:solidFill>
                  <a:srgbClr val="D8B98D"/>
                </a:solidFill>
                <a:cs typeface="+mn-ea"/>
                <a:sym typeface="+mn-lt"/>
              </a:rPr>
              <a:t>01</a:t>
            </a:r>
          </a:p>
        </p:txBody>
      </p:sp>
      <p:sp>
        <p:nvSpPr>
          <p:cNvPr id="5" name="Oval 26">
            <a:extLst>
              <a:ext uri="{FF2B5EF4-FFF2-40B4-BE49-F238E27FC236}">
                <a16:creationId xmlns:a16="http://schemas.microsoft.com/office/drawing/2014/main" id="{00A10B2C-573A-FF72-175A-7A53C6E7949F}"/>
              </a:ext>
            </a:extLst>
          </p:cNvPr>
          <p:cNvSpPr>
            <a:spLocks noChangeArrowheads="1"/>
          </p:cNvSpPr>
          <p:nvPr/>
        </p:nvSpPr>
        <p:spPr bwMode="auto">
          <a:xfrm>
            <a:off x="4698532" y="968205"/>
            <a:ext cx="751509" cy="751508"/>
          </a:xfrm>
          <a:prstGeom prst="roundRect">
            <a:avLst/>
          </a:prstGeom>
          <a:solidFill>
            <a:srgbClr val="D8B98D"/>
          </a:solidFill>
          <a:ln w="9525">
            <a:noFill/>
          </a:ln>
        </p:spPr>
        <p:txBody>
          <a:bodyPr rtlCol="0" anchor="ctr">
            <a:noAutofit/>
          </a:bodyPr>
          <a:lstStyle>
            <a:lvl1pPr defTabSz="1217295">
              <a:defRPr>
                <a:solidFill>
                  <a:schemeClr val="tx1"/>
                </a:solidFill>
                <a:latin typeface="Calibri" panose="020F0502020204030204" charset="0"/>
                <a:ea typeface="宋体" panose="02010600030101010101" pitchFamily="2" charset="-122"/>
              </a:defRPr>
            </a:lvl1pPr>
            <a:lvl2pPr marL="742950" indent="-285750" defTabSz="1217295">
              <a:defRPr>
                <a:solidFill>
                  <a:schemeClr val="tx1"/>
                </a:solidFill>
                <a:latin typeface="Calibri" panose="020F0502020204030204" charset="0"/>
                <a:ea typeface="宋体" panose="02010600030101010101" pitchFamily="2" charset="-122"/>
              </a:defRPr>
            </a:lvl2pPr>
            <a:lvl3pPr marL="1143000" indent="-228600" defTabSz="1217295">
              <a:defRPr>
                <a:solidFill>
                  <a:schemeClr val="tx1"/>
                </a:solidFill>
                <a:latin typeface="Calibri" panose="020F0502020204030204" charset="0"/>
                <a:ea typeface="宋体" panose="02010600030101010101" pitchFamily="2" charset="-122"/>
              </a:defRPr>
            </a:lvl3pPr>
            <a:lvl4pPr marL="1600200" indent="-228600" defTabSz="1217295">
              <a:defRPr>
                <a:solidFill>
                  <a:schemeClr val="tx1"/>
                </a:solidFill>
                <a:latin typeface="Calibri" panose="020F0502020204030204" charset="0"/>
                <a:ea typeface="宋体" panose="02010600030101010101" pitchFamily="2" charset="-122"/>
              </a:defRPr>
            </a:lvl4pPr>
            <a:lvl5pPr marL="2057400" indent="-228600" defTabSz="1217295">
              <a:defRPr>
                <a:solidFill>
                  <a:schemeClr val="tx1"/>
                </a:solidFill>
                <a:latin typeface="Calibri" panose="020F0502020204030204" charset="0"/>
                <a:ea typeface="宋体" panose="02010600030101010101" pitchFamily="2" charset="-122"/>
              </a:defRPr>
            </a:lvl5pPr>
            <a:lvl6pPr marL="2514600" indent="-228600" defTabSz="1217295" fontAlgn="base">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defTabSz="1217295" fontAlgn="base">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defTabSz="1217295" fontAlgn="base">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defTabSz="1217295" fontAlgn="base">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lvl="0" algn="ctr" defTabSz="914400">
              <a:buClrTx/>
              <a:buSzTx/>
              <a:buFontTx/>
            </a:pPr>
            <a:r>
              <a:rPr lang="en-US" sz="2400" dirty="0">
                <a:latin typeface="+mn-lt"/>
                <a:ea typeface="+mn-ea"/>
                <a:cs typeface="+mn-ea"/>
                <a:sym typeface="+mn-lt"/>
              </a:rPr>
              <a:t>1</a:t>
            </a:r>
          </a:p>
        </p:txBody>
      </p:sp>
      <p:sp>
        <p:nvSpPr>
          <p:cNvPr id="6" name="Oval 24">
            <a:extLst>
              <a:ext uri="{FF2B5EF4-FFF2-40B4-BE49-F238E27FC236}">
                <a16:creationId xmlns:a16="http://schemas.microsoft.com/office/drawing/2014/main" id="{7D8F84CA-C283-E77A-49B2-8EE70301EC2B}"/>
              </a:ext>
            </a:extLst>
          </p:cNvPr>
          <p:cNvSpPr>
            <a:spLocks noChangeArrowheads="1"/>
          </p:cNvSpPr>
          <p:nvPr/>
        </p:nvSpPr>
        <p:spPr bwMode="auto">
          <a:xfrm>
            <a:off x="4707325" y="2260876"/>
            <a:ext cx="751509" cy="749972"/>
          </a:xfrm>
          <a:prstGeom prst="roundRect">
            <a:avLst/>
          </a:prstGeom>
          <a:solidFill>
            <a:srgbClr val="A8A9AE"/>
          </a:solidFill>
          <a:ln w="9525">
            <a:noFill/>
          </a:ln>
        </p:spPr>
        <p:txBody>
          <a:bodyPr rtlCol="0" anchor="ctr">
            <a:noAutofit/>
          </a:bodyPr>
          <a:lstStyle>
            <a:lvl1pPr defTabSz="1217295">
              <a:defRPr>
                <a:solidFill>
                  <a:schemeClr val="tx1"/>
                </a:solidFill>
                <a:latin typeface="Calibri" panose="020F0502020204030204" charset="0"/>
                <a:ea typeface="宋体" panose="02010600030101010101" pitchFamily="2" charset="-122"/>
              </a:defRPr>
            </a:lvl1pPr>
            <a:lvl2pPr marL="742950" indent="-285750" defTabSz="1217295">
              <a:defRPr>
                <a:solidFill>
                  <a:schemeClr val="tx1"/>
                </a:solidFill>
                <a:latin typeface="Calibri" panose="020F0502020204030204" charset="0"/>
                <a:ea typeface="宋体" panose="02010600030101010101" pitchFamily="2" charset="-122"/>
              </a:defRPr>
            </a:lvl2pPr>
            <a:lvl3pPr marL="1143000" indent="-228600" defTabSz="1217295">
              <a:defRPr>
                <a:solidFill>
                  <a:schemeClr val="tx1"/>
                </a:solidFill>
                <a:latin typeface="Calibri" panose="020F0502020204030204" charset="0"/>
                <a:ea typeface="宋体" panose="02010600030101010101" pitchFamily="2" charset="-122"/>
              </a:defRPr>
            </a:lvl3pPr>
            <a:lvl4pPr marL="1600200" indent="-228600" defTabSz="1217295">
              <a:defRPr>
                <a:solidFill>
                  <a:schemeClr val="tx1"/>
                </a:solidFill>
                <a:latin typeface="Calibri" panose="020F0502020204030204" charset="0"/>
                <a:ea typeface="宋体" panose="02010600030101010101" pitchFamily="2" charset="-122"/>
              </a:defRPr>
            </a:lvl4pPr>
            <a:lvl5pPr marL="2057400" indent="-228600" defTabSz="1217295">
              <a:defRPr>
                <a:solidFill>
                  <a:schemeClr val="tx1"/>
                </a:solidFill>
                <a:latin typeface="Calibri" panose="020F0502020204030204" charset="0"/>
                <a:ea typeface="宋体" panose="02010600030101010101" pitchFamily="2" charset="-122"/>
              </a:defRPr>
            </a:lvl5pPr>
            <a:lvl6pPr marL="2514600" indent="-228600" defTabSz="1217295" fontAlgn="base">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defTabSz="1217295" fontAlgn="base">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defTabSz="1217295" fontAlgn="base">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defTabSz="1217295" fontAlgn="base">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lvl="0" algn="ctr" defTabSz="914400">
              <a:buClrTx/>
              <a:buSzTx/>
              <a:buFontTx/>
            </a:pPr>
            <a:r>
              <a:rPr lang="en-US" sz="2400" dirty="0">
                <a:latin typeface="+mn-lt"/>
                <a:ea typeface="+mn-ea"/>
                <a:cs typeface="+mn-ea"/>
                <a:sym typeface="+mn-lt"/>
              </a:rPr>
              <a:t>2</a:t>
            </a:r>
          </a:p>
        </p:txBody>
      </p:sp>
      <p:sp>
        <p:nvSpPr>
          <p:cNvPr id="7" name="Oval 25">
            <a:extLst>
              <a:ext uri="{FF2B5EF4-FFF2-40B4-BE49-F238E27FC236}">
                <a16:creationId xmlns:a16="http://schemas.microsoft.com/office/drawing/2014/main" id="{EA271C69-8FF1-8805-526D-30BD4CC8FA74}"/>
              </a:ext>
            </a:extLst>
          </p:cNvPr>
          <p:cNvSpPr>
            <a:spLocks noChangeArrowheads="1"/>
          </p:cNvSpPr>
          <p:nvPr/>
        </p:nvSpPr>
        <p:spPr bwMode="auto">
          <a:xfrm>
            <a:off x="4698531" y="3830715"/>
            <a:ext cx="751509" cy="751509"/>
          </a:xfrm>
          <a:prstGeom prst="roundRect">
            <a:avLst/>
          </a:prstGeom>
          <a:solidFill>
            <a:srgbClr val="D8B98D"/>
          </a:solidFill>
          <a:ln w="9525">
            <a:noFill/>
          </a:ln>
        </p:spPr>
        <p:txBody>
          <a:bodyPr rtlCol="0" anchor="ctr">
            <a:noAutofit/>
          </a:bodyPr>
          <a:lstStyle>
            <a:lvl1pPr defTabSz="1217295">
              <a:defRPr>
                <a:solidFill>
                  <a:schemeClr val="tx1"/>
                </a:solidFill>
                <a:latin typeface="Calibri" panose="020F0502020204030204" charset="0"/>
                <a:ea typeface="宋体" panose="02010600030101010101" pitchFamily="2" charset="-122"/>
              </a:defRPr>
            </a:lvl1pPr>
            <a:lvl2pPr marL="742950" indent="-285750" defTabSz="1217295">
              <a:defRPr>
                <a:solidFill>
                  <a:schemeClr val="tx1"/>
                </a:solidFill>
                <a:latin typeface="Calibri" panose="020F0502020204030204" charset="0"/>
                <a:ea typeface="宋体" panose="02010600030101010101" pitchFamily="2" charset="-122"/>
              </a:defRPr>
            </a:lvl2pPr>
            <a:lvl3pPr marL="1143000" indent="-228600" defTabSz="1217295">
              <a:defRPr>
                <a:solidFill>
                  <a:schemeClr val="tx1"/>
                </a:solidFill>
                <a:latin typeface="Calibri" panose="020F0502020204030204" charset="0"/>
                <a:ea typeface="宋体" panose="02010600030101010101" pitchFamily="2" charset="-122"/>
              </a:defRPr>
            </a:lvl3pPr>
            <a:lvl4pPr marL="1600200" indent="-228600" defTabSz="1217295">
              <a:defRPr>
                <a:solidFill>
                  <a:schemeClr val="tx1"/>
                </a:solidFill>
                <a:latin typeface="Calibri" panose="020F0502020204030204" charset="0"/>
                <a:ea typeface="宋体" panose="02010600030101010101" pitchFamily="2" charset="-122"/>
              </a:defRPr>
            </a:lvl4pPr>
            <a:lvl5pPr marL="2057400" indent="-228600" defTabSz="1217295">
              <a:defRPr>
                <a:solidFill>
                  <a:schemeClr val="tx1"/>
                </a:solidFill>
                <a:latin typeface="Calibri" panose="020F0502020204030204" charset="0"/>
                <a:ea typeface="宋体" panose="02010600030101010101" pitchFamily="2" charset="-122"/>
              </a:defRPr>
            </a:lvl5pPr>
            <a:lvl6pPr marL="2514600" indent="-228600" defTabSz="1217295" fontAlgn="base">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defTabSz="1217295" fontAlgn="base">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defTabSz="1217295" fontAlgn="base">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defTabSz="1217295" fontAlgn="base">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lvl="0" algn="ctr" defTabSz="914400">
              <a:buClrTx/>
              <a:buSzTx/>
              <a:buFontTx/>
            </a:pPr>
            <a:r>
              <a:rPr lang="en-US" sz="2400" dirty="0">
                <a:latin typeface="+mn-lt"/>
                <a:ea typeface="+mn-ea"/>
                <a:cs typeface="+mn-ea"/>
                <a:sym typeface="+mn-lt"/>
              </a:rPr>
              <a:t>3</a:t>
            </a:r>
          </a:p>
        </p:txBody>
      </p:sp>
      <p:sp>
        <p:nvSpPr>
          <p:cNvPr id="8" name="Oval 5">
            <a:extLst>
              <a:ext uri="{FF2B5EF4-FFF2-40B4-BE49-F238E27FC236}">
                <a16:creationId xmlns:a16="http://schemas.microsoft.com/office/drawing/2014/main" id="{C1960D4B-02C9-1303-A7FB-5F65964537F1}"/>
              </a:ext>
            </a:extLst>
          </p:cNvPr>
          <p:cNvSpPr>
            <a:spLocks noChangeArrowheads="1"/>
          </p:cNvSpPr>
          <p:nvPr/>
        </p:nvSpPr>
        <p:spPr bwMode="auto">
          <a:xfrm>
            <a:off x="4698532" y="5027105"/>
            <a:ext cx="751508" cy="749972"/>
          </a:xfrm>
          <a:prstGeom prst="roundRect">
            <a:avLst/>
          </a:prstGeom>
          <a:solidFill>
            <a:srgbClr val="A8A9AE"/>
          </a:solidFill>
          <a:ln w="9525">
            <a:noFill/>
          </a:ln>
        </p:spPr>
        <p:txBody>
          <a:bodyPr rtlCol="0" anchor="ctr">
            <a:noAutofit/>
          </a:bodyPr>
          <a:lstStyle>
            <a:lvl1pPr defTabSz="1217295">
              <a:defRPr>
                <a:solidFill>
                  <a:schemeClr val="tx1"/>
                </a:solidFill>
                <a:latin typeface="Calibri" panose="020F0502020204030204" charset="0"/>
                <a:ea typeface="宋体" panose="02010600030101010101" pitchFamily="2" charset="-122"/>
              </a:defRPr>
            </a:lvl1pPr>
            <a:lvl2pPr marL="742950" indent="-285750" defTabSz="1217295">
              <a:defRPr>
                <a:solidFill>
                  <a:schemeClr val="tx1"/>
                </a:solidFill>
                <a:latin typeface="Calibri" panose="020F0502020204030204" charset="0"/>
                <a:ea typeface="宋体" panose="02010600030101010101" pitchFamily="2" charset="-122"/>
              </a:defRPr>
            </a:lvl2pPr>
            <a:lvl3pPr marL="1143000" indent="-228600" defTabSz="1217295">
              <a:defRPr>
                <a:solidFill>
                  <a:schemeClr val="tx1"/>
                </a:solidFill>
                <a:latin typeface="Calibri" panose="020F0502020204030204" charset="0"/>
                <a:ea typeface="宋体" panose="02010600030101010101" pitchFamily="2" charset="-122"/>
              </a:defRPr>
            </a:lvl3pPr>
            <a:lvl4pPr marL="1600200" indent="-228600" defTabSz="1217295">
              <a:defRPr>
                <a:solidFill>
                  <a:schemeClr val="tx1"/>
                </a:solidFill>
                <a:latin typeface="Calibri" panose="020F0502020204030204" charset="0"/>
                <a:ea typeface="宋体" panose="02010600030101010101" pitchFamily="2" charset="-122"/>
              </a:defRPr>
            </a:lvl4pPr>
            <a:lvl5pPr marL="2057400" indent="-228600" defTabSz="1217295">
              <a:defRPr>
                <a:solidFill>
                  <a:schemeClr val="tx1"/>
                </a:solidFill>
                <a:latin typeface="Calibri" panose="020F0502020204030204" charset="0"/>
                <a:ea typeface="宋体" panose="02010600030101010101" pitchFamily="2" charset="-122"/>
              </a:defRPr>
            </a:lvl5pPr>
            <a:lvl6pPr marL="2514600" indent="-228600" defTabSz="1217295" fontAlgn="base">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defTabSz="1217295" fontAlgn="base">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defTabSz="1217295" fontAlgn="base">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defTabSz="1217295" fontAlgn="base">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lvl="0" algn="ctr" defTabSz="914400">
              <a:buClrTx/>
              <a:buSzTx/>
              <a:buFontTx/>
            </a:pPr>
            <a:r>
              <a:rPr lang="en-US" sz="2400" dirty="0">
                <a:latin typeface="+mn-lt"/>
                <a:ea typeface="+mn-ea"/>
                <a:cs typeface="+mn-ea"/>
                <a:sym typeface="+mn-lt"/>
              </a:rPr>
              <a:t>4</a:t>
            </a:r>
          </a:p>
        </p:txBody>
      </p:sp>
      <p:sp>
        <p:nvSpPr>
          <p:cNvPr id="10" name="文本框 9">
            <a:extLst>
              <a:ext uri="{FF2B5EF4-FFF2-40B4-BE49-F238E27FC236}">
                <a16:creationId xmlns:a16="http://schemas.microsoft.com/office/drawing/2014/main" id="{69788AE2-2696-863F-3A02-F502ABCF37D9}"/>
              </a:ext>
            </a:extLst>
          </p:cNvPr>
          <p:cNvSpPr txBox="1"/>
          <p:nvPr/>
        </p:nvSpPr>
        <p:spPr>
          <a:xfrm>
            <a:off x="5514364" y="3778421"/>
            <a:ext cx="6220436" cy="923330"/>
          </a:xfrm>
          <a:prstGeom prst="rect">
            <a:avLst/>
          </a:prstGeom>
          <a:noFill/>
        </p:spPr>
        <p:txBody>
          <a:bodyPr wrap="square">
            <a:spAutoFit/>
          </a:bodyPr>
          <a:lstStyle/>
          <a:p>
            <a:r>
              <a:rPr lang="zh-CN" altLang="zh-CN" dirty="0"/>
              <a:t>促进新兴产业发：工业数字化转型催生了大量的新兴产业和新商业模式，如智能制造、工业大数据、云计算等，推动产业升级和经济发展</a:t>
            </a:r>
            <a:endParaRPr lang="zh-CN" altLang="en-US" dirty="0"/>
          </a:p>
        </p:txBody>
      </p:sp>
      <p:sp>
        <p:nvSpPr>
          <p:cNvPr id="12" name="文本框 11">
            <a:extLst>
              <a:ext uri="{FF2B5EF4-FFF2-40B4-BE49-F238E27FC236}">
                <a16:creationId xmlns:a16="http://schemas.microsoft.com/office/drawing/2014/main" id="{EB9D2687-2B3B-BF5B-C840-F203B1DE47A8}"/>
              </a:ext>
            </a:extLst>
          </p:cNvPr>
          <p:cNvSpPr txBox="1"/>
          <p:nvPr/>
        </p:nvSpPr>
        <p:spPr>
          <a:xfrm>
            <a:off x="5638324" y="5016490"/>
            <a:ext cx="6220436" cy="1099019"/>
          </a:xfrm>
          <a:prstGeom prst="rect">
            <a:avLst/>
          </a:prstGeom>
          <a:noFill/>
        </p:spPr>
        <p:txBody>
          <a:bodyPr wrap="square">
            <a:spAutoFit/>
          </a:bodyPr>
          <a:lstStyle/>
          <a:p>
            <a:pPr algn="just">
              <a:lnSpc>
                <a:spcPct val="125000"/>
              </a:lnSpc>
            </a:pPr>
            <a:r>
              <a:rPr lang="zh-CN" altLang="zh-CN" dirty="0"/>
              <a:t>实现绿色制造：通过数字化技术优化资源配置和生产流程，可以大幅度减少能源消耗和环境污染，实现绿色制造和可持续发展。</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checkerboard(across)">
                                      <p:cBhvr>
                                        <p:cTn id="7" dur="500"/>
                                        <p:tgtEl>
                                          <p:spTgt spid="26"/>
                                        </p:tgtEl>
                                      </p:cBhvr>
                                    </p:animEffect>
                                  </p:childTnLst>
                                </p:cTn>
                              </p:par>
                            </p:childTnLst>
                          </p:cTn>
                        </p:par>
                        <p:par>
                          <p:cTn id="8" fill="hold">
                            <p:stCondLst>
                              <p:cond delay="500"/>
                            </p:stCondLst>
                            <p:childTnLst>
                              <p:par>
                                <p:cTn id="9" presetID="55" presetClass="entr" presetSubtype="0" fill="hold" nodeType="afterEffect">
                                  <p:stCondLst>
                                    <p:cond delay="0"/>
                                  </p:stCondLst>
                                  <p:childTnLst>
                                    <p:set>
                                      <p:cBhvr>
                                        <p:cTn id="10" dur="1" fill="hold">
                                          <p:stCondLst>
                                            <p:cond delay="0"/>
                                          </p:stCondLst>
                                        </p:cTn>
                                        <p:tgtEl>
                                          <p:spTgt spid="27"/>
                                        </p:tgtEl>
                                        <p:attrNameLst>
                                          <p:attrName>style.visibility</p:attrName>
                                        </p:attrNameLst>
                                      </p:cBhvr>
                                      <p:to>
                                        <p:strVal val="visible"/>
                                      </p:to>
                                    </p:set>
                                    <p:anim calcmode="lin" valueType="num">
                                      <p:cBhvr>
                                        <p:cTn id="11" dur="1000" fill="hold"/>
                                        <p:tgtEl>
                                          <p:spTgt spid="27"/>
                                        </p:tgtEl>
                                        <p:attrNameLst>
                                          <p:attrName>ppt_w</p:attrName>
                                        </p:attrNameLst>
                                      </p:cBhvr>
                                      <p:tavLst>
                                        <p:tav tm="0">
                                          <p:val>
                                            <p:strVal val="#ppt_w*0.70"/>
                                          </p:val>
                                        </p:tav>
                                        <p:tav tm="100000">
                                          <p:val>
                                            <p:strVal val="#ppt_w"/>
                                          </p:val>
                                        </p:tav>
                                      </p:tavLst>
                                    </p:anim>
                                    <p:anim calcmode="lin" valueType="num">
                                      <p:cBhvr>
                                        <p:cTn id="12" dur="1000" fill="hold"/>
                                        <p:tgtEl>
                                          <p:spTgt spid="27"/>
                                        </p:tgtEl>
                                        <p:attrNameLst>
                                          <p:attrName>ppt_h</p:attrName>
                                        </p:attrNameLst>
                                      </p:cBhvr>
                                      <p:tavLst>
                                        <p:tav tm="0">
                                          <p:val>
                                            <p:strVal val="#ppt_h"/>
                                          </p:val>
                                        </p:tav>
                                        <p:tav tm="100000">
                                          <p:val>
                                            <p:strVal val="#ppt_h"/>
                                          </p:val>
                                        </p:tav>
                                      </p:tavLst>
                                    </p:anim>
                                    <p:animEffect transition="in" filter="fade">
                                      <p:cBhvr>
                                        <p:cTn id="13" dur="1000"/>
                                        <p:tgtEl>
                                          <p:spTgt spid="27"/>
                                        </p:tgtEl>
                                      </p:cBhvr>
                                    </p:animEffect>
                                  </p:childTnLst>
                                </p:cTn>
                              </p:par>
                            </p:childTnLst>
                          </p:cTn>
                        </p:par>
                        <p:par>
                          <p:cTn id="14" fill="hold">
                            <p:stCondLst>
                              <p:cond delay="1500"/>
                            </p:stCondLst>
                            <p:childTnLst>
                              <p:par>
                                <p:cTn id="15" presetID="55" presetClass="entr" presetSubtype="0" fill="hold" nodeType="afterEffect">
                                  <p:stCondLst>
                                    <p:cond delay="0"/>
                                  </p:stCondLst>
                                  <p:childTnLst>
                                    <p:set>
                                      <p:cBhvr>
                                        <p:cTn id="16" dur="1" fill="hold">
                                          <p:stCondLst>
                                            <p:cond delay="0"/>
                                          </p:stCondLst>
                                        </p:cTn>
                                        <p:tgtEl>
                                          <p:spTgt spid="35"/>
                                        </p:tgtEl>
                                        <p:attrNameLst>
                                          <p:attrName>style.visibility</p:attrName>
                                        </p:attrNameLst>
                                      </p:cBhvr>
                                      <p:to>
                                        <p:strVal val="visible"/>
                                      </p:to>
                                    </p:set>
                                    <p:anim calcmode="lin" valueType="num">
                                      <p:cBhvr>
                                        <p:cTn id="17" dur="1000" fill="hold"/>
                                        <p:tgtEl>
                                          <p:spTgt spid="35"/>
                                        </p:tgtEl>
                                        <p:attrNameLst>
                                          <p:attrName>ppt_w</p:attrName>
                                        </p:attrNameLst>
                                      </p:cBhvr>
                                      <p:tavLst>
                                        <p:tav tm="0">
                                          <p:val>
                                            <p:strVal val="#ppt_w*0.70"/>
                                          </p:val>
                                        </p:tav>
                                        <p:tav tm="100000">
                                          <p:val>
                                            <p:strVal val="#ppt_w"/>
                                          </p:val>
                                        </p:tav>
                                      </p:tavLst>
                                    </p:anim>
                                    <p:anim calcmode="lin" valueType="num">
                                      <p:cBhvr>
                                        <p:cTn id="18" dur="1000" fill="hold"/>
                                        <p:tgtEl>
                                          <p:spTgt spid="35"/>
                                        </p:tgtEl>
                                        <p:attrNameLst>
                                          <p:attrName>ppt_h</p:attrName>
                                        </p:attrNameLst>
                                      </p:cBhvr>
                                      <p:tavLst>
                                        <p:tav tm="0">
                                          <p:val>
                                            <p:strVal val="#ppt_h"/>
                                          </p:val>
                                        </p:tav>
                                        <p:tav tm="100000">
                                          <p:val>
                                            <p:strVal val="#ppt_h"/>
                                          </p:val>
                                        </p:tav>
                                      </p:tavLst>
                                    </p:anim>
                                    <p:animEffect transition="in" filter="fade">
                                      <p:cBhvr>
                                        <p:cTn id="19" dur="1000"/>
                                        <p:tgtEl>
                                          <p:spTgt spid="35"/>
                                        </p:tgtEl>
                                      </p:cBhvr>
                                    </p:animEffect>
                                  </p:childTnLst>
                                </p:cTn>
                              </p:par>
                            </p:childTnLst>
                          </p:cTn>
                        </p:par>
                        <p:par>
                          <p:cTn id="20" fill="hold">
                            <p:stCondLst>
                              <p:cond delay="2500"/>
                            </p:stCondLst>
                            <p:childTnLst>
                              <p:par>
                                <p:cTn id="21" presetID="55" presetClass="entr" presetSubtype="0" fill="hold" nodeType="afterEffect">
                                  <p:stCondLst>
                                    <p:cond delay="0"/>
                                  </p:stCondLst>
                                  <p:childTnLst>
                                    <p:set>
                                      <p:cBhvr>
                                        <p:cTn id="22" dur="1" fill="hold">
                                          <p:stCondLst>
                                            <p:cond delay="0"/>
                                          </p:stCondLst>
                                        </p:cTn>
                                        <p:tgtEl>
                                          <p:spTgt spid="42"/>
                                        </p:tgtEl>
                                        <p:attrNameLst>
                                          <p:attrName>style.visibility</p:attrName>
                                        </p:attrNameLst>
                                      </p:cBhvr>
                                      <p:to>
                                        <p:strVal val="visible"/>
                                      </p:to>
                                    </p:set>
                                    <p:anim calcmode="lin" valueType="num">
                                      <p:cBhvr>
                                        <p:cTn id="23" dur="1000" fill="hold"/>
                                        <p:tgtEl>
                                          <p:spTgt spid="42"/>
                                        </p:tgtEl>
                                        <p:attrNameLst>
                                          <p:attrName>ppt_w</p:attrName>
                                        </p:attrNameLst>
                                      </p:cBhvr>
                                      <p:tavLst>
                                        <p:tav tm="0">
                                          <p:val>
                                            <p:strVal val="#ppt_w*0.70"/>
                                          </p:val>
                                        </p:tav>
                                        <p:tav tm="100000">
                                          <p:val>
                                            <p:strVal val="#ppt_w"/>
                                          </p:val>
                                        </p:tav>
                                      </p:tavLst>
                                    </p:anim>
                                    <p:anim calcmode="lin" valueType="num">
                                      <p:cBhvr>
                                        <p:cTn id="24" dur="1000" fill="hold"/>
                                        <p:tgtEl>
                                          <p:spTgt spid="42"/>
                                        </p:tgtEl>
                                        <p:attrNameLst>
                                          <p:attrName>ppt_h</p:attrName>
                                        </p:attrNameLst>
                                      </p:cBhvr>
                                      <p:tavLst>
                                        <p:tav tm="0">
                                          <p:val>
                                            <p:strVal val="#ppt_h"/>
                                          </p:val>
                                        </p:tav>
                                        <p:tav tm="100000">
                                          <p:val>
                                            <p:strVal val="#ppt_h"/>
                                          </p:val>
                                        </p:tav>
                                      </p:tavLst>
                                    </p:anim>
                                    <p:animEffect transition="in" filter="fade">
                                      <p:cBhvr>
                                        <p:cTn id="25" dur="1000"/>
                                        <p:tgtEl>
                                          <p:spTgt spid="42"/>
                                        </p:tgtEl>
                                      </p:cBhvr>
                                    </p:animEffect>
                                  </p:childTnLst>
                                </p:cTn>
                              </p:par>
                            </p:childTnLst>
                          </p:cTn>
                        </p:par>
                        <p:par>
                          <p:cTn id="26" fill="hold">
                            <p:stCondLst>
                              <p:cond delay="3500"/>
                            </p:stCondLst>
                            <p:childTnLst>
                              <p:par>
                                <p:cTn id="27" presetID="55" presetClass="entr" presetSubtype="0" fill="hold" nodeType="afterEffect">
                                  <p:stCondLst>
                                    <p:cond delay="0"/>
                                  </p:stCondLst>
                                  <p:childTnLst>
                                    <p:set>
                                      <p:cBhvr>
                                        <p:cTn id="28" dur="1" fill="hold">
                                          <p:stCondLst>
                                            <p:cond delay="0"/>
                                          </p:stCondLst>
                                        </p:cTn>
                                        <p:tgtEl>
                                          <p:spTgt spid="49"/>
                                        </p:tgtEl>
                                        <p:attrNameLst>
                                          <p:attrName>style.visibility</p:attrName>
                                        </p:attrNameLst>
                                      </p:cBhvr>
                                      <p:to>
                                        <p:strVal val="visible"/>
                                      </p:to>
                                    </p:set>
                                    <p:anim calcmode="lin" valueType="num">
                                      <p:cBhvr>
                                        <p:cTn id="29" dur="1000" fill="hold"/>
                                        <p:tgtEl>
                                          <p:spTgt spid="49"/>
                                        </p:tgtEl>
                                        <p:attrNameLst>
                                          <p:attrName>ppt_w</p:attrName>
                                        </p:attrNameLst>
                                      </p:cBhvr>
                                      <p:tavLst>
                                        <p:tav tm="0">
                                          <p:val>
                                            <p:strVal val="#ppt_w*0.70"/>
                                          </p:val>
                                        </p:tav>
                                        <p:tav tm="100000">
                                          <p:val>
                                            <p:strVal val="#ppt_w"/>
                                          </p:val>
                                        </p:tav>
                                      </p:tavLst>
                                    </p:anim>
                                    <p:anim calcmode="lin" valueType="num">
                                      <p:cBhvr>
                                        <p:cTn id="30" dur="1000" fill="hold"/>
                                        <p:tgtEl>
                                          <p:spTgt spid="49"/>
                                        </p:tgtEl>
                                        <p:attrNameLst>
                                          <p:attrName>ppt_h</p:attrName>
                                        </p:attrNameLst>
                                      </p:cBhvr>
                                      <p:tavLst>
                                        <p:tav tm="0">
                                          <p:val>
                                            <p:strVal val="#ppt_h"/>
                                          </p:val>
                                        </p:tav>
                                        <p:tav tm="100000">
                                          <p:val>
                                            <p:strVal val="#ppt_h"/>
                                          </p:val>
                                        </p:tav>
                                      </p:tavLst>
                                    </p:anim>
                                    <p:animEffect transition="in" filter="fade">
                                      <p:cBhvr>
                                        <p:cTn id="31" dur="1000"/>
                                        <p:tgtEl>
                                          <p:spTgt spid="49"/>
                                        </p:tgtEl>
                                      </p:cBhvr>
                                    </p:animEffect>
                                  </p:childTnLst>
                                </p:cTn>
                              </p:par>
                            </p:childTnLst>
                          </p:cTn>
                        </p:par>
                        <p:par>
                          <p:cTn id="32" fill="hold">
                            <p:stCondLst>
                              <p:cond delay="4500"/>
                            </p:stCondLst>
                            <p:childTnLst>
                              <p:par>
                                <p:cTn id="33" presetID="55" presetClass="entr" presetSubtype="0" fill="hold" grpId="0" nodeType="afterEffect">
                                  <p:stCondLst>
                                    <p:cond delay="0"/>
                                  </p:stCondLst>
                                  <p:childTnLst>
                                    <p:set>
                                      <p:cBhvr>
                                        <p:cTn id="34" dur="1" fill="hold">
                                          <p:stCondLst>
                                            <p:cond delay="0"/>
                                          </p:stCondLst>
                                        </p:cTn>
                                        <p:tgtEl>
                                          <p:spTgt spid="5"/>
                                        </p:tgtEl>
                                        <p:attrNameLst>
                                          <p:attrName>style.visibility</p:attrName>
                                        </p:attrNameLst>
                                      </p:cBhvr>
                                      <p:to>
                                        <p:strVal val="visible"/>
                                      </p:to>
                                    </p:set>
                                    <p:anim calcmode="lin" valueType="num">
                                      <p:cBhvr>
                                        <p:cTn id="35" dur="1000" fill="hold"/>
                                        <p:tgtEl>
                                          <p:spTgt spid="5"/>
                                        </p:tgtEl>
                                        <p:attrNameLst>
                                          <p:attrName>ppt_w</p:attrName>
                                        </p:attrNameLst>
                                      </p:cBhvr>
                                      <p:tavLst>
                                        <p:tav tm="0">
                                          <p:val>
                                            <p:strVal val="#ppt_w*0.70"/>
                                          </p:val>
                                        </p:tav>
                                        <p:tav tm="100000">
                                          <p:val>
                                            <p:strVal val="#ppt_w"/>
                                          </p:val>
                                        </p:tav>
                                      </p:tavLst>
                                    </p:anim>
                                    <p:anim calcmode="lin" valueType="num">
                                      <p:cBhvr>
                                        <p:cTn id="36" dur="1000" fill="hold"/>
                                        <p:tgtEl>
                                          <p:spTgt spid="5"/>
                                        </p:tgtEl>
                                        <p:attrNameLst>
                                          <p:attrName>ppt_h</p:attrName>
                                        </p:attrNameLst>
                                      </p:cBhvr>
                                      <p:tavLst>
                                        <p:tav tm="0">
                                          <p:val>
                                            <p:strVal val="#ppt_h"/>
                                          </p:val>
                                        </p:tav>
                                        <p:tav tm="100000">
                                          <p:val>
                                            <p:strVal val="#ppt_h"/>
                                          </p:val>
                                        </p:tav>
                                      </p:tavLst>
                                    </p:anim>
                                    <p:animEffect transition="in" filter="fade">
                                      <p:cBhvr>
                                        <p:cTn id="37" dur="1000"/>
                                        <p:tgtEl>
                                          <p:spTgt spid="5"/>
                                        </p:tgtEl>
                                      </p:cBhvr>
                                    </p:animEffect>
                                  </p:childTnLst>
                                </p:cTn>
                              </p:par>
                              <p:par>
                                <p:cTn id="38" presetID="55" presetClass="entr" presetSubtype="0" fill="hold" grpId="0" nodeType="withEffect">
                                  <p:stCondLst>
                                    <p:cond delay="0"/>
                                  </p:stCondLst>
                                  <p:childTnLst>
                                    <p:set>
                                      <p:cBhvr>
                                        <p:cTn id="39" dur="1" fill="hold">
                                          <p:stCondLst>
                                            <p:cond delay="0"/>
                                          </p:stCondLst>
                                        </p:cTn>
                                        <p:tgtEl>
                                          <p:spTgt spid="6"/>
                                        </p:tgtEl>
                                        <p:attrNameLst>
                                          <p:attrName>style.visibility</p:attrName>
                                        </p:attrNameLst>
                                      </p:cBhvr>
                                      <p:to>
                                        <p:strVal val="visible"/>
                                      </p:to>
                                    </p:set>
                                    <p:anim calcmode="lin" valueType="num">
                                      <p:cBhvr>
                                        <p:cTn id="40" dur="1000" fill="hold"/>
                                        <p:tgtEl>
                                          <p:spTgt spid="6"/>
                                        </p:tgtEl>
                                        <p:attrNameLst>
                                          <p:attrName>ppt_w</p:attrName>
                                        </p:attrNameLst>
                                      </p:cBhvr>
                                      <p:tavLst>
                                        <p:tav tm="0">
                                          <p:val>
                                            <p:strVal val="#ppt_w*0.70"/>
                                          </p:val>
                                        </p:tav>
                                        <p:tav tm="100000">
                                          <p:val>
                                            <p:strVal val="#ppt_w"/>
                                          </p:val>
                                        </p:tav>
                                      </p:tavLst>
                                    </p:anim>
                                    <p:anim calcmode="lin" valueType="num">
                                      <p:cBhvr>
                                        <p:cTn id="41" dur="1000" fill="hold"/>
                                        <p:tgtEl>
                                          <p:spTgt spid="6"/>
                                        </p:tgtEl>
                                        <p:attrNameLst>
                                          <p:attrName>ppt_h</p:attrName>
                                        </p:attrNameLst>
                                      </p:cBhvr>
                                      <p:tavLst>
                                        <p:tav tm="0">
                                          <p:val>
                                            <p:strVal val="#ppt_h"/>
                                          </p:val>
                                        </p:tav>
                                        <p:tav tm="100000">
                                          <p:val>
                                            <p:strVal val="#ppt_h"/>
                                          </p:val>
                                        </p:tav>
                                      </p:tavLst>
                                    </p:anim>
                                    <p:animEffect transition="in" filter="fade">
                                      <p:cBhvr>
                                        <p:cTn id="42" dur="1000"/>
                                        <p:tgtEl>
                                          <p:spTgt spid="6"/>
                                        </p:tgtEl>
                                      </p:cBhvr>
                                    </p:animEffect>
                                  </p:childTnLst>
                                </p:cTn>
                              </p:par>
                              <p:par>
                                <p:cTn id="43" presetID="55" presetClass="entr" presetSubtype="0" fill="hold" grpId="0" nodeType="withEffect">
                                  <p:stCondLst>
                                    <p:cond delay="0"/>
                                  </p:stCondLst>
                                  <p:childTnLst>
                                    <p:set>
                                      <p:cBhvr>
                                        <p:cTn id="44" dur="1" fill="hold">
                                          <p:stCondLst>
                                            <p:cond delay="0"/>
                                          </p:stCondLst>
                                        </p:cTn>
                                        <p:tgtEl>
                                          <p:spTgt spid="7"/>
                                        </p:tgtEl>
                                        <p:attrNameLst>
                                          <p:attrName>style.visibility</p:attrName>
                                        </p:attrNameLst>
                                      </p:cBhvr>
                                      <p:to>
                                        <p:strVal val="visible"/>
                                      </p:to>
                                    </p:set>
                                    <p:anim calcmode="lin" valueType="num">
                                      <p:cBhvr>
                                        <p:cTn id="45" dur="1000" fill="hold"/>
                                        <p:tgtEl>
                                          <p:spTgt spid="7"/>
                                        </p:tgtEl>
                                        <p:attrNameLst>
                                          <p:attrName>ppt_w</p:attrName>
                                        </p:attrNameLst>
                                      </p:cBhvr>
                                      <p:tavLst>
                                        <p:tav tm="0">
                                          <p:val>
                                            <p:strVal val="#ppt_w*0.70"/>
                                          </p:val>
                                        </p:tav>
                                        <p:tav tm="100000">
                                          <p:val>
                                            <p:strVal val="#ppt_w"/>
                                          </p:val>
                                        </p:tav>
                                      </p:tavLst>
                                    </p:anim>
                                    <p:anim calcmode="lin" valueType="num">
                                      <p:cBhvr>
                                        <p:cTn id="46" dur="1000" fill="hold"/>
                                        <p:tgtEl>
                                          <p:spTgt spid="7"/>
                                        </p:tgtEl>
                                        <p:attrNameLst>
                                          <p:attrName>ppt_h</p:attrName>
                                        </p:attrNameLst>
                                      </p:cBhvr>
                                      <p:tavLst>
                                        <p:tav tm="0">
                                          <p:val>
                                            <p:strVal val="#ppt_h"/>
                                          </p:val>
                                        </p:tav>
                                        <p:tav tm="100000">
                                          <p:val>
                                            <p:strVal val="#ppt_h"/>
                                          </p:val>
                                        </p:tav>
                                      </p:tavLst>
                                    </p:anim>
                                    <p:animEffect transition="in" filter="fade">
                                      <p:cBhvr>
                                        <p:cTn id="47" dur="1000"/>
                                        <p:tgtEl>
                                          <p:spTgt spid="7"/>
                                        </p:tgtEl>
                                      </p:cBhvr>
                                    </p:animEffect>
                                  </p:childTnLst>
                                </p:cTn>
                              </p:par>
                              <p:par>
                                <p:cTn id="48" presetID="55" presetClass="entr" presetSubtype="0" fill="hold" grpId="0" nodeType="withEffect">
                                  <p:stCondLst>
                                    <p:cond delay="0"/>
                                  </p:stCondLst>
                                  <p:childTnLst>
                                    <p:set>
                                      <p:cBhvr>
                                        <p:cTn id="49" dur="1" fill="hold">
                                          <p:stCondLst>
                                            <p:cond delay="0"/>
                                          </p:stCondLst>
                                        </p:cTn>
                                        <p:tgtEl>
                                          <p:spTgt spid="8"/>
                                        </p:tgtEl>
                                        <p:attrNameLst>
                                          <p:attrName>style.visibility</p:attrName>
                                        </p:attrNameLst>
                                      </p:cBhvr>
                                      <p:to>
                                        <p:strVal val="visible"/>
                                      </p:to>
                                    </p:set>
                                    <p:anim calcmode="lin" valueType="num">
                                      <p:cBhvr>
                                        <p:cTn id="50" dur="1000" fill="hold"/>
                                        <p:tgtEl>
                                          <p:spTgt spid="8"/>
                                        </p:tgtEl>
                                        <p:attrNameLst>
                                          <p:attrName>ppt_w</p:attrName>
                                        </p:attrNameLst>
                                      </p:cBhvr>
                                      <p:tavLst>
                                        <p:tav tm="0">
                                          <p:val>
                                            <p:strVal val="#ppt_w*0.70"/>
                                          </p:val>
                                        </p:tav>
                                        <p:tav tm="100000">
                                          <p:val>
                                            <p:strVal val="#ppt_w"/>
                                          </p:val>
                                        </p:tav>
                                      </p:tavLst>
                                    </p:anim>
                                    <p:anim calcmode="lin" valueType="num">
                                      <p:cBhvr>
                                        <p:cTn id="51" dur="1000" fill="hold"/>
                                        <p:tgtEl>
                                          <p:spTgt spid="8"/>
                                        </p:tgtEl>
                                        <p:attrNameLst>
                                          <p:attrName>ppt_h</p:attrName>
                                        </p:attrNameLst>
                                      </p:cBhvr>
                                      <p:tavLst>
                                        <p:tav tm="0">
                                          <p:val>
                                            <p:strVal val="#ppt_h"/>
                                          </p:val>
                                        </p:tav>
                                        <p:tav tm="100000">
                                          <p:val>
                                            <p:strVal val="#ppt_h"/>
                                          </p:val>
                                        </p:tav>
                                      </p:tavLst>
                                    </p:anim>
                                    <p:animEffect transition="in" filter="fade">
                                      <p:cBhvr>
                                        <p:cTn id="52"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5" grpId="0" bldLvl="0" animBg="1"/>
      <p:bldP spid="6" grpId="0" bldLvl="0" animBg="1"/>
      <p:bldP spid="7" grpId="0" bldLvl="0" animBg="1"/>
      <p:bldP spid="8" grpId="0" bldLvl="0" animBg="1"/>
    </p:bldLst>
  </p:timing>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rgbClr val="FFFFFF"/>
            </a:gs>
            <a:gs pos="80000">
              <a:srgbClr val="F0F0F0"/>
            </a:gs>
          </a:gsLst>
          <a:lin ang="0" scaled="0"/>
        </a:gradFill>
        <a:effectLst/>
      </p:bgPr>
    </p:bg>
    <p:spTree>
      <p:nvGrpSpPr>
        <p:cNvPr id="1" name=""/>
        <p:cNvGrpSpPr/>
        <p:nvPr/>
      </p:nvGrpSpPr>
      <p:grpSpPr>
        <a:xfrm>
          <a:off x="0" y="0"/>
          <a:ext cx="0" cy="0"/>
          <a:chOff x="0" y="0"/>
          <a:chExt cx="0" cy="0"/>
        </a:xfrm>
      </p:grpSpPr>
      <p:pic>
        <p:nvPicPr>
          <p:cNvPr id="34" name="图片 33" descr="C:\Users\111\Desktop\5fa55e857bb05.jpg5fa55e857bb05"/>
          <p:cNvPicPr>
            <a:picLocks noChangeAspect="1"/>
          </p:cNvPicPr>
          <p:nvPr/>
        </p:nvPicPr>
        <p:blipFill>
          <a:blip r:embed="rId3" cstate="screen">
            <a:extLst>
              <a:ext uri="{28A0092B-C50C-407E-A947-70E740481C1C}">
                <a14:useLocalDpi xmlns:a14="http://schemas.microsoft.com/office/drawing/2010/main"/>
              </a:ext>
            </a:extLst>
          </a:blip>
          <a:srcRect/>
          <a:stretch>
            <a:fillRect/>
          </a:stretch>
        </p:blipFill>
        <p:spPr>
          <a:xfrm>
            <a:off x="126470" y="825267"/>
            <a:ext cx="12191365" cy="3429000"/>
          </a:xfrm>
          <a:prstGeom prst="rect">
            <a:avLst/>
          </a:prstGeom>
        </p:spPr>
      </p:pic>
      <p:sp>
        <p:nvSpPr>
          <p:cNvPr id="2" name="矩形 1"/>
          <p:cNvSpPr/>
          <p:nvPr/>
        </p:nvSpPr>
        <p:spPr>
          <a:xfrm>
            <a:off x="436880" y="0"/>
            <a:ext cx="326390" cy="625475"/>
          </a:xfrm>
          <a:prstGeom prst="rect">
            <a:avLst/>
          </a:prstGeom>
          <a:solidFill>
            <a:srgbClr val="D8B9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文本框 2"/>
          <p:cNvSpPr txBox="1"/>
          <p:nvPr/>
        </p:nvSpPr>
        <p:spPr>
          <a:xfrm>
            <a:off x="11061065" y="5988050"/>
            <a:ext cx="673735" cy="460375"/>
          </a:xfrm>
          <a:prstGeom prst="rect">
            <a:avLst/>
          </a:prstGeom>
          <a:noFill/>
        </p:spPr>
        <p:txBody>
          <a:bodyPr wrap="square" rtlCol="0">
            <a:spAutoFit/>
          </a:bodyPr>
          <a:lstStyle/>
          <a:p>
            <a:pPr algn="ctr"/>
            <a:r>
              <a:rPr lang="en-US" altLang="zh-CN" sz="2400" dirty="0">
                <a:solidFill>
                  <a:srgbClr val="D8B98D"/>
                </a:solidFill>
                <a:cs typeface="+mn-ea"/>
                <a:sym typeface="+mn-lt"/>
              </a:rPr>
              <a:t>01</a:t>
            </a:r>
          </a:p>
        </p:txBody>
      </p:sp>
      <p:sp>
        <p:nvSpPr>
          <p:cNvPr id="6" name="文本框 5">
            <a:extLst>
              <a:ext uri="{FF2B5EF4-FFF2-40B4-BE49-F238E27FC236}">
                <a16:creationId xmlns:a16="http://schemas.microsoft.com/office/drawing/2014/main" id="{8BD327EC-FFB6-6693-7843-81FAE8EB66E5}"/>
              </a:ext>
            </a:extLst>
          </p:cNvPr>
          <p:cNvSpPr txBox="1"/>
          <p:nvPr/>
        </p:nvSpPr>
        <p:spPr>
          <a:xfrm>
            <a:off x="3244359" y="1242612"/>
            <a:ext cx="5703282" cy="1477328"/>
          </a:xfrm>
          <a:prstGeom prst="rect">
            <a:avLst/>
          </a:prstGeom>
          <a:noFill/>
        </p:spPr>
        <p:txBody>
          <a:bodyPr wrap="square">
            <a:spAutoFit/>
          </a:bodyPr>
          <a:lstStyle/>
          <a:p>
            <a:r>
              <a:rPr lang="zh-CN" altLang="zh-CN" sz="1800" b="1" kern="100" dirty="0">
                <a:effectLst/>
                <a:latin typeface="微软雅黑" panose="020B0503020204020204" pitchFamily="34" charset="-122"/>
                <a:ea typeface="微软雅黑" panose="020B0503020204020204" pitchFamily="34" charset="-122"/>
                <a:cs typeface="Times New Roman" panose="02020603050405020304" pitchFamily="18" charset="0"/>
              </a:rPr>
              <a:t>智慧城市建设和工业数字化转型相辅相成，互为支撑，通过这两方面的重点发展，浙江省不仅可以实现经济的高质量发展，还能够推动社会治理水平和居民生活质量的全面提升，为其他地区提供可复制、可推广的经验和模式</a:t>
            </a:r>
            <a:endParaRPr lang="zh-CN" altLang="en-US" b="1" dirty="0"/>
          </a:p>
        </p:txBody>
      </p:sp>
      <p:pic>
        <p:nvPicPr>
          <p:cNvPr id="7" name="Picture 2" descr="这场数字化改革“嘉年华” 会给浙江带来什么？-新闻中心-温州网">
            <a:extLst>
              <a:ext uri="{FF2B5EF4-FFF2-40B4-BE49-F238E27FC236}">
                <a16:creationId xmlns:a16="http://schemas.microsoft.com/office/drawing/2014/main" id="{BE9D48A1-BCE3-843D-8AD6-2EF4A32DC61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21016503">
            <a:off x="6800769" y="3868905"/>
            <a:ext cx="4514850" cy="2305050"/>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rgbClr val="FFFFFF"/>
            </a:gs>
            <a:gs pos="80000">
              <a:srgbClr val="F0F0F0"/>
            </a:gs>
          </a:gsLst>
          <a:lin ang="0" scaled="0"/>
        </a:gradFill>
        <a:effectLst/>
      </p:bgPr>
    </p:bg>
    <p:spTree>
      <p:nvGrpSpPr>
        <p:cNvPr id="1" name=""/>
        <p:cNvGrpSpPr/>
        <p:nvPr/>
      </p:nvGrpSpPr>
      <p:grpSpPr>
        <a:xfrm>
          <a:off x="0" y="0"/>
          <a:ext cx="0" cy="0"/>
          <a:chOff x="0" y="0"/>
          <a:chExt cx="0" cy="0"/>
        </a:xfrm>
      </p:grpSpPr>
      <p:sp>
        <p:nvSpPr>
          <p:cNvPr id="5" name="同心圆 4"/>
          <p:cNvSpPr/>
          <p:nvPr/>
        </p:nvSpPr>
        <p:spPr>
          <a:xfrm>
            <a:off x="-2103120" y="2947035"/>
            <a:ext cx="5061585" cy="5316220"/>
          </a:xfrm>
          <a:prstGeom prst="donut">
            <a:avLst>
              <a:gd name="adj" fmla="val 25981"/>
            </a:avLst>
          </a:prstGeom>
          <a:solidFill>
            <a:srgbClr val="D8B98D">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6" name="矩形 5"/>
          <p:cNvSpPr/>
          <p:nvPr/>
        </p:nvSpPr>
        <p:spPr>
          <a:xfrm>
            <a:off x="1570182" y="2706255"/>
            <a:ext cx="8931563" cy="1948873"/>
          </a:xfrm>
          <a:prstGeom prst="rect">
            <a:avLst/>
          </a:prstGeom>
          <a:solidFill>
            <a:schemeClr val="tx2">
              <a:alpha val="3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pic>
        <p:nvPicPr>
          <p:cNvPr id="24" name="图片 23" descr="C:\Users\111\Desktop\5fa55e857bb05.jpg5fa55e857bb05"/>
          <p:cNvPicPr>
            <a:picLocks noChangeAspect="1"/>
          </p:cNvPicPr>
          <p:nvPr/>
        </p:nvPicPr>
        <p:blipFill>
          <a:blip r:embed="rId3" cstate="screen">
            <a:extLst>
              <a:ext uri="{28A0092B-C50C-407E-A947-70E740481C1C}">
                <a14:useLocalDpi xmlns:a14="http://schemas.microsoft.com/office/drawing/2010/main"/>
              </a:ext>
            </a:extLst>
          </a:blip>
          <a:srcRect/>
          <a:stretch>
            <a:fillRect/>
          </a:stretch>
        </p:blipFill>
        <p:spPr>
          <a:xfrm>
            <a:off x="1569720" y="2706370"/>
            <a:ext cx="3885565" cy="1948815"/>
          </a:xfrm>
          <a:custGeom>
            <a:avLst/>
            <a:gdLst>
              <a:gd name="connsiteX0" fmla="*/ 0 w 4484254"/>
              <a:gd name="connsiteY0" fmla="*/ 0 h 1930400"/>
              <a:gd name="connsiteX1" fmla="*/ 4484254 w 4484254"/>
              <a:gd name="connsiteY1" fmla="*/ 0 h 1930400"/>
              <a:gd name="connsiteX2" fmla="*/ 4484254 w 4484254"/>
              <a:gd name="connsiteY2" fmla="*/ 1930400 h 1930400"/>
              <a:gd name="connsiteX3" fmla="*/ 0 w 4484254"/>
              <a:gd name="connsiteY3" fmla="*/ 1930400 h 1930400"/>
            </a:gdLst>
            <a:ahLst/>
            <a:cxnLst>
              <a:cxn ang="0">
                <a:pos x="connsiteX0" y="connsiteY0"/>
              </a:cxn>
              <a:cxn ang="0">
                <a:pos x="connsiteX1" y="connsiteY1"/>
              </a:cxn>
              <a:cxn ang="0">
                <a:pos x="connsiteX2" y="connsiteY2"/>
              </a:cxn>
              <a:cxn ang="0">
                <a:pos x="connsiteX3" y="connsiteY3"/>
              </a:cxn>
            </a:cxnLst>
            <a:rect l="l" t="t" r="r" b="b"/>
            <a:pathLst>
              <a:path w="4484254" h="1930400">
                <a:moveTo>
                  <a:pt x="0" y="0"/>
                </a:moveTo>
                <a:lnTo>
                  <a:pt x="4484254" y="0"/>
                </a:lnTo>
                <a:lnTo>
                  <a:pt x="4484254" y="1930400"/>
                </a:lnTo>
                <a:lnTo>
                  <a:pt x="0" y="1930400"/>
                </a:lnTo>
                <a:close/>
              </a:path>
            </a:pathLst>
          </a:custGeom>
        </p:spPr>
      </p:pic>
      <p:sp>
        <p:nvSpPr>
          <p:cNvPr id="7" name="矩形 6"/>
          <p:cNvSpPr/>
          <p:nvPr/>
        </p:nvSpPr>
        <p:spPr>
          <a:xfrm>
            <a:off x="2355273" y="1491673"/>
            <a:ext cx="1256146" cy="1930400"/>
          </a:xfrm>
          <a:prstGeom prst="rect">
            <a:avLst/>
          </a:prstGeom>
          <a:solidFill>
            <a:srgbClr val="D8B9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文本框 3"/>
          <p:cNvSpPr txBox="1"/>
          <p:nvPr/>
        </p:nvSpPr>
        <p:spPr>
          <a:xfrm>
            <a:off x="2685828" y="1676984"/>
            <a:ext cx="569387" cy="1754326"/>
          </a:xfrm>
          <a:prstGeom prst="rect">
            <a:avLst/>
          </a:prstGeom>
          <a:noFill/>
        </p:spPr>
        <p:txBody>
          <a:bodyPr wrap="square" rtlCol="0">
            <a:spAutoFit/>
          </a:bodyPr>
          <a:lstStyle/>
          <a:p>
            <a:r>
              <a:rPr lang="en-US" altLang="zh-CN" sz="5400" dirty="0">
                <a:solidFill>
                  <a:schemeClr val="bg1"/>
                </a:solidFill>
                <a:cs typeface="+mn-ea"/>
                <a:sym typeface="+mn-lt"/>
              </a:rPr>
              <a:t>0</a:t>
            </a:r>
          </a:p>
          <a:p>
            <a:r>
              <a:rPr lang="en-US" altLang="zh-CN" sz="5400" dirty="0">
                <a:solidFill>
                  <a:schemeClr val="bg1"/>
                </a:solidFill>
                <a:cs typeface="+mn-ea"/>
                <a:sym typeface="+mn-lt"/>
              </a:rPr>
              <a:t>2</a:t>
            </a:r>
            <a:endParaRPr lang="zh-CN" altLang="en-US" sz="5400" dirty="0">
              <a:solidFill>
                <a:schemeClr val="bg1"/>
              </a:solidFill>
              <a:cs typeface="+mn-ea"/>
              <a:sym typeface="+mn-lt"/>
            </a:endParaRPr>
          </a:p>
        </p:txBody>
      </p:sp>
      <p:sp>
        <p:nvSpPr>
          <p:cNvPr id="18" name="等腰三角形 17"/>
          <p:cNvSpPr/>
          <p:nvPr/>
        </p:nvSpPr>
        <p:spPr>
          <a:xfrm rot="16200000">
            <a:off x="5173345" y="3596640"/>
            <a:ext cx="326390" cy="237490"/>
          </a:xfrm>
          <a:prstGeom prst="triangle">
            <a:avLst/>
          </a:prstGeom>
          <a:solidFill>
            <a:srgbClr val="A8A9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 name="文本框 1">
            <a:extLst>
              <a:ext uri="{FF2B5EF4-FFF2-40B4-BE49-F238E27FC236}">
                <a16:creationId xmlns:a16="http://schemas.microsoft.com/office/drawing/2014/main" id="{EB3E3ADD-85CC-E367-8DAF-B0223EBC5A9D}"/>
              </a:ext>
            </a:extLst>
          </p:cNvPr>
          <p:cNvSpPr txBox="1"/>
          <p:nvPr/>
        </p:nvSpPr>
        <p:spPr>
          <a:xfrm>
            <a:off x="5455285" y="3192164"/>
            <a:ext cx="5377015" cy="984885"/>
          </a:xfrm>
          <a:prstGeom prst="rect">
            <a:avLst/>
          </a:prstGeom>
          <a:noFill/>
        </p:spPr>
        <p:txBody>
          <a:bodyPr wrap="square" rtlCol="0">
            <a:spAutoFit/>
          </a:bodyPr>
          <a:lstStyle/>
          <a:p>
            <a:r>
              <a:rPr lang="zh-CN" altLang="en-US" sz="4000" dirty="0">
                <a:cs typeface="+mn-ea"/>
                <a:sym typeface="+mn-lt"/>
              </a:rPr>
              <a:t>浙江数字化发展现状</a:t>
            </a:r>
          </a:p>
          <a:p>
            <a:endParaRPr lang="zh-CN" altLang="en-US" dirty="0"/>
          </a:p>
        </p:txBody>
      </p:sp>
    </p:spTree>
    <p:custDataLst>
      <p:tags r:id="rId1"/>
    </p:custData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heckerboard(across)">
                                      <p:cBhvr>
                                        <p:cTn id="7" dur="500"/>
                                        <p:tgtEl>
                                          <p:spTgt spid="5"/>
                                        </p:tgtEl>
                                      </p:cBhvr>
                                    </p:animEffect>
                                  </p:childTnLst>
                                </p:cTn>
                              </p:par>
                            </p:childTnLst>
                          </p:cTn>
                        </p:par>
                        <p:par>
                          <p:cTn id="8" fill="hold">
                            <p:stCondLst>
                              <p:cond delay="500"/>
                            </p:stCondLst>
                            <p:childTnLst>
                              <p:par>
                                <p:cTn id="9" presetID="47" presetClass="entr" presetSubtype="0"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1000"/>
                                        <p:tgtEl>
                                          <p:spTgt spid="7"/>
                                        </p:tgtEl>
                                      </p:cBhvr>
                                    </p:animEffect>
                                    <p:anim calcmode="lin" valueType="num">
                                      <p:cBhvr>
                                        <p:cTn id="12" dur="1000" fill="hold"/>
                                        <p:tgtEl>
                                          <p:spTgt spid="7"/>
                                        </p:tgtEl>
                                        <p:attrNameLst>
                                          <p:attrName>ppt_x</p:attrName>
                                        </p:attrNameLst>
                                      </p:cBhvr>
                                      <p:tavLst>
                                        <p:tav tm="0">
                                          <p:val>
                                            <p:strVal val="#ppt_x"/>
                                          </p:val>
                                        </p:tav>
                                        <p:tav tm="100000">
                                          <p:val>
                                            <p:strVal val="#ppt_x"/>
                                          </p:val>
                                        </p:tav>
                                      </p:tavLst>
                                    </p:anim>
                                    <p:anim calcmode="lin" valueType="num">
                                      <p:cBhvr>
                                        <p:cTn id="13" dur="1000" fill="hold"/>
                                        <p:tgtEl>
                                          <p:spTgt spid="7"/>
                                        </p:tgtEl>
                                        <p:attrNameLst>
                                          <p:attrName>ppt_y</p:attrName>
                                        </p:attrNameLst>
                                      </p:cBhvr>
                                      <p:tavLst>
                                        <p:tav tm="0">
                                          <p:val>
                                            <p:strVal val="#ppt_y-.1"/>
                                          </p:val>
                                        </p:tav>
                                        <p:tav tm="100000">
                                          <p:val>
                                            <p:strVal val="#ppt_y"/>
                                          </p:val>
                                        </p:tav>
                                      </p:tavLst>
                                    </p:anim>
                                  </p:childTnLst>
                                </p:cTn>
                              </p:par>
                              <p:par>
                                <p:cTn id="14" presetID="47" presetClass="entr" presetSubtype="0" fill="hold" grpId="0" nodeType="with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fade">
                                      <p:cBhvr>
                                        <p:cTn id="16" dur="1000"/>
                                        <p:tgtEl>
                                          <p:spTgt spid="4"/>
                                        </p:tgtEl>
                                      </p:cBhvr>
                                    </p:animEffect>
                                    <p:anim calcmode="lin" valueType="num">
                                      <p:cBhvr>
                                        <p:cTn id="17" dur="1000" fill="hold"/>
                                        <p:tgtEl>
                                          <p:spTgt spid="4"/>
                                        </p:tgtEl>
                                        <p:attrNameLst>
                                          <p:attrName>ppt_x</p:attrName>
                                        </p:attrNameLst>
                                      </p:cBhvr>
                                      <p:tavLst>
                                        <p:tav tm="0">
                                          <p:val>
                                            <p:strVal val="#ppt_x"/>
                                          </p:val>
                                        </p:tav>
                                        <p:tav tm="100000">
                                          <p:val>
                                            <p:strVal val="#ppt_x"/>
                                          </p:val>
                                        </p:tav>
                                      </p:tavLst>
                                    </p:anim>
                                    <p:anim calcmode="lin" valueType="num">
                                      <p:cBhvr>
                                        <p:cTn id="18" dur="1000" fill="hold"/>
                                        <p:tgtEl>
                                          <p:spTgt spid="4"/>
                                        </p:tgtEl>
                                        <p:attrNameLst>
                                          <p:attrName>ppt_y</p:attrName>
                                        </p:attrNameLst>
                                      </p:cBhvr>
                                      <p:tavLst>
                                        <p:tav tm="0">
                                          <p:val>
                                            <p:strVal val="#ppt_y-.1"/>
                                          </p:val>
                                        </p:tav>
                                        <p:tav tm="100000">
                                          <p:val>
                                            <p:strVal val="#ppt_y"/>
                                          </p:val>
                                        </p:tav>
                                      </p:tavLst>
                                    </p:anim>
                                  </p:childTnLst>
                                </p:cTn>
                              </p:par>
                            </p:childTnLst>
                          </p:cTn>
                        </p:par>
                        <p:par>
                          <p:cTn id="19" fill="hold">
                            <p:stCondLst>
                              <p:cond delay="1500"/>
                            </p:stCondLst>
                            <p:childTnLst>
                              <p:par>
                                <p:cTn id="20" presetID="55" presetClass="entr" presetSubtype="0" fill="hold" grpId="0" nodeType="afterEffect">
                                  <p:stCondLst>
                                    <p:cond delay="0"/>
                                  </p:stCondLst>
                                  <p:childTnLst>
                                    <p:set>
                                      <p:cBhvr>
                                        <p:cTn id="21" dur="1" fill="hold">
                                          <p:stCondLst>
                                            <p:cond delay="0"/>
                                          </p:stCondLst>
                                        </p:cTn>
                                        <p:tgtEl>
                                          <p:spTgt spid="6"/>
                                        </p:tgtEl>
                                        <p:attrNameLst>
                                          <p:attrName>style.visibility</p:attrName>
                                        </p:attrNameLst>
                                      </p:cBhvr>
                                      <p:to>
                                        <p:strVal val="visible"/>
                                      </p:to>
                                    </p:set>
                                    <p:anim calcmode="lin" valueType="num">
                                      <p:cBhvr>
                                        <p:cTn id="22" dur="1000" fill="hold"/>
                                        <p:tgtEl>
                                          <p:spTgt spid="6"/>
                                        </p:tgtEl>
                                        <p:attrNameLst>
                                          <p:attrName>ppt_w</p:attrName>
                                        </p:attrNameLst>
                                      </p:cBhvr>
                                      <p:tavLst>
                                        <p:tav tm="0">
                                          <p:val>
                                            <p:strVal val="#ppt_w*0.70"/>
                                          </p:val>
                                        </p:tav>
                                        <p:tav tm="100000">
                                          <p:val>
                                            <p:strVal val="#ppt_w"/>
                                          </p:val>
                                        </p:tav>
                                      </p:tavLst>
                                    </p:anim>
                                    <p:anim calcmode="lin" valueType="num">
                                      <p:cBhvr>
                                        <p:cTn id="23" dur="1000" fill="hold"/>
                                        <p:tgtEl>
                                          <p:spTgt spid="6"/>
                                        </p:tgtEl>
                                        <p:attrNameLst>
                                          <p:attrName>ppt_h</p:attrName>
                                        </p:attrNameLst>
                                      </p:cBhvr>
                                      <p:tavLst>
                                        <p:tav tm="0">
                                          <p:val>
                                            <p:strVal val="#ppt_h"/>
                                          </p:val>
                                        </p:tav>
                                        <p:tav tm="100000">
                                          <p:val>
                                            <p:strVal val="#ppt_h"/>
                                          </p:val>
                                        </p:tav>
                                      </p:tavLst>
                                    </p:anim>
                                    <p:animEffect transition="in" filter="fade">
                                      <p:cBhvr>
                                        <p:cTn id="24" dur="1000"/>
                                        <p:tgtEl>
                                          <p:spTgt spid="6"/>
                                        </p:tgtEl>
                                      </p:cBhvr>
                                    </p:animEffect>
                                  </p:childTnLst>
                                </p:cTn>
                              </p:par>
                              <p:par>
                                <p:cTn id="25" presetID="55" presetClass="entr" presetSubtype="0" fill="hold" nodeType="withEffect">
                                  <p:stCondLst>
                                    <p:cond delay="0"/>
                                  </p:stCondLst>
                                  <p:childTnLst>
                                    <p:set>
                                      <p:cBhvr>
                                        <p:cTn id="26" dur="1" fill="hold">
                                          <p:stCondLst>
                                            <p:cond delay="0"/>
                                          </p:stCondLst>
                                        </p:cTn>
                                        <p:tgtEl>
                                          <p:spTgt spid="24"/>
                                        </p:tgtEl>
                                        <p:attrNameLst>
                                          <p:attrName>style.visibility</p:attrName>
                                        </p:attrNameLst>
                                      </p:cBhvr>
                                      <p:to>
                                        <p:strVal val="visible"/>
                                      </p:to>
                                    </p:set>
                                    <p:anim calcmode="lin" valueType="num">
                                      <p:cBhvr>
                                        <p:cTn id="27" dur="1000" fill="hold"/>
                                        <p:tgtEl>
                                          <p:spTgt spid="24"/>
                                        </p:tgtEl>
                                        <p:attrNameLst>
                                          <p:attrName>ppt_w</p:attrName>
                                        </p:attrNameLst>
                                      </p:cBhvr>
                                      <p:tavLst>
                                        <p:tav tm="0">
                                          <p:val>
                                            <p:strVal val="#ppt_w*0.70"/>
                                          </p:val>
                                        </p:tav>
                                        <p:tav tm="100000">
                                          <p:val>
                                            <p:strVal val="#ppt_w"/>
                                          </p:val>
                                        </p:tav>
                                      </p:tavLst>
                                    </p:anim>
                                    <p:anim calcmode="lin" valueType="num">
                                      <p:cBhvr>
                                        <p:cTn id="28" dur="1000" fill="hold"/>
                                        <p:tgtEl>
                                          <p:spTgt spid="24"/>
                                        </p:tgtEl>
                                        <p:attrNameLst>
                                          <p:attrName>ppt_h</p:attrName>
                                        </p:attrNameLst>
                                      </p:cBhvr>
                                      <p:tavLst>
                                        <p:tav tm="0">
                                          <p:val>
                                            <p:strVal val="#ppt_h"/>
                                          </p:val>
                                        </p:tav>
                                        <p:tav tm="100000">
                                          <p:val>
                                            <p:strVal val="#ppt_h"/>
                                          </p:val>
                                        </p:tav>
                                      </p:tavLst>
                                    </p:anim>
                                    <p:animEffect transition="in" filter="fade">
                                      <p:cBhvr>
                                        <p:cTn id="29" dur="1000"/>
                                        <p:tgtEl>
                                          <p:spTgt spid="24"/>
                                        </p:tgtEl>
                                      </p:cBhvr>
                                    </p:animEffect>
                                  </p:childTnLst>
                                </p:cTn>
                              </p:par>
                              <p:par>
                                <p:cTn id="30" presetID="55" presetClass="entr" presetSubtype="0" fill="hold" grpId="0" nodeType="withEffect">
                                  <p:stCondLst>
                                    <p:cond delay="0"/>
                                  </p:stCondLst>
                                  <p:childTnLst>
                                    <p:set>
                                      <p:cBhvr>
                                        <p:cTn id="31" dur="1" fill="hold">
                                          <p:stCondLst>
                                            <p:cond delay="0"/>
                                          </p:stCondLst>
                                        </p:cTn>
                                        <p:tgtEl>
                                          <p:spTgt spid="18"/>
                                        </p:tgtEl>
                                        <p:attrNameLst>
                                          <p:attrName>style.visibility</p:attrName>
                                        </p:attrNameLst>
                                      </p:cBhvr>
                                      <p:to>
                                        <p:strVal val="visible"/>
                                      </p:to>
                                    </p:set>
                                    <p:anim calcmode="lin" valueType="num">
                                      <p:cBhvr>
                                        <p:cTn id="32" dur="1000" fill="hold"/>
                                        <p:tgtEl>
                                          <p:spTgt spid="18"/>
                                        </p:tgtEl>
                                        <p:attrNameLst>
                                          <p:attrName>ppt_w</p:attrName>
                                        </p:attrNameLst>
                                      </p:cBhvr>
                                      <p:tavLst>
                                        <p:tav tm="0">
                                          <p:val>
                                            <p:strVal val="#ppt_w*0.70"/>
                                          </p:val>
                                        </p:tav>
                                        <p:tav tm="100000">
                                          <p:val>
                                            <p:strVal val="#ppt_w"/>
                                          </p:val>
                                        </p:tav>
                                      </p:tavLst>
                                    </p:anim>
                                    <p:anim calcmode="lin" valueType="num">
                                      <p:cBhvr>
                                        <p:cTn id="33" dur="1000" fill="hold"/>
                                        <p:tgtEl>
                                          <p:spTgt spid="18"/>
                                        </p:tgtEl>
                                        <p:attrNameLst>
                                          <p:attrName>ppt_h</p:attrName>
                                        </p:attrNameLst>
                                      </p:cBhvr>
                                      <p:tavLst>
                                        <p:tav tm="0">
                                          <p:val>
                                            <p:strVal val="#ppt_h"/>
                                          </p:val>
                                        </p:tav>
                                        <p:tav tm="100000">
                                          <p:val>
                                            <p:strVal val="#ppt_h"/>
                                          </p:val>
                                        </p:tav>
                                      </p:tavLst>
                                    </p:anim>
                                    <p:animEffect transition="in" filter="fade">
                                      <p:cBhvr>
                                        <p:cTn id="34" dur="10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6" grpId="0" animBg="1"/>
      <p:bldP spid="7" grpId="0" animBg="1"/>
      <p:bldP spid="4" grpId="0"/>
      <p:bldP spid="1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îṩḻïde"/>
        <p:cNvGrpSpPr/>
        <p:nvPr/>
      </p:nvGrpSpPr>
      <p:grpSpPr>
        <a:xfrm>
          <a:off x="0" y="0"/>
          <a:ext cx="0" cy="0"/>
          <a:chOff x="0" y="0"/>
          <a:chExt cx="0" cy="0"/>
        </a:xfrm>
      </p:grpSpPr>
      <p:grpSp>
        <p:nvGrpSpPr>
          <p:cNvPr id="2" name="îŝ1íḍe"/>
          <p:cNvGrpSpPr/>
          <p:nvPr/>
        </p:nvGrpSpPr>
        <p:grpSpPr>
          <a:xfrm>
            <a:off x="388188" y="1027851"/>
            <a:ext cx="10682791" cy="4774450"/>
            <a:chOff x="754604" y="1257200"/>
            <a:chExt cx="10682791" cy="4774450"/>
          </a:xfrm>
        </p:grpSpPr>
        <p:sp>
          <p:nvSpPr>
            <p:cNvPr id="8" name="íšḷîḓè">
              <a:extLst>
                <a:ext uri="{FF2B5EF4-FFF2-40B4-BE49-F238E27FC236}">
                  <a16:creationId xmlns:a16="http://schemas.microsoft.com/office/drawing/2014/main" id="{4BFA190B-074C-46DF-B0EB-3F42F0AE9E82}"/>
                </a:ext>
              </a:extLst>
            </p:cNvPr>
            <p:cNvSpPr/>
            <p:nvPr/>
          </p:nvSpPr>
          <p:spPr>
            <a:xfrm flipH="1" flipV="1">
              <a:off x="754604" y="2488764"/>
              <a:ext cx="10682791" cy="3542886"/>
            </a:xfrm>
            <a:prstGeom prst="roundRect">
              <a:avLst>
                <a:gd name="adj" fmla="val 14614"/>
              </a:avLst>
            </a:prstGeom>
            <a:ln w="76200" cap="rnd">
              <a:gradFill>
                <a:gsLst>
                  <a:gs pos="100000">
                    <a:schemeClr val="accent3">
                      <a:lumMod val="60000"/>
                      <a:lumOff val="40000"/>
                      <a:alpha val="0"/>
                    </a:schemeClr>
                  </a:gs>
                  <a:gs pos="20000">
                    <a:schemeClr val="accent3"/>
                  </a:gs>
                </a:gsLst>
                <a:lin ang="6600000" scaled="0"/>
              </a:gra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solidFill>
                  <a:schemeClr val="tx1"/>
                </a:solidFill>
              </a:endParaRPr>
            </a:p>
          </p:txBody>
        </p:sp>
        <p:sp>
          <p:nvSpPr>
            <p:cNvPr id="10" name="iŝļïḓe">
              <a:extLst>
                <a:ext uri="{FF2B5EF4-FFF2-40B4-BE49-F238E27FC236}">
                  <a16:creationId xmlns:a16="http://schemas.microsoft.com/office/drawing/2014/main" id="{2A26C04E-DFD2-4E7B-9EDE-7A8FA1900CC4}"/>
                </a:ext>
              </a:extLst>
            </p:cNvPr>
            <p:cNvSpPr/>
            <p:nvPr/>
          </p:nvSpPr>
          <p:spPr>
            <a:xfrm>
              <a:off x="7957756" y="1257200"/>
              <a:ext cx="3276600" cy="4572949"/>
            </a:xfrm>
            <a:prstGeom prst="roundRect">
              <a:avLst>
                <a:gd name="adj" fmla="val 7710"/>
              </a:avLst>
            </a:prstGeom>
            <a:pattFill prst="pct5">
              <a:fgClr>
                <a:srgbClr val="E4E6EA"/>
              </a:fgClr>
              <a:bgClr>
                <a:srgbClr val="ADB5BF"/>
              </a:bgClr>
            </a:pattFill>
            <a:ln w="38100">
              <a:noFill/>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endParaRPr lang="zh-CN" altLang="en-US" dirty="0"/>
            </a:p>
          </p:txBody>
        </p:sp>
      </p:grpSp>
      <p:sp>
        <p:nvSpPr>
          <p:cNvPr id="3" name="标题 2">
            <a:extLst>
              <a:ext uri="{FF2B5EF4-FFF2-40B4-BE49-F238E27FC236}">
                <a16:creationId xmlns:a16="http://schemas.microsoft.com/office/drawing/2014/main" id="{34C9BEE4-7B35-7D2D-03A1-6D23901777A5}"/>
              </a:ext>
            </a:extLst>
          </p:cNvPr>
          <p:cNvSpPr>
            <a:spLocks noGrp="1"/>
          </p:cNvSpPr>
          <p:nvPr>
            <p:ph type="title"/>
          </p:nvPr>
        </p:nvSpPr>
        <p:spPr/>
        <p:txBody>
          <a:bodyPr/>
          <a:lstStyle/>
          <a:p>
            <a:endParaRPr lang="zh-CN" altLang="en-US" dirty="0"/>
          </a:p>
        </p:txBody>
      </p:sp>
      <p:pic>
        <p:nvPicPr>
          <p:cNvPr id="4" name="Picture 2">
            <a:extLst>
              <a:ext uri="{FF2B5EF4-FFF2-40B4-BE49-F238E27FC236}">
                <a16:creationId xmlns:a16="http://schemas.microsoft.com/office/drawing/2014/main" id="{8E75140F-547D-0E06-70E9-E5833162E55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37705" y="809099"/>
            <a:ext cx="4511585" cy="5239800"/>
          </a:xfrm>
          <a:prstGeom prst="rect">
            <a:avLst/>
          </a:prstGeom>
          <a:noFill/>
          <a:extLst>
            <a:ext uri="{909E8E84-426E-40DD-AFC4-6F175D3DCCD1}">
              <a14:hiddenFill xmlns:a14="http://schemas.microsoft.com/office/drawing/2010/main">
                <a:solidFill>
                  <a:srgbClr val="FFFFFF"/>
                </a:solidFill>
              </a14:hiddenFill>
            </a:ext>
          </a:extLst>
        </p:spPr>
      </p:pic>
      <p:sp>
        <p:nvSpPr>
          <p:cNvPr id="5" name="矩形 4">
            <a:extLst>
              <a:ext uri="{FF2B5EF4-FFF2-40B4-BE49-F238E27FC236}">
                <a16:creationId xmlns:a16="http://schemas.microsoft.com/office/drawing/2014/main" id="{927B323E-0F6A-C692-F5C8-2E00DFAA8370}"/>
              </a:ext>
            </a:extLst>
          </p:cNvPr>
          <p:cNvSpPr/>
          <p:nvPr/>
        </p:nvSpPr>
        <p:spPr>
          <a:xfrm>
            <a:off x="388188" y="-312738"/>
            <a:ext cx="326390" cy="625475"/>
          </a:xfrm>
          <a:prstGeom prst="rect">
            <a:avLst/>
          </a:prstGeom>
          <a:solidFill>
            <a:srgbClr val="D8B9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文本框 6">
            <a:extLst>
              <a:ext uri="{FF2B5EF4-FFF2-40B4-BE49-F238E27FC236}">
                <a16:creationId xmlns:a16="http://schemas.microsoft.com/office/drawing/2014/main" id="{569F5C20-39D6-D851-34E3-E4E63E202187}"/>
              </a:ext>
            </a:extLst>
          </p:cNvPr>
          <p:cNvSpPr txBox="1"/>
          <p:nvPr/>
        </p:nvSpPr>
        <p:spPr>
          <a:xfrm>
            <a:off x="714578" y="2741632"/>
            <a:ext cx="6419156" cy="1374735"/>
          </a:xfrm>
          <a:prstGeom prst="rect">
            <a:avLst/>
          </a:prstGeom>
          <a:noFill/>
        </p:spPr>
        <p:txBody>
          <a:bodyPr wrap="square">
            <a:spAutoFit/>
          </a:bodyPr>
          <a:lstStyle/>
          <a:p>
            <a:pPr>
              <a:lnSpc>
                <a:spcPts val="2000"/>
              </a:lnSpc>
            </a:pPr>
            <a:r>
              <a:rPr lang="zh-CN" altLang="zh-CN" sz="2000" dirty="0">
                <a:effectLst/>
                <a:ea typeface="宋体" panose="02010600030101010101" pitchFamily="2" charset="-122"/>
                <a:cs typeface="Times New Roman" panose="02020603050405020304" pitchFamily="18" charset="0"/>
              </a:rPr>
              <a:t>浙江省在数字化发展方面取得了显著成就，不仅在数字经济和产业数字化方面走在全国前列，而且在政府数字化转型和数字化改革方面也进行了积极探索和实践。根据多份《数字中国发展报告》的发布和相关报道，浙江省的数字化综合发展水平连续多年位居全国首位</a:t>
            </a:r>
            <a:endParaRPr lang="zh-CN" altLang="en-US" sz="2000" dirty="0">
              <a:solidFill>
                <a:schemeClr val="tx1">
                  <a:lumMod val="65000"/>
                  <a:lumOff val="35000"/>
                </a:schemeClr>
              </a:solidFill>
              <a:cs typeface="+mn-ea"/>
              <a:sym typeface="+mn-lt"/>
            </a:endParaRPr>
          </a:p>
        </p:txBody>
      </p:sp>
      <p:grpSp>
        <p:nvGrpSpPr>
          <p:cNvPr id="9" name="组合 8">
            <a:extLst>
              <a:ext uri="{FF2B5EF4-FFF2-40B4-BE49-F238E27FC236}">
                <a16:creationId xmlns:a16="http://schemas.microsoft.com/office/drawing/2014/main" id="{68077B8D-FFD7-A552-1144-F7F5B6F08A38}"/>
              </a:ext>
            </a:extLst>
          </p:cNvPr>
          <p:cNvGrpSpPr/>
          <p:nvPr/>
        </p:nvGrpSpPr>
        <p:grpSpPr>
          <a:xfrm>
            <a:off x="714578" y="4598584"/>
            <a:ext cx="1624074" cy="2046684"/>
            <a:chOff x="4204462" y="1528509"/>
            <a:chExt cx="3441700" cy="4384675"/>
          </a:xfrm>
        </p:grpSpPr>
        <p:sp>
          <p:nvSpPr>
            <p:cNvPr id="11" name="ïṥ1ïde">
              <a:extLst>
                <a:ext uri="{FF2B5EF4-FFF2-40B4-BE49-F238E27FC236}">
                  <a16:creationId xmlns:a16="http://schemas.microsoft.com/office/drawing/2014/main" id="{85111122-B630-436F-E644-918A865DE05B}"/>
                </a:ext>
              </a:extLst>
            </p:cNvPr>
            <p:cNvSpPr/>
            <p:nvPr/>
          </p:nvSpPr>
          <p:spPr bwMode="auto">
            <a:xfrm>
              <a:off x="4210812" y="1566609"/>
              <a:ext cx="2255838" cy="1592263"/>
            </a:xfrm>
            <a:custGeom>
              <a:avLst/>
              <a:gdLst>
                <a:gd name="T0" fmla="*/ 744 w 770"/>
                <a:gd name="T1" fmla="*/ 544 h 544"/>
                <a:gd name="T2" fmla="*/ 26 w 770"/>
                <a:gd name="T3" fmla="*/ 544 h 544"/>
                <a:gd name="T4" fmla="*/ 0 w 770"/>
                <a:gd name="T5" fmla="*/ 518 h 544"/>
                <a:gd name="T6" fmla="*/ 0 w 770"/>
                <a:gd name="T7" fmla="*/ 26 h 544"/>
                <a:gd name="T8" fmla="*/ 26 w 770"/>
                <a:gd name="T9" fmla="*/ 0 h 544"/>
                <a:gd name="T10" fmla="*/ 744 w 770"/>
                <a:gd name="T11" fmla="*/ 0 h 544"/>
                <a:gd name="T12" fmla="*/ 770 w 770"/>
                <a:gd name="T13" fmla="*/ 26 h 544"/>
                <a:gd name="T14" fmla="*/ 770 w 770"/>
                <a:gd name="T15" fmla="*/ 518 h 544"/>
                <a:gd name="T16" fmla="*/ 744 w 770"/>
                <a:gd name="T17" fmla="*/ 544 h 5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0" h="544">
                  <a:moveTo>
                    <a:pt x="744" y="544"/>
                  </a:moveTo>
                  <a:cubicBezTo>
                    <a:pt x="26" y="544"/>
                    <a:pt x="26" y="544"/>
                    <a:pt x="26" y="544"/>
                  </a:cubicBezTo>
                  <a:cubicBezTo>
                    <a:pt x="11" y="544"/>
                    <a:pt x="0" y="532"/>
                    <a:pt x="0" y="518"/>
                  </a:cubicBezTo>
                  <a:cubicBezTo>
                    <a:pt x="0" y="26"/>
                    <a:pt x="0" y="26"/>
                    <a:pt x="0" y="26"/>
                  </a:cubicBezTo>
                  <a:cubicBezTo>
                    <a:pt x="0" y="12"/>
                    <a:pt x="11" y="0"/>
                    <a:pt x="26" y="0"/>
                  </a:cubicBezTo>
                  <a:cubicBezTo>
                    <a:pt x="744" y="0"/>
                    <a:pt x="744" y="0"/>
                    <a:pt x="744" y="0"/>
                  </a:cubicBezTo>
                  <a:cubicBezTo>
                    <a:pt x="758" y="0"/>
                    <a:pt x="770" y="12"/>
                    <a:pt x="770" y="26"/>
                  </a:cubicBezTo>
                  <a:cubicBezTo>
                    <a:pt x="770" y="518"/>
                    <a:pt x="770" y="518"/>
                    <a:pt x="770" y="518"/>
                  </a:cubicBezTo>
                  <a:cubicBezTo>
                    <a:pt x="770" y="532"/>
                    <a:pt x="758" y="544"/>
                    <a:pt x="744" y="54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ïṧ1ïďé">
              <a:extLst>
                <a:ext uri="{FF2B5EF4-FFF2-40B4-BE49-F238E27FC236}">
                  <a16:creationId xmlns:a16="http://schemas.microsoft.com/office/drawing/2014/main" id="{B645AA26-F8DF-BC4D-8391-3455B54A4DF5}"/>
                </a:ext>
              </a:extLst>
            </p:cNvPr>
            <p:cNvSpPr/>
            <p:nvPr/>
          </p:nvSpPr>
          <p:spPr bwMode="auto">
            <a:xfrm>
              <a:off x="4204462" y="1563434"/>
              <a:ext cx="2263775" cy="1598613"/>
            </a:xfrm>
            <a:custGeom>
              <a:avLst/>
              <a:gdLst>
                <a:gd name="T0" fmla="*/ 748 w 773"/>
                <a:gd name="T1" fmla="*/ 545 h 546"/>
                <a:gd name="T2" fmla="*/ 768 w 773"/>
                <a:gd name="T3" fmla="*/ 533 h 546"/>
                <a:gd name="T4" fmla="*/ 772 w 773"/>
                <a:gd name="T5" fmla="*/ 502 h 546"/>
                <a:gd name="T6" fmla="*/ 771 w 773"/>
                <a:gd name="T7" fmla="*/ 181 h 546"/>
                <a:gd name="T8" fmla="*/ 771 w 773"/>
                <a:gd name="T9" fmla="*/ 41 h 546"/>
                <a:gd name="T10" fmla="*/ 769 w 773"/>
                <a:gd name="T11" fmla="*/ 16 h 546"/>
                <a:gd name="T12" fmla="*/ 737 w 773"/>
                <a:gd name="T13" fmla="*/ 2 h 546"/>
                <a:gd name="T14" fmla="*/ 698 w 773"/>
                <a:gd name="T15" fmla="*/ 2 h 546"/>
                <a:gd name="T16" fmla="*/ 530 w 773"/>
                <a:gd name="T17" fmla="*/ 2 h 546"/>
                <a:gd name="T18" fmla="*/ 4 w 773"/>
                <a:gd name="T19" fmla="*/ 20 h 546"/>
                <a:gd name="T20" fmla="*/ 3 w 773"/>
                <a:gd name="T21" fmla="*/ 53 h 546"/>
                <a:gd name="T22" fmla="*/ 3 w 773"/>
                <a:gd name="T23" fmla="*/ 247 h 546"/>
                <a:gd name="T24" fmla="*/ 3 w 773"/>
                <a:gd name="T25" fmla="*/ 518 h 546"/>
                <a:gd name="T26" fmla="*/ 28 w 773"/>
                <a:gd name="T27" fmla="*/ 544 h 546"/>
                <a:gd name="T28" fmla="*/ 70 w 773"/>
                <a:gd name="T29" fmla="*/ 544 h 546"/>
                <a:gd name="T30" fmla="*/ 368 w 773"/>
                <a:gd name="T31" fmla="*/ 544 h 546"/>
                <a:gd name="T32" fmla="*/ 720 w 773"/>
                <a:gd name="T33" fmla="*/ 545 h 546"/>
                <a:gd name="T34" fmla="*/ 746 w 773"/>
                <a:gd name="T35" fmla="*/ 545 h 546"/>
                <a:gd name="T36" fmla="*/ 720 w 773"/>
                <a:gd name="T37" fmla="*/ 545 h 546"/>
                <a:gd name="T38" fmla="*/ 368 w 773"/>
                <a:gd name="T39" fmla="*/ 546 h 546"/>
                <a:gd name="T40" fmla="*/ 70 w 773"/>
                <a:gd name="T41" fmla="*/ 546 h 546"/>
                <a:gd name="T42" fmla="*/ 28 w 773"/>
                <a:gd name="T43" fmla="*/ 546 h 546"/>
                <a:gd name="T44" fmla="*/ 1 w 773"/>
                <a:gd name="T45" fmla="*/ 518 h 546"/>
                <a:gd name="T46" fmla="*/ 1 w 773"/>
                <a:gd name="T47" fmla="*/ 247 h 546"/>
                <a:gd name="T48" fmla="*/ 1 w 773"/>
                <a:gd name="T49" fmla="*/ 53 h 546"/>
                <a:gd name="T50" fmla="*/ 1 w 773"/>
                <a:gd name="T51" fmla="*/ 28 h 546"/>
                <a:gd name="T52" fmla="*/ 28 w 773"/>
                <a:gd name="T53" fmla="*/ 0 h 546"/>
                <a:gd name="T54" fmla="*/ 643 w 773"/>
                <a:gd name="T55" fmla="*/ 0 h 546"/>
                <a:gd name="T56" fmla="*/ 724 w 773"/>
                <a:gd name="T57" fmla="*/ 0 h 546"/>
                <a:gd name="T58" fmla="*/ 750 w 773"/>
                <a:gd name="T59" fmla="*/ 0 h 546"/>
                <a:gd name="T60" fmla="*/ 773 w 773"/>
                <a:gd name="T61" fmla="*/ 28 h 546"/>
                <a:gd name="T62" fmla="*/ 773 w 773"/>
                <a:gd name="T63" fmla="*/ 89 h 546"/>
                <a:gd name="T64" fmla="*/ 772 w 773"/>
                <a:gd name="T65" fmla="*/ 458 h 546"/>
                <a:gd name="T66" fmla="*/ 772 w 773"/>
                <a:gd name="T67" fmla="*/ 519 h 546"/>
                <a:gd name="T68" fmla="*/ 753 w 773"/>
                <a:gd name="T69" fmla="*/ 544 h 546"/>
                <a:gd name="T70" fmla="*/ 746 w 773"/>
                <a:gd name="T71" fmla="*/ 545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73" h="546">
                  <a:moveTo>
                    <a:pt x="746" y="545"/>
                  </a:moveTo>
                  <a:cubicBezTo>
                    <a:pt x="746" y="545"/>
                    <a:pt x="747" y="545"/>
                    <a:pt x="748" y="545"/>
                  </a:cubicBezTo>
                  <a:cubicBezTo>
                    <a:pt x="749" y="545"/>
                    <a:pt x="751" y="545"/>
                    <a:pt x="753" y="544"/>
                  </a:cubicBezTo>
                  <a:cubicBezTo>
                    <a:pt x="757" y="543"/>
                    <a:pt x="763" y="540"/>
                    <a:pt x="768" y="533"/>
                  </a:cubicBezTo>
                  <a:cubicBezTo>
                    <a:pt x="770" y="529"/>
                    <a:pt x="772" y="524"/>
                    <a:pt x="772" y="519"/>
                  </a:cubicBezTo>
                  <a:cubicBezTo>
                    <a:pt x="772" y="514"/>
                    <a:pt x="772" y="508"/>
                    <a:pt x="772" y="502"/>
                  </a:cubicBezTo>
                  <a:cubicBezTo>
                    <a:pt x="772" y="489"/>
                    <a:pt x="772" y="474"/>
                    <a:pt x="772" y="458"/>
                  </a:cubicBezTo>
                  <a:cubicBezTo>
                    <a:pt x="772" y="393"/>
                    <a:pt x="771" y="298"/>
                    <a:pt x="771" y="181"/>
                  </a:cubicBezTo>
                  <a:cubicBezTo>
                    <a:pt x="771" y="152"/>
                    <a:pt x="771" y="121"/>
                    <a:pt x="771" y="89"/>
                  </a:cubicBezTo>
                  <a:cubicBezTo>
                    <a:pt x="771" y="74"/>
                    <a:pt x="771" y="57"/>
                    <a:pt x="771" y="41"/>
                  </a:cubicBezTo>
                  <a:cubicBezTo>
                    <a:pt x="771" y="37"/>
                    <a:pt x="771" y="32"/>
                    <a:pt x="771" y="28"/>
                  </a:cubicBezTo>
                  <a:cubicBezTo>
                    <a:pt x="771" y="24"/>
                    <a:pt x="771" y="20"/>
                    <a:pt x="769" y="16"/>
                  </a:cubicBezTo>
                  <a:cubicBezTo>
                    <a:pt x="765" y="9"/>
                    <a:pt x="758" y="3"/>
                    <a:pt x="750" y="2"/>
                  </a:cubicBezTo>
                  <a:cubicBezTo>
                    <a:pt x="746" y="2"/>
                    <a:pt x="741" y="2"/>
                    <a:pt x="737" y="2"/>
                  </a:cubicBezTo>
                  <a:cubicBezTo>
                    <a:pt x="733" y="2"/>
                    <a:pt x="728" y="2"/>
                    <a:pt x="724" y="2"/>
                  </a:cubicBezTo>
                  <a:cubicBezTo>
                    <a:pt x="715" y="2"/>
                    <a:pt x="706" y="2"/>
                    <a:pt x="698" y="2"/>
                  </a:cubicBezTo>
                  <a:cubicBezTo>
                    <a:pt x="680" y="2"/>
                    <a:pt x="662" y="2"/>
                    <a:pt x="643" y="2"/>
                  </a:cubicBezTo>
                  <a:cubicBezTo>
                    <a:pt x="607" y="2"/>
                    <a:pt x="569" y="2"/>
                    <a:pt x="530" y="2"/>
                  </a:cubicBezTo>
                  <a:cubicBezTo>
                    <a:pt x="376" y="2"/>
                    <a:pt x="206" y="2"/>
                    <a:pt x="28" y="2"/>
                  </a:cubicBezTo>
                  <a:cubicBezTo>
                    <a:pt x="17" y="2"/>
                    <a:pt x="7" y="10"/>
                    <a:pt x="4" y="20"/>
                  </a:cubicBezTo>
                  <a:cubicBezTo>
                    <a:pt x="2" y="25"/>
                    <a:pt x="3" y="31"/>
                    <a:pt x="3" y="36"/>
                  </a:cubicBezTo>
                  <a:cubicBezTo>
                    <a:pt x="3" y="42"/>
                    <a:pt x="3" y="47"/>
                    <a:pt x="3" y="53"/>
                  </a:cubicBezTo>
                  <a:cubicBezTo>
                    <a:pt x="3" y="75"/>
                    <a:pt x="3" y="97"/>
                    <a:pt x="3" y="118"/>
                  </a:cubicBezTo>
                  <a:cubicBezTo>
                    <a:pt x="3" y="162"/>
                    <a:pt x="3" y="205"/>
                    <a:pt x="3" y="247"/>
                  </a:cubicBezTo>
                  <a:cubicBezTo>
                    <a:pt x="3" y="331"/>
                    <a:pt x="3" y="412"/>
                    <a:pt x="3" y="489"/>
                  </a:cubicBezTo>
                  <a:cubicBezTo>
                    <a:pt x="3" y="499"/>
                    <a:pt x="3" y="508"/>
                    <a:pt x="3" y="518"/>
                  </a:cubicBezTo>
                  <a:cubicBezTo>
                    <a:pt x="2" y="527"/>
                    <a:pt x="7" y="536"/>
                    <a:pt x="15" y="541"/>
                  </a:cubicBezTo>
                  <a:cubicBezTo>
                    <a:pt x="19" y="543"/>
                    <a:pt x="24" y="544"/>
                    <a:pt x="28" y="544"/>
                  </a:cubicBezTo>
                  <a:cubicBezTo>
                    <a:pt x="33" y="544"/>
                    <a:pt x="38" y="544"/>
                    <a:pt x="42" y="544"/>
                  </a:cubicBezTo>
                  <a:cubicBezTo>
                    <a:pt x="52" y="544"/>
                    <a:pt x="61" y="544"/>
                    <a:pt x="70" y="544"/>
                  </a:cubicBezTo>
                  <a:cubicBezTo>
                    <a:pt x="107" y="544"/>
                    <a:pt x="142" y="544"/>
                    <a:pt x="177" y="544"/>
                  </a:cubicBezTo>
                  <a:cubicBezTo>
                    <a:pt x="245" y="544"/>
                    <a:pt x="309" y="544"/>
                    <a:pt x="368" y="544"/>
                  </a:cubicBezTo>
                  <a:cubicBezTo>
                    <a:pt x="485" y="544"/>
                    <a:pt x="579" y="544"/>
                    <a:pt x="645" y="545"/>
                  </a:cubicBezTo>
                  <a:cubicBezTo>
                    <a:pt x="677" y="545"/>
                    <a:pt x="703" y="545"/>
                    <a:pt x="720" y="545"/>
                  </a:cubicBezTo>
                  <a:cubicBezTo>
                    <a:pt x="729" y="545"/>
                    <a:pt x="735" y="545"/>
                    <a:pt x="740" y="545"/>
                  </a:cubicBezTo>
                  <a:cubicBezTo>
                    <a:pt x="744" y="545"/>
                    <a:pt x="746" y="545"/>
                    <a:pt x="746" y="545"/>
                  </a:cubicBezTo>
                  <a:cubicBezTo>
                    <a:pt x="746" y="545"/>
                    <a:pt x="744" y="545"/>
                    <a:pt x="740" y="545"/>
                  </a:cubicBezTo>
                  <a:cubicBezTo>
                    <a:pt x="735" y="545"/>
                    <a:pt x="729" y="545"/>
                    <a:pt x="720" y="545"/>
                  </a:cubicBezTo>
                  <a:cubicBezTo>
                    <a:pt x="703" y="545"/>
                    <a:pt x="677" y="545"/>
                    <a:pt x="645" y="545"/>
                  </a:cubicBezTo>
                  <a:cubicBezTo>
                    <a:pt x="579" y="545"/>
                    <a:pt x="485" y="546"/>
                    <a:pt x="368" y="546"/>
                  </a:cubicBezTo>
                  <a:cubicBezTo>
                    <a:pt x="309" y="546"/>
                    <a:pt x="245" y="546"/>
                    <a:pt x="177" y="546"/>
                  </a:cubicBezTo>
                  <a:cubicBezTo>
                    <a:pt x="142" y="546"/>
                    <a:pt x="107" y="546"/>
                    <a:pt x="70" y="546"/>
                  </a:cubicBezTo>
                  <a:cubicBezTo>
                    <a:pt x="61" y="546"/>
                    <a:pt x="52" y="546"/>
                    <a:pt x="42" y="546"/>
                  </a:cubicBezTo>
                  <a:cubicBezTo>
                    <a:pt x="38" y="546"/>
                    <a:pt x="33" y="546"/>
                    <a:pt x="28" y="546"/>
                  </a:cubicBezTo>
                  <a:cubicBezTo>
                    <a:pt x="24" y="546"/>
                    <a:pt x="19" y="545"/>
                    <a:pt x="14" y="542"/>
                  </a:cubicBezTo>
                  <a:cubicBezTo>
                    <a:pt x="6" y="538"/>
                    <a:pt x="0" y="528"/>
                    <a:pt x="1" y="518"/>
                  </a:cubicBezTo>
                  <a:cubicBezTo>
                    <a:pt x="1" y="508"/>
                    <a:pt x="1" y="499"/>
                    <a:pt x="1" y="489"/>
                  </a:cubicBezTo>
                  <a:cubicBezTo>
                    <a:pt x="1" y="412"/>
                    <a:pt x="1" y="331"/>
                    <a:pt x="1" y="247"/>
                  </a:cubicBezTo>
                  <a:cubicBezTo>
                    <a:pt x="1" y="205"/>
                    <a:pt x="1" y="162"/>
                    <a:pt x="1" y="118"/>
                  </a:cubicBezTo>
                  <a:cubicBezTo>
                    <a:pt x="1" y="97"/>
                    <a:pt x="1" y="75"/>
                    <a:pt x="1" y="53"/>
                  </a:cubicBezTo>
                  <a:cubicBezTo>
                    <a:pt x="1" y="47"/>
                    <a:pt x="1" y="42"/>
                    <a:pt x="1" y="36"/>
                  </a:cubicBezTo>
                  <a:cubicBezTo>
                    <a:pt x="1" y="28"/>
                    <a:pt x="1" y="28"/>
                    <a:pt x="1" y="28"/>
                  </a:cubicBezTo>
                  <a:cubicBezTo>
                    <a:pt x="1" y="25"/>
                    <a:pt x="1" y="22"/>
                    <a:pt x="2" y="19"/>
                  </a:cubicBezTo>
                  <a:cubicBezTo>
                    <a:pt x="5" y="8"/>
                    <a:pt x="16" y="0"/>
                    <a:pt x="28" y="0"/>
                  </a:cubicBezTo>
                  <a:cubicBezTo>
                    <a:pt x="206" y="0"/>
                    <a:pt x="376" y="0"/>
                    <a:pt x="530" y="0"/>
                  </a:cubicBezTo>
                  <a:cubicBezTo>
                    <a:pt x="569" y="0"/>
                    <a:pt x="607" y="0"/>
                    <a:pt x="643" y="0"/>
                  </a:cubicBezTo>
                  <a:cubicBezTo>
                    <a:pt x="662" y="0"/>
                    <a:pt x="680" y="0"/>
                    <a:pt x="698" y="0"/>
                  </a:cubicBezTo>
                  <a:cubicBezTo>
                    <a:pt x="706" y="0"/>
                    <a:pt x="715" y="0"/>
                    <a:pt x="724" y="0"/>
                  </a:cubicBezTo>
                  <a:cubicBezTo>
                    <a:pt x="728" y="0"/>
                    <a:pt x="733" y="0"/>
                    <a:pt x="737" y="0"/>
                  </a:cubicBezTo>
                  <a:cubicBezTo>
                    <a:pt x="741" y="0"/>
                    <a:pt x="746" y="0"/>
                    <a:pt x="750" y="0"/>
                  </a:cubicBezTo>
                  <a:cubicBezTo>
                    <a:pt x="759" y="2"/>
                    <a:pt x="767" y="8"/>
                    <a:pt x="770" y="16"/>
                  </a:cubicBezTo>
                  <a:cubicBezTo>
                    <a:pt x="772" y="19"/>
                    <a:pt x="773" y="24"/>
                    <a:pt x="773" y="28"/>
                  </a:cubicBezTo>
                  <a:cubicBezTo>
                    <a:pt x="773" y="32"/>
                    <a:pt x="773" y="37"/>
                    <a:pt x="773" y="41"/>
                  </a:cubicBezTo>
                  <a:cubicBezTo>
                    <a:pt x="773" y="57"/>
                    <a:pt x="773" y="74"/>
                    <a:pt x="773" y="89"/>
                  </a:cubicBezTo>
                  <a:cubicBezTo>
                    <a:pt x="773" y="121"/>
                    <a:pt x="773" y="152"/>
                    <a:pt x="773" y="181"/>
                  </a:cubicBezTo>
                  <a:cubicBezTo>
                    <a:pt x="773" y="298"/>
                    <a:pt x="773" y="393"/>
                    <a:pt x="772" y="458"/>
                  </a:cubicBezTo>
                  <a:cubicBezTo>
                    <a:pt x="772" y="474"/>
                    <a:pt x="772" y="489"/>
                    <a:pt x="772" y="502"/>
                  </a:cubicBezTo>
                  <a:cubicBezTo>
                    <a:pt x="772" y="508"/>
                    <a:pt x="772" y="514"/>
                    <a:pt x="772" y="519"/>
                  </a:cubicBezTo>
                  <a:cubicBezTo>
                    <a:pt x="772" y="524"/>
                    <a:pt x="771" y="529"/>
                    <a:pt x="768" y="533"/>
                  </a:cubicBezTo>
                  <a:cubicBezTo>
                    <a:pt x="764" y="540"/>
                    <a:pt x="757" y="543"/>
                    <a:pt x="753" y="544"/>
                  </a:cubicBezTo>
                  <a:cubicBezTo>
                    <a:pt x="751" y="545"/>
                    <a:pt x="749" y="545"/>
                    <a:pt x="748" y="545"/>
                  </a:cubicBezTo>
                  <a:cubicBezTo>
                    <a:pt x="747" y="545"/>
                    <a:pt x="746" y="545"/>
                    <a:pt x="746" y="545"/>
                  </a:cubicBezTo>
                  <a:close/>
                </a:path>
              </a:pathLst>
            </a:custGeom>
            <a:solidFill>
              <a:srgbClr val="17171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iṩḷiḋè">
              <a:extLst>
                <a:ext uri="{FF2B5EF4-FFF2-40B4-BE49-F238E27FC236}">
                  <a16:creationId xmlns:a16="http://schemas.microsoft.com/office/drawing/2014/main" id="{1E7A132D-1524-6FAE-FE7B-B5C93E61390F}"/>
                </a:ext>
              </a:extLst>
            </p:cNvPr>
            <p:cNvSpPr/>
            <p:nvPr/>
          </p:nvSpPr>
          <p:spPr bwMode="auto">
            <a:xfrm>
              <a:off x="4509262" y="2061909"/>
              <a:ext cx="58738" cy="836613"/>
            </a:xfrm>
            <a:prstGeom prst="rect">
              <a:avLst/>
            </a:prstGeom>
            <a:solidFill>
              <a:srgbClr val="17171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îṥļiḋê">
              <a:extLst>
                <a:ext uri="{FF2B5EF4-FFF2-40B4-BE49-F238E27FC236}">
                  <a16:creationId xmlns:a16="http://schemas.microsoft.com/office/drawing/2014/main" id="{1E312618-0CB6-8B0E-C097-73132027EAF2}"/>
                </a:ext>
              </a:extLst>
            </p:cNvPr>
            <p:cNvSpPr/>
            <p:nvPr/>
          </p:nvSpPr>
          <p:spPr bwMode="auto">
            <a:xfrm>
              <a:off x="4671187" y="2315909"/>
              <a:ext cx="55563" cy="582613"/>
            </a:xfrm>
            <a:prstGeom prst="rect">
              <a:avLst/>
            </a:prstGeom>
            <a:solidFill>
              <a:srgbClr val="17171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iṣḻïḓe">
              <a:extLst>
                <a:ext uri="{FF2B5EF4-FFF2-40B4-BE49-F238E27FC236}">
                  <a16:creationId xmlns:a16="http://schemas.microsoft.com/office/drawing/2014/main" id="{64561D93-1AD4-4785-1BA2-312A0A0736F3}"/>
                </a:ext>
              </a:extLst>
            </p:cNvPr>
            <p:cNvSpPr/>
            <p:nvPr/>
          </p:nvSpPr>
          <p:spPr bwMode="auto">
            <a:xfrm>
              <a:off x="4831525" y="2573084"/>
              <a:ext cx="55563" cy="325438"/>
            </a:xfrm>
            <a:prstGeom prst="rect">
              <a:avLst/>
            </a:prstGeom>
            <a:solidFill>
              <a:srgbClr val="17171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îṧḷiḑè">
              <a:extLst>
                <a:ext uri="{FF2B5EF4-FFF2-40B4-BE49-F238E27FC236}">
                  <a16:creationId xmlns:a16="http://schemas.microsoft.com/office/drawing/2014/main" id="{269050D3-9CDB-46FE-93A1-534D6D958189}"/>
                </a:ext>
              </a:extLst>
            </p:cNvPr>
            <p:cNvSpPr/>
            <p:nvPr/>
          </p:nvSpPr>
          <p:spPr bwMode="auto">
            <a:xfrm>
              <a:off x="4993450" y="2350834"/>
              <a:ext cx="55563" cy="547688"/>
            </a:xfrm>
            <a:prstGeom prst="rect">
              <a:avLst/>
            </a:prstGeom>
            <a:solidFill>
              <a:srgbClr val="17171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îślîḓé">
              <a:extLst>
                <a:ext uri="{FF2B5EF4-FFF2-40B4-BE49-F238E27FC236}">
                  <a16:creationId xmlns:a16="http://schemas.microsoft.com/office/drawing/2014/main" id="{059AECE6-2654-AF83-D804-62601BD74E3E}"/>
                </a:ext>
              </a:extLst>
            </p:cNvPr>
            <p:cNvSpPr/>
            <p:nvPr/>
          </p:nvSpPr>
          <p:spPr bwMode="auto">
            <a:xfrm>
              <a:off x="5150612" y="2149222"/>
              <a:ext cx="58738" cy="749300"/>
            </a:xfrm>
            <a:prstGeom prst="rect">
              <a:avLst/>
            </a:prstGeom>
            <a:solidFill>
              <a:srgbClr val="17171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îṧliďé">
              <a:extLst>
                <a:ext uri="{FF2B5EF4-FFF2-40B4-BE49-F238E27FC236}">
                  <a16:creationId xmlns:a16="http://schemas.microsoft.com/office/drawing/2014/main" id="{C2281831-DD2B-1706-FDB6-7AF4E7598200}"/>
                </a:ext>
              </a:extLst>
            </p:cNvPr>
            <p:cNvSpPr/>
            <p:nvPr/>
          </p:nvSpPr>
          <p:spPr bwMode="auto">
            <a:xfrm>
              <a:off x="5312537" y="2717547"/>
              <a:ext cx="55563" cy="180975"/>
            </a:xfrm>
            <a:prstGeom prst="rect">
              <a:avLst/>
            </a:prstGeom>
            <a:solidFill>
              <a:srgbClr val="17171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îśľiḓê">
              <a:extLst>
                <a:ext uri="{FF2B5EF4-FFF2-40B4-BE49-F238E27FC236}">
                  <a16:creationId xmlns:a16="http://schemas.microsoft.com/office/drawing/2014/main" id="{73493960-67F3-965D-51B3-69EA6F9B1EE3}"/>
                </a:ext>
              </a:extLst>
            </p:cNvPr>
            <p:cNvSpPr/>
            <p:nvPr/>
          </p:nvSpPr>
          <p:spPr bwMode="auto">
            <a:xfrm>
              <a:off x="5472875" y="2523872"/>
              <a:ext cx="55563" cy="374650"/>
            </a:xfrm>
            <a:prstGeom prst="rect">
              <a:avLst/>
            </a:prstGeom>
            <a:solidFill>
              <a:srgbClr val="17171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íŝliḑé">
              <a:extLst>
                <a:ext uri="{FF2B5EF4-FFF2-40B4-BE49-F238E27FC236}">
                  <a16:creationId xmlns:a16="http://schemas.microsoft.com/office/drawing/2014/main" id="{9E10A3B7-B663-D2BA-E163-26B1B73AF382}"/>
                </a:ext>
              </a:extLst>
            </p:cNvPr>
            <p:cNvSpPr/>
            <p:nvPr/>
          </p:nvSpPr>
          <p:spPr bwMode="auto">
            <a:xfrm>
              <a:off x="5634800" y="2266697"/>
              <a:ext cx="55563" cy="631825"/>
            </a:xfrm>
            <a:prstGeom prst="rect">
              <a:avLst/>
            </a:prstGeom>
            <a:solidFill>
              <a:srgbClr val="17171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iš1iḋe">
              <a:extLst>
                <a:ext uri="{FF2B5EF4-FFF2-40B4-BE49-F238E27FC236}">
                  <a16:creationId xmlns:a16="http://schemas.microsoft.com/office/drawing/2014/main" id="{48D50718-5F85-1607-2B67-C96A238E40DF}"/>
                </a:ext>
              </a:extLst>
            </p:cNvPr>
            <p:cNvSpPr/>
            <p:nvPr/>
          </p:nvSpPr>
          <p:spPr bwMode="auto">
            <a:xfrm>
              <a:off x="5791962" y="2763584"/>
              <a:ext cx="58738" cy="134938"/>
            </a:xfrm>
            <a:prstGeom prst="rect">
              <a:avLst/>
            </a:prstGeom>
            <a:solidFill>
              <a:srgbClr val="17171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iSḻíḑê">
              <a:extLst>
                <a:ext uri="{FF2B5EF4-FFF2-40B4-BE49-F238E27FC236}">
                  <a16:creationId xmlns:a16="http://schemas.microsoft.com/office/drawing/2014/main" id="{B0823537-6324-B189-3E55-185F4482EDD5}"/>
                </a:ext>
              </a:extLst>
            </p:cNvPr>
            <p:cNvSpPr/>
            <p:nvPr/>
          </p:nvSpPr>
          <p:spPr bwMode="auto">
            <a:xfrm>
              <a:off x="5947537" y="2134934"/>
              <a:ext cx="55563" cy="763588"/>
            </a:xfrm>
            <a:prstGeom prst="rect">
              <a:avLst/>
            </a:prstGeom>
            <a:solidFill>
              <a:srgbClr val="17171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isḷïḍè">
              <a:extLst>
                <a:ext uri="{FF2B5EF4-FFF2-40B4-BE49-F238E27FC236}">
                  <a16:creationId xmlns:a16="http://schemas.microsoft.com/office/drawing/2014/main" id="{384A0409-2AE0-E3C1-9C4C-41B1E4F615A3}"/>
                </a:ext>
              </a:extLst>
            </p:cNvPr>
            <p:cNvSpPr/>
            <p:nvPr/>
          </p:nvSpPr>
          <p:spPr bwMode="auto">
            <a:xfrm>
              <a:off x="6107875" y="2763584"/>
              <a:ext cx="55563" cy="134938"/>
            </a:xfrm>
            <a:prstGeom prst="rect">
              <a:avLst/>
            </a:prstGeom>
            <a:solidFill>
              <a:srgbClr val="17171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î$ļiḋè">
              <a:extLst>
                <a:ext uri="{FF2B5EF4-FFF2-40B4-BE49-F238E27FC236}">
                  <a16:creationId xmlns:a16="http://schemas.microsoft.com/office/drawing/2014/main" id="{54925686-12EE-2A80-B8F6-4FA296AC9832}"/>
                </a:ext>
              </a:extLst>
            </p:cNvPr>
            <p:cNvSpPr/>
            <p:nvPr/>
          </p:nvSpPr>
          <p:spPr bwMode="auto">
            <a:xfrm>
              <a:off x="4456875" y="2962022"/>
              <a:ext cx="1809750" cy="6350"/>
            </a:xfrm>
            <a:prstGeom prst="ellipse">
              <a:avLst/>
            </a:prstGeom>
            <a:solidFill>
              <a:srgbClr val="17171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îṣ1ïḓê">
              <a:extLst>
                <a:ext uri="{FF2B5EF4-FFF2-40B4-BE49-F238E27FC236}">
                  <a16:creationId xmlns:a16="http://schemas.microsoft.com/office/drawing/2014/main" id="{9FF74CC5-431A-B051-83E9-E1375D4A9063}"/>
                </a:ext>
              </a:extLst>
            </p:cNvPr>
            <p:cNvSpPr/>
            <p:nvPr/>
          </p:nvSpPr>
          <p:spPr bwMode="auto">
            <a:xfrm>
              <a:off x="4460050" y="1719009"/>
              <a:ext cx="195263" cy="195263"/>
            </a:xfrm>
            <a:custGeom>
              <a:avLst/>
              <a:gdLst>
                <a:gd name="T0" fmla="*/ 33 w 67"/>
                <a:gd name="T1" fmla="*/ 67 h 67"/>
                <a:gd name="T2" fmla="*/ 0 w 67"/>
                <a:gd name="T3" fmla="*/ 34 h 67"/>
                <a:gd name="T4" fmla="*/ 33 w 67"/>
                <a:gd name="T5" fmla="*/ 0 h 67"/>
                <a:gd name="T6" fmla="*/ 67 w 67"/>
                <a:gd name="T7" fmla="*/ 34 h 67"/>
                <a:gd name="T8" fmla="*/ 33 w 67"/>
                <a:gd name="T9" fmla="*/ 67 h 67"/>
                <a:gd name="T10" fmla="*/ 33 w 67"/>
                <a:gd name="T11" fmla="*/ 18 h 67"/>
                <a:gd name="T12" fmla="*/ 18 w 67"/>
                <a:gd name="T13" fmla="*/ 34 h 67"/>
                <a:gd name="T14" fmla="*/ 33 w 67"/>
                <a:gd name="T15" fmla="*/ 49 h 67"/>
                <a:gd name="T16" fmla="*/ 49 w 67"/>
                <a:gd name="T17" fmla="*/ 34 h 67"/>
                <a:gd name="T18" fmla="*/ 33 w 67"/>
                <a:gd name="T19" fmla="*/ 18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7" h="67">
                  <a:moveTo>
                    <a:pt x="33" y="67"/>
                  </a:moveTo>
                  <a:cubicBezTo>
                    <a:pt x="15" y="67"/>
                    <a:pt x="0" y="52"/>
                    <a:pt x="0" y="34"/>
                  </a:cubicBezTo>
                  <a:cubicBezTo>
                    <a:pt x="0" y="15"/>
                    <a:pt x="15" y="0"/>
                    <a:pt x="33" y="0"/>
                  </a:cubicBezTo>
                  <a:cubicBezTo>
                    <a:pt x="52" y="0"/>
                    <a:pt x="67" y="15"/>
                    <a:pt x="67" y="34"/>
                  </a:cubicBezTo>
                  <a:cubicBezTo>
                    <a:pt x="67" y="52"/>
                    <a:pt x="52" y="67"/>
                    <a:pt x="33" y="67"/>
                  </a:cubicBezTo>
                  <a:close/>
                  <a:moveTo>
                    <a:pt x="33" y="18"/>
                  </a:moveTo>
                  <a:cubicBezTo>
                    <a:pt x="25" y="18"/>
                    <a:pt x="18" y="25"/>
                    <a:pt x="18" y="34"/>
                  </a:cubicBezTo>
                  <a:cubicBezTo>
                    <a:pt x="18" y="42"/>
                    <a:pt x="25" y="49"/>
                    <a:pt x="33" y="49"/>
                  </a:cubicBezTo>
                  <a:cubicBezTo>
                    <a:pt x="42" y="49"/>
                    <a:pt x="49" y="42"/>
                    <a:pt x="49" y="34"/>
                  </a:cubicBezTo>
                  <a:cubicBezTo>
                    <a:pt x="49" y="25"/>
                    <a:pt x="42" y="18"/>
                    <a:pt x="33" y="18"/>
                  </a:cubicBezTo>
                  <a:close/>
                </a:path>
              </a:pathLst>
            </a:custGeom>
            <a:solidFill>
              <a:srgbClr val="EEB4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iṡļîḑê">
              <a:extLst>
                <a:ext uri="{FF2B5EF4-FFF2-40B4-BE49-F238E27FC236}">
                  <a16:creationId xmlns:a16="http://schemas.microsoft.com/office/drawing/2014/main" id="{B20EEC82-B66F-22EA-E1CC-E5C1CF1BE9C6}"/>
                </a:ext>
              </a:extLst>
            </p:cNvPr>
            <p:cNvSpPr/>
            <p:nvPr/>
          </p:nvSpPr>
          <p:spPr bwMode="auto">
            <a:xfrm>
              <a:off x="4460050" y="1719009"/>
              <a:ext cx="195263" cy="195263"/>
            </a:xfrm>
            <a:custGeom>
              <a:avLst/>
              <a:gdLst>
                <a:gd name="T0" fmla="*/ 49 w 67"/>
                <a:gd name="T1" fmla="*/ 34 h 67"/>
                <a:gd name="T2" fmla="*/ 45 w 67"/>
                <a:gd name="T3" fmla="*/ 44 h 67"/>
                <a:gd name="T4" fmla="*/ 33 w 67"/>
                <a:gd name="T5" fmla="*/ 49 h 67"/>
                <a:gd name="T6" fmla="*/ 18 w 67"/>
                <a:gd name="T7" fmla="*/ 34 h 67"/>
                <a:gd name="T8" fmla="*/ 33 w 67"/>
                <a:gd name="T9" fmla="*/ 18 h 67"/>
                <a:gd name="T10" fmla="*/ 33 w 67"/>
                <a:gd name="T11" fmla="*/ 0 h 67"/>
                <a:gd name="T12" fmla="*/ 0 w 67"/>
                <a:gd name="T13" fmla="*/ 34 h 67"/>
                <a:gd name="T14" fmla="*/ 33 w 67"/>
                <a:gd name="T15" fmla="*/ 67 h 67"/>
                <a:gd name="T16" fmla="*/ 57 w 67"/>
                <a:gd name="T17" fmla="*/ 58 h 67"/>
                <a:gd name="T18" fmla="*/ 67 w 67"/>
                <a:gd name="T19" fmla="*/ 34 h 67"/>
                <a:gd name="T20" fmla="*/ 49 w 67"/>
                <a:gd name="T21" fmla="*/ 34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7" h="67">
                  <a:moveTo>
                    <a:pt x="49" y="34"/>
                  </a:moveTo>
                  <a:cubicBezTo>
                    <a:pt x="49" y="38"/>
                    <a:pt x="47" y="41"/>
                    <a:pt x="45" y="44"/>
                  </a:cubicBezTo>
                  <a:cubicBezTo>
                    <a:pt x="42" y="47"/>
                    <a:pt x="38" y="49"/>
                    <a:pt x="33" y="49"/>
                  </a:cubicBezTo>
                  <a:cubicBezTo>
                    <a:pt x="25" y="49"/>
                    <a:pt x="18" y="42"/>
                    <a:pt x="18" y="34"/>
                  </a:cubicBezTo>
                  <a:cubicBezTo>
                    <a:pt x="18" y="25"/>
                    <a:pt x="25" y="18"/>
                    <a:pt x="33" y="18"/>
                  </a:cubicBezTo>
                  <a:cubicBezTo>
                    <a:pt x="33" y="0"/>
                    <a:pt x="33" y="0"/>
                    <a:pt x="33" y="0"/>
                  </a:cubicBezTo>
                  <a:cubicBezTo>
                    <a:pt x="15" y="0"/>
                    <a:pt x="0" y="15"/>
                    <a:pt x="0" y="34"/>
                  </a:cubicBezTo>
                  <a:cubicBezTo>
                    <a:pt x="0" y="52"/>
                    <a:pt x="15" y="67"/>
                    <a:pt x="33" y="67"/>
                  </a:cubicBezTo>
                  <a:cubicBezTo>
                    <a:pt x="42" y="67"/>
                    <a:pt x="51" y="64"/>
                    <a:pt x="57" y="58"/>
                  </a:cubicBezTo>
                  <a:cubicBezTo>
                    <a:pt x="63" y="52"/>
                    <a:pt x="67" y="43"/>
                    <a:pt x="67" y="34"/>
                  </a:cubicBezTo>
                  <a:lnTo>
                    <a:pt x="49" y="34"/>
                  </a:lnTo>
                  <a:close/>
                </a:path>
              </a:pathLst>
            </a:custGeom>
            <a:solidFill>
              <a:srgbClr val="17171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îṥļiďê">
              <a:extLst>
                <a:ext uri="{FF2B5EF4-FFF2-40B4-BE49-F238E27FC236}">
                  <a16:creationId xmlns:a16="http://schemas.microsoft.com/office/drawing/2014/main" id="{A43B8B73-0075-BBF5-1DFD-B2A8E8A4DEB4}"/>
                </a:ext>
              </a:extLst>
            </p:cNvPr>
            <p:cNvSpPr/>
            <p:nvPr/>
          </p:nvSpPr>
          <p:spPr bwMode="auto">
            <a:xfrm>
              <a:off x="5444300" y="1719009"/>
              <a:ext cx="198438" cy="195263"/>
            </a:xfrm>
            <a:custGeom>
              <a:avLst/>
              <a:gdLst>
                <a:gd name="T0" fmla="*/ 34 w 68"/>
                <a:gd name="T1" fmla="*/ 67 h 67"/>
                <a:gd name="T2" fmla="*/ 0 w 68"/>
                <a:gd name="T3" fmla="*/ 34 h 67"/>
                <a:gd name="T4" fmla="*/ 34 w 68"/>
                <a:gd name="T5" fmla="*/ 0 h 67"/>
                <a:gd name="T6" fmla="*/ 68 w 68"/>
                <a:gd name="T7" fmla="*/ 34 h 67"/>
                <a:gd name="T8" fmla="*/ 34 w 68"/>
                <a:gd name="T9" fmla="*/ 67 h 67"/>
                <a:gd name="T10" fmla="*/ 34 w 68"/>
                <a:gd name="T11" fmla="*/ 18 h 67"/>
                <a:gd name="T12" fmla="*/ 19 w 68"/>
                <a:gd name="T13" fmla="*/ 34 h 67"/>
                <a:gd name="T14" fmla="*/ 34 w 68"/>
                <a:gd name="T15" fmla="*/ 49 h 67"/>
                <a:gd name="T16" fmla="*/ 49 w 68"/>
                <a:gd name="T17" fmla="*/ 34 h 67"/>
                <a:gd name="T18" fmla="*/ 34 w 68"/>
                <a:gd name="T19" fmla="*/ 18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8" h="67">
                  <a:moveTo>
                    <a:pt x="34" y="67"/>
                  </a:moveTo>
                  <a:cubicBezTo>
                    <a:pt x="16" y="67"/>
                    <a:pt x="0" y="52"/>
                    <a:pt x="0" y="34"/>
                  </a:cubicBezTo>
                  <a:cubicBezTo>
                    <a:pt x="0" y="15"/>
                    <a:pt x="16" y="0"/>
                    <a:pt x="34" y="0"/>
                  </a:cubicBezTo>
                  <a:cubicBezTo>
                    <a:pt x="53" y="0"/>
                    <a:pt x="68" y="15"/>
                    <a:pt x="68" y="34"/>
                  </a:cubicBezTo>
                  <a:cubicBezTo>
                    <a:pt x="68" y="52"/>
                    <a:pt x="53" y="67"/>
                    <a:pt x="34" y="67"/>
                  </a:cubicBezTo>
                  <a:close/>
                  <a:moveTo>
                    <a:pt x="34" y="18"/>
                  </a:moveTo>
                  <a:cubicBezTo>
                    <a:pt x="26" y="18"/>
                    <a:pt x="19" y="25"/>
                    <a:pt x="19" y="34"/>
                  </a:cubicBezTo>
                  <a:cubicBezTo>
                    <a:pt x="19" y="42"/>
                    <a:pt x="26" y="49"/>
                    <a:pt x="34" y="49"/>
                  </a:cubicBezTo>
                  <a:cubicBezTo>
                    <a:pt x="42" y="49"/>
                    <a:pt x="49" y="42"/>
                    <a:pt x="49" y="34"/>
                  </a:cubicBezTo>
                  <a:cubicBezTo>
                    <a:pt x="49" y="25"/>
                    <a:pt x="42" y="18"/>
                    <a:pt x="34" y="18"/>
                  </a:cubicBezTo>
                  <a:close/>
                </a:path>
              </a:pathLst>
            </a:custGeom>
            <a:solidFill>
              <a:srgbClr val="17171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ïṡḷíďé">
              <a:extLst>
                <a:ext uri="{FF2B5EF4-FFF2-40B4-BE49-F238E27FC236}">
                  <a16:creationId xmlns:a16="http://schemas.microsoft.com/office/drawing/2014/main" id="{2933D8B7-5F42-99F2-D040-4977C58C646D}"/>
                </a:ext>
              </a:extLst>
            </p:cNvPr>
            <p:cNvSpPr/>
            <p:nvPr/>
          </p:nvSpPr>
          <p:spPr bwMode="auto">
            <a:xfrm>
              <a:off x="5444300" y="1719009"/>
              <a:ext cx="198438" cy="195263"/>
            </a:xfrm>
            <a:custGeom>
              <a:avLst/>
              <a:gdLst>
                <a:gd name="T0" fmla="*/ 49 w 68"/>
                <a:gd name="T1" fmla="*/ 34 h 67"/>
                <a:gd name="T2" fmla="*/ 45 w 68"/>
                <a:gd name="T3" fmla="*/ 44 h 67"/>
                <a:gd name="T4" fmla="*/ 34 w 68"/>
                <a:gd name="T5" fmla="*/ 49 h 67"/>
                <a:gd name="T6" fmla="*/ 19 w 68"/>
                <a:gd name="T7" fmla="*/ 34 h 67"/>
                <a:gd name="T8" fmla="*/ 34 w 68"/>
                <a:gd name="T9" fmla="*/ 18 h 67"/>
                <a:gd name="T10" fmla="*/ 34 w 68"/>
                <a:gd name="T11" fmla="*/ 0 h 67"/>
                <a:gd name="T12" fmla="*/ 0 w 68"/>
                <a:gd name="T13" fmla="*/ 34 h 67"/>
                <a:gd name="T14" fmla="*/ 34 w 68"/>
                <a:gd name="T15" fmla="*/ 67 h 67"/>
                <a:gd name="T16" fmla="*/ 57 w 68"/>
                <a:gd name="T17" fmla="*/ 58 h 67"/>
                <a:gd name="T18" fmla="*/ 68 w 68"/>
                <a:gd name="T19" fmla="*/ 34 h 67"/>
                <a:gd name="T20" fmla="*/ 49 w 68"/>
                <a:gd name="T21" fmla="*/ 34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 h="67">
                  <a:moveTo>
                    <a:pt x="49" y="34"/>
                  </a:moveTo>
                  <a:cubicBezTo>
                    <a:pt x="49" y="38"/>
                    <a:pt x="48" y="41"/>
                    <a:pt x="45" y="44"/>
                  </a:cubicBezTo>
                  <a:cubicBezTo>
                    <a:pt x="42" y="47"/>
                    <a:pt x="38" y="49"/>
                    <a:pt x="34" y="49"/>
                  </a:cubicBezTo>
                  <a:cubicBezTo>
                    <a:pt x="26" y="49"/>
                    <a:pt x="19" y="42"/>
                    <a:pt x="19" y="34"/>
                  </a:cubicBezTo>
                  <a:cubicBezTo>
                    <a:pt x="19" y="25"/>
                    <a:pt x="26" y="18"/>
                    <a:pt x="34" y="18"/>
                  </a:cubicBezTo>
                  <a:cubicBezTo>
                    <a:pt x="34" y="0"/>
                    <a:pt x="34" y="0"/>
                    <a:pt x="34" y="0"/>
                  </a:cubicBezTo>
                  <a:cubicBezTo>
                    <a:pt x="16" y="0"/>
                    <a:pt x="0" y="15"/>
                    <a:pt x="0" y="34"/>
                  </a:cubicBezTo>
                  <a:cubicBezTo>
                    <a:pt x="0" y="52"/>
                    <a:pt x="16" y="67"/>
                    <a:pt x="34" y="67"/>
                  </a:cubicBezTo>
                  <a:cubicBezTo>
                    <a:pt x="43" y="67"/>
                    <a:pt x="51" y="64"/>
                    <a:pt x="57" y="58"/>
                  </a:cubicBezTo>
                  <a:cubicBezTo>
                    <a:pt x="64" y="52"/>
                    <a:pt x="68" y="43"/>
                    <a:pt x="68" y="34"/>
                  </a:cubicBezTo>
                  <a:lnTo>
                    <a:pt x="49" y="34"/>
                  </a:lnTo>
                  <a:close/>
                </a:path>
              </a:pathLst>
            </a:custGeom>
            <a:solidFill>
              <a:srgbClr val="EEB4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iṣlîḑè">
              <a:extLst>
                <a:ext uri="{FF2B5EF4-FFF2-40B4-BE49-F238E27FC236}">
                  <a16:creationId xmlns:a16="http://schemas.microsoft.com/office/drawing/2014/main" id="{A0D14560-28D9-368B-9A4E-D2ECA868172A}"/>
                </a:ext>
              </a:extLst>
            </p:cNvPr>
            <p:cNvSpPr/>
            <p:nvPr/>
          </p:nvSpPr>
          <p:spPr bwMode="auto">
            <a:xfrm>
              <a:off x="4810887" y="1739647"/>
              <a:ext cx="450850" cy="6350"/>
            </a:xfrm>
            <a:prstGeom prst="ellipse">
              <a:avLst/>
            </a:prstGeom>
            <a:solidFill>
              <a:srgbClr val="17171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ïṧļîḑé">
              <a:extLst>
                <a:ext uri="{FF2B5EF4-FFF2-40B4-BE49-F238E27FC236}">
                  <a16:creationId xmlns:a16="http://schemas.microsoft.com/office/drawing/2014/main" id="{156ADF95-EA36-309D-41E7-74C3B209B09C}"/>
                </a:ext>
              </a:extLst>
            </p:cNvPr>
            <p:cNvSpPr/>
            <p:nvPr/>
          </p:nvSpPr>
          <p:spPr bwMode="auto">
            <a:xfrm>
              <a:off x="4814062" y="1798384"/>
              <a:ext cx="447675" cy="4763"/>
            </a:xfrm>
            <a:prstGeom prst="ellipse">
              <a:avLst/>
            </a:prstGeom>
            <a:solidFill>
              <a:srgbClr val="17171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islïde">
              <a:extLst>
                <a:ext uri="{FF2B5EF4-FFF2-40B4-BE49-F238E27FC236}">
                  <a16:creationId xmlns:a16="http://schemas.microsoft.com/office/drawing/2014/main" id="{FD34F276-B3E8-AD2A-2981-766968462D29}"/>
                </a:ext>
              </a:extLst>
            </p:cNvPr>
            <p:cNvSpPr/>
            <p:nvPr/>
          </p:nvSpPr>
          <p:spPr bwMode="auto">
            <a:xfrm>
              <a:off x="4814062" y="1858709"/>
              <a:ext cx="222250" cy="6350"/>
            </a:xfrm>
            <a:prstGeom prst="ellipse">
              <a:avLst/>
            </a:prstGeom>
            <a:solidFill>
              <a:srgbClr val="17171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íṥļïdê">
              <a:extLst>
                <a:ext uri="{FF2B5EF4-FFF2-40B4-BE49-F238E27FC236}">
                  <a16:creationId xmlns:a16="http://schemas.microsoft.com/office/drawing/2014/main" id="{4D817F80-00D3-CA80-6A36-88CAC148E8FC}"/>
                </a:ext>
              </a:extLst>
            </p:cNvPr>
            <p:cNvSpPr/>
            <p:nvPr/>
          </p:nvSpPr>
          <p:spPr bwMode="auto">
            <a:xfrm>
              <a:off x="5742750" y="1739647"/>
              <a:ext cx="450850" cy="6350"/>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ïṩlîḍê">
              <a:extLst>
                <a:ext uri="{FF2B5EF4-FFF2-40B4-BE49-F238E27FC236}">
                  <a16:creationId xmlns:a16="http://schemas.microsoft.com/office/drawing/2014/main" id="{E5DBDDE6-4915-E6C2-EDF0-F31F941EFE14}"/>
                </a:ext>
              </a:extLst>
            </p:cNvPr>
            <p:cNvSpPr/>
            <p:nvPr/>
          </p:nvSpPr>
          <p:spPr bwMode="auto">
            <a:xfrm>
              <a:off x="5742750" y="1798384"/>
              <a:ext cx="450850" cy="476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îSḷíďe">
              <a:extLst>
                <a:ext uri="{FF2B5EF4-FFF2-40B4-BE49-F238E27FC236}">
                  <a16:creationId xmlns:a16="http://schemas.microsoft.com/office/drawing/2014/main" id="{6C89ABD1-8C50-2D18-54B0-74D599A38FBE}"/>
                </a:ext>
              </a:extLst>
            </p:cNvPr>
            <p:cNvSpPr/>
            <p:nvPr/>
          </p:nvSpPr>
          <p:spPr bwMode="auto">
            <a:xfrm>
              <a:off x="5742750" y="1858709"/>
              <a:ext cx="225425" cy="6350"/>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 name="îṡḷiḓê">
              <a:extLst>
                <a:ext uri="{FF2B5EF4-FFF2-40B4-BE49-F238E27FC236}">
                  <a16:creationId xmlns:a16="http://schemas.microsoft.com/office/drawing/2014/main" id="{57EE8D76-F979-5189-CBD7-9FF2651F80AA}"/>
                </a:ext>
              </a:extLst>
            </p:cNvPr>
            <p:cNvSpPr/>
            <p:nvPr/>
          </p:nvSpPr>
          <p:spPr bwMode="auto">
            <a:xfrm>
              <a:off x="5087112" y="1528509"/>
              <a:ext cx="500063" cy="762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 name="íšḻidê">
              <a:extLst>
                <a:ext uri="{FF2B5EF4-FFF2-40B4-BE49-F238E27FC236}">
                  <a16:creationId xmlns:a16="http://schemas.microsoft.com/office/drawing/2014/main" id="{5090AC1C-7FD7-457F-C431-7A4579D0C7C9}"/>
                </a:ext>
              </a:extLst>
            </p:cNvPr>
            <p:cNvSpPr/>
            <p:nvPr/>
          </p:nvSpPr>
          <p:spPr bwMode="auto">
            <a:xfrm>
              <a:off x="6946075" y="1968247"/>
              <a:ext cx="554038" cy="552450"/>
            </a:xfrm>
            <a:custGeom>
              <a:avLst/>
              <a:gdLst>
                <a:gd name="T0" fmla="*/ 162 w 189"/>
                <a:gd name="T1" fmla="*/ 28 h 189"/>
                <a:gd name="T2" fmla="*/ 94 w 189"/>
                <a:gd name="T3" fmla="*/ 1 h 189"/>
                <a:gd name="T4" fmla="*/ 35 w 189"/>
                <a:gd name="T5" fmla="*/ 13 h 189"/>
                <a:gd name="T6" fmla="*/ 9 w 189"/>
                <a:gd name="T7" fmla="*/ 90 h 189"/>
                <a:gd name="T8" fmla="*/ 70 w 189"/>
                <a:gd name="T9" fmla="*/ 147 h 189"/>
                <a:gd name="T10" fmla="*/ 73 w 189"/>
                <a:gd name="T11" fmla="*/ 147 h 189"/>
                <a:gd name="T12" fmla="*/ 45 w 189"/>
                <a:gd name="T13" fmla="*/ 188 h 189"/>
                <a:gd name="T14" fmla="*/ 92 w 189"/>
                <a:gd name="T15" fmla="*/ 150 h 189"/>
                <a:gd name="T16" fmla="*/ 168 w 189"/>
                <a:gd name="T17" fmla="*/ 119 h 189"/>
                <a:gd name="T18" fmla="*/ 162 w 189"/>
                <a:gd name="T19" fmla="*/ 28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9" h="189">
                  <a:moveTo>
                    <a:pt x="162" y="28"/>
                  </a:moveTo>
                  <a:cubicBezTo>
                    <a:pt x="145" y="8"/>
                    <a:pt x="121" y="3"/>
                    <a:pt x="94" y="1"/>
                  </a:cubicBezTo>
                  <a:cubicBezTo>
                    <a:pt x="74" y="0"/>
                    <a:pt x="52" y="2"/>
                    <a:pt x="35" y="13"/>
                  </a:cubicBezTo>
                  <a:cubicBezTo>
                    <a:pt x="11" y="29"/>
                    <a:pt x="0" y="62"/>
                    <a:pt x="9" y="90"/>
                  </a:cubicBezTo>
                  <a:cubicBezTo>
                    <a:pt x="17" y="117"/>
                    <a:pt x="42" y="141"/>
                    <a:pt x="70" y="147"/>
                  </a:cubicBezTo>
                  <a:cubicBezTo>
                    <a:pt x="73" y="147"/>
                    <a:pt x="73" y="147"/>
                    <a:pt x="73" y="147"/>
                  </a:cubicBezTo>
                  <a:cubicBezTo>
                    <a:pt x="68" y="163"/>
                    <a:pt x="59" y="177"/>
                    <a:pt x="45" y="188"/>
                  </a:cubicBezTo>
                  <a:cubicBezTo>
                    <a:pt x="67" y="189"/>
                    <a:pt x="89" y="171"/>
                    <a:pt x="92" y="150"/>
                  </a:cubicBezTo>
                  <a:cubicBezTo>
                    <a:pt x="121" y="155"/>
                    <a:pt x="150" y="142"/>
                    <a:pt x="168" y="119"/>
                  </a:cubicBezTo>
                  <a:cubicBezTo>
                    <a:pt x="187" y="96"/>
                    <a:pt x="189" y="60"/>
                    <a:pt x="162" y="2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 name="îşlîḋè">
              <a:extLst>
                <a:ext uri="{FF2B5EF4-FFF2-40B4-BE49-F238E27FC236}">
                  <a16:creationId xmlns:a16="http://schemas.microsoft.com/office/drawing/2014/main" id="{14266063-B3ED-7D19-7FFF-8A740AC9BB9B}"/>
                </a:ext>
              </a:extLst>
            </p:cNvPr>
            <p:cNvSpPr/>
            <p:nvPr/>
          </p:nvSpPr>
          <p:spPr bwMode="auto">
            <a:xfrm>
              <a:off x="6957187" y="1968247"/>
              <a:ext cx="525463" cy="552450"/>
            </a:xfrm>
            <a:custGeom>
              <a:avLst/>
              <a:gdLst>
                <a:gd name="T0" fmla="*/ 158 w 179"/>
                <a:gd name="T1" fmla="*/ 28 h 189"/>
                <a:gd name="T2" fmla="*/ 159 w 179"/>
                <a:gd name="T3" fmla="*/ 29 h 189"/>
                <a:gd name="T4" fmla="*/ 160 w 179"/>
                <a:gd name="T5" fmla="*/ 31 h 189"/>
                <a:gd name="T6" fmla="*/ 163 w 179"/>
                <a:gd name="T7" fmla="*/ 34 h 189"/>
                <a:gd name="T8" fmla="*/ 166 w 179"/>
                <a:gd name="T9" fmla="*/ 39 h 189"/>
                <a:gd name="T10" fmla="*/ 179 w 179"/>
                <a:gd name="T11" fmla="*/ 75 h 189"/>
                <a:gd name="T12" fmla="*/ 175 w 179"/>
                <a:gd name="T13" fmla="*/ 102 h 189"/>
                <a:gd name="T14" fmla="*/ 168 w 179"/>
                <a:gd name="T15" fmla="*/ 115 h 189"/>
                <a:gd name="T16" fmla="*/ 157 w 179"/>
                <a:gd name="T17" fmla="*/ 128 h 189"/>
                <a:gd name="T18" fmla="*/ 127 w 179"/>
                <a:gd name="T19" fmla="*/ 147 h 189"/>
                <a:gd name="T20" fmla="*/ 88 w 179"/>
                <a:gd name="T21" fmla="*/ 150 h 189"/>
                <a:gd name="T22" fmla="*/ 89 w 179"/>
                <a:gd name="T23" fmla="*/ 150 h 189"/>
                <a:gd name="T24" fmla="*/ 73 w 179"/>
                <a:gd name="T25" fmla="*/ 177 h 189"/>
                <a:gd name="T26" fmla="*/ 41 w 179"/>
                <a:gd name="T27" fmla="*/ 189 h 189"/>
                <a:gd name="T28" fmla="*/ 40 w 179"/>
                <a:gd name="T29" fmla="*/ 188 h 189"/>
                <a:gd name="T30" fmla="*/ 41 w 179"/>
                <a:gd name="T31" fmla="*/ 187 h 189"/>
                <a:gd name="T32" fmla="*/ 68 w 179"/>
                <a:gd name="T33" fmla="*/ 146 h 189"/>
                <a:gd name="T34" fmla="*/ 69 w 179"/>
                <a:gd name="T35" fmla="*/ 148 h 189"/>
                <a:gd name="T36" fmla="*/ 66 w 179"/>
                <a:gd name="T37" fmla="*/ 148 h 189"/>
                <a:gd name="T38" fmla="*/ 66 w 179"/>
                <a:gd name="T39" fmla="*/ 148 h 189"/>
                <a:gd name="T40" fmla="*/ 66 w 179"/>
                <a:gd name="T41" fmla="*/ 148 h 189"/>
                <a:gd name="T42" fmla="*/ 62 w 179"/>
                <a:gd name="T43" fmla="*/ 147 h 189"/>
                <a:gd name="T44" fmla="*/ 13 w 179"/>
                <a:gd name="T45" fmla="*/ 110 h 189"/>
                <a:gd name="T46" fmla="*/ 2 w 179"/>
                <a:gd name="T47" fmla="*/ 83 h 189"/>
                <a:gd name="T48" fmla="*/ 3 w 179"/>
                <a:gd name="T49" fmla="*/ 54 h 189"/>
                <a:gd name="T50" fmla="*/ 32 w 179"/>
                <a:gd name="T51" fmla="*/ 12 h 189"/>
                <a:gd name="T52" fmla="*/ 76 w 179"/>
                <a:gd name="T53" fmla="*/ 0 h 189"/>
                <a:gd name="T54" fmla="*/ 113 w 179"/>
                <a:gd name="T55" fmla="*/ 3 h 189"/>
                <a:gd name="T56" fmla="*/ 140 w 179"/>
                <a:gd name="T57" fmla="*/ 13 h 189"/>
                <a:gd name="T58" fmla="*/ 154 w 179"/>
                <a:gd name="T59" fmla="*/ 24 h 189"/>
                <a:gd name="T60" fmla="*/ 158 w 179"/>
                <a:gd name="T61" fmla="*/ 28 h 189"/>
                <a:gd name="T62" fmla="*/ 157 w 179"/>
                <a:gd name="T63" fmla="*/ 27 h 189"/>
                <a:gd name="T64" fmla="*/ 154 w 179"/>
                <a:gd name="T65" fmla="*/ 24 h 189"/>
                <a:gd name="T66" fmla="*/ 139 w 179"/>
                <a:gd name="T67" fmla="*/ 14 h 189"/>
                <a:gd name="T68" fmla="*/ 113 w 179"/>
                <a:gd name="T69" fmla="*/ 4 h 189"/>
                <a:gd name="T70" fmla="*/ 76 w 179"/>
                <a:gd name="T71" fmla="*/ 2 h 189"/>
                <a:gd name="T72" fmla="*/ 33 w 179"/>
                <a:gd name="T73" fmla="*/ 13 h 189"/>
                <a:gd name="T74" fmla="*/ 5 w 179"/>
                <a:gd name="T75" fmla="*/ 55 h 189"/>
                <a:gd name="T76" fmla="*/ 4 w 179"/>
                <a:gd name="T77" fmla="*/ 82 h 189"/>
                <a:gd name="T78" fmla="*/ 15 w 179"/>
                <a:gd name="T79" fmla="*/ 109 h 189"/>
                <a:gd name="T80" fmla="*/ 63 w 179"/>
                <a:gd name="T81" fmla="*/ 145 h 189"/>
                <a:gd name="T82" fmla="*/ 66 w 179"/>
                <a:gd name="T83" fmla="*/ 146 h 189"/>
                <a:gd name="T84" fmla="*/ 66 w 179"/>
                <a:gd name="T85" fmla="*/ 146 h 189"/>
                <a:gd name="T86" fmla="*/ 69 w 179"/>
                <a:gd name="T87" fmla="*/ 146 h 189"/>
                <a:gd name="T88" fmla="*/ 70 w 179"/>
                <a:gd name="T89" fmla="*/ 147 h 189"/>
                <a:gd name="T90" fmla="*/ 70 w 179"/>
                <a:gd name="T91" fmla="*/ 147 h 189"/>
                <a:gd name="T92" fmla="*/ 42 w 179"/>
                <a:gd name="T93" fmla="*/ 188 h 189"/>
                <a:gd name="T94" fmla="*/ 41 w 179"/>
                <a:gd name="T95" fmla="*/ 187 h 189"/>
                <a:gd name="T96" fmla="*/ 72 w 179"/>
                <a:gd name="T97" fmla="*/ 176 h 189"/>
                <a:gd name="T98" fmla="*/ 87 w 179"/>
                <a:gd name="T99" fmla="*/ 149 h 189"/>
                <a:gd name="T100" fmla="*/ 88 w 179"/>
                <a:gd name="T101" fmla="*/ 149 h 189"/>
                <a:gd name="T102" fmla="*/ 88 w 179"/>
                <a:gd name="T103" fmla="*/ 149 h 189"/>
                <a:gd name="T104" fmla="*/ 127 w 179"/>
                <a:gd name="T105" fmla="*/ 145 h 189"/>
                <a:gd name="T106" fmla="*/ 156 w 179"/>
                <a:gd name="T107" fmla="*/ 127 h 189"/>
                <a:gd name="T108" fmla="*/ 167 w 179"/>
                <a:gd name="T109" fmla="*/ 114 h 189"/>
                <a:gd name="T110" fmla="*/ 174 w 179"/>
                <a:gd name="T111" fmla="*/ 101 h 189"/>
                <a:gd name="T112" fmla="*/ 177 w 179"/>
                <a:gd name="T113" fmla="*/ 75 h 189"/>
                <a:gd name="T114" fmla="*/ 166 w 179"/>
                <a:gd name="T115" fmla="*/ 40 h 189"/>
                <a:gd name="T116" fmla="*/ 163 w 179"/>
                <a:gd name="T117" fmla="*/ 35 h 189"/>
                <a:gd name="T118" fmla="*/ 160 w 179"/>
                <a:gd name="T119" fmla="*/ 31 h 189"/>
                <a:gd name="T120" fmla="*/ 159 w 179"/>
                <a:gd name="T121" fmla="*/ 29 h 189"/>
                <a:gd name="T122" fmla="*/ 158 w 179"/>
                <a:gd name="T123" fmla="*/ 28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79" h="189">
                  <a:moveTo>
                    <a:pt x="158" y="28"/>
                  </a:moveTo>
                  <a:cubicBezTo>
                    <a:pt x="158" y="28"/>
                    <a:pt x="158" y="29"/>
                    <a:pt x="159" y="29"/>
                  </a:cubicBezTo>
                  <a:cubicBezTo>
                    <a:pt x="159" y="30"/>
                    <a:pt x="160" y="30"/>
                    <a:pt x="160" y="31"/>
                  </a:cubicBezTo>
                  <a:cubicBezTo>
                    <a:pt x="161" y="32"/>
                    <a:pt x="162" y="33"/>
                    <a:pt x="163" y="34"/>
                  </a:cubicBezTo>
                  <a:cubicBezTo>
                    <a:pt x="164" y="36"/>
                    <a:pt x="165" y="37"/>
                    <a:pt x="166" y="39"/>
                  </a:cubicBezTo>
                  <a:cubicBezTo>
                    <a:pt x="171" y="47"/>
                    <a:pt x="177" y="58"/>
                    <a:pt x="179" y="75"/>
                  </a:cubicBezTo>
                  <a:cubicBezTo>
                    <a:pt x="179" y="83"/>
                    <a:pt x="178" y="92"/>
                    <a:pt x="175" y="102"/>
                  </a:cubicBezTo>
                  <a:cubicBezTo>
                    <a:pt x="173" y="106"/>
                    <a:pt x="171" y="111"/>
                    <a:pt x="168" y="115"/>
                  </a:cubicBezTo>
                  <a:cubicBezTo>
                    <a:pt x="165" y="120"/>
                    <a:pt x="161" y="124"/>
                    <a:pt x="157" y="128"/>
                  </a:cubicBezTo>
                  <a:cubicBezTo>
                    <a:pt x="149" y="136"/>
                    <a:pt x="139" y="142"/>
                    <a:pt x="127" y="147"/>
                  </a:cubicBezTo>
                  <a:cubicBezTo>
                    <a:pt x="115" y="151"/>
                    <a:pt x="102" y="153"/>
                    <a:pt x="88" y="150"/>
                  </a:cubicBezTo>
                  <a:cubicBezTo>
                    <a:pt x="89" y="150"/>
                    <a:pt x="89" y="150"/>
                    <a:pt x="89" y="150"/>
                  </a:cubicBezTo>
                  <a:cubicBezTo>
                    <a:pt x="88" y="160"/>
                    <a:pt x="82" y="170"/>
                    <a:pt x="73" y="177"/>
                  </a:cubicBezTo>
                  <a:cubicBezTo>
                    <a:pt x="65" y="185"/>
                    <a:pt x="53" y="189"/>
                    <a:pt x="41" y="189"/>
                  </a:cubicBezTo>
                  <a:cubicBezTo>
                    <a:pt x="41" y="189"/>
                    <a:pt x="40" y="188"/>
                    <a:pt x="40" y="188"/>
                  </a:cubicBezTo>
                  <a:cubicBezTo>
                    <a:pt x="40" y="187"/>
                    <a:pt x="40" y="187"/>
                    <a:pt x="41" y="187"/>
                  </a:cubicBezTo>
                  <a:cubicBezTo>
                    <a:pt x="53" y="177"/>
                    <a:pt x="63" y="163"/>
                    <a:pt x="68" y="146"/>
                  </a:cubicBezTo>
                  <a:cubicBezTo>
                    <a:pt x="69" y="148"/>
                    <a:pt x="69" y="148"/>
                    <a:pt x="69" y="148"/>
                  </a:cubicBezTo>
                  <a:cubicBezTo>
                    <a:pt x="68" y="148"/>
                    <a:pt x="67" y="148"/>
                    <a:pt x="66" y="148"/>
                  </a:cubicBezTo>
                  <a:cubicBezTo>
                    <a:pt x="66" y="148"/>
                    <a:pt x="66" y="148"/>
                    <a:pt x="66" y="148"/>
                  </a:cubicBezTo>
                  <a:cubicBezTo>
                    <a:pt x="66" y="148"/>
                    <a:pt x="66" y="148"/>
                    <a:pt x="66" y="148"/>
                  </a:cubicBezTo>
                  <a:cubicBezTo>
                    <a:pt x="65" y="147"/>
                    <a:pt x="64" y="147"/>
                    <a:pt x="62" y="147"/>
                  </a:cubicBezTo>
                  <a:cubicBezTo>
                    <a:pt x="41" y="141"/>
                    <a:pt x="24" y="127"/>
                    <a:pt x="13" y="110"/>
                  </a:cubicBezTo>
                  <a:cubicBezTo>
                    <a:pt x="8" y="102"/>
                    <a:pt x="4" y="92"/>
                    <a:pt x="2" y="83"/>
                  </a:cubicBezTo>
                  <a:cubicBezTo>
                    <a:pt x="0" y="73"/>
                    <a:pt x="1" y="63"/>
                    <a:pt x="3" y="54"/>
                  </a:cubicBezTo>
                  <a:cubicBezTo>
                    <a:pt x="7" y="36"/>
                    <a:pt x="18" y="21"/>
                    <a:pt x="32" y="12"/>
                  </a:cubicBezTo>
                  <a:cubicBezTo>
                    <a:pt x="46" y="3"/>
                    <a:pt x="62" y="1"/>
                    <a:pt x="76" y="0"/>
                  </a:cubicBezTo>
                  <a:cubicBezTo>
                    <a:pt x="90" y="0"/>
                    <a:pt x="102" y="1"/>
                    <a:pt x="113" y="3"/>
                  </a:cubicBezTo>
                  <a:cubicBezTo>
                    <a:pt x="124" y="5"/>
                    <a:pt x="133" y="9"/>
                    <a:pt x="140" y="13"/>
                  </a:cubicBezTo>
                  <a:cubicBezTo>
                    <a:pt x="147" y="17"/>
                    <a:pt x="151" y="21"/>
                    <a:pt x="154" y="24"/>
                  </a:cubicBezTo>
                  <a:cubicBezTo>
                    <a:pt x="157" y="27"/>
                    <a:pt x="158" y="28"/>
                    <a:pt x="158" y="28"/>
                  </a:cubicBezTo>
                  <a:cubicBezTo>
                    <a:pt x="158" y="29"/>
                    <a:pt x="158" y="28"/>
                    <a:pt x="157" y="27"/>
                  </a:cubicBezTo>
                  <a:cubicBezTo>
                    <a:pt x="156" y="27"/>
                    <a:pt x="155" y="25"/>
                    <a:pt x="154" y="24"/>
                  </a:cubicBezTo>
                  <a:cubicBezTo>
                    <a:pt x="151" y="21"/>
                    <a:pt x="146" y="17"/>
                    <a:pt x="139" y="14"/>
                  </a:cubicBezTo>
                  <a:cubicBezTo>
                    <a:pt x="133" y="10"/>
                    <a:pt x="124" y="6"/>
                    <a:pt x="113" y="4"/>
                  </a:cubicBezTo>
                  <a:cubicBezTo>
                    <a:pt x="102" y="2"/>
                    <a:pt x="89" y="1"/>
                    <a:pt x="76" y="2"/>
                  </a:cubicBezTo>
                  <a:cubicBezTo>
                    <a:pt x="62" y="3"/>
                    <a:pt x="47" y="5"/>
                    <a:pt x="33" y="13"/>
                  </a:cubicBezTo>
                  <a:cubicBezTo>
                    <a:pt x="19" y="22"/>
                    <a:pt x="8" y="37"/>
                    <a:pt x="5" y="55"/>
                  </a:cubicBezTo>
                  <a:cubicBezTo>
                    <a:pt x="3" y="64"/>
                    <a:pt x="2" y="73"/>
                    <a:pt x="4" y="82"/>
                  </a:cubicBezTo>
                  <a:cubicBezTo>
                    <a:pt x="6" y="92"/>
                    <a:pt x="10" y="101"/>
                    <a:pt x="15" y="109"/>
                  </a:cubicBezTo>
                  <a:cubicBezTo>
                    <a:pt x="26" y="126"/>
                    <a:pt x="43" y="139"/>
                    <a:pt x="63" y="145"/>
                  </a:cubicBezTo>
                  <a:cubicBezTo>
                    <a:pt x="64" y="145"/>
                    <a:pt x="65" y="145"/>
                    <a:pt x="66" y="146"/>
                  </a:cubicBezTo>
                  <a:cubicBezTo>
                    <a:pt x="66" y="146"/>
                    <a:pt x="66" y="146"/>
                    <a:pt x="66" y="146"/>
                  </a:cubicBezTo>
                  <a:cubicBezTo>
                    <a:pt x="67" y="146"/>
                    <a:pt x="68" y="146"/>
                    <a:pt x="69" y="146"/>
                  </a:cubicBezTo>
                  <a:cubicBezTo>
                    <a:pt x="69" y="146"/>
                    <a:pt x="70" y="146"/>
                    <a:pt x="70" y="147"/>
                  </a:cubicBezTo>
                  <a:cubicBezTo>
                    <a:pt x="70" y="147"/>
                    <a:pt x="70" y="147"/>
                    <a:pt x="70" y="147"/>
                  </a:cubicBezTo>
                  <a:cubicBezTo>
                    <a:pt x="65" y="164"/>
                    <a:pt x="55" y="179"/>
                    <a:pt x="42" y="188"/>
                  </a:cubicBezTo>
                  <a:cubicBezTo>
                    <a:pt x="41" y="187"/>
                    <a:pt x="41" y="187"/>
                    <a:pt x="41" y="187"/>
                  </a:cubicBezTo>
                  <a:cubicBezTo>
                    <a:pt x="53" y="187"/>
                    <a:pt x="64" y="183"/>
                    <a:pt x="72" y="176"/>
                  </a:cubicBezTo>
                  <a:cubicBezTo>
                    <a:pt x="80" y="169"/>
                    <a:pt x="86" y="159"/>
                    <a:pt x="87" y="149"/>
                  </a:cubicBezTo>
                  <a:cubicBezTo>
                    <a:pt x="87" y="149"/>
                    <a:pt x="88" y="148"/>
                    <a:pt x="88" y="149"/>
                  </a:cubicBezTo>
                  <a:cubicBezTo>
                    <a:pt x="88" y="149"/>
                    <a:pt x="88" y="149"/>
                    <a:pt x="88" y="149"/>
                  </a:cubicBezTo>
                  <a:cubicBezTo>
                    <a:pt x="102" y="151"/>
                    <a:pt x="115" y="149"/>
                    <a:pt x="127" y="145"/>
                  </a:cubicBezTo>
                  <a:cubicBezTo>
                    <a:pt x="138" y="141"/>
                    <a:pt x="148" y="134"/>
                    <a:pt x="156" y="127"/>
                  </a:cubicBezTo>
                  <a:cubicBezTo>
                    <a:pt x="160" y="123"/>
                    <a:pt x="164" y="119"/>
                    <a:pt x="167" y="114"/>
                  </a:cubicBezTo>
                  <a:cubicBezTo>
                    <a:pt x="170" y="110"/>
                    <a:pt x="172" y="106"/>
                    <a:pt x="174" y="101"/>
                  </a:cubicBezTo>
                  <a:cubicBezTo>
                    <a:pt x="177" y="92"/>
                    <a:pt x="178" y="83"/>
                    <a:pt x="177" y="75"/>
                  </a:cubicBezTo>
                  <a:cubicBezTo>
                    <a:pt x="176" y="59"/>
                    <a:pt x="170" y="47"/>
                    <a:pt x="166" y="40"/>
                  </a:cubicBezTo>
                  <a:cubicBezTo>
                    <a:pt x="165" y="38"/>
                    <a:pt x="164" y="36"/>
                    <a:pt x="163" y="35"/>
                  </a:cubicBezTo>
                  <a:cubicBezTo>
                    <a:pt x="162" y="33"/>
                    <a:pt x="161" y="32"/>
                    <a:pt x="160" y="31"/>
                  </a:cubicBezTo>
                  <a:cubicBezTo>
                    <a:pt x="159" y="30"/>
                    <a:pt x="159" y="30"/>
                    <a:pt x="159" y="29"/>
                  </a:cubicBezTo>
                  <a:cubicBezTo>
                    <a:pt x="158" y="29"/>
                    <a:pt x="158" y="29"/>
                    <a:pt x="158" y="28"/>
                  </a:cubicBezTo>
                  <a:close/>
                </a:path>
              </a:pathLst>
            </a:custGeom>
            <a:solidFill>
              <a:srgbClr val="17171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 name="i$ľíďe">
              <a:extLst>
                <a:ext uri="{FF2B5EF4-FFF2-40B4-BE49-F238E27FC236}">
                  <a16:creationId xmlns:a16="http://schemas.microsoft.com/office/drawing/2014/main" id="{6ED31799-B637-B029-C036-3433C03DEFE2}"/>
                </a:ext>
              </a:extLst>
            </p:cNvPr>
            <p:cNvSpPr/>
            <p:nvPr/>
          </p:nvSpPr>
          <p:spPr bwMode="auto">
            <a:xfrm>
              <a:off x="7165150" y="2090484"/>
              <a:ext cx="112713" cy="201613"/>
            </a:xfrm>
            <a:custGeom>
              <a:avLst/>
              <a:gdLst>
                <a:gd name="T0" fmla="*/ 71 w 71"/>
                <a:gd name="T1" fmla="*/ 37 h 127"/>
                <a:gd name="T2" fmla="*/ 52 w 71"/>
                <a:gd name="T3" fmla="*/ 19 h 127"/>
                <a:gd name="T4" fmla="*/ 35 w 71"/>
                <a:gd name="T5" fmla="*/ 0 h 127"/>
                <a:gd name="T6" fmla="*/ 19 w 71"/>
                <a:gd name="T7" fmla="*/ 19 h 127"/>
                <a:gd name="T8" fmla="*/ 0 w 71"/>
                <a:gd name="T9" fmla="*/ 37 h 127"/>
                <a:gd name="T10" fmla="*/ 17 w 71"/>
                <a:gd name="T11" fmla="*/ 37 h 127"/>
                <a:gd name="T12" fmla="*/ 17 w 71"/>
                <a:gd name="T13" fmla="*/ 127 h 127"/>
                <a:gd name="T14" fmla="*/ 54 w 71"/>
                <a:gd name="T15" fmla="*/ 127 h 127"/>
                <a:gd name="T16" fmla="*/ 54 w 71"/>
                <a:gd name="T17" fmla="*/ 37 h 127"/>
                <a:gd name="T18" fmla="*/ 71 w 71"/>
                <a:gd name="T19" fmla="*/ 37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1" h="127">
                  <a:moveTo>
                    <a:pt x="71" y="37"/>
                  </a:moveTo>
                  <a:lnTo>
                    <a:pt x="52" y="19"/>
                  </a:lnTo>
                  <a:lnTo>
                    <a:pt x="35" y="0"/>
                  </a:lnTo>
                  <a:lnTo>
                    <a:pt x="19" y="19"/>
                  </a:lnTo>
                  <a:lnTo>
                    <a:pt x="0" y="37"/>
                  </a:lnTo>
                  <a:lnTo>
                    <a:pt x="17" y="37"/>
                  </a:lnTo>
                  <a:lnTo>
                    <a:pt x="17" y="127"/>
                  </a:lnTo>
                  <a:lnTo>
                    <a:pt x="54" y="127"/>
                  </a:lnTo>
                  <a:lnTo>
                    <a:pt x="54" y="37"/>
                  </a:lnTo>
                  <a:lnTo>
                    <a:pt x="71" y="37"/>
                  </a:lnTo>
                  <a:close/>
                </a:path>
              </a:pathLst>
            </a:custGeom>
            <a:solidFill>
              <a:srgbClr val="17171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 name="í$ľïdè">
              <a:extLst>
                <a:ext uri="{FF2B5EF4-FFF2-40B4-BE49-F238E27FC236}">
                  <a16:creationId xmlns:a16="http://schemas.microsoft.com/office/drawing/2014/main" id="{81CD3336-EFCB-2C65-0ADD-D9F8C263A754}"/>
                </a:ext>
              </a:extLst>
            </p:cNvPr>
            <p:cNvSpPr/>
            <p:nvPr/>
          </p:nvSpPr>
          <p:spPr bwMode="auto">
            <a:xfrm>
              <a:off x="6509512" y="2207959"/>
              <a:ext cx="339725" cy="565150"/>
            </a:xfrm>
            <a:custGeom>
              <a:avLst/>
              <a:gdLst>
                <a:gd name="T0" fmla="*/ 115 w 116"/>
                <a:gd name="T1" fmla="*/ 171 h 193"/>
                <a:gd name="T2" fmla="*/ 116 w 116"/>
                <a:gd name="T3" fmla="*/ 163 h 193"/>
                <a:gd name="T4" fmla="*/ 115 w 116"/>
                <a:gd name="T5" fmla="*/ 94 h 193"/>
                <a:gd name="T6" fmla="*/ 107 w 116"/>
                <a:gd name="T7" fmla="*/ 37 h 193"/>
                <a:gd name="T8" fmla="*/ 50 w 116"/>
                <a:gd name="T9" fmla="*/ 0 h 193"/>
                <a:gd name="T10" fmla="*/ 6 w 116"/>
                <a:gd name="T11" fmla="*/ 13 h 193"/>
                <a:gd name="T12" fmla="*/ 5 w 116"/>
                <a:gd name="T13" fmla="*/ 28 h 193"/>
                <a:gd name="T14" fmla="*/ 10 w 116"/>
                <a:gd name="T15" fmla="*/ 129 h 193"/>
                <a:gd name="T16" fmla="*/ 45 w 116"/>
                <a:gd name="T17" fmla="*/ 154 h 193"/>
                <a:gd name="T18" fmla="*/ 52 w 116"/>
                <a:gd name="T19" fmla="*/ 192 h 193"/>
                <a:gd name="T20" fmla="*/ 115 w 116"/>
                <a:gd name="T21" fmla="*/ 171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6" h="193">
                  <a:moveTo>
                    <a:pt x="115" y="171"/>
                  </a:moveTo>
                  <a:cubicBezTo>
                    <a:pt x="116" y="163"/>
                    <a:pt x="116" y="163"/>
                    <a:pt x="116" y="163"/>
                  </a:cubicBezTo>
                  <a:cubicBezTo>
                    <a:pt x="115" y="94"/>
                    <a:pt x="115" y="94"/>
                    <a:pt x="115" y="94"/>
                  </a:cubicBezTo>
                  <a:cubicBezTo>
                    <a:pt x="107" y="37"/>
                    <a:pt x="107" y="37"/>
                    <a:pt x="107" y="37"/>
                  </a:cubicBezTo>
                  <a:cubicBezTo>
                    <a:pt x="50" y="0"/>
                    <a:pt x="50" y="0"/>
                    <a:pt x="50" y="0"/>
                  </a:cubicBezTo>
                  <a:cubicBezTo>
                    <a:pt x="6" y="13"/>
                    <a:pt x="6" y="13"/>
                    <a:pt x="6" y="13"/>
                  </a:cubicBezTo>
                  <a:cubicBezTo>
                    <a:pt x="6" y="12"/>
                    <a:pt x="6" y="17"/>
                    <a:pt x="5" y="28"/>
                  </a:cubicBezTo>
                  <a:cubicBezTo>
                    <a:pt x="5" y="28"/>
                    <a:pt x="0" y="112"/>
                    <a:pt x="10" y="129"/>
                  </a:cubicBezTo>
                  <a:cubicBezTo>
                    <a:pt x="19" y="144"/>
                    <a:pt x="41" y="145"/>
                    <a:pt x="45" y="154"/>
                  </a:cubicBezTo>
                  <a:cubicBezTo>
                    <a:pt x="51" y="165"/>
                    <a:pt x="52" y="192"/>
                    <a:pt x="52" y="192"/>
                  </a:cubicBezTo>
                  <a:cubicBezTo>
                    <a:pt x="52" y="192"/>
                    <a:pt x="105" y="193"/>
                    <a:pt x="115" y="17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 name="ïṥliḋé">
              <a:extLst>
                <a:ext uri="{FF2B5EF4-FFF2-40B4-BE49-F238E27FC236}">
                  <a16:creationId xmlns:a16="http://schemas.microsoft.com/office/drawing/2014/main" id="{14C68394-EC03-FE8B-24FC-0785D0EC8B3B}"/>
                </a:ext>
              </a:extLst>
            </p:cNvPr>
            <p:cNvSpPr/>
            <p:nvPr/>
          </p:nvSpPr>
          <p:spPr bwMode="auto">
            <a:xfrm>
              <a:off x="6515862" y="2204784"/>
              <a:ext cx="333375" cy="568325"/>
            </a:xfrm>
            <a:custGeom>
              <a:avLst/>
              <a:gdLst>
                <a:gd name="T0" fmla="*/ 111 w 114"/>
                <a:gd name="T1" fmla="*/ 176 h 194"/>
                <a:gd name="T2" fmla="*/ 50 w 114"/>
                <a:gd name="T3" fmla="*/ 194 h 194"/>
                <a:gd name="T4" fmla="*/ 50 w 114"/>
                <a:gd name="T5" fmla="*/ 193 h 194"/>
                <a:gd name="T6" fmla="*/ 43 w 114"/>
                <a:gd name="T7" fmla="*/ 156 h 194"/>
                <a:gd name="T8" fmla="*/ 26 w 114"/>
                <a:gd name="T9" fmla="*/ 145 h 194"/>
                <a:gd name="T10" fmla="*/ 6 w 114"/>
                <a:gd name="T11" fmla="*/ 129 h 194"/>
                <a:gd name="T12" fmla="*/ 4 w 114"/>
                <a:gd name="T13" fmla="*/ 120 h 194"/>
                <a:gd name="T14" fmla="*/ 1 w 114"/>
                <a:gd name="T15" fmla="*/ 82 h 194"/>
                <a:gd name="T16" fmla="*/ 2 w 114"/>
                <a:gd name="T17" fmla="*/ 29 h 194"/>
                <a:gd name="T18" fmla="*/ 3 w 114"/>
                <a:gd name="T19" fmla="*/ 19 h 194"/>
                <a:gd name="T20" fmla="*/ 3 w 114"/>
                <a:gd name="T21" fmla="*/ 15 h 194"/>
                <a:gd name="T22" fmla="*/ 3 w 114"/>
                <a:gd name="T23" fmla="*/ 14 h 194"/>
                <a:gd name="T24" fmla="*/ 3 w 114"/>
                <a:gd name="T25" fmla="*/ 14 h 194"/>
                <a:gd name="T26" fmla="*/ 4 w 114"/>
                <a:gd name="T27" fmla="*/ 15 h 194"/>
                <a:gd name="T28" fmla="*/ 5 w 114"/>
                <a:gd name="T29" fmla="*/ 14 h 194"/>
                <a:gd name="T30" fmla="*/ 5 w 114"/>
                <a:gd name="T31" fmla="*/ 14 h 194"/>
                <a:gd name="T32" fmla="*/ 48 w 114"/>
                <a:gd name="T33" fmla="*/ 0 h 194"/>
                <a:gd name="T34" fmla="*/ 106 w 114"/>
                <a:gd name="T35" fmla="*/ 37 h 194"/>
                <a:gd name="T36" fmla="*/ 113 w 114"/>
                <a:gd name="T37" fmla="*/ 95 h 194"/>
                <a:gd name="T38" fmla="*/ 114 w 114"/>
                <a:gd name="T39" fmla="*/ 164 h 194"/>
                <a:gd name="T40" fmla="*/ 114 w 114"/>
                <a:gd name="T41" fmla="*/ 170 h 194"/>
                <a:gd name="T42" fmla="*/ 114 w 114"/>
                <a:gd name="T43" fmla="*/ 170 h 194"/>
                <a:gd name="T44" fmla="*/ 114 w 114"/>
                <a:gd name="T45" fmla="*/ 164 h 194"/>
                <a:gd name="T46" fmla="*/ 112 w 114"/>
                <a:gd name="T47" fmla="*/ 95 h 194"/>
                <a:gd name="T48" fmla="*/ 105 w 114"/>
                <a:gd name="T49" fmla="*/ 39 h 194"/>
                <a:gd name="T50" fmla="*/ 48 w 114"/>
                <a:gd name="T51" fmla="*/ 2 h 194"/>
                <a:gd name="T52" fmla="*/ 3 w 114"/>
                <a:gd name="T53" fmla="*/ 14 h 194"/>
                <a:gd name="T54" fmla="*/ 3 w 114"/>
                <a:gd name="T55" fmla="*/ 13 h 194"/>
                <a:gd name="T56" fmla="*/ 3 w 114"/>
                <a:gd name="T57" fmla="*/ 13 h 194"/>
                <a:gd name="T58" fmla="*/ 5 w 114"/>
                <a:gd name="T59" fmla="*/ 14 h 194"/>
                <a:gd name="T60" fmla="*/ 5 w 114"/>
                <a:gd name="T61" fmla="*/ 14 h 194"/>
                <a:gd name="T62" fmla="*/ 5 w 114"/>
                <a:gd name="T63" fmla="*/ 14 h 194"/>
                <a:gd name="T64" fmla="*/ 5 w 114"/>
                <a:gd name="T65" fmla="*/ 16 h 194"/>
                <a:gd name="T66" fmla="*/ 4 w 114"/>
                <a:gd name="T67" fmla="*/ 24 h 194"/>
                <a:gd name="T68" fmla="*/ 4 w 114"/>
                <a:gd name="T69" fmla="*/ 29 h 194"/>
                <a:gd name="T70" fmla="*/ 4 w 114"/>
                <a:gd name="T71" fmla="*/ 107 h 194"/>
                <a:gd name="T72" fmla="*/ 7 w 114"/>
                <a:gd name="T73" fmla="*/ 125 h 194"/>
                <a:gd name="T74" fmla="*/ 9 w 114"/>
                <a:gd name="T75" fmla="*/ 130 h 194"/>
                <a:gd name="T76" fmla="*/ 37 w 114"/>
                <a:gd name="T77" fmla="*/ 148 h 194"/>
                <a:gd name="T78" fmla="*/ 45 w 114"/>
                <a:gd name="T79" fmla="*/ 156 h 194"/>
                <a:gd name="T80" fmla="*/ 51 w 114"/>
                <a:gd name="T81" fmla="*/ 193 h 194"/>
                <a:gd name="T82" fmla="*/ 100 w 114"/>
                <a:gd name="T83" fmla="*/ 184 h 194"/>
                <a:gd name="T84" fmla="*/ 113 w 114"/>
                <a:gd name="T85" fmla="*/ 172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14" h="194">
                  <a:moveTo>
                    <a:pt x="113" y="172"/>
                  </a:moveTo>
                  <a:cubicBezTo>
                    <a:pt x="113" y="172"/>
                    <a:pt x="113" y="173"/>
                    <a:pt x="111" y="176"/>
                  </a:cubicBezTo>
                  <a:cubicBezTo>
                    <a:pt x="109" y="178"/>
                    <a:pt x="106" y="182"/>
                    <a:pt x="100" y="184"/>
                  </a:cubicBezTo>
                  <a:cubicBezTo>
                    <a:pt x="90" y="190"/>
                    <a:pt x="72" y="194"/>
                    <a:pt x="50" y="194"/>
                  </a:cubicBezTo>
                  <a:cubicBezTo>
                    <a:pt x="50" y="194"/>
                    <a:pt x="50" y="194"/>
                    <a:pt x="50" y="193"/>
                  </a:cubicBezTo>
                  <a:cubicBezTo>
                    <a:pt x="50" y="193"/>
                    <a:pt x="50" y="193"/>
                    <a:pt x="50" y="193"/>
                  </a:cubicBezTo>
                  <a:cubicBezTo>
                    <a:pt x="49" y="187"/>
                    <a:pt x="49" y="181"/>
                    <a:pt x="48" y="175"/>
                  </a:cubicBezTo>
                  <a:cubicBezTo>
                    <a:pt x="47" y="169"/>
                    <a:pt x="46" y="162"/>
                    <a:pt x="43" y="156"/>
                  </a:cubicBezTo>
                  <a:cubicBezTo>
                    <a:pt x="42" y="153"/>
                    <a:pt x="39" y="151"/>
                    <a:pt x="36" y="150"/>
                  </a:cubicBezTo>
                  <a:cubicBezTo>
                    <a:pt x="33" y="148"/>
                    <a:pt x="29" y="147"/>
                    <a:pt x="26" y="145"/>
                  </a:cubicBezTo>
                  <a:cubicBezTo>
                    <a:pt x="19" y="142"/>
                    <a:pt x="12" y="138"/>
                    <a:pt x="8" y="131"/>
                  </a:cubicBezTo>
                  <a:cubicBezTo>
                    <a:pt x="7" y="130"/>
                    <a:pt x="7" y="130"/>
                    <a:pt x="6" y="129"/>
                  </a:cubicBezTo>
                  <a:cubicBezTo>
                    <a:pt x="6" y="128"/>
                    <a:pt x="5" y="127"/>
                    <a:pt x="5" y="126"/>
                  </a:cubicBezTo>
                  <a:cubicBezTo>
                    <a:pt x="5" y="124"/>
                    <a:pt x="4" y="122"/>
                    <a:pt x="4" y="120"/>
                  </a:cubicBezTo>
                  <a:cubicBezTo>
                    <a:pt x="3" y="116"/>
                    <a:pt x="2" y="112"/>
                    <a:pt x="2" y="108"/>
                  </a:cubicBezTo>
                  <a:cubicBezTo>
                    <a:pt x="1" y="99"/>
                    <a:pt x="1" y="91"/>
                    <a:pt x="1" y="82"/>
                  </a:cubicBezTo>
                  <a:cubicBezTo>
                    <a:pt x="0" y="65"/>
                    <a:pt x="1" y="47"/>
                    <a:pt x="2" y="29"/>
                  </a:cubicBezTo>
                  <a:cubicBezTo>
                    <a:pt x="2" y="29"/>
                    <a:pt x="2" y="29"/>
                    <a:pt x="2" y="29"/>
                  </a:cubicBezTo>
                  <a:cubicBezTo>
                    <a:pt x="2" y="28"/>
                    <a:pt x="2" y="26"/>
                    <a:pt x="2" y="24"/>
                  </a:cubicBezTo>
                  <a:cubicBezTo>
                    <a:pt x="3" y="19"/>
                    <a:pt x="3" y="19"/>
                    <a:pt x="3" y="19"/>
                  </a:cubicBezTo>
                  <a:cubicBezTo>
                    <a:pt x="3" y="16"/>
                    <a:pt x="3" y="16"/>
                    <a:pt x="3" y="16"/>
                  </a:cubicBezTo>
                  <a:cubicBezTo>
                    <a:pt x="3" y="15"/>
                    <a:pt x="3" y="15"/>
                    <a:pt x="3" y="15"/>
                  </a:cubicBezTo>
                  <a:cubicBezTo>
                    <a:pt x="3" y="14"/>
                    <a:pt x="3" y="14"/>
                    <a:pt x="3" y="14"/>
                  </a:cubicBezTo>
                  <a:cubicBezTo>
                    <a:pt x="3" y="14"/>
                    <a:pt x="3" y="14"/>
                    <a:pt x="3" y="14"/>
                  </a:cubicBezTo>
                  <a:cubicBezTo>
                    <a:pt x="3" y="14"/>
                    <a:pt x="3" y="14"/>
                    <a:pt x="3" y="14"/>
                  </a:cubicBezTo>
                  <a:cubicBezTo>
                    <a:pt x="3" y="14"/>
                    <a:pt x="3" y="14"/>
                    <a:pt x="3" y="14"/>
                  </a:cubicBezTo>
                  <a:cubicBezTo>
                    <a:pt x="3" y="14"/>
                    <a:pt x="3" y="14"/>
                    <a:pt x="3" y="14"/>
                  </a:cubicBezTo>
                  <a:cubicBezTo>
                    <a:pt x="3" y="14"/>
                    <a:pt x="3" y="14"/>
                    <a:pt x="4" y="15"/>
                  </a:cubicBezTo>
                  <a:cubicBezTo>
                    <a:pt x="5" y="15"/>
                    <a:pt x="5" y="14"/>
                    <a:pt x="5" y="14"/>
                  </a:cubicBezTo>
                  <a:cubicBezTo>
                    <a:pt x="5" y="14"/>
                    <a:pt x="5" y="14"/>
                    <a:pt x="5" y="14"/>
                  </a:cubicBezTo>
                  <a:cubicBezTo>
                    <a:pt x="5" y="14"/>
                    <a:pt x="5" y="14"/>
                    <a:pt x="5" y="14"/>
                  </a:cubicBezTo>
                  <a:cubicBezTo>
                    <a:pt x="5" y="14"/>
                    <a:pt x="5" y="14"/>
                    <a:pt x="5" y="14"/>
                  </a:cubicBezTo>
                  <a:cubicBezTo>
                    <a:pt x="4" y="13"/>
                    <a:pt x="4" y="13"/>
                    <a:pt x="4" y="13"/>
                  </a:cubicBezTo>
                  <a:cubicBezTo>
                    <a:pt x="19" y="8"/>
                    <a:pt x="34" y="4"/>
                    <a:pt x="48" y="0"/>
                  </a:cubicBezTo>
                  <a:cubicBezTo>
                    <a:pt x="48" y="0"/>
                    <a:pt x="48" y="0"/>
                    <a:pt x="49" y="0"/>
                  </a:cubicBezTo>
                  <a:cubicBezTo>
                    <a:pt x="69" y="13"/>
                    <a:pt x="88" y="26"/>
                    <a:pt x="106" y="37"/>
                  </a:cubicBezTo>
                  <a:cubicBezTo>
                    <a:pt x="106" y="37"/>
                    <a:pt x="106" y="37"/>
                    <a:pt x="106" y="38"/>
                  </a:cubicBezTo>
                  <a:cubicBezTo>
                    <a:pt x="109" y="59"/>
                    <a:pt x="111" y="78"/>
                    <a:pt x="113" y="95"/>
                  </a:cubicBezTo>
                  <a:cubicBezTo>
                    <a:pt x="113" y="95"/>
                    <a:pt x="113" y="95"/>
                    <a:pt x="113" y="95"/>
                  </a:cubicBezTo>
                  <a:cubicBezTo>
                    <a:pt x="114" y="129"/>
                    <a:pt x="114" y="153"/>
                    <a:pt x="114" y="164"/>
                  </a:cubicBezTo>
                  <a:cubicBezTo>
                    <a:pt x="114" y="164"/>
                    <a:pt x="114" y="164"/>
                    <a:pt x="114" y="164"/>
                  </a:cubicBezTo>
                  <a:cubicBezTo>
                    <a:pt x="114" y="167"/>
                    <a:pt x="114" y="168"/>
                    <a:pt x="114" y="170"/>
                  </a:cubicBezTo>
                  <a:cubicBezTo>
                    <a:pt x="114" y="171"/>
                    <a:pt x="114" y="172"/>
                    <a:pt x="113" y="172"/>
                  </a:cubicBezTo>
                  <a:cubicBezTo>
                    <a:pt x="113" y="172"/>
                    <a:pt x="113" y="171"/>
                    <a:pt x="114" y="170"/>
                  </a:cubicBezTo>
                  <a:cubicBezTo>
                    <a:pt x="114" y="168"/>
                    <a:pt x="114" y="167"/>
                    <a:pt x="114" y="164"/>
                  </a:cubicBezTo>
                  <a:cubicBezTo>
                    <a:pt x="114" y="164"/>
                    <a:pt x="114" y="164"/>
                    <a:pt x="114" y="164"/>
                  </a:cubicBezTo>
                  <a:cubicBezTo>
                    <a:pt x="113" y="153"/>
                    <a:pt x="113" y="129"/>
                    <a:pt x="112" y="95"/>
                  </a:cubicBezTo>
                  <a:cubicBezTo>
                    <a:pt x="112" y="95"/>
                    <a:pt x="112" y="95"/>
                    <a:pt x="112" y="95"/>
                  </a:cubicBezTo>
                  <a:cubicBezTo>
                    <a:pt x="110" y="78"/>
                    <a:pt x="107" y="59"/>
                    <a:pt x="104" y="38"/>
                  </a:cubicBezTo>
                  <a:cubicBezTo>
                    <a:pt x="105" y="39"/>
                    <a:pt x="105" y="39"/>
                    <a:pt x="105" y="39"/>
                  </a:cubicBezTo>
                  <a:cubicBezTo>
                    <a:pt x="87" y="27"/>
                    <a:pt x="68" y="15"/>
                    <a:pt x="48" y="2"/>
                  </a:cubicBezTo>
                  <a:cubicBezTo>
                    <a:pt x="48" y="2"/>
                    <a:pt x="48" y="2"/>
                    <a:pt x="48" y="2"/>
                  </a:cubicBezTo>
                  <a:cubicBezTo>
                    <a:pt x="34" y="6"/>
                    <a:pt x="19" y="10"/>
                    <a:pt x="4" y="15"/>
                  </a:cubicBezTo>
                  <a:cubicBezTo>
                    <a:pt x="4" y="15"/>
                    <a:pt x="3" y="15"/>
                    <a:pt x="3" y="14"/>
                  </a:cubicBezTo>
                  <a:cubicBezTo>
                    <a:pt x="3" y="14"/>
                    <a:pt x="3" y="14"/>
                    <a:pt x="3" y="14"/>
                  </a:cubicBezTo>
                  <a:cubicBezTo>
                    <a:pt x="3" y="14"/>
                    <a:pt x="3" y="14"/>
                    <a:pt x="3" y="13"/>
                  </a:cubicBezTo>
                  <a:cubicBezTo>
                    <a:pt x="3" y="13"/>
                    <a:pt x="3" y="13"/>
                    <a:pt x="3" y="13"/>
                  </a:cubicBezTo>
                  <a:cubicBezTo>
                    <a:pt x="3" y="13"/>
                    <a:pt x="3" y="13"/>
                    <a:pt x="3" y="13"/>
                  </a:cubicBezTo>
                  <a:cubicBezTo>
                    <a:pt x="3" y="13"/>
                    <a:pt x="3" y="13"/>
                    <a:pt x="4" y="13"/>
                  </a:cubicBezTo>
                  <a:cubicBezTo>
                    <a:pt x="5" y="13"/>
                    <a:pt x="5" y="13"/>
                    <a:pt x="5" y="14"/>
                  </a:cubicBezTo>
                  <a:cubicBezTo>
                    <a:pt x="5" y="14"/>
                    <a:pt x="5" y="14"/>
                    <a:pt x="5" y="14"/>
                  </a:cubicBezTo>
                  <a:cubicBezTo>
                    <a:pt x="5" y="14"/>
                    <a:pt x="5" y="14"/>
                    <a:pt x="5" y="14"/>
                  </a:cubicBezTo>
                  <a:cubicBezTo>
                    <a:pt x="5" y="14"/>
                    <a:pt x="5" y="14"/>
                    <a:pt x="5" y="14"/>
                  </a:cubicBezTo>
                  <a:cubicBezTo>
                    <a:pt x="5" y="14"/>
                    <a:pt x="5" y="14"/>
                    <a:pt x="5" y="14"/>
                  </a:cubicBezTo>
                  <a:cubicBezTo>
                    <a:pt x="5" y="15"/>
                    <a:pt x="5" y="15"/>
                    <a:pt x="5" y="15"/>
                  </a:cubicBezTo>
                  <a:cubicBezTo>
                    <a:pt x="5" y="16"/>
                    <a:pt x="5" y="16"/>
                    <a:pt x="5" y="16"/>
                  </a:cubicBezTo>
                  <a:cubicBezTo>
                    <a:pt x="5" y="19"/>
                    <a:pt x="5" y="19"/>
                    <a:pt x="5" y="19"/>
                  </a:cubicBezTo>
                  <a:cubicBezTo>
                    <a:pt x="4" y="24"/>
                    <a:pt x="4" y="24"/>
                    <a:pt x="4" y="24"/>
                  </a:cubicBezTo>
                  <a:cubicBezTo>
                    <a:pt x="4" y="26"/>
                    <a:pt x="4" y="28"/>
                    <a:pt x="4" y="29"/>
                  </a:cubicBezTo>
                  <a:cubicBezTo>
                    <a:pt x="4" y="29"/>
                    <a:pt x="4" y="29"/>
                    <a:pt x="4" y="29"/>
                  </a:cubicBezTo>
                  <a:cubicBezTo>
                    <a:pt x="3" y="47"/>
                    <a:pt x="2" y="65"/>
                    <a:pt x="3" y="82"/>
                  </a:cubicBezTo>
                  <a:cubicBezTo>
                    <a:pt x="3" y="91"/>
                    <a:pt x="3" y="99"/>
                    <a:pt x="4" y="107"/>
                  </a:cubicBezTo>
                  <a:cubicBezTo>
                    <a:pt x="4" y="112"/>
                    <a:pt x="5" y="116"/>
                    <a:pt x="6" y="119"/>
                  </a:cubicBezTo>
                  <a:cubicBezTo>
                    <a:pt x="6" y="121"/>
                    <a:pt x="7" y="123"/>
                    <a:pt x="7" y="125"/>
                  </a:cubicBezTo>
                  <a:cubicBezTo>
                    <a:pt x="7" y="126"/>
                    <a:pt x="8" y="127"/>
                    <a:pt x="8" y="128"/>
                  </a:cubicBezTo>
                  <a:cubicBezTo>
                    <a:pt x="8" y="129"/>
                    <a:pt x="9" y="129"/>
                    <a:pt x="9" y="130"/>
                  </a:cubicBezTo>
                  <a:cubicBezTo>
                    <a:pt x="14" y="137"/>
                    <a:pt x="20" y="140"/>
                    <a:pt x="27" y="144"/>
                  </a:cubicBezTo>
                  <a:cubicBezTo>
                    <a:pt x="30" y="145"/>
                    <a:pt x="34" y="147"/>
                    <a:pt x="37" y="148"/>
                  </a:cubicBezTo>
                  <a:cubicBezTo>
                    <a:pt x="38" y="149"/>
                    <a:pt x="40" y="150"/>
                    <a:pt x="41" y="151"/>
                  </a:cubicBezTo>
                  <a:cubicBezTo>
                    <a:pt x="43" y="152"/>
                    <a:pt x="44" y="154"/>
                    <a:pt x="45" y="156"/>
                  </a:cubicBezTo>
                  <a:cubicBezTo>
                    <a:pt x="48" y="162"/>
                    <a:pt x="49" y="169"/>
                    <a:pt x="49" y="175"/>
                  </a:cubicBezTo>
                  <a:cubicBezTo>
                    <a:pt x="50" y="181"/>
                    <a:pt x="51" y="187"/>
                    <a:pt x="51" y="193"/>
                  </a:cubicBezTo>
                  <a:cubicBezTo>
                    <a:pt x="50" y="192"/>
                    <a:pt x="50" y="192"/>
                    <a:pt x="50" y="192"/>
                  </a:cubicBezTo>
                  <a:cubicBezTo>
                    <a:pt x="72" y="193"/>
                    <a:pt x="89" y="189"/>
                    <a:pt x="100" y="184"/>
                  </a:cubicBezTo>
                  <a:cubicBezTo>
                    <a:pt x="105" y="181"/>
                    <a:pt x="109" y="178"/>
                    <a:pt x="111" y="176"/>
                  </a:cubicBezTo>
                  <a:cubicBezTo>
                    <a:pt x="113" y="173"/>
                    <a:pt x="113" y="172"/>
                    <a:pt x="113" y="172"/>
                  </a:cubicBezTo>
                  <a:close/>
                </a:path>
              </a:pathLst>
            </a:custGeom>
            <a:solidFill>
              <a:srgbClr val="17171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 name="ísḷïḍè">
              <a:extLst>
                <a:ext uri="{FF2B5EF4-FFF2-40B4-BE49-F238E27FC236}">
                  <a16:creationId xmlns:a16="http://schemas.microsoft.com/office/drawing/2014/main" id="{A5E936D0-B283-6B60-51CD-F869B212C203}"/>
                </a:ext>
              </a:extLst>
            </p:cNvPr>
            <p:cNvSpPr/>
            <p:nvPr/>
          </p:nvSpPr>
          <p:spPr bwMode="auto">
            <a:xfrm>
              <a:off x="6547612" y="2377822"/>
              <a:ext cx="23813" cy="41275"/>
            </a:xfrm>
            <a:custGeom>
              <a:avLst/>
              <a:gdLst>
                <a:gd name="T0" fmla="*/ 7 w 8"/>
                <a:gd name="T1" fmla="*/ 7 h 14"/>
                <a:gd name="T2" fmla="*/ 6 w 8"/>
                <a:gd name="T3" fmla="*/ 1 h 14"/>
                <a:gd name="T4" fmla="*/ 6 w 8"/>
                <a:gd name="T5" fmla="*/ 1 h 14"/>
                <a:gd name="T6" fmla="*/ 2 w 8"/>
                <a:gd name="T7" fmla="*/ 1 h 14"/>
                <a:gd name="T8" fmla="*/ 0 w 8"/>
                <a:gd name="T9" fmla="*/ 4 h 14"/>
                <a:gd name="T10" fmla="*/ 1 w 8"/>
                <a:gd name="T11" fmla="*/ 10 h 14"/>
                <a:gd name="T12" fmla="*/ 2 w 8"/>
                <a:gd name="T13" fmla="*/ 12 h 14"/>
                <a:gd name="T14" fmla="*/ 4 w 8"/>
                <a:gd name="T15" fmla="*/ 14 h 14"/>
                <a:gd name="T16" fmla="*/ 7 w 8"/>
                <a:gd name="T17" fmla="*/ 11 h 14"/>
                <a:gd name="T18" fmla="*/ 7 w 8"/>
                <a:gd name="T19" fmla="*/ 7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 h="14">
                  <a:moveTo>
                    <a:pt x="7" y="7"/>
                  </a:moveTo>
                  <a:cubicBezTo>
                    <a:pt x="7" y="5"/>
                    <a:pt x="7" y="3"/>
                    <a:pt x="6" y="1"/>
                  </a:cubicBezTo>
                  <a:cubicBezTo>
                    <a:pt x="6" y="1"/>
                    <a:pt x="6" y="1"/>
                    <a:pt x="6" y="1"/>
                  </a:cubicBezTo>
                  <a:cubicBezTo>
                    <a:pt x="4" y="0"/>
                    <a:pt x="3" y="0"/>
                    <a:pt x="2" y="1"/>
                  </a:cubicBezTo>
                  <a:cubicBezTo>
                    <a:pt x="1" y="2"/>
                    <a:pt x="0" y="3"/>
                    <a:pt x="0" y="4"/>
                  </a:cubicBezTo>
                  <a:cubicBezTo>
                    <a:pt x="0" y="6"/>
                    <a:pt x="0" y="8"/>
                    <a:pt x="1" y="10"/>
                  </a:cubicBezTo>
                  <a:cubicBezTo>
                    <a:pt x="1" y="11"/>
                    <a:pt x="1" y="12"/>
                    <a:pt x="2" y="12"/>
                  </a:cubicBezTo>
                  <a:cubicBezTo>
                    <a:pt x="2" y="13"/>
                    <a:pt x="3" y="14"/>
                    <a:pt x="4" y="14"/>
                  </a:cubicBezTo>
                  <a:cubicBezTo>
                    <a:pt x="5" y="14"/>
                    <a:pt x="7" y="13"/>
                    <a:pt x="7" y="11"/>
                  </a:cubicBezTo>
                  <a:cubicBezTo>
                    <a:pt x="8" y="10"/>
                    <a:pt x="8" y="8"/>
                    <a:pt x="7" y="7"/>
                  </a:cubicBezTo>
                  <a:close/>
                </a:path>
              </a:pathLst>
            </a:custGeom>
            <a:solidFill>
              <a:srgbClr val="17171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 name="ïšľíďè">
              <a:extLst>
                <a:ext uri="{FF2B5EF4-FFF2-40B4-BE49-F238E27FC236}">
                  <a16:creationId xmlns:a16="http://schemas.microsoft.com/office/drawing/2014/main" id="{CAA06B7D-484C-6114-5983-939CEB861350}"/>
                </a:ext>
              </a:extLst>
            </p:cNvPr>
            <p:cNvSpPr/>
            <p:nvPr/>
          </p:nvSpPr>
          <p:spPr bwMode="auto">
            <a:xfrm>
              <a:off x="6665087" y="2377822"/>
              <a:ext cx="23813" cy="41275"/>
            </a:xfrm>
            <a:custGeom>
              <a:avLst/>
              <a:gdLst>
                <a:gd name="T0" fmla="*/ 8 w 8"/>
                <a:gd name="T1" fmla="*/ 7 h 14"/>
                <a:gd name="T2" fmla="*/ 7 w 8"/>
                <a:gd name="T3" fmla="*/ 1 h 14"/>
                <a:gd name="T4" fmla="*/ 6 w 8"/>
                <a:gd name="T5" fmla="*/ 1 h 14"/>
                <a:gd name="T6" fmla="*/ 2 w 8"/>
                <a:gd name="T7" fmla="*/ 1 h 14"/>
                <a:gd name="T8" fmla="*/ 1 w 8"/>
                <a:gd name="T9" fmla="*/ 4 h 14"/>
                <a:gd name="T10" fmla="*/ 1 w 8"/>
                <a:gd name="T11" fmla="*/ 10 h 14"/>
                <a:gd name="T12" fmla="*/ 2 w 8"/>
                <a:gd name="T13" fmla="*/ 12 h 14"/>
                <a:gd name="T14" fmla="*/ 5 w 8"/>
                <a:gd name="T15" fmla="*/ 14 h 14"/>
                <a:gd name="T16" fmla="*/ 8 w 8"/>
                <a:gd name="T17" fmla="*/ 11 h 14"/>
                <a:gd name="T18" fmla="*/ 8 w 8"/>
                <a:gd name="T19" fmla="*/ 7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 h="14">
                  <a:moveTo>
                    <a:pt x="8" y="7"/>
                  </a:moveTo>
                  <a:cubicBezTo>
                    <a:pt x="8" y="5"/>
                    <a:pt x="8" y="3"/>
                    <a:pt x="7" y="1"/>
                  </a:cubicBezTo>
                  <a:cubicBezTo>
                    <a:pt x="6" y="1"/>
                    <a:pt x="6" y="1"/>
                    <a:pt x="6" y="1"/>
                  </a:cubicBezTo>
                  <a:cubicBezTo>
                    <a:pt x="5" y="0"/>
                    <a:pt x="3" y="0"/>
                    <a:pt x="2" y="1"/>
                  </a:cubicBezTo>
                  <a:cubicBezTo>
                    <a:pt x="1" y="2"/>
                    <a:pt x="1" y="3"/>
                    <a:pt x="1" y="4"/>
                  </a:cubicBezTo>
                  <a:cubicBezTo>
                    <a:pt x="0" y="6"/>
                    <a:pt x="1" y="8"/>
                    <a:pt x="1" y="10"/>
                  </a:cubicBezTo>
                  <a:cubicBezTo>
                    <a:pt x="2" y="10"/>
                    <a:pt x="2" y="11"/>
                    <a:pt x="2" y="12"/>
                  </a:cubicBezTo>
                  <a:cubicBezTo>
                    <a:pt x="3" y="13"/>
                    <a:pt x="4" y="14"/>
                    <a:pt x="5" y="14"/>
                  </a:cubicBezTo>
                  <a:cubicBezTo>
                    <a:pt x="6" y="14"/>
                    <a:pt x="7" y="13"/>
                    <a:pt x="8" y="11"/>
                  </a:cubicBezTo>
                  <a:cubicBezTo>
                    <a:pt x="8" y="10"/>
                    <a:pt x="8" y="8"/>
                    <a:pt x="8" y="7"/>
                  </a:cubicBezTo>
                  <a:close/>
                </a:path>
              </a:pathLst>
            </a:custGeom>
            <a:solidFill>
              <a:srgbClr val="17171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7" name="îSḻíḍé">
              <a:extLst>
                <a:ext uri="{FF2B5EF4-FFF2-40B4-BE49-F238E27FC236}">
                  <a16:creationId xmlns:a16="http://schemas.microsoft.com/office/drawing/2014/main" id="{EF5398C2-1A67-D9E4-FB09-F52F2B715103}"/>
                </a:ext>
              </a:extLst>
            </p:cNvPr>
            <p:cNvSpPr/>
            <p:nvPr/>
          </p:nvSpPr>
          <p:spPr bwMode="auto">
            <a:xfrm>
              <a:off x="6609525" y="2600072"/>
              <a:ext cx="146050" cy="69850"/>
            </a:xfrm>
            <a:custGeom>
              <a:avLst/>
              <a:gdLst>
                <a:gd name="T0" fmla="*/ 0 w 50"/>
                <a:gd name="T1" fmla="*/ 12 h 24"/>
                <a:gd name="T2" fmla="*/ 7 w 50"/>
                <a:gd name="T3" fmla="*/ 15 h 24"/>
                <a:gd name="T4" fmla="*/ 13 w 50"/>
                <a:gd name="T5" fmla="*/ 24 h 24"/>
                <a:gd name="T6" fmla="*/ 50 w 50"/>
                <a:gd name="T7" fmla="*/ 0 h 24"/>
                <a:gd name="T8" fmla="*/ 0 w 50"/>
                <a:gd name="T9" fmla="*/ 12 h 24"/>
              </a:gdLst>
              <a:ahLst/>
              <a:cxnLst>
                <a:cxn ang="0">
                  <a:pos x="T0" y="T1"/>
                </a:cxn>
                <a:cxn ang="0">
                  <a:pos x="T2" y="T3"/>
                </a:cxn>
                <a:cxn ang="0">
                  <a:pos x="T4" y="T5"/>
                </a:cxn>
                <a:cxn ang="0">
                  <a:pos x="T6" y="T7"/>
                </a:cxn>
                <a:cxn ang="0">
                  <a:pos x="T8" y="T9"/>
                </a:cxn>
              </a:cxnLst>
              <a:rect l="0" t="0" r="r" b="b"/>
              <a:pathLst>
                <a:path w="50" h="24">
                  <a:moveTo>
                    <a:pt x="0" y="12"/>
                  </a:moveTo>
                  <a:cubicBezTo>
                    <a:pt x="7" y="15"/>
                    <a:pt x="7" y="15"/>
                    <a:pt x="7" y="15"/>
                  </a:cubicBezTo>
                  <a:cubicBezTo>
                    <a:pt x="9" y="17"/>
                    <a:pt x="13" y="21"/>
                    <a:pt x="13" y="24"/>
                  </a:cubicBezTo>
                  <a:cubicBezTo>
                    <a:pt x="28" y="21"/>
                    <a:pt x="39" y="12"/>
                    <a:pt x="50" y="0"/>
                  </a:cubicBezTo>
                  <a:cubicBezTo>
                    <a:pt x="32" y="7"/>
                    <a:pt x="19" y="11"/>
                    <a:pt x="0" y="12"/>
                  </a:cubicBezTo>
                  <a:close/>
                </a:path>
              </a:pathLst>
            </a:custGeom>
            <a:solidFill>
              <a:srgbClr val="17171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 name="îśļîďè">
              <a:extLst>
                <a:ext uri="{FF2B5EF4-FFF2-40B4-BE49-F238E27FC236}">
                  <a16:creationId xmlns:a16="http://schemas.microsoft.com/office/drawing/2014/main" id="{FE7373A4-6005-13E8-1904-D5ECCFD91450}"/>
                </a:ext>
              </a:extLst>
            </p:cNvPr>
            <p:cNvSpPr/>
            <p:nvPr/>
          </p:nvSpPr>
          <p:spPr bwMode="auto">
            <a:xfrm>
              <a:off x="6460300" y="2131759"/>
              <a:ext cx="450850" cy="330200"/>
            </a:xfrm>
            <a:custGeom>
              <a:avLst/>
              <a:gdLst>
                <a:gd name="T0" fmla="*/ 116 w 154"/>
                <a:gd name="T1" fmla="*/ 28 h 113"/>
                <a:gd name="T2" fmla="*/ 80 w 154"/>
                <a:gd name="T3" fmla="*/ 2 h 113"/>
                <a:gd name="T4" fmla="*/ 36 w 154"/>
                <a:gd name="T5" fmla="*/ 13 h 113"/>
                <a:gd name="T6" fmla="*/ 0 w 154"/>
                <a:gd name="T7" fmla="*/ 43 h 113"/>
                <a:gd name="T8" fmla="*/ 22 w 154"/>
                <a:gd name="T9" fmla="*/ 43 h 113"/>
                <a:gd name="T10" fmla="*/ 4 w 154"/>
                <a:gd name="T11" fmla="*/ 53 h 113"/>
                <a:gd name="T12" fmla="*/ 54 w 154"/>
                <a:gd name="T13" fmla="*/ 51 h 113"/>
                <a:gd name="T14" fmla="*/ 48 w 154"/>
                <a:gd name="T15" fmla="*/ 59 h 113"/>
                <a:gd name="T16" fmla="*/ 93 w 154"/>
                <a:gd name="T17" fmla="*/ 48 h 113"/>
                <a:gd name="T18" fmla="*/ 86 w 154"/>
                <a:gd name="T19" fmla="*/ 59 h 113"/>
                <a:gd name="T20" fmla="*/ 106 w 154"/>
                <a:gd name="T21" fmla="*/ 51 h 113"/>
                <a:gd name="T22" fmla="*/ 109 w 154"/>
                <a:gd name="T23" fmla="*/ 65 h 113"/>
                <a:gd name="T24" fmla="*/ 120 w 154"/>
                <a:gd name="T25" fmla="*/ 78 h 113"/>
                <a:gd name="T26" fmla="*/ 119 w 154"/>
                <a:gd name="T27" fmla="*/ 110 h 113"/>
                <a:gd name="T28" fmla="*/ 123 w 154"/>
                <a:gd name="T29" fmla="*/ 113 h 113"/>
                <a:gd name="T30" fmla="*/ 125 w 154"/>
                <a:gd name="T31" fmla="*/ 106 h 113"/>
                <a:gd name="T32" fmla="*/ 135 w 154"/>
                <a:gd name="T33" fmla="*/ 98 h 113"/>
                <a:gd name="T34" fmla="*/ 150 w 154"/>
                <a:gd name="T35" fmla="*/ 105 h 113"/>
                <a:gd name="T36" fmla="*/ 154 w 154"/>
                <a:gd name="T37" fmla="*/ 58 h 113"/>
                <a:gd name="T38" fmla="*/ 145 w 154"/>
                <a:gd name="T39" fmla="*/ 31 h 113"/>
                <a:gd name="T40" fmla="*/ 116 w 154"/>
                <a:gd name="T41" fmla="*/ 28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4" h="113">
                  <a:moveTo>
                    <a:pt x="116" y="28"/>
                  </a:moveTo>
                  <a:cubicBezTo>
                    <a:pt x="110" y="13"/>
                    <a:pt x="95" y="4"/>
                    <a:pt x="80" y="2"/>
                  </a:cubicBezTo>
                  <a:cubicBezTo>
                    <a:pt x="65" y="0"/>
                    <a:pt x="49" y="5"/>
                    <a:pt x="36" y="13"/>
                  </a:cubicBezTo>
                  <a:cubicBezTo>
                    <a:pt x="22" y="21"/>
                    <a:pt x="11" y="32"/>
                    <a:pt x="0" y="43"/>
                  </a:cubicBezTo>
                  <a:cubicBezTo>
                    <a:pt x="7" y="46"/>
                    <a:pt x="15" y="46"/>
                    <a:pt x="22" y="43"/>
                  </a:cubicBezTo>
                  <a:cubicBezTo>
                    <a:pt x="17" y="48"/>
                    <a:pt x="11" y="52"/>
                    <a:pt x="4" y="53"/>
                  </a:cubicBezTo>
                  <a:cubicBezTo>
                    <a:pt x="20" y="60"/>
                    <a:pt x="39" y="59"/>
                    <a:pt x="54" y="51"/>
                  </a:cubicBezTo>
                  <a:cubicBezTo>
                    <a:pt x="53" y="54"/>
                    <a:pt x="51" y="57"/>
                    <a:pt x="48" y="59"/>
                  </a:cubicBezTo>
                  <a:cubicBezTo>
                    <a:pt x="63" y="63"/>
                    <a:pt x="81" y="59"/>
                    <a:pt x="93" y="48"/>
                  </a:cubicBezTo>
                  <a:cubicBezTo>
                    <a:pt x="92" y="52"/>
                    <a:pt x="89" y="56"/>
                    <a:pt x="86" y="59"/>
                  </a:cubicBezTo>
                  <a:cubicBezTo>
                    <a:pt x="93" y="60"/>
                    <a:pt x="102" y="57"/>
                    <a:pt x="106" y="51"/>
                  </a:cubicBezTo>
                  <a:cubicBezTo>
                    <a:pt x="103" y="55"/>
                    <a:pt x="106" y="61"/>
                    <a:pt x="109" y="65"/>
                  </a:cubicBezTo>
                  <a:cubicBezTo>
                    <a:pt x="113" y="70"/>
                    <a:pt x="118" y="73"/>
                    <a:pt x="120" y="78"/>
                  </a:cubicBezTo>
                  <a:cubicBezTo>
                    <a:pt x="124" y="88"/>
                    <a:pt x="116" y="100"/>
                    <a:pt x="119" y="110"/>
                  </a:cubicBezTo>
                  <a:cubicBezTo>
                    <a:pt x="120" y="111"/>
                    <a:pt x="121" y="113"/>
                    <a:pt x="123" y="113"/>
                  </a:cubicBezTo>
                  <a:cubicBezTo>
                    <a:pt x="125" y="112"/>
                    <a:pt x="125" y="109"/>
                    <a:pt x="125" y="106"/>
                  </a:cubicBezTo>
                  <a:cubicBezTo>
                    <a:pt x="125" y="102"/>
                    <a:pt x="130" y="98"/>
                    <a:pt x="135" y="98"/>
                  </a:cubicBezTo>
                  <a:cubicBezTo>
                    <a:pt x="140" y="98"/>
                    <a:pt x="146" y="102"/>
                    <a:pt x="150" y="105"/>
                  </a:cubicBezTo>
                  <a:cubicBezTo>
                    <a:pt x="154" y="91"/>
                    <a:pt x="154" y="74"/>
                    <a:pt x="154" y="58"/>
                  </a:cubicBezTo>
                  <a:cubicBezTo>
                    <a:pt x="154" y="49"/>
                    <a:pt x="152" y="38"/>
                    <a:pt x="145" y="31"/>
                  </a:cubicBezTo>
                  <a:cubicBezTo>
                    <a:pt x="138" y="25"/>
                    <a:pt x="123" y="21"/>
                    <a:pt x="116" y="28"/>
                  </a:cubicBezTo>
                </a:path>
              </a:pathLst>
            </a:custGeom>
            <a:solidFill>
              <a:srgbClr val="17171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 name="íṣḷíḋè">
              <a:extLst>
                <a:ext uri="{FF2B5EF4-FFF2-40B4-BE49-F238E27FC236}">
                  <a16:creationId xmlns:a16="http://schemas.microsoft.com/office/drawing/2014/main" id="{D009D311-E518-A225-8253-CBCE0758240A}"/>
                </a:ext>
              </a:extLst>
            </p:cNvPr>
            <p:cNvSpPr/>
            <p:nvPr/>
          </p:nvSpPr>
          <p:spPr bwMode="auto">
            <a:xfrm>
              <a:off x="6803200" y="2163509"/>
              <a:ext cx="58738" cy="58738"/>
            </a:xfrm>
            <a:custGeom>
              <a:avLst/>
              <a:gdLst>
                <a:gd name="T0" fmla="*/ 20 w 20"/>
                <a:gd name="T1" fmla="*/ 1 h 20"/>
                <a:gd name="T2" fmla="*/ 6 w 20"/>
                <a:gd name="T3" fmla="*/ 6 h 20"/>
                <a:gd name="T4" fmla="*/ 1 w 20"/>
                <a:gd name="T5" fmla="*/ 20 h 20"/>
              </a:gdLst>
              <a:ahLst/>
              <a:cxnLst>
                <a:cxn ang="0">
                  <a:pos x="T0" y="T1"/>
                </a:cxn>
                <a:cxn ang="0">
                  <a:pos x="T2" y="T3"/>
                </a:cxn>
                <a:cxn ang="0">
                  <a:pos x="T4" y="T5"/>
                </a:cxn>
              </a:cxnLst>
              <a:rect l="0" t="0" r="r" b="b"/>
              <a:pathLst>
                <a:path w="20" h="20">
                  <a:moveTo>
                    <a:pt x="20" y="1"/>
                  </a:moveTo>
                  <a:cubicBezTo>
                    <a:pt x="15" y="0"/>
                    <a:pt x="9" y="3"/>
                    <a:pt x="6" y="6"/>
                  </a:cubicBezTo>
                  <a:cubicBezTo>
                    <a:pt x="2" y="10"/>
                    <a:pt x="0" y="15"/>
                    <a:pt x="1" y="20"/>
                  </a:cubicBezTo>
                </a:path>
              </a:pathLst>
            </a:custGeom>
            <a:noFill/>
            <a:ln w="0" cap="rnd">
              <a:solidFill>
                <a:srgbClr val="171714"/>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0" name="îṣḷîḋe">
              <a:extLst>
                <a:ext uri="{FF2B5EF4-FFF2-40B4-BE49-F238E27FC236}">
                  <a16:creationId xmlns:a16="http://schemas.microsoft.com/office/drawing/2014/main" id="{182168FE-A81E-1759-E58C-0B6C5A47B325}"/>
                </a:ext>
              </a:extLst>
            </p:cNvPr>
            <p:cNvSpPr/>
            <p:nvPr/>
          </p:nvSpPr>
          <p:spPr bwMode="auto">
            <a:xfrm>
              <a:off x="6787325" y="2157159"/>
              <a:ext cx="19050" cy="85725"/>
            </a:xfrm>
            <a:custGeom>
              <a:avLst/>
              <a:gdLst>
                <a:gd name="T0" fmla="*/ 2 w 6"/>
                <a:gd name="T1" fmla="*/ 29 h 29"/>
                <a:gd name="T2" fmla="*/ 0 w 6"/>
                <a:gd name="T3" fmla="*/ 0 h 29"/>
              </a:gdLst>
              <a:ahLst/>
              <a:cxnLst>
                <a:cxn ang="0">
                  <a:pos x="T0" y="T1"/>
                </a:cxn>
                <a:cxn ang="0">
                  <a:pos x="T2" y="T3"/>
                </a:cxn>
              </a:cxnLst>
              <a:rect l="0" t="0" r="r" b="b"/>
              <a:pathLst>
                <a:path w="6" h="29">
                  <a:moveTo>
                    <a:pt x="2" y="29"/>
                  </a:moveTo>
                  <a:cubicBezTo>
                    <a:pt x="6" y="20"/>
                    <a:pt x="4" y="9"/>
                    <a:pt x="0" y="0"/>
                  </a:cubicBezTo>
                </a:path>
              </a:pathLst>
            </a:custGeom>
            <a:noFill/>
            <a:ln w="0" cap="rnd">
              <a:solidFill>
                <a:srgbClr val="171714"/>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1" name="î$ḷiḑê">
              <a:extLst>
                <a:ext uri="{FF2B5EF4-FFF2-40B4-BE49-F238E27FC236}">
                  <a16:creationId xmlns:a16="http://schemas.microsoft.com/office/drawing/2014/main" id="{FCF073A0-60F9-1235-5074-39F0FD6932BE}"/>
                </a:ext>
              </a:extLst>
            </p:cNvPr>
            <p:cNvSpPr/>
            <p:nvPr/>
          </p:nvSpPr>
          <p:spPr bwMode="auto">
            <a:xfrm>
              <a:off x="6820662" y="2412747"/>
              <a:ext cx="90488" cy="138113"/>
            </a:xfrm>
            <a:custGeom>
              <a:avLst/>
              <a:gdLst>
                <a:gd name="T0" fmla="*/ 6 w 31"/>
                <a:gd name="T1" fmla="*/ 47 h 47"/>
                <a:gd name="T2" fmla="*/ 24 w 31"/>
                <a:gd name="T3" fmla="*/ 39 h 47"/>
                <a:gd name="T4" fmla="*/ 30 w 31"/>
                <a:gd name="T5" fmla="*/ 21 h 47"/>
                <a:gd name="T6" fmla="*/ 19 w 31"/>
                <a:gd name="T7" fmla="*/ 3 h 47"/>
                <a:gd name="T8" fmla="*/ 0 w 31"/>
                <a:gd name="T9" fmla="*/ 8 h 47"/>
              </a:gdLst>
              <a:ahLst/>
              <a:cxnLst>
                <a:cxn ang="0">
                  <a:pos x="T0" y="T1"/>
                </a:cxn>
                <a:cxn ang="0">
                  <a:pos x="T2" y="T3"/>
                </a:cxn>
                <a:cxn ang="0">
                  <a:pos x="T4" y="T5"/>
                </a:cxn>
                <a:cxn ang="0">
                  <a:pos x="T6" y="T7"/>
                </a:cxn>
                <a:cxn ang="0">
                  <a:pos x="T8" y="T9"/>
                </a:cxn>
              </a:cxnLst>
              <a:rect l="0" t="0" r="r" b="b"/>
              <a:pathLst>
                <a:path w="31" h="47">
                  <a:moveTo>
                    <a:pt x="6" y="47"/>
                  </a:moveTo>
                  <a:cubicBezTo>
                    <a:pt x="13" y="47"/>
                    <a:pt x="21" y="43"/>
                    <a:pt x="24" y="39"/>
                  </a:cubicBezTo>
                  <a:cubicBezTo>
                    <a:pt x="29" y="33"/>
                    <a:pt x="31" y="28"/>
                    <a:pt x="30" y="21"/>
                  </a:cubicBezTo>
                  <a:cubicBezTo>
                    <a:pt x="30" y="14"/>
                    <a:pt x="26" y="6"/>
                    <a:pt x="19" y="3"/>
                  </a:cubicBezTo>
                  <a:cubicBezTo>
                    <a:pt x="13" y="0"/>
                    <a:pt x="4" y="2"/>
                    <a:pt x="0" y="8"/>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 name="îšliḋe">
              <a:extLst>
                <a:ext uri="{FF2B5EF4-FFF2-40B4-BE49-F238E27FC236}">
                  <a16:creationId xmlns:a16="http://schemas.microsoft.com/office/drawing/2014/main" id="{D921E727-1C01-1881-D2B9-C1F254A78318}"/>
                </a:ext>
              </a:extLst>
            </p:cNvPr>
            <p:cNvSpPr/>
            <p:nvPr/>
          </p:nvSpPr>
          <p:spPr bwMode="auto">
            <a:xfrm>
              <a:off x="6820662" y="2412747"/>
              <a:ext cx="93663" cy="138113"/>
            </a:xfrm>
            <a:custGeom>
              <a:avLst/>
              <a:gdLst>
                <a:gd name="T0" fmla="*/ 6 w 32"/>
                <a:gd name="T1" fmla="*/ 47 h 47"/>
                <a:gd name="T2" fmla="*/ 16 w 32"/>
                <a:gd name="T3" fmla="*/ 44 h 47"/>
                <a:gd name="T4" fmla="*/ 24 w 32"/>
                <a:gd name="T5" fmla="*/ 38 h 47"/>
                <a:gd name="T6" fmla="*/ 29 w 32"/>
                <a:gd name="T7" fmla="*/ 30 h 47"/>
                <a:gd name="T8" fmla="*/ 29 w 32"/>
                <a:gd name="T9" fmla="*/ 20 h 47"/>
                <a:gd name="T10" fmla="*/ 19 w 32"/>
                <a:gd name="T11" fmla="*/ 4 h 47"/>
                <a:gd name="T12" fmla="*/ 0 w 32"/>
                <a:gd name="T13" fmla="*/ 8 h 47"/>
                <a:gd name="T14" fmla="*/ 19 w 32"/>
                <a:gd name="T15" fmla="*/ 2 h 47"/>
                <a:gd name="T16" fmla="*/ 31 w 32"/>
                <a:gd name="T17" fmla="*/ 19 h 47"/>
                <a:gd name="T18" fmla="*/ 30 w 32"/>
                <a:gd name="T19" fmla="*/ 30 h 47"/>
                <a:gd name="T20" fmla="*/ 25 w 32"/>
                <a:gd name="T21" fmla="*/ 39 h 47"/>
                <a:gd name="T22" fmla="*/ 6 w 32"/>
                <a:gd name="T23" fmla="*/ 4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2" h="47">
                  <a:moveTo>
                    <a:pt x="6" y="47"/>
                  </a:moveTo>
                  <a:cubicBezTo>
                    <a:pt x="9" y="47"/>
                    <a:pt x="13" y="46"/>
                    <a:pt x="16" y="44"/>
                  </a:cubicBezTo>
                  <a:cubicBezTo>
                    <a:pt x="19" y="43"/>
                    <a:pt x="22" y="41"/>
                    <a:pt x="24" y="38"/>
                  </a:cubicBezTo>
                  <a:cubicBezTo>
                    <a:pt x="26" y="36"/>
                    <a:pt x="28" y="33"/>
                    <a:pt x="29" y="30"/>
                  </a:cubicBezTo>
                  <a:cubicBezTo>
                    <a:pt x="30" y="26"/>
                    <a:pt x="30" y="23"/>
                    <a:pt x="29" y="20"/>
                  </a:cubicBezTo>
                  <a:cubicBezTo>
                    <a:pt x="29" y="13"/>
                    <a:pt x="25" y="7"/>
                    <a:pt x="19" y="4"/>
                  </a:cubicBezTo>
                  <a:cubicBezTo>
                    <a:pt x="13" y="1"/>
                    <a:pt x="5" y="2"/>
                    <a:pt x="0" y="8"/>
                  </a:cubicBezTo>
                  <a:cubicBezTo>
                    <a:pt x="4" y="2"/>
                    <a:pt x="13" y="0"/>
                    <a:pt x="19" y="2"/>
                  </a:cubicBezTo>
                  <a:cubicBezTo>
                    <a:pt x="26" y="5"/>
                    <a:pt x="30" y="12"/>
                    <a:pt x="31" y="19"/>
                  </a:cubicBezTo>
                  <a:cubicBezTo>
                    <a:pt x="32" y="23"/>
                    <a:pt x="32" y="27"/>
                    <a:pt x="30" y="30"/>
                  </a:cubicBezTo>
                  <a:cubicBezTo>
                    <a:pt x="29" y="34"/>
                    <a:pt x="27" y="37"/>
                    <a:pt x="25" y="39"/>
                  </a:cubicBezTo>
                  <a:cubicBezTo>
                    <a:pt x="20" y="44"/>
                    <a:pt x="13" y="47"/>
                    <a:pt x="6" y="47"/>
                  </a:cubicBezTo>
                  <a:close/>
                </a:path>
              </a:pathLst>
            </a:custGeom>
            <a:solidFill>
              <a:srgbClr val="17171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 name="îṣ1îḋê">
              <a:extLst>
                <a:ext uri="{FF2B5EF4-FFF2-40B4-BE49-F238E27FC236}">
                  <a16:creationId xmlns:a16="http://schemas.microsoft.com/office/drawing/2014/main" id="{6894BF96-9612-6B2B-27CD-696160701C14}"/>
                </a:ext>
              </a:extLst>
            </p:cNvPr>
            <p:cNvSpPr/>
            <p:nvPr/>
          </p:nvSpPr>
          <p:spPr bwMode="auto">
            <a:xfrm>
              <a:off x="6823837" y="2447672"/>
              <a:ext cx="46038" cy="66675"/>
            </a:xfrm>
            <a:custGeom>
              <a:avLst/>
              <a:gdLst>
                <a:gd name="T0" fmla="*/ 16 w 16"/>
                <a:gd name="T1" fmla="*/ 0 h 23"/>
                <a:gd name="T2" fmla="*/ 0 w 16"/>
                <a:gd name="T3" fmla="*/ 14 h 23"/>
                <a:gd name="T4" fmla="*/ 3 w 16"/>
                <a:gd name="T5" fmla="*/ 10 h 23"/>
                <a:gd name="T6" fmla="*/ 8 w 16"/>
                <a:gd name="T7" fmla="*/ 9 h 23"/>
                <a:gd name="T8" fmla="*/ 11 w 16"/>
                <a:gd name="T9" fmla="*/ 15 h 23"/>
                <a:gd name="T10" fmla="*/ 10 w 16"/>
                <a:gd name="T11" fmla="*/ 20 h 23"/>
                <a:gd name="T12" fmla="*/ 6 w 16"/>
                <a:gd name="T13" fmla="*/ 23 h 23"/>
              </a:gdLst>
              <a:ahLst/>
              <a:cxnLst>
                <a:cxn ang="0">
                  <a:pos x="T0" y="T1"/>
                </a:cxn>
                <a:cxn ang="0">
                  <a:pos x="T2" y="T3"/>
                </a:cxn>
                <a:cxn ang="0">
                  <a:pos x="T4" y="T5"/>
                </a:cxn>
                <a:cxn ang="0">
                  <a:pos x="T6" y="T7"/>
                </a:cxn>
                <a:cxn ang="0">
                  <a:pos x="T8" y="T9"/>
                </a:cxn>
                <a:cxn ang="0">
                  <a:pos x="T10" y="T11"/>
                </a:cxn>
                <a:cxn ang="0">
                  <a:pos x="T12" y="T13"/>
                </a:cxn>
              </a:cxnLst>
              <a:rect l="0" t="0" r="r" b="b"/>
              <a:pathLst>
                <a:path w="16" h="23">
                  <a:moveTo>
                    <a:pt x="16" y="0"/>
                  </a:moveTo>
                  <a:cubicBezTo>
                    <a:pt x="9" y="2"/>
                    <a:pt x="3" y="7"/>
                    <a:pt x="0" y="14"/>
                  </a:cubicBezTo>
                  <a:cubicBezTo>
                    <a:pt x="1" y="13"/>
                    <a:pt x="2" y="11"/>
                    <a:pt x="3" y="10"/>
                  </a:cubicBezTo>
                  <a:cubicBezTo>
                    <a:pt x="5" y="9"/>
                    <a:pt x="6" y="9"/>
                    <a:pt x="8" y="9"/>
                  </a:cubicBezTo>
                  <a:cubicBezTo>
                    <a:pt x="10" y="10"/>
                    <a:pt x="11" y="13"/>
                    <a:pt x="11" y="15"/>
                  </a:cubicBezTo>
                  <a:cubicBezTo>
                    <a:pt x="11" y="17"/>
                    <a:pt x="10" y="19"/>
                    <a:pt x="10" y="20"/>
                  </a:cubicBezTo>
                  <a:cubicBezTo>
                    <a:pt x="9" y="22"/>
                    <a:pt x="8" y="23"/>
                    <a:pt x="6" y="2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 name="iŝlíḍê">
              <a:extLst>
                <a:ext uri="{FF2B5EF4-FFF2-40B4-BE49-F238E27FC236}">
                  <a16:creationId xmlns:a16="http://schemas.microsoft.com/office/drawing/2014/main" id="{622E613F-5516-35C8-B9DF-9FC9ED774082}"/>
                </a:ext>
              </a:extLst>
            </p:cNvPr>
            <p:cNvSpPr/>
            <p:nvPr/>
          </p:nvSpPr>
          <p:spPr bwMode="auto">
            <a:xfrm>
              <a:off x="6820662" y="2447672"/>
              <a:ext cx="49213" cy="66675"/>
            </a:xfrm>
            <a:custGeom>
              <a:avLst/>
              <a:gdLst>
                <a:gd name="T0" fmla="*/ 17 w 17"/>
                <a:gd name="T1" fmla="*/ 0 h 23"/>
                <a:gd name="T2" fmla="*/ 2 w 17"/>
                <a:gd name="T3" fmla="*/ 15 h 23"/>
                <a:gd name="T4" fmla="*/ 1 w 17"/>
                <a:gd name="T5" fmla="*/ 14 h 23"/>
                <a:gd name="T6" fmla="*/ 5 w 17"/>
                <a:gd name="T7" fmla="*/ 8 h 23"/>
                <a:gd name="T8" fmla="*/ 9 w 17"/>
                <a:gd name="T9" fmla="*/ 8 h 23"/>
                <a:gd name="T10" fmla="*/ 12 w 17"/>
                <a:gd name="T11" fmla="*/ 11 h 23"/>
                <a:gd name="T12" fmla="*/ 12 w 17"/>
                <a:gd name="T13" fmla="*/ 18 h 23"/>
                <a:gd name="T14" fmla="*/ 7 w 17"/>
                <a:gd name="T15" fmla="*/ 23 h 23"/>
                <a:gd name="T16" fmla="*/ 11 w 17"/>
                <a:gd name="T17" fmla="*/ 18 h 23"/>
                <a:gd name="T18" fmla="*/ 10 w 17"/>
                <a:gd name="T19" fmla="*/ 12 h 23"/>
                <a:gd name="T20" fmla="*/ 6 w 17"/>
                <a:gd name="T21" fmla="*/ 10 h 23"/>
                <a:gd name="T22" fmla="*/ 2 w 17"/>
                <a:gd name="T23" fmla="*/ 15 h 23"/>
                <a:gd name="T24" fmla="*/ 0 w 17"/>
                <a:gd name="T25" fmla="*/ 14 h 23"/>
                <a:gd name="T26" fmla="*/ 17 w 17"/>
                <a:gd name="T2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 h="23">
                  <a:moveTo>
                    <a:pt x="17" y="0"/>
                  </a:moveTo>
                  <a:cubicBezTo>
                    <a:pt x="10" y="3"/>
                    <a:pt x="4" y="8"/>
                    <a:pt x="2" y="15"/>
                  </a:cubicBezTo>
                  <a:cubicBezTo>
                    <a:pt x="1" y="14"/>
                    <a:pt x="1" y="14"/>
                    <a:pt x="1" y="14"/>
                  </a:cubicBezTo>
                  <a:cubicBezTo>
                    <a:pt x="2" y="12"/>
                    <a:pt x="3" y="10"/>
                    <a:pt x="5" y="8"/>
                  </a:cubicBezTo>
                  <a:cubicBezTo>
                    <a:pt x="7" y="8"/>
                    <a:pt x="8" y="8"/>
                    <a:pt x="9" y="8"/>
                  </a:cubicBezTo>
                  <a:cubicBezTo>
                    <a:pt x="11" y="9"/>
                    <a:pt x="12" y="10"/>
                    <a:pt x="12" y="11"/>
                  </a:cubicBezTo>
                  <a:cubicBezTo>
                    <a:pt x="13" y="14"/>
                    <a:pt x="12" y="16"/>
                    <a:pt x="12" y="18"/>
                  </a:cubicBezTo>
                  <a:cubicBezTo>
                    <a:pt x="11" y="21"/>
                    <a:pt x="10" y="23"/>
                    <a:pt x="7" y="23"/>
                  </a:cubicBezTo>
                  <a:cubicBezTo>
                    <a:pt x="9" y="22"/>
                    <a:pt x="10" y="20"/>
                    <a:pt x="11" y="18"/>
                  </a:cubicBezTo>
                  <a:cubicBezTo>
                    <a:pt x="11" y="16"/>
                    <a:pt x="11" y="14"/>
                    <a:pt x="10" y="12"/>
                  </a:cubicBezTo>
                  <a:cubicBezTo>
                    <a:pt x="10" y="10"/>
                    <a:pt x="8" y="9"/>
                    <a:pt x="6" y="10"/>
                  </a:cubicBezTo>
                  <a:cubicBezTo>
                    <a:pt x="4" y="11"/>
                    <a:pt x="3" y="13"/>
                    <a:pt x="2" y="15"/>
                  </a:cubicBezTo>
                  <a:cubicBezTo>
                    <a:pt x="0" y="14"/>
                    <a:pt x="0" y="14"/>
                    <a:pt x="0" y="14"/>
                  </a:cubicBezTo>
                  <a:cubicBezTo>
                    <a:pt x="3" y="7"/>
                    <a:pt x="10" y="1"/>
                    <a:pt x="17" y="0"/>
                  </a:cubicBezTo>
                  <a:close/>
                </a:path>
              </a:pathLst>
            </a:custGeom>
            <a:solidFill>
              <a:srgbClr val="17171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 name="íṡḷïďè">
              <a:extLst>
                <a:ext uri="{FF2B5EF4-FFF2-40B4-BE49-F238E27FC236}">
                  <a16:creationId xmlns:a16="http://schemas.microsoft.com/office/drawing/2014/main" id="{DFEC966B-741F-8238-2043-404F5C2E2E60}"/>
                </a:ext>
              </a:extLst>
            </p:cNvPr>
            <p:cNvSpPr/>
            <p:nvPr/>
          </p:nvSpPr>
          <p:spPr bwMode="auto">
            <a:xfrm>
              <a:off x="6609525" y="2406397"/>
              <a:ext cx="38100" cy="69850"/>
            </a:xfrm>
            <a:custGeom>
              <a:avLst/>
              <a:gdLst>
                <a:gd name="T0" fmla="*/ 13 w 13"/>
                <a:gd name="T1" fmla="*/ 24 h 24"/>
                <a:gd name="T2" fmla="*/ 8 w 13"/>
                <a:gd name="T3" fmla="*/ 22 h 24"/>
                <a:gd name="T4" fmla="*/ 3 w 13"/>
                <a:gd name="T5" fmla="*/ 18 h 24"/>
                <a:gd name="T6" fmla="*/ 1 w 13"/>
                <a:gd name="T7" fmla="*/ 14 h 24"/>
                <a:gd name="T8" fmla="*/ 0 w 13"/>
                <a:gd name="T9" fmla="*/ 13 h 24"/>
                <a:gd name="T10" fmla="*/ 1 w 13"/>
                <a:gd name="T11" fmla="*/ 11 h 24"/>
                <a:gd name="T12" fmla="*/ 4 w 13"/>
                <a:gd name="T13" fmla="*/ 10 h 24"/>
                <a:gd name="T14" fmla="*/ 12 w 13"/>
                <a:gd name="T15" fmla="*/ 12 h 24"/>
                <a:gd name="T16" fmla="*/ 11 w 13"/>
                <a:gd name="T17" fmla="*/ 13 h 24"/>
                <a:gd name="T18" fmla="*/ 11 w 13"/>
                <a:gd name="T19" fmla="*/ 0 h 24"/>
                <a:gd name="T20" fmla="*/ 13 w 13"/>
                <a:gd name="T21" fmla="*/ 13 h 24"/>
                <a:gd name="T22" fmla="*/ 12 w 13"/>
                <a:gd name="T23" fmla="*/ 13 h 24"/>
                <a:gd name="T24" fmla="*/ 11 w 13"/>
                <a:gd name="T25" fmla="*/ 13 h 24"/>
                <a:gd name="T26" fmla="*/ 11 w 13"/>
                <a:gd name="T27" fmla="*/ 13 h 24"/>
                <a:gd name="T28" fmla="*/ 3 w 13"/>
                <a:gd name="T29" fmla="*/ 12 h 24"/>
                <a:gd name="T30" fmla="*/ 2 w 13"/>
                <a:gd name="T31" fmla="*/ 12 h 24"/>
                <a:gd name="T32" fmla="*/ 2 w 13"/>
                <a:gd name="T33" fmla="*/ 12 h 24"/>
                <a:gd name="T34" fmla="*/ 2 w 13"/>
                <a:gd name="T35" fmla="*/ 12 h 24"/>
                <a:gd name="T36" fmla="*/ 2 w 13"/>
                <a:gd name="T37" fmla="*/ 12 h 24"/>
                <a:gd name="T38" fmla="*/ 2 w 13"/>
                <a:gd name="T39" fmla="*/ 12 h 24"/>
                <a:gd name="T40" fmla="*/ 3 w 13"/>
                <a:gd name="T41" fmla="*/ 13 h 24"/>
                <a:gd name="T42" fmla="*/ 4 w 13"/>
                <a:gd name="T43" fmla="*/ 16 h 24"/>
                <a:gd name="T44" fmla="*/ 8 w 13"/>
                <a:gd name="T45" fmla="*/ 21 h 24"/>
                <a:gd name="T46" fmla="*/ 13 w 13"/>
                <a:gd name="T47" fmla="*/ 2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3" h="24">
                  <a:moveTo>
                    <a:pt x="13" y="24"/>
                  </a:moveTo>
                  <a:cubicBezTo>
                    <a:pt x="13" y="24"/>
                    <a:pt x="11" y="24"/>
                    <a:pt x="8" y="22"/>
                  </a:cubicBezTo>
                  <a:cubicBezTo>
                    <a:pt x="6" y="21"/>
                    <a:pt x="4" y="20"/>
                    <a:pt x="3" y="18"/>
                  </a:cubicBezTo>
                  <a:cubicBezTo>
                    <a:pt x="2" y="16"/>
                    <a:pt x="1" y="15"/>
                    <a:pt x="1" y="14"/>
                  </a:cubicBezTo>
                  <a:cubicBezTo>
                    <a:pt x="0" y="13"/>
                    <a:pt x="0" y="13"/>
                    <a:pt x="0" y="13"/>
                  </a:cubicBezTo>
                  <a:cubicBezTo>
                    <a:pt x="0" y="13"/>
                    <a:pt x="0" y="12"/>
                    <a:pt x="1" y="11"/>
                  </a:cubicBezTo>
                  <a:cubicBezTo>
                    <a:pt x="2" y="10"/>
                    <a:pt x="3" y="10"/>
                    <a:pt x="4" y="10"/>
                  </a:cubicBezTo>
                  <a:cubicBezTo>
                    <a:pt x="6" y="11"/>
                    <a:pt x="9" y="11"/>
                    <a:pt x="12" y="12"/>
                  </a:cubicBezTo>
                  <a:cubicBezTo>
                    <a:pt x="11" y="13"/>
                    <a:pt x="11" y="13"/>
                    <a:pt x="11" y="13"/>
                  </a:cubicBezTo>
                  <a:cubicBezTo>
                    <a:pt x="11" y="5"/>
                    <a:pt x="11" y="0"/>
                    <a:pt x="11" y="0"/>
                  </a:cubicBezTo>
                  <a:cubicBezTo>
                    <a:pt x="12" y="0"/>
                    <a:pt x="12" y="5"/>
                    <a:pt x="13" y="13"/>
                  </a:cubicBezTo>
                  <a:cubicBezTo>
                    <a:pt x="13" y="13"/>
                    <a:pt x="12" y="13"/>
                    <a:pt x="12" y="13"/>
                  </a:cubicBezTo>
                  <a:cubicBezTo>
                    <a:pt x="11" y="13"/>
                    <a:pt x="11" y="13"/>
                    <a:pt x="11" y="13"/>
                  </a:cubicBezTo>
                  <a:cubicBezTo>
                    <a:pt x="11" y="13"/>
                    <a:pt x="11" y="13"/>
                    <a:pt x="11" y="13"/>
                  </a:cubicBezTo>
                  <a:cubicBezTo>
                    <a:pt x="9" y="13"/>
                    <a:pt x="6" y="13"/>
                    <a:pt x="3" y="12"/>
                  </a:cubicBezTo>
                  <a:cubicBezTo>
                    <a:pt x="3" y="12"/>
                    <a:pt x="3" y="12"/>
                    <a:pt x="2" y="12"/>
                  </a:cubicBezTo>
                  <a:cubicBezTo>
                    <a:pt x="2" y="12"/>
                    <a:pt x="2" y="12"/>
                    <a:pt x="2" y="12"/>
                  </a:cubicBezTo>
                  <a:cubicBezTo>
                    <a:pt x="2" y="12"/>
                    <a:pt x="2" y="12"/>
                    <a:pt x="2" y="12"/>
                  </a:cubicBezTo>
                  <a:cubicBezTo>
                    <a:pt x="2" y="12"/>
                    <a:pt x="2" y="12"/>
                    <a:pt x="2" y="12"/>
                  </a:cubicBezTo>
                  <a:cubicBezTo>
                    <a:pt x="2" y="12"/>
                    <a:pt x="2" y="12"/>
                    <a:pt x="2" y="12"/>
                  </a:cubicBezTo>
                  <a:cubicBezTo>
                    <a:pt x="3" y="13"/>
                    <a:pt x="3" y="13"/>
                    <a:pt x="3" y="13"/>
                  </a:cubicBezTo>
                  <a:cubicBezTo>
                    <a:pt x="3" y="14"/>
                    <a:pt x="4" y="15"/>
                    <a:pt x="4" y="16"/>
                  </a:cubicBezTo>
                  <a:cubicBezTo>
                    <a:pt x="5" y="18"/>
                    <a:pt x="7" y="20"/>
                    <a:pt x="8" y="21"/>
                  </a:cubicBezTo>
                  <a:cubicBezTo>
                    <a:pt x="11" y="23"/>
                    <a:pt x="13" y="24"/>
                    <a:pt x="13" y="24"/>
                  </a:cubicBezTo>
                  <a:close/>
                </a:path>
              </a:pathLst>
            </a:custGeom>
            <a:solidFill>
              <a:srgbClr val="17171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 name="îSḻïḑe">
              <a:extLst>
                <a:ext uri="{FF2B5EF4-FFF2-40B4-BE49-F238E27FC236}">
                  <a16:creationId xmlns:a16="http://schemas.microsoft.com/office/drawing/2014/main" id="{21DA9609-5D37-5EE0-14E3-2F5276551725}"/>
                </a:ext>
              </a:extLst>
            </p:cNvPr>
            <p:cNvSpPr/>
            <p:nvPr/>
          </p:nvSpPr>
          <p:spPr bwMode="auto">
            <a:xfrm>
              <a:off x="6679375" y="2319084"/>
              <a:ext cx="47625" cy="28575"/>
            </a:xfrm>
            <a:custGeom>
              <a:avLst/>
              <a:gdLst>
                <a:gd name="T0" fmla="*/ 1 w 16"/>
                <a:gd name="T1" fmla="*/ 2 h 10"/>
                <a:gd name="T2" fmla="*/ 4 w 16"/>
                <a:gd name="T3" fmla="*/ 0 h 10"/>
                <a:gd name="T4" fmla="*/ 7 w 16"/>
                <a:gd name="T5" fmla="*/ 0 h 10"/>
                <a:gd name="T6" fmla="*/ 7 w 16"/>
                <a:gd name="T7" fmla="*/ 0 h 10"/>
                <a:gd name="T8" fmla="*/ 9 w 16"/>
                <a:gd name="T9" fmla="*/ 1 h 10"/>
                <a:gd name="T10" fmla="*/ 10 w 16"/>
                <a:gd name="T11" fmla="*/ 1 h 10"/>
                <a:gd name="T12" fmla="*/ 11 w 16"/>
                <a:gd name="T13" fmla="*/ 1 h 10"/>
                <a:gd name="T14" fmla="*/ 12 w 16"/>
                <a:gd name="T15" fmla="*/ 2 h 10"/>
                <a:gd name="T16" fmla="*/ 13 w 16"/>
                <a:gd name="T17" fmla="*/ 2 h 10"/>
                <a:gd name="T18" fmla="*/ 13 w 16"/>
                <a:gd name="T19" fmla="*/ 2 h 10"/>
                <a:gd name="T20" fmla="*/ 13 w 16"/>
                <a:gd name="T21" fmla="*/ 2 h 10"/>
                <a:gd name="T22" fmla="*/ 15 w 16"/>
                <a:gd name="T23" fmla="*/ 5 h 10"/>
                <a:gd name="T24" fmla="*/ 14 w 16"/>
                <a:gd name="T25" fmla="*/ 9 h 10"/>
                <a:gd name="T26" fmla="*/ 12 w 16"/>
                <a:gd name="T27" fmla="*/ 10 h 10"/>
                <a:gd name="T28" fmla="*/ 9 w 16"/>
                <a:gd name="T29" fmla="*/ 10 h 10"/>
                <a:gd name="T30" fmla="*/ 4 w 16"/>
                <a:gd name="T31" fmla="*/ 10 h 10"/>
                <a:gd name="T32" fmla="*/ 1 w 16"/>
                <a:gd name="T33" fmla="*/ 7 h 10"/>
                <a:gd name="T34" fmla="*/ 1 w 16"/>
                <a:gd name="T35" fmla="*/ 2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 h="10">
                  <a:moveTo>
                    <a:pt x="1" y="2"/>
                  </a:moveTo>
                  <a:cubicBezTo>
                    <a:pt x="2" y="1"/>
                    <a:pt x="3" y="1"/>
                    <a:pt x="4" y="0"/>
                  </a:cubicBezTo>
                  <a:cubicBezTo>
                    <a:pt x="5" y="0"/>
                    <a:pt x="6" y="0"/>
                    <a:pt x="7" y="0"/>
                  </a:cubicBezTo>
                  <a:cubicBezTo>
                    <a:pt x="7" y="0"/>
                    <a:pt x="7" y="0"/>
                    <a:pt x="7" y="0"/>
                  </a:cubicBezTo>
                  <a:cubicBezTo>
                    <a:pt x="8" y="0"/>
                    <a:pt x="8" y="0"/>
                    <a:pt x="9" y="1"/>
                  </a:cubicBezTo>
                  <a:cubicBezTo>
                    <a:pt x="9" y="1"/>
                    <a:pt x="10" y="1"/>
                    <a:pt x="10" y="1"/>
                  </a:cubicBezTo>
                  <a:cubicBezTo>
                    <a:pt x="10" y="1"/>
                    <a:pt x="10" y="1"/>
                    <a:pt x="11" y="1"/>
                  </a:cubicBezTo>
                  <a:cubicBezTo>
                    <a:pt x="11" y="1"/>
                    <a:pt x="12" y="2"/>
                    <a:pt x="12" y="2"/>
                  </a:cubicBezTo>
                  <a:cubicBezTo>
                    <a:pt x="12" y="2"/>
                    <a:pt x="13" y="2"/>
                    <a:pt x="13" y="2"/>
                  </a:cubicBezTo>
                  <a:cubicBezTo>
                    <a:pt x="13" y="2"/>
                    <a:pt x="13" y="2"/>
                    <a:pt x="13" y="2"/>
                  </a:cubicBezTo>
                  <a:cubicBezTo>
                    <a:pt x="13" y="2"/>
                    <a:pt x="13" y="2"/>
                    <a:pt x="13" y="2"/>
                  </a:cubicBezTo>
                  <a:cubicBezTo>
                    <a:pt x="14" y="3"/>
                    <a:pt x="15" y="4"/>
                    <a:pt x="15" y="5"/>
                  </a:cubicBezTo>
                  <a:cubicBezTo>
                    <a:pt x="16" y="7"/>
                    <a:pt x="15" y="9"/>
                    <a:pt x="14" y="9"/>
                  </a:cubicBezTo>
                  <a:cubicBezTo>
                    <a:pt x="14" y="10"/>
                    <a:pt x="13" y="10"/>
                    <a:pt x="12" y="10"/>
                  </a:cubicBezTo>
                  <a:cubicBezTo>
                    <a:pt x="11" y="10"/>
                    <a:pt x="10" y="10"/>
                    <a:pt x="9" y="10"/>
                  </a:cubicBezTo>
                  <a:cubicBezTo>
                    <a:pt x="7" y="10"/>
                    <a:pt x="6" y="10"/>
                    <a:pt x="4" y="10"/>
                  </a:cubicBezTo>
                  <a:cubicBezTo>
                    <a:pt x="3" y="9"/>
                    <a:pt x="1" y="8"/>
                    <a:pt x="1" y="7"/>
                  </a:cubicBezTo>
                  <a:cubicBezTo>
                    <a:pt x="0" y="5"/>
                    <a:pt x="0" y="3"/>
                    <a:pt x="1" y="2"/>
                  </a:cubicBezTo>
                  <a:close/>
                </a:path>
              </a:pathLst>
            </a:custGeom>
            <a:solidFill>
              <a:srgbClr val="17171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 name="ïṥḷîďe">
              <a:extLst>
                <a:ext uri="{FF2B5EF4-FFF2-40B4-BE49-F238E27FC236}">
                  <a16:creationId xmlns:a16="http://schemas.microsoft.com/office/drawing/2014/main" id="{127C7BB9-7EAA-13B4-1570-383D7D5FFB7A}"/>
                </a:ext>
              </a:extLst>
            </p:cNvPr>
            <p:cNvSpPr/>
            <p:nvPr/>
          </p:nvSpPr>
          <p:spPr bwMode="auto">
            <a:xfrm>
              <a:off x="6547612" y="2319084"/>
              <a:ext cx="47625" cy="28575"/>
            </a:xfrm>
            <a:custGeom>
              <a:avLst/>
              <a:gdLst>
                <a:gd name="T0" fmla="*/ 1 w 16"/>
                <a:gd name="T1" fmla="*/ 1 h 10"/>
                <a:gd name="T2" fmla="*/ 4 w 16"/>
                <a:gd name="T3" fmla="*/ 0 h 10"/>
                <a:gd name="T4" fmla="*/ 7 w 16"/>
                <a:gd name="T5" fmla="*/ 0 h 10"/>
                <a:gd name="T6" fmla="*/ 8 w 16"/>
                <a:gd name="T7" fmla="*/ 0 h 10"/>
                <a:gd name="T8" fmla="*/ 9 w 16"/>
                <a:gd name="T9" fmla="*/ 0 h 10"/>
                <a:gd name="T10" fmla="*/ 11 w 16"/>
                <a:gd name="T11" fmla="*/ 1 h 10"/>
                <a:gd name="T12" fmla="*/ 11 w 16"/>
                <a:gd name="T13" fmla="*/ 1 h 10"/>
                <a:gd name="T14" fmla="*/ 13 w 16"/>
                <a:gd name="T15" fmla="*/ 2 h 10"/>
                <a:gd name="T16" fmla="*/ 13 w 16"/>
                <a:gd name="T17" fmla="*/ 2 h 10"/>
                <a:gd name="T18" fmla="*/ 13 w 16"/>
                <a:gd name="T19" fmla="*/ 2 h 10"/>
                <a:gd name="T20" fmla="*/ 13 w 16"/>
                <a:gd name="T21" fmla="*/ 2 h 10"/>
                <a:gd name="T22" fmla="*/ 16 w 16"/>
                <a:gd name="T23" fmla="*/ 5 h 10"/>
                <a:gd name="T24" fmla="*/ 15 w 16"/>
                <a:gd name="T25" fmla="*/ 9 h 10"/>
                <a:gd name="T26" fmla="*/ 13 w 16"/>
                <a:gd name="T27" fmla="*/ 9 h 10"/>
                <a:gd name="T28" fmla="*/ 9 w 16"/>
                <a:gd name="T29" fmla="*/ 10 h 10"/>
                <a:gd name="T30" fmla="*/ 5 w 16"/>
                <a:gd name="T31" fmla="*/ 9 h 10"/>
                <a:gd name="T32" fmla="*/ 1 w 16"/>
                <a:gd name="T33" fmla="*/ 6 h 10"/>
                <a:gd name="T34" fmla="*/ 1 w 16"/>
                <a:gd name="T35"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 h="10">
                  <a:moveTo>
                    <a:pt x="1" y="1"/>
                  </a:moveTo>
                  <a:cubicBezTo>
                    <a:pt x="2" y="1"/>
                    <a:pt x="3" y="0"/>
                    <a:pt x="4" y="0"/>
                  </a:cubicBezTo>
                  <a:cubicBezTo>
                    <a:pt x="5" y="0"/>
                    <a:pt x="6" y="0"/>
                    <a:pt x="7" y="0"/>
                  </a:cubicBezTo>
                  <a:cubicBezTo>
                    <a:pt x="7" y="0"/>
                    <a:pt x="7" y="0"/>
                    <a:pt x="8" y="0"/>
                  </a:cubicBezTo>
                  <a:cubicBezTo>
                    <a:pt x="8" y="0"/>
                    <a:pt x="9" y="0"/>
                    <a:pt x="9" y="0"/>
                  </a:cubicBezTo>
                  <a:cubicBezTo>
                    <a:pt x="10" y="0"/>
                    <a:pt x="10" y="1"/>
                    <a:pt x="11" y="1"/>
                  </a:cubicBezTo>
                  <a:cubicBezTo>
                    <a:pt x="11" y="1"/>
                    <a:pt x="11" y="1"/>
                    <a:pt x="11" y="1"/>
                  </a:cubicBezTo>
                  <a:cubicBezTo>
                    <a:pt x="12" y="1"/>
                    <a:pt x="12" y="1"/>
                    <a:pt x="13" y="2"/>
                  </a:cubicBezTo>
                  <a:cubicBezTo>
                    <a:pt x="13" y="2"/>
                    <a:pt x="13" y="2"/>
                    <a:pt x="13" y="2"/>
                  </a:cubicBezTo>
                  <a:cubicBezTo>
                    <a:pt x="13" y="2"/>
                    <a:pt x="13" y="2"/>
                    <a:pt x="13" y="2"/>
                  </a:cubicBezTo>
                  <a:cubicBezTo>
                    <a:pt x="13" y="2"/>
                    <a:pt x="13" y="2"/>
                    <a:pt x="13" y="2"/>
                  </a:cubicBezTo>
                  <a:cubicBezTo>
                    <a:pt x="14" y="3"/>
                    <a:pt x="15" y="4"/>
                    <a:pt x="16" y="5"/>
                  </a:cubicBezTo>
                  <a:cubicBezTo>
                    <a:pt x="16" y="6"/>
                    <a:pt x="16" y="8"/>
                    <a:pt x="15" y="9"/>
                  </a:cubicBezTo>
                  <a:cubicBezTo>
                    <a:pt x="14" y="9"/>
                    <a:pt x="13" y="9"/>
                    <a:pt x="13" y="9"/>
                  </a:cubicBezTo>
                  <a:cubicBezTo>
                    <a:pt x="12" y="10"/>
                    <a:pt x="10" y="10"/>
                    <a:pt x="9" y="10"/>
                  </a:cubicBezTo>
                  <a:cubicBezTo>
                    <a:pt x="8" y="10"/>
                    <a:pt x="6" y="10"/>
                    <a:pt x="5" y="9"/>
                  </a:cubicBezTo>
                  <a:cubicBezTo>
                    <a:pt x="3" y="9"/>
                    <a:pt x="2" y="8"/>
                    <a:pt x="1" y="6"/>
                  </a:cubicBezTo>
                  <a:cubicBezTo>
                    <a:pt x="0" y="5"/>
                    <a:pt x="0" y="3"/>
                    <a:pt x="1" y="1"/>
                  </a:cubicBezTo>
                  <a:close/>
                </a:path>
              </a:pathLst>
            </a:custGeom>
            <a:solidFill>
              <a:srgbClr val="17171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8" name="iśľïďé">
              <a:extLst>
                <a:ext uri="{FF2B5EF4-FFF2-40B4-BE49-F238E27FC236}">
                  <a16:creationId xmlns:a16="http://schemas.microsoft.com/office/drawing/2014/main" id="{A72173D3-81ED-37AF-1F48-45B12CCBF529}"/>
                </a:ext>
              </a:extLst>
            </p:cNvPr>
            <p:cNvSpPr/>
            <p:nvPr/>
          </p:nvSpPr>
          <p:spPr bwMode="auto">
            <a:xfrm>
              <a:off x="6668262" y="2465134"/>
              <a:ext cx="52388" cy="58738"/>
            </a:xfrm>
            <a:custGeom>
              <a:avLst/>
              <a:gdLst>
                <a:gd name="T0" fmla="*/ 11 w 18"/>
                <a:gd name="T1" fmla="*/ 19 h 20"/>
                <a:gd name="T2" fmla="*/ 15 w 18"/>
                <a:gd name="T3" fmla="*/ 16 h 20"/>
                <a:gd name="T4" fmla="*/ 16 w 18"/>
                <a:gd name="T5" fmla="*/ 11 h 20"/>
                <a:gd name="T6" fmla="*/ 13 w 18"/>
                <a:gd name="T7" fmla="*/ 4 h 20"/>
                <a:gd name="T8" fmla="*/ 11 w 18"/>
                <a:gd name="T9" fmla="*/ 1 h 20"/>
                <a:gd name="T10" fmla="*/ 13 w 18"/>
                <a:gd name="T11" fmla="*/ 1 h 20"/>
                <a:gd name="T12" fmla="*/ 0 w 18"/>
                <a:gd name="T13" fmla="*/ 11 h 20"/>
                <a:gd name="T14" fmla="*/ 11 w 18"/>
                <a:gd name="T15" fmla="*/ 0 h 20"/>
                <a:gd name="T16" fmla="*/ 13 w 18"/>
                <a:gd name="T17" fmla="*/ 0 h 20"/>
                <a:gd name="T18" fmla="*/ 13 w 18"/>
                <a:gd name="T19" fmla="*/ 0 h 20"/>
                <a:gd name="T20" fmla="*/ 15 w 18"/>
                <a:gd name="T21" fmla="*/ 3 h 20"/>
                <a:gd name="T22" fmla="*/ 18 w 18"/>
                <a:gd name="T23" fmla="*/ 11 h 20"/>
                <a:gd name="T24" fmla="*/ 16 w 18"/>
                <a:gd name="T25" fmla="*/ 17 h 20"/>
                <a:gd name="T26" fmla="*/ 12 w 18"/>
                <a:gd name="T27" fmla="*/ 20 h 20"/>
                <a:gd name="T28" fmla="*/ 11 w 18"/>
                <a:gd name="T29" fmla="*/ 19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 h="20">
                  <a:moveTo>
                    <a:pt x="11" y="19"/>
                  </a:moveTo>
                  <a:cubicBezTo>
                    <a:pt x="10" y="19"/>
                    <a:pt x="13" y="19"/>
                    <a:pt x="15" y="16"/>
                  </a:cubicBezTo>
                  <a:cubicBezTo>
                    <a:pt x="16" y="15"/>
                    <a:pt x="16" y="13"/>
                    <a:pt x="16" y="11"/>
                  </a:cubicBezTo>
                  <a:cubicBezTo>
                    <a:pt x="16" y="9"/>
                    <a:pt x="15" y="7"/>
                    <a:pt x="13" y="4"/>
                  </a:cubicBezTo>
                  <a:cubicBezTo>
                    <a:pt x="13" y="3"/>
                    <a:pt x="12" y="2"/>
                    <a:pt x="11" y="1"/>
                  </a:cubicBezTo>
                  <a:cubicBezTo>
                    <a:pt x="13" y="1"/>
                    <a:pt x="13" y="1"/>
                    <a:pt x="13" y="1"/>
                  </a:cubicBezTo>
                  <a:cubicBezTo>
                    <a:pt x="7" y="9"/>
                    <a:pt x="0" y="11"/>
                    <a:pt x="0" y="11"/>
                  </a:cubicBezTo>
                  <a:cubicBezTo>
                    <a:pt x="0" y="10"/>
                    <a:pt x="6" y="7"/>
                    <a:pt x="11" y="0"/>
                  </a:cubicBezTo>
                  <a:cubicBezTo>
                    <a:pt x="12" y="0"/>
                    <a:pt x="12" y="0"/>
                    <a:pt x="13" y="0"/>
                  </a:cubicBezTo>
                  <a:cubicBezTo>
                    <a:pt x="13" y="0"/>
                    <a:pt x="13" y="0"/>
                    <a:pt x="13" y="0"/>
                  </a:cubicBezTo>
                  <a:cubicBezTo>
                    <a:pt x="14" y="1"/>
                    <a:pt x="14" y="2"/>
                    <a:pt x="15" y="3"/>
                  </a:cubicBezTo>
                  <a:cubicBezTo>
                    <a:pt x="16" y="6"/>
                    <a:pt x="18" y="8"/>
                    <a:pt x="18" y="11"/>
                  </a:cubicBezTo>
                  <a:cubicBezTo>
                    <a:pt x="18" y="13"/>
                    <a:pt x="17" y="16"/>
                    <a:pt x="16" y="17"/>
                  </a:cubicBezTo>
                  <a:cubicBezTo>
                    <a:pt x="15" y="19"/>
                    <a:pt x="13" y="19"/>
                    <a:pt x="12" y="20"/>
                  </a:cubicBezTo>
                  <a:cubicBezTo>
                    <a:pt x="11" y="20"/>
                    <a:pt x="11" y="19"/>
                    <a:pt x="11" y="19"/>
                  </a:cubicBezTo>
                  <a:close/>
                </a:path>
              </a:pathLst>
            </a:custGeom>
            <a:solidFill>
              <a:srgbClr val="17171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 name="íšlïḍé">
              <a:extLst>
                <a:ext uri="{FF2B5EF4-FFF2-40B4-BE49-F238E27FC236}">
                  <a16:creationId xmlns:a16="http://schemas.microsoft.com/office/drawing/2014/main" id="{47BF38C0-3AF9-79DF-9964-6F45E0957B04}"/>
                </a:ext>
              </a:extLst>
            </p:cNvPr>
            <p:cNvSpPr/>
            <p:nvPr/>
          </p:nvSpPr>
          <p:spPr bwMode="auto">
            <a:xfrm>
              <a:off x="6492050" y="2319084"/>
              <a:ext cx="131763" cy="139700"/>
            </a:xfrm>
            <a:custGeom>
              <a:avLst/>
              <a:gdLst>
                <a:gd name="T0" fmla="*/ 44 w 45"/>
                <a:gd name="T1" fmla="*/ 24 h 48"/>
                <a:gd name="T2" fmla="*/ 43 w 45"/>
                <a:gd name="T3" fmla="*/ 19 h 48"/>
                <a:gd name="T4" fmla="*/ 35 w 45"/>
                <a:gd name="T5" fmla="*/ 8 h 48"/>
                <a:gd name="T6" fmla="*/ 16 w 45"/>
                <a:gd name="T7" fmla="*/ 5 h 48"/>
                <a:gd name="T8" fmla="*/ 2 w 45"/>
                <a:gd name="T9" fmla="*/ 24 h 48"/>
                <a:gd name="T10" fmla="*/ 16 w 45"/>
                <a:gd name="T11" fmla="*/ 44 h 48"/>
                <a:gd name="T12" fmla="*/ 35 w 45"/>
                <a:gd name="T13" fmla="*/ 41 h 48"/>
                <a:gd name="T14" fmla="*/ 43 w 45"/>
                <a:gd name="T15" fmla="*/ 30 h 48"/>
                <a:gd name="T16" fmla="*/ 44 w 45"/>
                <a:gd name="T17" fmla="*/ 24 h 48"/>
                <a:gd name="T18" fmla="*/ 45 w 45"/>
                <a:gd name="T19" fmla="*/ 26 h 48"/>
                <a:gd name="T20" fmla="*/ 44 w 45"/>
                <a:gd name="T21" fmla="*/ 30 h 48"/>
                <a:gd name="T22" fmla="*/ 36 w 45"/>
                <a:gd name="T23" fmla="*/ 42 h 48"/>
                <a:gd name="T24" fmla="*/ 15 w 45"/>
                <a:gd name="T25" fmla="*/ 46 h 48"/>
                <a:gd name="T26" fmla="*/ 5 w 45"/>
                <a:gd name="T27" fmla="*/ 38 h 48"/>
                <a:gd name="T28" fmla="*/ 0 w 45"/>
                <a:gd name="T29" fmla="*/ 24 h 48"/>
                <a:gd name="T30" fmla="*/ 5 w 45"/>
                <a:gd name="T31" fmla="*/ 11 h 48"/>
                <a:gd name="T32" fmla="*/ 15 w 45"/>
                <a:gd name="T33" fmla="*/ 3 h 48"/>
                <a:gd name="T34" fmla="*/ 36 w 45"/>
                <a:gd name="T35" fmla="*/ 7 h 48"/>
                <a:gd name="T36" fmla="*/ 44 w 45"/>
                <a:gd name="T37" fmla="*/ 19 h 48"/>
                <a:gd name="T38" fmla="*/ 45 w 45"/>
                <a:gd name="T39" fmla="*/ 23 h 48"/>
                <a:gd name="T40" fmla="*/ 44 w 45"/>
                <a:gd name="T41" fmla="*/ 2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5" h="48">
                  <a:moveTo>
                    <a:pt x="44" y="24"/>
                  </a:moveTo>
                  <a:cubicBezTo>
                    <a:pt x="44" y="24"/>
                    <a:pt x="44" y="22"/>
                    <a:pt x="43" y="19"/>
                  </a:cubicBezTo>
                  <a:cubicBezTo>
                    <a:pt x="42" y="16"/>
                    <a:pt x="40" y="11"/>
                    <a:pt x="35" y="8"/>
                  </a:cubicBezTo>
                  <a:cubicBezTo>
                    <a:pt x="31" y="4"/>
                    <a:pt x="23" y="2"/>
                    <a:pt x="16" y="5"/>
                  </a:cubicBezTo>
                  <a:cubicBezTo>
                    <a:pt x="8" y="8"/>
                    <a:pt x="2" y="15"/>
                    <a:pt x="2" y="24"/>
                  </a:cubicBezTo>
                  <a:cubicBezTo>
                    <a:pt x="2" y="33"/>
                    <a:pt x="8" y="41"/>
                    <a:pt x="16" y="44"/>
                  </a:cubicBezTo>
                  <a:cubicBezTo>
                    <a:pt x="23" y="47"/>
                    <a:pt x="31" y="45"/>
                    <a:pt x="35" y="41"/>
                  </a:cubicBezTo>
                  <a:cubicBezTo>
                    <a:pt x="40" y="37"/>
                    <a:pt x="42" y="33"/>
                    <a:pt x="43" y="30"/>
                  </a:cubicBezTo>
                  <a:cubicBezTo>
                    <a:pt x="44" y="26"/>
                    <a:pt x="44" y="24"/>
                    <a:pt x="44" y="24"/>
                  </a:cubicBezTo>
                  <a:cubicBezTo>
                    <a:pt x="44" y="24"/>
                    <a:pt x="45" y="25"/>
                    <a:pt x="45" y="26"/>
                  </a:cubicBezTo>
                  <a:cubicBezTo>
                    <a:pt x="45" y="27"/>
                    <a:pt x="44" y="28"/>
                    <a:pt x="44" y="30"/>
                  </a:cubicBezTo>
                  <a:cubicBezTo>
                    <a:pt x="43" y="33"/>
                    <a:pt x="41" y="38"/>
                    <a:pt x="36" y="42"/>
                  </a:cubicBezTo>
                  <a:cubicBezTo>
                    <a:pt x="31" y="46"/>
                    <a:pt x="23" y="48"/>
                    <a:pt x="15" y="46"/>
                  </a:cubicBezTo>
                  <a:cubicBezTo>
                    <a:pt x="11" y="44"/>
                    <a:pt x="7" y="42"/>
                    <a:pt x="5" y="38"/>
                  </a:cubicBezTo>
                  <a:cubicBezTo>
                    <a:pt x="2" y="34"/>
                    <a:pt x="0" y="29"/>
                    <a:pt x="0" y="24"/>
                  </a:cubicBezTo>
                  <a:cubicBezTo>
                    <a:pt x="0" y="19"/>
                    <a:pt x="2" y="15"/>
                    <a:pt x="5" y="11"/>
                  </a:cubicBezTo>
                  <a:cubicBezTo>
                    <a:pt x="7" y="7"/>
                    <a:pt x="11" y="5"/>
                    <a:pt x="15" y="3"/>
                  </a:cubicBezTo>
                  <a:cubicBezTo>
                    <a:pt x="23" y="0"/>
                    <a:pt x="31" y="3"/>
                    <a:pt x="36" y="7"/>
                  </a:cubicBezTo>
                  <a:cubicBezTo>
                    <a:pt x="41" y="11"/>
                    <a:pt x="43" y="16"/>
                    <a:pt x="44" y="19"/>
                  </a:cubicBezTo>
                  <a:cubicBezTo>
                    <a:pt x="44" y="21"/>
                    <a:pt x="45" y="22"/>
                    <a:pt x="45" y="23"/>
                  </a:cubicBezTo>
                  <a:cubicBezTo>
                    <a:pt x="45" y="24"/>
                    <a:pt x="44" y="24"/>
                    <a:pt x="44" y="24"/>
                  </a:cubicBezTo>
                  <a:close/>
                </a:path>
              </a:pathLst>
            </a:custGeom>
            <a:solidFill>
              <a:srgbClr val="17171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 name="ï$ḷïḓe">
              <a:extLst>
                <a:ext uri="{FF2B5EF4-FFF2-40B4-BE49-F238E27FC236}">
                  <a16:creationId xmlns:a16="http://schemas.microsoft.com/office/drawing/2014/main" id="{ABBF3954-DFD1-3695-07BE-B429111B6218}"/>
                </a:ext>
              </a:extLst>
            </p:cNvPr>
            <p:cNvSpPr/>
            <p:nvPr/>
          </p:nvSpPr>
          <p:spPr bwMode="auto">
            <a:xfrm>
              <a:off x="6647625" y="2322259"/>
              <a:ext cx="131763" cy="142875"/>
            </a:xfrm>
            <a:custGeom>
              <a:avLst/>
              <a:gdLst>
                <a:gd name="T0" fmla="*/ 45 w 45"/>
                <a:gd name="T1" fmla="*/ 24 h 49"/>
                <a:gd name="T2" fmla="*/ 44 w 45"/>
                <a:gd name="T3" fmla="*/ 19 h 49"/>
                <a:gd name="T4" fmla="*/ 36 w 45"/>
                <a:gd name="T5" fmla="*/ 8 h 49"/>
                <a:gd name="T6" fmla="*/ 16 w 45"/>
                <a:gd name="T7" fmla="*/ 5 h 49"/>
                <a:gd name="T8" fmla="*/ 3 w 45"/>
                <a:gd name="T9" fmla="*/ 24 h 49"/>
                <a:gd name="T10" fmla="*/ 16 w 45"/>
                <a:gd name="T11" fmla="*/ 44 h 49"/>
                <a:gd name="T12" fmla="*/ 36 w 45"/>
                <a:gd name="T13" fmla="*/ 41 h 49"/>
                <a:gd name="T14" fmla="*/ 44 w 45"/>
                <a:gd name="T15" fmla="*/ 30 h 49"/>
                <a:gd name="T16" fmla="*/ 45 w 45"/>
                <a:gd name="T17" fmla="*/ 24 h 49"/>
                <a:gd name="T18" fmla="*/ 45 w 45"/>
                <a:gd name="T19" fmla="*/ 26 h 49"/>
                <a:gd name="T20" fmla="*/ 44 w 45"/>
                <a:gd name="T21" fmla="*/ 30 h 49"/>
                <a:gd name="T22" fmla="*/ 37 w 45"/>
                <a:gd name="T23" fmla="*/ 42 h 49"/>
                <a:gd name="T24" fmla="*/ 15 w 45"/>
                <a:gd name="T25" fmla="*/ 46 h 49"/>
                <a:gd name="T26" fmla="*/ 5 w 45"/>
                <a:gd name="T27" fmla="*/ 38 h 49"/>
                <a:gd name="T28" fmla="*/ 0 w 45"/>
                <a:gd name="T29" fmla="*/ 24 h 49"/>
                <a:gd name="T30" fmla="*/ 5 w 45"/>
                <a:gd name="T31" fmla="*/ 11 h 49"/>
                <a:gd name="T32" fmla="*/ 15 w 45"/>
                <a:gd name="T33" fmla="*/ 3 h 49"/>
                <a:gd name="T34" fmla="*/ 37 w 45"/>
                <a:gd name="T35" fmla="*/ 7 h 49"/>
                <a:gd name="T36" fmla="*/ 44 w 45"/>
                <a:gd name="T37" fmla="*/ 19 h 49"/>
                <a:gd name="T38" fmla="*/ 45 w 45"/>
                <a:gd name="T39" fmla="*/ 23 h 49"/>
                <a:gd name="T40" fmla="*/ 45 w 45"/>
                <a:gd name="T41" fmla="*/ 24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5" h="49">
                  <a:moveTo>
                    <a:pt x="45" y="24"/>
                  </a:moveTo>
                  <a:cubicBezTo>
                    <a:pt x="45" y="24"/>
                    <a:pt x="45" y="22"/>
                    <a:pt x="44" y="19"/>
                  </a:cubicBezTo>
                  <a:cubicBezTo>
                    <a:pt x="43" y="16"/>
                    <a:pt x="41" y="11"/>
                    <a:pt x="36" y="8"/>
                  </a:cubicBezTo>
                  <a:cubicBezTo>
                    <a:pt x="31" y="4"/>
                    <a:pt x="23" y="2"/>
                    <a:pt x="16" y="5"/>
                  </a:cubicBezTo>
                  <a:cubicBezTo>
                    <a:pt x="9" y="8"/>
                    <a:pt x="2" y="15"/>
                    <a:pt x="3" y="24"/>
                  </a:cubicBezTo>
                  <a:cubicBezTo>
                    <a:pt x="2" y="33"/>
                    <a:pt x="9" y="41"/>
                    <a:pt x="16" y="44"/>
                  </a:cubicBezTo>
                  <a:cubicBezTo>
                    <a:pt x="23" y="47"/>
                    <a:pt x="31" y="45"/>
                    <a:pt x="36" y="41"/>
                  </a:cubicBezTo>
                  <a:cubicBezTo>
                    <a:pt x="41" y="37"/>
                    <a:pt x="43" y="33"/>
                    <a:pt x="44" y="30"/>
                  </a:cubicBezTo>
                  <a:cubicBezTo>
                    <a:pt x="45" y="26"/>
                    <a:pt x="45" y="24"/>
                    <a:pt x="45" y="24"/>
                  </a:cubicBezTo>
                  <a:cubicBezTo>
                    <a:pt x="45" y="24"/>
                    <a:pt x="45" y="25"/>
                    <a:pt x="45" y="26"/>
                  </a:cubicBezTo>
                  <a:cubicBezTo>
                    <a:pt x="45" y="27"/>
                    <a:pt x="45" y="28"/>
                    <a:pt x="44" y="30"/>
                  </a:cubicBezTo>
                  <a:cubicBezTo>
                    <a:pt x="44" y="33"/>
                    <a:pt x="42" y="38"/>
                    <a:pt x="37" y="42"/>
                  </a:cubicBezTo>
                  <a:cubicBezTo>
                    <a:pt x="32" y="46"/>
                    <a:pt x="24" y="49"/>
                    <a:pt x="15" y="46"/>
                  </a:cubicBezTo>
                  <a:cubicBezTo>
                    <a:pt x="11" y="44"/>
                    <a:pt x="8" y="42"/>
                    <a:pt x="5" y="38"/>
                  </a:cubicBezTo>
                  <a:cubicBezTo>
                    <a:pt x="2" y="34"/>
                    <a:pt x="1" y="29"/>
                    <a:pt x="0" y="24"/>
                  </a:cubicBezTo>
                  <a:cubicBezTo>
                    <a:pt x="1" y="19"/>
                    <a:pt x="2" y="15"/>
                    <a:pt x="5" y="11"/>
                  </a:cubicBezTo>
                  <a:cubicBezTo>
                    <a:pt x="8" y="7"/>
                    <a:pt x="11" y="5"/>
                    <a:pt x="15" y="3"/>
                  </a:cubicBezTo>
                  <a:cubicBezTo>
                    <a:pt x="24" y="0"/>
                    <a:pt x="32" y="3"/>
                    <a:pt x="37" y="7"/>
                  </a:cubicBezTo>
                  <a:cubicBezTo>
                    <a:pt x="42" y="11"/>
                    <a:pt x="44" y="16"/>
                    <a:pt x="44" y="19"/>
                  </a:cubicBezTo>
                  <a:cubicBezTo>
                    <a:pt x="45" y="21"/>
                    <a:pt x="45" y="22"/>
                    <a:pt x="45" y="23"/>
                  </a:cubicBezTo>
                  <a:cubicBezTo>
                    <a:pt x="45" y="24"/>
                    <a:pt x="45" y="24"/>
                    <a:pt x="45" y="24"/>
                  </a:cubicBezTo>
                  <a:close/>
                </a:path>
              </a:pathLst>
            </a:custGeom>
            <a:solidFill>
              <a:srgbClr val="17171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 name="íṧḻïḍe">
              <a:extLst>
                <a:ext uri="{FF2B5EF4-FFF2-40B4-BE49-F238E27FC236}">
                  <a16:creationId xmlns:a16="http://schemas.microsoft.com/office/drawing/2014/main" id="{D5E7B1E8-62DE-EB44-F7BC-916D2AC46E6B}"/>
                </a:ext>
              </a:extLst>
            </p:cNvPr>
            <p:cNvSpPr/>
            <p:nvPr/>
          </p:nvSpPr>
          <p:spPr bwMode="auto">
            <a:xfrm>
              <a:off x="6446012" y="5541709"/>
              <a:ext cx="192088" cy="225425"/>
            </a:xfrm>
            <a:custGeom>
              <a:avLst/>
              <a:gdLst>
                <a:gd name="T0" fmla="*/ 0 w 121"/>
                <a:gd name="T1" fmla="*/ 0 h 142"/>
                <a:gd name="T2" fmla="*/ 0 w 121"/>
                <a:gd name="T3" fmla="*/ 83 h 142"/>
                <a:gd name="T4" fmla="*/ 22 w 121"/>
                <a:gd name="T5" fmla="*/ 136 h 142"/>
                <a:gd name="T6" fmla="*/ 72 w 121"/>
                <a:gd name="T7" fmla="*/ 142 h 142"/>
                <a:gd name="T8" fmla="*/ 120 w 121"/>
                <a:gd name="T9" fmla="*/ 88 h 142"/>
                <a:gd name="T10" fmla="*/ 121 w 121"/>
                <a:gd name="T11" fmla="*/ 11 h 142"/>
                <a:gd name="T12" fmla="*/ 0 w 121"/>
                <a:gd name="T13" fmla="*/ 0 h 142"/>
              </a:gdLst>
              <a:ahLst/>
              <a:cxnLst>
                <a:cxn ang="0">
                  <a:pos x="T0" y="T1"/>
                </a:cxn>
                <a:cxn ang="0">
                  <a:pos x="T2" y="T3"/>
                </a:cxn>
                <a:cxn ang="0">
                  <a:pos x="T4" y="T5"/>
                </a:cxn>
                <a:cxn ang="0">
                  <a:pos x="T6" y="T7"/>
                </a:cxn>
                <a:cxn ang="0">
                  <a:pos x="T8" y="T9"/>
                </a:cxn>
                <a:cxn ang="0">
                  <a:pos x="T10" y="T11"/>
                </a:cxn>
                <a:cxn ang="0">
                  <a:pos x="T12" y="T13"/>
                </a:cxn>
              </a:cxnLst>
              <a:rect l="0" t="0" r="r" b="b"/>
              <a:pathLst>
                <a:path w="121" h="142">
                  <a:moveTo>
                    <a:pt x="0" y="0"/>
                  </a:moveTo>
                  <a:lnTo>
                    <a:pt x="0" y="83"/>
                  </a:lnTo>
                  <a:lnTo>
                    <a:pt x="22" y="136"/>
                  </a:lnTo>
                  <a:lnTo>
                    <a:pt x="72" y="142"/>
                  </a:lnTo>
                  <a:lnTo>
                    <a:pt x="120" y="88"/>
                  </a:lnTo>
                  <a:lnTo>
                    <a:pt x="121" y="11"/>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 name="iŝḻïḑé">
              <a:extLst>
                <a:ext uri="{FF2B5EF4-FFF2-40B4-BE49-F238E27FC236}">
                  <a16:creationId xmlns:a16="http://schemas.microsoft.com/office/drawing/2014/main" id="{30AB19D8-C5A3-F8F0-8A75-F1766A7636DF}"/>
                </a:ext>
              </a:extLst>
            </p:cNvPr>
            <p:cNvSpPr/>
            <p:nvPr/>
          </p:nvSpPr>
          <p:spPr bwMode="auto">
            <a:xfrm>
              <a:off x="6442837" y="5541709"/>
              <a:ext cx="198438" cy="228600"/>
            </a:xfrm>
            <a:custGeom>
              <a:avLst/>
              <a:gdLst>
                <a:gd name="T0" fmla="*/ 1 w 68"/>
                <a:gd name="T1" fmla="*/ 0 h 78"/>
                <a:gd name="T2" fmla="*/ 5 w 68"/>
                <a:gd name="T3" fmla="*/ 1 h 78"/>
                <a:gd name="T4" fmla="*/ 19 w 68"/>
                <a:gd name="T5" fmla="*/ 1 h 78"/>
                <a:gd name="T6" fmla="*/ 67 w 68"/>
                <a:gd name="T7" fmla="*/ 5 h 78"/>
                <a:gd name="T8" fmla="*/ 68 w 68"/>
                <a:gd name="T9" fmla="*/ 6 h 78"/>
                <a:gd name="T10" fmla="*/ 67 w 68"/>
                <a:gd name="T11" fmla="*/ 48 h 78"/>
                <a:gd name="T12" fmla="*/ 67 w 68"/>
                <a:gd name="T13" fmla="*/ 49 h 78"/>
                <a:gd name="T14" fmla="*/ 56 w 68"/>
                <a:gd name="T15" fmla="*/ 62 h 78"/>
                <a:gd name="T16" fmla="*/ 41 w 68"/>
                <a:gd name="T17" fmla="*/ 78 h 78"/>
                <a:gd name="T18" fmla="*/ 40 w 68"/>
                <a:gd name="T19" fmla="*/ 78 h 78"/>
                <a:gd name="T20" fmla="*/ 13 w 68"/>
                <a:gd name="T21" fmla="*/ 75 h 78"/>
                <a:gd name="T22" fmla="*/ 12 w 68"/>
                <a:gd name="T23" fmla="*/ 75 h 78"/>
                <a:gd name="T24" fmla="*/ 0 w 68"/>
                <a:gd name="T25" fmla="*/ 45 h 78"/>
                <a:gd name="T26" fmla="*/ 0 w 68"/>
                <a:gd name="T27" fmla="*/ 45 h 78"/>
                <a:gd name="T28" fmla="*/ 0 w 68"/>
                <a:gd name="T29" fmla="*/ 12 h 78"/>
                <a:gd name="T30" fmla="*/ 1 w 68"/>
                <a:gd name="T31" fmla="*/ 3 h 78"/>
                <a:gd name="T32" fmla="*/ 1 w 68"/>
                <a:gd name="T33" fmla="*/ 0 h 78"/>
                <a:gd name="T34" fmla="*/ 1 w 68"/>
                <a:gd name="T35" fmla="*/ 4 h 78"/>
                <a:gd name="T36" fmla="*/ 1 w 68"/>
                <a:gd name="T37" fmla="*/ 12 h 78"/>
                <a:gd name="T38" fmla="*/ 1 w 68"/>
                <a:gd name="T39" fmla="*/ 45 h 78"/>
                <a:gd name="T40" fmla="*/ 1 w 68"/>
                <a:gd name="T41" fmla="*/ 44 h 78"/>
                <a:gd name="T42" fmla="*/ 13 w 68"/>
                <a:gd name="T43" fmla="*/ 74 h 78"/>
                <a:gd name="T44" fmla="*/ 13 w 68"/>
                <a:gd name="T45" fmla="*/ 73 h 78"/>
                <a:gd name="T46" fmla="*/ 40 w 68"/>
                <a:gd name="T47" fmla="*/ 76 h 78"/>
                <a:gd name="T48" fmla="*/ 39 w 68"/>
                <a:gd name="T49" fmla="*/ 77 h 78"/>
                <a:gd name="T50" fmla="*/ 54 w 68"/>
                <a:gd name="T51" fmla="*/ 60 h 78"/>
                <a:gd name="T52" fmla="*/ 66 w 68"/>
                <a:gd name="T53" fmla="*/ 48 h 78"/>
                <a:gd name="T54" fmla="*/ 65 w 68"/>
                <a:gd name="T55" fmla="*/ 48 h 78"/>
                <a:gd name="T56" fmla="*/ 66 w 68"/>
                <a:gd name="T57" fmla="*/ 6 h 78"/>
                <a:gd name="T58" fmla="*/ 67 w 68"/>
                <a:gd name="T59" fmla="*/ 7 h 78"/>
                <a:gd name="T60" fmla="*/ 19 w 68"/>
                <a:gd name="T61" fmla="*/ 2 h 78"/>
                <a:gd name="T62" fmla="*/ 6 w 68"/>
                <a:gd name="T63" fmla="*/ 1 h 78"/>
                <a:gd name="T64" fmla="*/ 2 w 68"/>
                <a:gd name="T65" fmla="*/ 1 h 78"/>
                <a:gd name="T66" fmla="*/ 1 w 68"/>
                <a:gd name="T67" fmla="*/ 0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68" h="78">
                  <a:moveTo>
                    <a:pt x="1" y="0"/>
                  </a:moveTo>
                  <a:cubicBezTo>
                    <a:pt x="1" y="0"/>
                    <a:pt x="2" y="0"/>
                    <a:pt x="5" y="1"/>
                  </a:cubicBezTo>
                  <a:cubicBezTo>
                    <a:pt x="9" y="1"/>
                    <a:pt x="13" y="1"/>
                    <a:pt x="19" y="1"/>
                  </a:cubicBezTo>
                  <a:cubicBezTo>
                    <a:pt x="31" y="2"/>
                    <a:pt x="47" y="4"/>
                    <a:pt x="67" y="5"/>
                  </a:cubicBezTo>
                  <a:cubicBezTo>
                    <a:pt x="67" y="5"/>
                    <a:pt x="68" y="5"/>
                    <a:pt x="68" y="6"/>
                  </a:cubicBezTo>
                  <a:cubicBezTo>
                    <a:pt x="68" y="19"/>
                    <a:pt x="67" y="33"/>
                    <a:pt x="67" y="48"/>
                  </a:cubicBezTo>
                  <a:cubicBezTo>
                    <a:pt x="67" y="48"/>
                    <a:pt x="67" y="49"/>
                    <a:pt x="67" y="49"/>
                  </a:cubicBezTo>
                  <a:cubicBezTo>
                    <a:pt x="63" y="53"/>
                    <a:pt x="60" y="57"/>
                    <a:pt x="56" y="62"/>
                  </a:cubicBezTo>
                  <a:cubicBezTo>
                    <a:pt x="51" y="67"/>
                    <a:pt x="46" y="73"/>
                    <a:pt x="41" y="78"/>
                  </a:cubicBezTo>
                  <a:cubicBezTo>
                    <a:pt x="41" y="78"/>
                    <a:pt x="40" y="78"/>
                    <a:pt x="40" y="78"/>
                  </a:cubicBezTo>
                  <a:cubicBezTo>
                    <a:pt x="30" y="77"/>
                    <a:pt x="21" y="76"/>
                    <a:pt x="13" y="75"/>
                  </a:cubicBezTo>
                  <a:cubicBezTo>
                    <a:pt x="12" y="75"/>
                    <a:pt x="12" y="75"/>
                    <a:pt x="12" y="75"/>
                  </a:cubicBezTo>
                  <a:cubicBezTo>
                    <a:pt x="7" y="64"/>
                    <a:pt x="3" y="54"/>
                    <a:pt x="0" y="45"/>
                  </a:cubicBezTo>
                  <a:cubicBezTo>
                    <a:pt x="0" y="45"/>
                    <a:pt x="0" y="45"/>
                    <a:pt x="0" y="45"/>
                  </a:cubicBezTo>
                  <a:cubicBezTo>
                    <a:pt x="0" y="31"/>
                    <a:pt x="0" y="20"/>
                    <a:pt x="0" y="12"/>
                  </a:cubicBezTo>
                  <a:cubicBezTo>
                    <a:pt x="1" y="8"/>
                    <a:pt x="1" y="5"/>
                    <a:pt x="1" y="3"/>
                  </a:cubicBezTo>
                  <a:cubicBezTo>
                    <a:pt x="1" y="1"/>
                    <a:pt x="1" y="0"/>
                    <a:pt x="1" y="0"/>
                  </a:cubicBezTo>
                  <a:cubicBezTo>
                    <a:pt x="1" y="0"/>
                    <a:pt x="1" y="2"/>
                    <a:pt x="1" y="4"/>
                  </a:cubicBezTo>
                  <a:cubicBezTo>
                    <a:pt x="1" y="6"/>
                    <a:pt x="1" y="9"/>
                    <a:pt x="1" y="12"/>
                  </a:cubicBezTo>
                  <a:cubicBezTo>
                    <a:pt x="1" y="20"/>
                    <a:pt x="1" y="31"/>
                    <a:pt x="1" y="45"/>
                  </a:cubicBezTo>
                  <a:cubicBezTo>
                    <a:pt x="1" y="44"/>
                    <a:pt x="1" y="44"/>
                    <a:pt x="1" y="44"/>
                  </a:cubicBezTo>
                  <a:cubicBezTo>
                    <a:pt x="5" y="53"/>
                    <a:pt x="9" y="63"/>
                    <a:pt x="13" y="74"/>
                  </a:cubicBezTo>
                  <a:cubicBezTo>
                    <a:pt x="13" y="73"/>
                    <a:pt x="13" y="73"/>
                    <a:pt x="13" y="73"/>
                  </a:cubicBezTo>
                  <a:cubicBezTo>
                    <a:pt x="21" y="74"/>
                    <a:pt x="31" y="75"/>
                    <a:pt x="40" y="76"/>
                  </a:cubicBezTo>
                  <a:cubicBezTo>
                    <a:pt x="39" y="77"/>
                    <a:pt x="39" y="77"/>
                    <a:pt x="39" y="77"/>
                  </a:cubicBezTo>
                  <a:cubicBezTo>
                    <a:pt x="44" y="71"/>
                    <a:pt x="49" y="66"/>
                    <a:pt x="54" y="60"/>
                  </a:cubicBezTo>
                  <a:cubicBezTo>
                    <a:pt x="58" y="56"/>
                    <a:pt x="62" y="52"/>
                    <a:pt x="66" y="48"/>
                  </a:cubicBezTo>
                  <a:cubicBezTo>
                    <a:pt x="65" y="48"/>
                    <a:pt x="65" y="48"/>
                    <a:pt x="65" y="48"/>
                  </a:cubicBezTo>
                  <a:cubicBezTo>
                    <a:pt x="66" y="33"/>
                    <a:pt x="66" y="19"/>
                    <a:pt x="66" y="6"/>
                  </a:cubicBezTo>
                  <a:cubicBezTo>
                    <a:pt x="67" y="7"/>
                    <a:pt x="67" y="7"/>
                    <a:pt x="67" y="7"/>
                  </a:cubicBezTo>
                  <a:cubicBezTo>
                    <a:pt x="47" y="5"/>
                    <a:pt x="31" y="3"/>
                    <a:pt x="19" y="2"/>
                  </a:cubicBezTo>
                  <a:cubicBezTo>
                    <a:pt x="14" y="2"/>
                    <a:pt x="9" y="1"/>
                    <a:pt x="6" y="1"/>
                  </a:cubicBezTo>
                  <a:cubicBezTo>
                    <a:pt x="4" y="1"/>
                    <a:pt x="3" y="1"/>
                    <a:pt x="2" y="1"/>
                  </a:cubicBezTo>
                  <a:cubicBezTo>
                    <a:pt x="1" y="0"/>
                    <a:pt x="1" y="0"/>
                    <a:pt x="1" y="0"/>
                  </a:cubicBezTo>
                  <a:close/>
                </a:path>
              </a:pathLst>
            </a:custGeom>
            <a:solidFill>
              <a:srgbClr val="17171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 name="iṣḷiḋe">
              <a:extLst>
                <a:ext uri="{FF2B5EF4-FFF2-40B4-BE49-F238E27FC236}">
                  <a16:creationId xmlns:a16="http://schemas.microsoft.com/office/drawing/2014/main" id="{10A9FEE8-BDE3-6EE5-FC73-CA388EB517A0}"/>
                </a:ext>
              </a:extLst>
            </p:cNvPr>
            <p:cNvSpPr/>
            <p:nvPr/>
          </p:nvSpPr>
          <p:spPr bwMode="auto">
            <a:xfrm>
              <a:off x="6103112" y="5643309"/>
              <a:ext cx="569913" cy="263525"/>
            </a:xfrm>
            <a:custGeom>
              <a:avLst/>
              <a:gdLst>
                <a:gd name="T0" fmla="*/ 194 w 195"/>
                <a:gd name="T1" fmla="*/ 90 h 90"/>
                <a:gd name="T2" fmla="*/ 192 w 195"/>
                <a:gd name="T3" fmla="*/ 20 h 90"/>
                <a:gd name="T4" fmla="*/ 188 w 195"/>
                <a:gd name="T5" fmla="*/ 6 h 90"/>
                <a:gd name="T6" fmla="*/ 175 w 195"/>
                <a:gd name="T7" fmla="*/ 8 h 90"/>
                <a:gd name="T8" fmla="*/ 166 w 195"/>
                <a:gd name="T9" fmla="*/ 17 h 90"/>
                <a:gd name="T10" fmla="*/ 136 w 195"/>
                <a:gd name="T11" fmla="*/ 23 h 90"/>
                <a:gd name="T12" fmla="*/ 116 w 195"/>
                <a:gd name="T13" fmla="*/ 0 h 90"/>
                <a:gd name="T14" fmla="*/ 22 w 195"/>
                <a:gd name="T15" fmla="*/ 55 h 90"/>
                <a:gd name="T16" fmla="*/ 5 w 195"/>
                <a:gd name="T17" fmla="*/ 69 h 90"/>
                <a:gd name="T18" fmla="*/ 5 w 195"/>
                <a:gd name="T19" fmla="*/ 90 h 90"/>
                <a:gd name="T20" fmla="*/ 194 w 195"/>
                <a:gd name="T21" fmla="*/ 9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5" h="90">
                  <a:moveTo>
                    <a:pt x="194" y="90"/>
                  </a:moveTo>
                  <a:cubicBezTo>
                    <a:pt x="195" y="63"/>
                    <a:pt x="191" y="47"/>
                    <a:pt x="192" y="20"/>
                  </a:cubicBezTo>
                  <a:cubicBezTo>
                    <a:pt x="192" y="15"/>
                    <a:pt x="192" y="9"/>
                    <a:pt x="188" y="6"/>
                  </a:cubicBezTo>
                  <a:cubicBezTo>
                    <a:pt x="184" y="4"/>
                    <a:pt x="179" y="5"/>
                    <a:pt x="175" y="8"/>
                  </a:cubicBezTo>
                  <a:cubicBezTo>
                    <a:pt x="172" y="10"/>
                    <a:pt x="169" y="14"/>
                    <a:pt x="166" y="17"/>
                  </a:cubicBezTo>
                  <a:cubicBezTo>
                    <a:pt x="158" y="24"/>
                    <a:pt x="146" y="27"/>
                    <a:pt x="136" y="23"/>
                  </a:cubicBezTo>
                  <a:cubicBezTo>
                    <a:pt x="126" y="20"/>
                    <a:pt x="118" y="11"/>
                    <a:pt x="116" y="0"/>
                  </a:cubicBezTo>
                  <a:cubicBezTo>
                    <a:pt x="85" y="19"/>
                    <a:pt x="54" y="37"/>
                    <a:pt x="22" y="55"/>
                  </a:cubicBezTo>
                  <a:cubicBezTo>
                    <a:pt x="16" y="59"/>
                    <a:pt x="9" y="63"/>
                    <a:pt x="5" y="69"/>
                  </a:cubicBezTo>
                  <a:cubicBezTo>
                    <a:pt x="1" y="75"/>
                    <a:pt x="0" y="84"/>
                    <a:pt x="5" y="90"/>
                  </a:cubicBezTo>
                  <a:lnTo>
                    <a:pt x="194" y="90"/>
                  </a:lnTo>
                  <a:close/>
                </a:path>
              </a:pathLst>
            </a:custGeom>
            <a:solidFill>
              <a:srgbClr val="17171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4" name="íŝľiḑe">
              <a:extLst>
                <a:ext uri="{FF2B5EF4-FFF2-40B4-BE49-F238E27FC236}">
                  <a16:creationId xmlns:a16="http://schemas.microsoft.com/office/drawing/2014/main" id="{3E859978-323F-4242-63E6-AC17F9513546}"/>
                </a:ext>
              </a:extLst>
            </p:cNvPr>
            <p:cNvSpPr/>
            <p:nvPr/>
          </p:nvSpPr>
          <p:spPr bwMode="auto">
            <a:xfrm>
              <a:off x="6107875" y="5860797"/>
              <a:ext cx="565150" cy="42863"/>
            </a:xfrm>
            <a:custGeom>
              <a:avLst/>
              <a:gdLst>
                <a:gd name="T0" fmla="*/ 187 w 193"/>
                <a:gd name="T1" fmla="*/ 2 h 15"/>
                <a:gd name="T2" fmla="*/ 1 w 193"/>
                <a:gd name="T3" fmla="*/ 0 h 15"/>
                <a:gd name="T4" fmla="*/ 3 w 193"/>
                <a:gd name="T5" fmla="*/ 14 h 15"/>
                <a:gd name="T6" fmla="*/ 193 w 193"/>
                <a:gd name="T7" fmla="*/ 15 h 15"/>
                <a:gd name="T8" fmla="*/ 193 w 193"/>
                <a:gd name="T9" fmla="*/ 2 h 15"/>
                <a:gd name="T10" fmla="*/ 187 w 193"/>
                <a:gd name="T11" fmla="*/ 2 h 15"/>
              </a:gdLst>
              <a:ahLst/>
              <a:cxnLst>
                <a:cxn ang="0">
                  <a:pos x="T0" y="T1"/>
                </a:cxn>
                <a:cxn ang="0">
                  <a:pos x="T2" y="T3"/>
                </a:cxn>
                <a:cxn ang="0">
                  <a:pos x="T4" y="T5"/>
                </a:cxn>
                <a:cxn ang="0">
                  <a:pos x="T6" y="T7"/>
                </a:cxn>
                <a:cxn ang="0">
                  <a:pos x="T8" y="T9"/>
                </a:cxn>
                <a:cxn ang="0">
                  <a:pos x="T10" y="T11"/>
                </a:cxn>
              </a:cxnLst>
              <a:rect l="0" t="0" r="r" b="b"/>
              <a:pathLst>
                <a:path w="193" h="15">
                  <a:moveTo>
                    <a:pt x="187" y="2"/>
                  </a:moveTo>
                  <a:cubicBezTo>
                    <a:pt x="125" y="1"/>
                    <a:pt x="63" y="1"/>
                    <a:pt x="1" y="0"/>
                  </a:cubicBezTo>
                  <a:cubicBezTo>
                    <a:pt x="0" y="5"/>
                    <a:pt x="0" y="11"/>
                    <a:pt x="3" y="14"/>
                  </a:cubicBezTo>
                  <a:cubicBezTo>
                    <a:pt x="193" y="15"/>
                    <a:pt x="193" y="15"/>
                    <a:pt x="193" y="15"/>
                  </a:cubicBezTo>
                  <a:cubicBezTo>
                    <a:pt x="193" y="10"/>
                    <a:pt x="193" y="6"/>
                    <a:pt x="193" y="2"/>
                  </a:cubicBezTo>
                  <a:lnTo>
                    <a:pt x="187" y="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5" name="iṧḷídè">
              <a:extLst>
                <a:ext uri="{FF2B5EF4-FFF2-40B4-BE49-F238E27FC236}">
                  <a16:creationId xmlns:a16="http://schemas.microsoft.com/office/drawing/2014/main" id="{A9FA6CC0-007D-311E-5115-DF1D0D02CD9D}"/>
                </a:ext>
              </a:extLst>
            </p:cNvPr>
            <p:cNvSpPr/>
            <p:nvPr/>
          </p:nvSpPr>
          <p:spPr bwMode="auto">
            <a:xfrm>
              <a:off x="6106287" y="5857622"/>
              <a:ext cx="566738" cy="49213"/>
            </a:xfrm>
            <a:custGeom>
              <a:avLst/>
              <a:gdLst>
                <a:gd name="T0" fmla="*/ 188 w 194"/>
                <a:gd name="T1" fmla="*/ 3 h 17"/>
                <a:gd name="T2" fmla="*/ 190 w 194"/>
                <a:gd name="T3" fmla="*/ 3 h 17"/>
                <a:gd name="T4" fmla="*/ 194 w 194"/>
                <a:gd name="T5" fmla="*/ 3 h 17"/>
                <a:gd name="T6" fmla="*/ 194 w 194"/>
                <a:gd name="T7" fmla="*/ 3 h 17"/>
                <a:gd name="T8" fmla="*/ 194 w 194"/>
                <a:gd name="T9" fmla="*/ 3 h 17"/>
                <a:gd name="T10" fmla="*/ 194 w 194"/>
                <a:gd name="T11" fmla="*/ 16 h 17"/>
                <a:gd name="T12" fmla="*/ 194 w 194"/>
                <a:gd name="T13" fmla="*/ 16 h 17"/>
                <a:gd name="T14" fmla="*/ 194 w 194"/>
                <a:gd name="T15" fmla="*/ 16 h 17"/>
                <a:gd name="T16" fmla="*/ 194 w 194"/>
                <a:gd name="T17" fmla="*/ 16 h 17"/>
                <a:gd name="T18" fmla="*/ 7 w 194"/>
                <a:gd name="T19" fmla="*/ 17 h 17"/>
                <a:gd name="T20" fmla="*/ 4 w 194"/>
                <a:gd name="T21" fmla="*/ 17 h 17"/>
                <a:gd name="T22" fmla="*/ 4 w 194"/>
                <a:gd name="T23" fmla="*/ 16 h 17"/>
                <a:gd name="T24" fmla="*/ 1 w 194"/>
                <a:gd name="T25" fmla="*/ 1 h 17"/>
                <a:gd name="T26" fmla="*/ 2 w 194"/>
                <a:gd name="T27" fmla="*/ 0 h 17"/>
                <a:gd name="T28" fmla="*/ 134 w 194"/>
                <a:gd name="T29" fmla="*/ 2 h 17"/>
                <a:gd name="T30" fmla="*/ 174 w 194"/>
                <a:gd name="T31" fmla="*/ 2 h 17"/>
                <a:gd name="T32" fmla="*/ 185 w 194"/>
                <a:gd name="T33" fmla="*/ 2 h 17"/>
                <a:gd name="T34" fmla="*/ 187 w 194"/>
                <a:gd name="T35" fmla="*/ 3 h 17"/>
                <a:gd name="T36" fmla="*/ 188 w 194"/>
                <a:gd name="T37" fmla="*/ 3 h 17"/>
                <a:gd name="T38" fmla="*/ 187 w 194"/>
                <a:gd name="T39" fmla="*/ 3 h 17"/>
                <a:gd name="T40" fmla="*/ 185 w 194"/>
                <a:gd name="T41" fmla="*/ 3 h 17"/>
                <a:gd name="T42" fmla="*/ 174 w 194"/>
                <a:gd name="T43" fmla="*/ 3 h 17"/>
                <a:gd name="T44" fmla="*/ 134 w 194"/>
                <a:gd name="T45" fmla="*/ 3 h 17"/>
                <a:gd name="T46" fmla="*/ 2 w 194"/>
                <a:gd name="T47" fmla="*/ 3 h 17"/>
                <a:gd name="T48" fmla="*/ 3 w 194"/>
                <a:gd name="T49" fmla="*/ 2 h 17"/>
                <a:gd name="T50" fmla="*/ 5 w 194"/>
                <a:gd name="T51" fmla="*/ 15 h 17"/>
                <a:gd name="T52" fmla="*/ 4 w 194"/>
                <a:gd name="T53" fmla="*/ 14 h 17"/>
                <a:gd name="T54" fmla="*/ 8 w 194"/>
                <a:gd name="T55" fmla="*/ 14 h 17"/>
                <a:gd name="T56" fmla="*/ 194 w 194"/>
                <a:gd name="T57" fmla="*/ 15 h 17"/>
                <a:gd name="T58" fmla="*/ 193 w 194"/>
                <a:gd name="T59" fmla="*/ 16 h 17"/>
                <a:gd name="T60" fmla="*/ 193 w 194"/>
                <a:gd name="T61" fmla="*/ 3 h 17"/>
                <a:gd name="T62" fmla="*/ 194 w 194"/>
                <a:gd name="T63" fmla="*/ 3 h 17"/>
                <a:gd name="T64" fmla="*/ 190 w 194"/>
                <a:gd name="T65" fmla="*/ 3 h 17"/>
                <a:gd name="T66" fmla="*/ 188 w 194"/>
                <a:gd name="T67" fmla="*/ 3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94" h="17">
                  <a:moveTo>
                    <a:pt x="188" y="3"/>
                  </a:moveTo>
                  <a:cubicBezTo>
                    <a:pt x="188" y="3"/>
                    <a:pt x="189" y="3"/>
                    <a:pt x="190" y="3"/>
                  </a:cubicBezTo>
                  <a:cubicBezTo>
                    <a:pt x="191" y="3"/>
                    <a:pt x="192" y="3"/>
                    <a:pt x="194" y="3"/>
                  </a:cubicBezTo>
                  <a:cubicBezTo>
                    <a:pt x="194" y="3"/>
                    <a:pt x="194" y="3"/>
                    <a:pt x="194" y="3"/>
                  </a:cubicBezTo>
                  <a:cubicBezTo>
                    <a:pt x="194" y="3"/>
                    <a:pt x="194" y="3"/>
                    <a:pt x="194" y="3"/>
                  </a:cubicBezTo>
                  <a:cubicBezTo>
                    <a:pt x="194" y="6"/>
                    <a:pt x="194" y="10"/>
                    <a:pt x="194" y="16"/>
                  </a:cubicBezTo>
                  <a:cubicBezTo>
                    <a:pt x="194" y="16"/>
                    <a:pt x="194" y="16"/>
                    <a:pt x="194" y="16"/>
                  </a:cubicBezTo>
                  <a:cubicBezTo>
                    <a:pt x="194" y="16"/>
                    <a:pt x="194" y="16"/>
                    <a:pt x="194" y="16"/>
                  </a:cubicBezTo>
                  <a:cubicBezTo>
                    <a:pt x="194" y="16"/>
                    <a:pt x="194" y="16"/>
                    <a:pt x="194" y="16"/>
                  </a:cubicBezTo>
                  <a:cubicBezTo>
                    <a:pt x="162" y="17"/>
                    <a:pt x="90" y="17"/>
                    <a:pt x="7" y="17"/>
                  </a:cubicBezTo>
                  <a:cubicBezTo>
                    <a:pt x="4" y="17"/>
                    <a:pt x="4" y="17"/>
                    <a:pt x="4" y="17"/>
                  </a:cubicBezTo>
                  <a:cubicBezTo>
                    <a:pt x="4" y="17"/>
                    <a:pt x="4" y="16"/>
                    <a:pt x="4" y="16"/>
                  </a:cubicBezTo>
                  <a:cubicBezTo>
                    <a:pt x="0" y="12"/>
                    <a:pt x="0" y="6"/>
                    <a:pt x="1" y="1"/>
                  </a:cubicBezTo>
                  <a:cubicBezTo>
                    <a:pt x="1" y="1"/>
                    <a:pt x="1" y="0"/>
                    <a:pt x="2" y="0"/>
                  </a:cubicBezTo>
                  <a:cubicBezTo>
                    <a:pt x="54" y="1"/>
                    <a:pt x="101" y="1"/>
                    <a:pt x="134" y="2"/>
                  </a:cubicBezTo>
                  <a:cubicBezTo>
                    <a:pt x="151" y="2"/>
                    <a:pt x="164" y="2"/>
                    <a:pt x="174" y="2"/>
                  </a:cubicBezTo>
                  <a:cubicBezTo>
                    <a:pt x="178" y="2"/>
                    <a:pt x="182" y="2"/>
                    <a:pt x="185" y="2"/>
                  </a:cubicBezTo>
                  <a:cubicBezTo>
                    <a:pt x="186" y="3"/>
                    <a:pt x="187" y="3"/>
                    <a:pt x="187" y="3"/>
                  </a:cubicBezTo>
                  <a:cubicBezTo>
                    <a:pt x="188" y="3"/>
                    <a:pt x="188" y="3"/>
                    <a:pt x="188" y="3"/>
                  </a:cubicBezTo>
                  <a:cubicBezTo>
                    <a:pt x="188" y="3"/>
                    <a:pt x="188" y="3"/>
                    <a:pt x="187" y="3"/>
                  </a:cubicBezTo>
                  <a:cubicBezTo>
                    <a:pt x="187" y="3"/>
                    <a:pt x="186" y="3"/>
                    <a:pt x="185" y="3"/>
                  </a:cubicBezTo>
                  <a:cubicBezTo>
                    <a:pt x="182" y="3"/>
                    <a:pt x="178" y="3"/>
                    <a:pt x="174" y="3"/>
                  </a:cubicBezTo>
                  <a:cubicBezTo>
                    <a:pt x="164" y="3"/>
                    <a:pt x="151" y="3"/>
                    <a:pt x="134" y="3"/>
                  </a:cubicBezTo>
                  <a:cubicBezTo>
                    <a:pt x="101" y="3"/>
                    <a:pt x="54" y="3"/>
                    <a:pt x="2" y="3"/>
                  </a:cubicBezTo>
                  <a:cubicBezTo>
                    <a:pt x="3" y="2"/>
                    <a:pt x="3" y="2"/>
                    <a:pt x="3" y="2"/>
                  </a:cubicBezTo>
                  <a:cubicBezTo>
                    <a:pt x="2" y="6"/>
                    <a:pt x="2" y="11"/>
                    <a:pt x="5" y="15"/>
                  </a:cubicBezTo>
                  <a:cubicBezTo>
                    <a:pt x="4" y="14"/>
                    <a:pt x="4" y="14"/>
                    <a:pt x="4" y="14"/>
                  </a:cubicBezTo>
                  <a:cubicBezTo>
                    <a:pt x="8" y="14"/>
                    <a:pt x="8" y="14"/>
                    <a:pt x="8" y="14"/>
                  </a:cubicBezTo>
                  <a:cubicBezTo>
                    <a:pt x="90" y="15"/>
                    <a:pt x="162" y="15"/>
                    <a:pt x="194" y="15"/>
                  </a:cubicBezTo>
                  <a:cubicBezTo>
                    <a:pt x="193" y="16"/>
                    <a:pt x="193" y="16"/>
                    <a:pt x="193" y="16"/>
                  </a:cubicBezTo>
                  <a:cubicBezTo>
                    <a:pt x="193" y="10"/>
                    <a:pt x="193" y="6"/>
                    <a:pt x="193" y="3"/>
                  </a:cubicBezTo>
                  <a:cubicBezTo>
                    <a:pt x="194" y="3"/>
                    <a:pt x="194" y="3"/>
                    <a:pt x="194" y="3"/>
                  </a:cubicBezTo>
                  <a:cubicBezTo>
                    <a:pt x="192" y="3"/>
                    <a:pt x="191" y="3"/>
                    <a:pt x="190" y="3"/>
                  </a:cubicBezTo>
                  <a:cubicBezTo>
                    <a:pt x="189" y="3"/>
                    <a:pt x="188" y="3"/>
                    <a:pt x="188" y="3"/>
                  </a:cubicBezTo>
                  <a:close/>
                </a:path>
              </a:pathLst>
            </a:custGeom>
            <a:solidFill>
              <a:srgbClr val="17171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6" name="ísḻîḋe">
              <a:extLst>
                <a:ext uri="{FF2B5EF4-FFF2-40B4-BE49-F238E27FC236}">
                  <a16:creationId xmlns:a16="http://schemas.microsoft.com/office/drawing/2014/main" id="{7F0F21D7-93DE-2495-24A4-F356231F41EF}"/>
                </a:ext>
              </a:extLst>
            </p:cNvPr>
            <p:cNvSpPr/>
            <p:nvPr/>
          </p:nvSpPr>
          <p:spPr bwMode="auto">
            <a:xfrm>
              <a:off x="6703187" y="2769934"/>
              <a:ext cx="76200" cy="84138"/>
            </a:xfrm>
            <a:custGeom>
              <a:avLst/>
              <a:gdLst>
                <a:gd name="T0" fmla="*/ 2 w 26"/>
                <a:gd name="T1" fmla="*/ 15 h 29"/>
                <a:gd name="T2" fmla="*/ 8 w 26"/>
                <a:gd name="T3" fmla="*/ 29 h 29"/>
                <a:gd name="T4" fmla="*/ 23 w 26"/>
                <a:gd name="T5" fmla="*/ 28 h 29"/>
                <a:gd name="T6" fmla="*/ 26 w 26"/>
                <a:gd name="T7" fmla="*/ 13 h 29"/>
                <a:gd name="T8" fmla="*/ 17 w 26"/>
                <a:gd name="T9" fmla="*/ 0 h 29"/>
                <a:gd name="T10" fmla="*/ 8 w 26"/>
                <a:gd name="T11" fmla="*/ 2 h 29"/>
                <a:gd name="T12" fmla="*/ 2 w 26"/>
                <a:gd name="T13" fmla="*/ 15 h 29"/>
              </a:gdLst>
              <a:ahLst/>
              <a:cxnLst>
                <a:cxn ang="0">
                  <a:pos x="T0" y="T1"/>
                </a:cxn>
                <a:cxn ang="0">
                  <a:pos x="T2" y="T3"/>
                </a:cxn>
                <a:cxn ang="0">
                  <a:pos x="T4" y="T5"/>
                </a:cxn>
                <a:cxn ang="0">
                  <a:pos x="T6" y="T7"/>
                </a:cxn>
                <a:cxn ang="0">
                  <a:pos x="T8" y="T9"/>
                </a:cxn>
                <a:cxn ang="0">
                  <a:pos x="T10" y="T11"/>
                </a:cxn>
                <a:cxn ang="0">
                  <a:pos x="T12" y="T13"/>
                </a:cxn>
              </a:cxnLst>
              <a:rect l="0" t="0" r="r" b="b"/>
              <a:pathLst>
                <a:path w="26" h="29">
                  <a:moveTo>
                    <a:pt x="2" y="15"/>
                  </a:moveTo>
                  <a:cubicBezTo>
                    <a:pt x="0" y="15"/>
                    <a:pt x="8" y="29"/>
                    <a:pt x="8" y="29"/>
                  </a:cubicBezTo>
                  <a:cubicBezTo>
                    <a:pt x="23" y="28"/>
                    <a:pt x="23" y="28"/>
                    <a:pt x="23" y="28"/>
                  </a:cubicBezTo>
                  <a:cubicBezTo>
                    <a:pt x="26" y="13"/>
                    <a:pt x="26" y="13"/>
                    <a:pt x="26" y="13"/>
                  </a:cubicBezTo>
                  <a:cubicBezTo>
                    <a:pt x="17" y="0"/>
                    <a:pt x="17" y="0"/>
                    <a:pt x="17" y="0"/>
                  </a:cubicBezTo>
                  <a:cubicBezTo>
                    <a:pt x="8" y="2"/>
                    <a:pt x="8" y="2"/>
                    <a:pt x="8" y="2"/>
                  </a:cubicBezTo>
                  <a:lnTo>
                    <a:pt x="2" y="15"/>
                  </a:lnTo>
                  <a:close/>
                </a:path>
              </a:pathLst>
            </a:custGeom>
            <a:solidFill>
              <a:srgbClr val="EEB4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7" name="iśḻiḑe">
              <a:extLst>
                <a:ext uri="{FF2B5EF4-FFF2-40B4-BE49-F238E27FC236}">
                  <a16:creationId xmlns:a16="http://schemas.microsoft.com/office/drawing/2014/main" id="{8910D959-CA00-2531-D20A-83589C283554}"/>
                </a:ext>
              </a:extLst>
            </p:cNvPr>
            <p:cNvSpPr/>
            <p:nvPr/>
          </p:nvSpPr>
          <p:spPr bwMode="auto">
            <a:xfrm>
              <a:off x="6911150" y="5541709"/>
              <a:ext cx="193675" cy="225425"/>
            </a:xfrm>
            <a:custGeom>
              <a:avLst/>
              <a:gdLst>
                <a:gd name="T0" fmla="*/ 0 w 122"/>
                <a:gd name="T1" fmla="*/ 0 h 142"/>
                <a:gd name="T2" fmla="*/ 0 w 122"/>
                <a:gd name="T3" fmla="*/ 83 h 142"/>
                <a:gd name="T4" fmla="*/ 22 w 122"/>
                <a:gd name="T5" fmla="*/ 136 h 142"/>
                <a:gd name="T6" fmla="*/ 72 w 122"/>
                <a:gd name="T7" fmla="*/ 142 h 142"/>
                <a:gd name="T8" fmla="*/ 120 w 122"/>
                <a:gd name="T9" fmla="*/ 88 h 142"/>
                <a:gd name="T10" fmla="*/ 122 w 122"/>
                <a:gd name="T11" fmla="*/ 11 h 142"/>
                <a:gd name="T12" fmla="*/ 0 w 122"/>
                <a:gd name="T13" fmla="*/ 0 h 142"/>
              </a:gdLst>
              <a:ahLst/>
              <a:cxnLst>
                <a:cxn ang="0">
                  <a:pos x="T0" y="T1"/>
                </a:cxn>
                <a:cxn ang="0">
                  <a:pos x="T2" y="T3"/>
                </a:cxn>
                <a:cxn ang="0">
                  <a:pos x="T4" y="T5"/>
                </a:cxn>
                <a:cxn ang="0">
                  <a:pos x="T6" y="T7"/>
                </a:cxn>
                <a:cxn ang="0">
                  <a:pos x="T8" y="T9"/>
                </a:cxn>
                <a:cxn ang="0">
                  <a:pos x="T10" y="T11"/>
                </a:cxn>
                <a:cxn ang="0">
                  <a:pos x="T12" y="T13"/>
                </a:cxn>
              </a:cxnLst>
              <a:rect l="0" t="0" r="r" b="b"/>
              <a:pathLst>
                <a:path w="122" h="142">
                  <a:moveTo>
                    <a:pt x="0" y="0"/>
                  </a:moveTo>
                  <a:lnTo>
                    <a:pt x="0" y="83"/>
                  </a:lnTo>
                  <a:lnTo>
                    <a:pt x="22" y="136"/>
                  </a:lnTo>
                  <a:lnTo>
                    <a:pt x="72" y="142"/>
                  </a:lnTo>
                  <a:lnTo>
                    <a:pt x="120" y="88"/>
                  </a:lnTo>
                  <a:lnTo>
                    <a:pt x="122" y="11"/>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8" name="îṩlîḑé">
              <a:extLst>
                <a:ext uri="{FF2B5EF4-FFF2-40B4-BE49-F238E27FC236}">
                  <a16:creationId xmlns:a16="http://schemas.microsoft.com/office/drawing/2014/main" id="{08D84220-D18F-1D83-C954-B1CBD61A2904}"/>
                </a:ext>
              </a:extLst>
            </p:cNvPr>
            <p:cNvSpPr/>
            <p:nvPr/>
          </p:nvSpPr>
          <p:spPr bwMode="auto">
            <a:xfrm>
              <a:off x="6907975" y="5541709"/>
              <a:ext cx="200025" cy="228600"/>
            </a:xfrm>
            <a:custGeom>
              <a:avLst/>
              <a:gdLst>
                <a:gd name="T0" fmla="*/ 1 w 68"/>
                <a:gd name="T1" fmla="*/ 0 h 78"/>
                <a:gd name="T2" fmla="*/ 5 w 68"/>
                <a:gd name="T3" fmla="*/ 1 h 78"/>
                <a:gd name="T4" fmla="*/ 19 w 68"/>
                <a:gd name="T5" fmla="*/ 1 h 78"/>
                <a:gd name="T6" fmla="*/ 67 w 68"/>
                <a:gd name="T7" fmla="*/ 5 h 78"/>
                <a:gd name="T8" fmla="*/ 68 w 68"/>
                <a:gd name="T9" fmla="*/ 6 h 78"/>
                <a:gd name="T10" fmla="*/ 67 w 68"/>
                <a:gd name="T11" fmla="*/ 48 h 78"/>
                <a:gd name="T12" fmla="*/ 67 w 68"/>
                <a:gd name="T13" fmla="*/ 49 h 78"/>
                <a:gd name="T14" fmla="*/ 55 w 68"/>
                <a:gd name="T15" fmla="*/ 62 h 78"/>
                <a:gd name="T16" fmla="*/ 41 w 68"/>
                <a:gd name="T17" fmla="*/ 78 h 78"/>
                <a:gd name="T18" fmla="*/ 40 w 68"/>
                <a:gd name="T19" fmla="*/ 78 h 78"/>
                <a:gd name="T20" fmla="*/ 12 w 68"/>
                <a:gd name="T21" fmla="*/ 75 h 78"/>
                <a:gd name="T22" fmla="*/ 12 w 68"/>
                <a:gd name="T23" fmla="*/ 75 h 78"/>
                <a:gd name="T24" fmla="*/ 0 w 68"/>
                <a:gd name="T25" fmla="*/ 45 h 78"/>
                <a:gd name="T26" fmla="*/ 0 w 68"/>
                <a:gd name="T27" fmla="*/ 45 h 78"/>
                <a:gd name="T28" fmla="*/ 0 w 68"/>
                <a:gd name="T29" fmla="*/ 12 h 78"/>
                <a:gd name="T30" fmla="*/ 1 w 68"/>
                <a:gd name="T31" fmla="*/ 3 h 78"/>
                <a:gd name="T32" fmla="*/ 1 w 68"/>
                <a:gd name="T33" fmla="*/ 0 h 78"/>
                <a:gd name="T34" fmla="*/ 1 w 68"/>
                <a:gd name="T35" fmla="*/ 4 h 78"/>
                <a:gd name="T36" fmla="*/ 1 w 68"/>
                <a:gd name="T37" fmla="*/ 12 h 78"/>
                <a:gd name="T38" fmla="*/ 1 w 68"/>
                <a:gd name="T39" fmla="*/ 45 h 78"/>
                <a:gd name="T40" fmla="*/ 1 w 68"/>
                <a:gd name="T41" fmla="*/ 44 h 78"/>
                <a:gd name="T42" fmla="*/ 13 w 68"/>
                <a:gd name="T43" fmla="*/ 74 h 78"/>
                <a:gd name="T44" fmla="*/ 13 w 68"/>
                <a:gd name="T45" fmla="*/ 73 h 78"/>
                <a:gd name="T46" fmla="*/ 40 w 68"/>
                <a:gd name="T47" fmla="*/ 76 h 78"/>
                <a:gd name="T48" fmla="*/ 39 w 68"/>
                <a:gd name="T49" fmla="*/ 77 h 78"/>
                <a:gd name="T50" fmla="*/ 54 w 68"/>
                <a:gd name="T51" fmla="*/ 60 h 78"/>
                <a:gd name="T52" fmla="*/ 66 w 68"/>
                <a:gd name="T53" fmla="*/ 48 h 78"/>
                <a:gd name="T54" fmla="*/ 65 w 68"/>
                <a:gd name="T55" fmla="*/ 48 h 78"/>
                <a:gd name="T56" fmla="*/ 66 w 68"/>
                <a:gd name="T57" fmla="*/ 6 h 78"/>
                <a:gd name="T58" fmla="*/ 67 w 68"/>
                <a:gd name="T59" fmla="*/ 7 h 78"/>
                <a:gd name="T60" fmla="*/ 19 w 68"/>
                <a:gd name="T61" fmla="*/ 2 h 78"/>
                <a:gd name="T62" fmla="*/ 6 w 68"/>
                <a:gd name="T63" fmla="*/ 1 h 78"/>
                <a:gd name="T64" fmla="*/ 2 w 68"/>
                <a:gd name="T65" fmla="*/ 1 h 78"/>
                <a:gd name="T66" fmla="*/ 1 w 68"/>
                <a:gd name="T67" fmla="*/ 0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68" h="78">
                  <a:moveTo>
                    <a:pt x="1" y="0"/>
                  </a:moveTo>
                  <a:cubicBezTo>
                    <a:pt x="1" y="0"/>
                    <a:pt x="2" y="0"/>
                    <a:pt x="5" y="1"/>
                  </a:cubicBezTo>
                  <a:cubicBezTo>
                    <a:pt x="9" y="1"/>
                    <a:pt x="13" y="1"/>
                    <a:pt x="19" y="1"/>
                  </a:cubicBezTo>
                  <a:cubicBezTo>
                    <a:pt x="31" y="2"/>
                    <a:pt x="47" y="4"/>
                    <a:pt x="67" y="5"/>
                  </a:cubicBezTo>
                  <a:cubicBezTo>
                    <a:pt x="67" y="5"/>
                    <a:pt x="68" y="5"/>
                    <a:pt x="68" y="6"/>
                  </a:cubicBezTo>
                  <a:cubicBezTo>
                    <a:pt x="67" y="19"/>
                    <a:pt x="67" y="33"/>
                    <a:pt x="67" y="48"/>
                  </a:cubicBezTo>
                  <a:cubicBezTo>
                    <a:pt x="67" y="48"/>
                    <a:pt x="67" y="49"/>
                    <a:pt x="67" y="49"/>
                  </a:cubicBezTo>
                  <a:cubicBezTo>
                    <a:pt x="63" y="53"/>
                    <a:pt x="59" y="57"/>
                    <a:pt x="55" y="62"/>
                  </a:cubicBezTo>
                  <a:cubicBezTo>
                    <a:pt x="51" y="67"/>
                    <a:pt x="46" y="73"/>
                    <a:pt x="41" y="78"/>
                  </a:cubicBezTo>
                  <a:cubicBezTo>
                    <a:pt x="41" y="78"/>
                    <a:pt x="40" y="78"/>
                    <a:pt x="40" y="78"/>
                  </a:cubicBezTo>
                  <a:cubicBezTo>
                    <a:pt x="30" y="77"/>
                    <a:pt x="21" y="76"/>
                    <a:pt x="12" y="75"/>
                  </a:cubicBezTo>
                  <a:cubicBezTo>
                    <a:pt x="12" y="75"/>
                    <a:pt x="12" y="75"/>
                    <a:pt x="12" y="75"/>
                  </a:cubicBezTo>
                  <a:cubicBezTo>
                    <a:pt x="7" y="64"/>
                    <a:pt x="3" y="54"/>
                    <a:pt x="0" y="45"/>
                  </a:cubicBezTo>
                  <a:cubicBezTo>
                    <a:pt x="0" y="45"/>
                    <a:pt x="0" y="45"/>
                    <a:pt x="0" y="45"/>
                  </a:cubicBezTo>
                  <a:cubicBezTo>
                    <a:pt x="0" y="31"/>
                    <a:pt x="0" y="20"/>
                    <a:pt x="0" y="12"/>
                  </a:cubicBezTo>
                  <a:cubicBezTo>
                    <a:pt x="1" y="8"/>
                    <a:pt x="1" y="5"/>
                    <a:pt x="1" y="3"/>
                  </a:cubicBezTo>
                  <a:cubicBezTo>
                    <a:pt x="1" y="1"/>
                    <a:pt x="1" y="0"/>
                    <a:pt x="1" y="0"/>
                  </a:cubicBezTo>
                  <a:cubicBezTo>
                    <a:pt x="1" y="0"/>
                    <a:pt x="1" y="2"/>
                    <a:pt x="1" y="4"/>
                  </a:cubicBezTo>
                  <a:cubicBezTo>
                    <a:pt x="1" y="6"/>
                    <a:pt x="1" y="9"/>
                    <a:pt x="1" y="12"/>
                  </a:cubicBezTo>
                  <a:cubicBezTo>
                    <a:pt x="1" y="20"/>
                    <a:pt x="1" y="31"/>
                    <a:pt x="1" y="45"/>
                  </a:cubicBezTo>
                  <a:cubicBezTo>
                    <a:pt x="1" y="44"/>
                    <a:pt x="1" y="44"/>
                    <a:pt x="1" y="44"/>
                  </a:cubicBezTo>
                  <a:cubicBezTo>
                    <a:pt x="5" y="53"/>
                    <a:pt x="9" y="63"/>
                    <a:pt x="13" y="74"/>
                  </a:cubicBezTo>
                  <a:cubicBezTo>
                    <a:pt x="13" y="73"/>
                    <a:pt x="13" y="73"/>
                    <a:pt x="13" y="73"/>
                  </a:cubicBezTo>
                  <a:cubicBezTo>
                    <a:pt x="21" y="74"/>
                    <a:pt x="31" y="75"/>
                    <a:pt x="40" y="76"/>
                  </a:cubicBezTo>
                  <a:cubicBezTo>
                    <a:pt x="39" y="77"/>
                    <a:pt x="39" y="77"/>
                    <a:pt x="39" y="77"/>
                  </a:cubicBezTo>
                  <a:cubicBezTo>
                    <a:pt x="44" y="71"/>
                    <a:pt x="49" y="66"/>
                    <a:pt x="54" y="60"/>
                  </a:cubicBezTo>
                  <a:cubicBezTo>
                    <a:pt x="58" y="56"/>
                    <a:pt x="62" y="52"/>
                    <a:pt x="66" y="48"/>
                  </a:cubicBezTo>
                  <a:cubicBezTo>
                    <a:pt x="65" y="48"/>
                    <a:pt x="65" y="48"/>
                    <a:pt x="65" y="48"/>
                  </a:cubicBezTo>
                  <a:cubicBezTo>
                    <a:pt x="65" y="33"/>
                    <a:pt x="66" y="19"/>
                    <a:pt x="66" y="6"/>
                  </a:cubicBezTo>
                  <a:cubicBezTo>
                    <a:pt x="67" y="7"/>
                    <a:pt x="67" y="7"/>
                    <a:pt x="67" y="7"/>
                  </a:cubicBezTo>
                  <a:cubicBezTo>
                    <a:pt x="47" y="5"/>
                    <a:pt x="31" y="3"/>
                    <a:pt x="19" y="2"/>
                  </a:cubicBezTo>
                  <a:cubicBezTo>
                    <a:pt x="14" y="2"/>
                    <a:pt x="9" y="1"/>
                    <a:pt x="6" y="1"/>
                  </a:cubicBezTo>
                  <a:cubicBezTo>
                    <a:pt x="4" y="1"/>
                    <a:pt x="3" y="1"/>
                    <a:pt x="2" y="1"/>
                  </a:cubicBezTo>
                  <a:cubicBezTo>
                    <a:pt x="1" y="0"/>
                    <a:pt x="1" y="0"/>
                    <a:pt x="1" y="0"/>
                  </a:cubicBezTo>
                  <a:close/>
                </a:path>
              </a:pathLst>
            </a:custGeom>
            <a:solidFill>
              <a:srgbClr val="17171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9" name="ïŝḻîḍe">
              <a:extLst>
                <a:ext uri="{FF2B5EF4-FFF2-40B4-BE49-F238E27FC236}">
                  <a16:creationId xmlns:a16="http://schemas.microsoft.com/office/drawing/2014/main" id="{B6BB5562-3E1C-5C0A-2898-C68642DDC5B8}"/>
                </a:ext>
              </a:extLst>
            </p:cNvPr>
            <p:cNvSpPr/>
            <p:nvPr/>
          </p:nvSpPr>
          <p:spPr bwMode="auto">
            <a:xfrm>
              <a:off x="6568250" y="5643309"/>
              <a:ext cx="571500" cy="269875"/>
            </a:xfrm>
            <a:custGeom>
              <a:avLst/>
              <a:gdLst>
                <a:gd name="T0" fmla="*/ 194 w 195"/>
                <a:gd name="T1" fmla="*/ 92 h 92"/>
                <a:gd name="T2" fmla="*/ 192 w 195"/>
                <a:gd name="T3" fmla="*/ 20 h 92"/>
                <a:gd name="T4" fmla="*/ 188 w 195"/>
                <a:gd name="T5" fmla="*/ 6 h 92"/>
                <a:gd name="T6" fmla="*/ 175 w 195"/>
                <a:gd name="T7" fmla="*/ 8 h 92"/>
                <a:gd name="T8" fmla="*/ 166 w 195"/>
                <a:gd name="T9" fmla="*/ 17 h 92"/>
                <a:gd name="T10" fmla="*/ 136 w 195"/>
                <a:gd name="T11" fmla="*/ 23 h 92"/>
                <a:gd name="T12" fmla="*/ 116 w 195"/>
                <a:gd name="T13" fmla="*/ 0 h 92"/>
                <a:gd name="T14" fmla="*/ 22 w 195"/>
                <a:gd name="T15" fmla="*/ 55 h 92"/>
                <a:gd name="T16" fmla="*/ 5 w 195"/>
                <a:gd name="T17" fmla="*/ 69 h 92"/>
                <a:gd name="T18" fmla="*/ 5 w 195"/>
                <a:gd name="T19" fmla="*/ 90 h 92"/>
                <a:gd name="T20" fmla="*/ 194 w 195"/>
                <a:gd name="T21" fmla="*/ 92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5" h="92">
                  <a:moveTo>
                    <a:pt x="194" y="92"/>
                  </a:moveTo>
                  <a:cubicBezTo>
                    <a:pt x="195" y="64"/>
                    <a:pt x="191" y="47"/>
                    <a:pt x="192" y="20"/>
                  </a:cubicBezTo>
                  <a:cubicBezTo>
                    <a:pt x="192" y="15"/>
                    <a:pt x="192" y="9"/>
                    <a:pt x="188" y="6"/>
                  </a:cubicBezTo>
                  <a:cubicBezTo>
                    <a:pt x="184" y="4"/>
                    <a:pt x="179" y="5"/>
                    <a:pt x="175" y="8"/>
                  </a:cubicBezTo>
                  <a:cubicBezTo>
                    <a:pt x="172" y="10"/>
                    <a:pt x="169" y="14"/>
                    <a:pt x="166" y="17"/>
                  </a:cubicBezTo>
                  <a:cubicBezTo>
                    <a:pt x="158" y="24"/>
                    <a:pt x="146" y="27"/>
                    <a:pt x="136" y="23"/>
                  </a:cubicBezTo>
                  <a:cubicBezTo>
                    <a:pt x="126" y="20"/>
                    <a:pt x="118" y="11"/>
                    <a:pt x="116" y="0"/>
                  </a:cubicBezTo>
                  <a:cubicBezTo>
                    <a:pt x="85" y="19"/>
                    <a:pt x="54" y="37"/>
                    <a:pt x="22" y="55"/>
                  </a:cubicBezTo>
                  <a:cubicBezTo>
                    <a:pt x="16" y="59"/>
                    <a:pt x="9" y="63"/>
                    <a:pt x="5" y="69"/>
                  </a:cubicBezTo>
                  <a:cubicBezTo>
                    <a:pt x="1" y="75"/>
                    <a:pt x="0" y="84"/>
                    <a:pt x="5" y="90"/>
                  </a:cubicBezTo>
                  <a:lnTo>
                    <a:pt x="194" y="92"/>
                  </a:lnTo>
                  <a:close/>
                </a:path>
              </a:pathLst>
            </a:custGeom>
            <a:solidFill>
              <a:srgbClr val="17171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0" name="î$lïďé">
              <a:extLst>
                <a:ext uri="{FF2B5EF4-FFF2-40B4-BE49-F238E27FC236}">
                  <a16:creationId xmlns:a16="http://schemas.microsoft.com/office/drawing/2014/main" id="{B55B0087-F003-1B2B-B729-754FBDF3E5FA}"/>
                </a:ext>
              </a:extLst>
            </p:cNvPr>
            <p:cNvSpPr/>
            <p:nvPr/>
          </p:nvSpPr>
          <p:spPr bwMode="auto">
            <a:xfrm>
              <a:off x="6571425" y="5860797"/>
              <a:ext cx="565150" cy="46038"/>
            </a:xfrm>
            <a:custGeom>
              <a:avLst/>
              <a:gdLst>
                <a:gd name="T0" fmla="*/ 188 w 193"/>
                <a:gd name="T1" fmla="*/ 2 h 16"/>
                <a:gd name="T2" fmla="*/ 1 w 193"/>
                <a:gd name="T3" fmla="*/ 0 h 16"/>
                <a:gd name="T4" fmla="*/ 4 w 193"/>
                <a:gd name="T5" fmla="*/ 14 h 16"/>
                <a:gd name="T6" fmla="*/ 193 w 193"/>
                <a:gd name="T7" fmla="*/ 16 h 16"/>
                <a:gd name="T8" fmla="*/ 193 w 193"/>
                <a:gd name="T9" fmla="*/ 2 h 16"/>
                <a:gd name="T10" fmla="*/ 188 w 193"/>
                <a:gd name="T11" fmla="*/ 2 h 16"/>
              </a:gdLst>
              <a:ahLst/>
              <a:cxnLst>
                <a:cxn ang="0">
                  <a:pos x="T0" y="T1"/>
                </a:cxn>
                <a:cxn ang="0">
                  <a:pos x="T2" y="T3"/>
                </a:cxn>
                <a:cxn ang="0">
                  <a:pos x="T4" y="T5"/>
                </a:cxn>
                <a:cxn ang="0">
                  <a:pos x="T6" y="T7"/>
                </a:cxn>
                <a:cxn ang="0">
                  <a:pos x="T8" y="T9"/>
                </a:cxn>
                <a:cxn ang="0">
                  <a:pos x="T10" y="T11"/>
                </a:cxn>
              </a:cxnLst>
              <a:rect l="0" t="0" r="r" b="b"/>
              <a:pathLst>
                <a:path w="193" h="16">
                  <a:moveTo>
                    <a:pt x="188" y="2"/>
                  </a:moveTo>
                  <a:cubicBezTo>
                    <a:pt x="125" y="1"/>
                    <a:pt x="63" y="1"/>
                    <a:pt x="1" y="0"/>
                  </a:cubicBezTo>
                  <a:cubicBezTo>
                    <a:pt x="0" y="5"/>
                    <a:pt x="0" y="11"/>
                    <a:pt x="4" y="14"/>
                  </a:cubicBezTo>
                  <a:cubicBezTo>
                    <a:pt x="193" y="16"/>
                    <a:pt x="193" y="16"/>
                    <a:pt x="193" y="16"/>
                  </a:cubicBezTo>
                  <a:cubicBezTo>
                    <a:pt x="193" y="11"/>
                    <a:pt x="193" y="6"/>
                    <a:pt x="193" y="2"/>
                  </a:cubicBezTo>
                  <a:lnTo>
                    <a:pt x="188" y="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1" name="íšļíḍé">
              <a:extLst>
                <a:ext uri="{FF2B5EF4-FFF2-40B4-BE49-F238E27FC236}">
                  <a16:creationId xmlns:a16="http://schemas.microsoft.com/office/drawing/2014/main" id="{2E8436F6-198F-2870-4B47-8DF0CE1DFF89}"/>
                </a:ext>
              </a:extLst>
            </p:cNvPr>
            <p:cNvSpPr/>
            <p:nvPr/>
          </p:nvSpPr>
          <p:spPr bwMode="auto">
            <a:xfrm>
              <a:off x="6568250" y="5857622"/>
              <a:ext cx="568325" cy="52388"/>
            </a:xfrm>
            <a:custGeom>
              <a:avLst/>
              <a:gdLst>
                <a:gd name="T0" fmla="*/ 189 w 194"/>
                <a:gd name="T1" fmla="*/ 3 h 18"/>
                <a:gd name="T2" fmla="*/ 190 w 194"/>
                <a:gd name="T3" fmla="*/ 3 h 18"/>
                <a:gd name="T4" fmla="*/ 194 w 194"/>
                <a:gd name="T5" fmla="*/ 3 h 18"/>
                <a:gd name="T6" fmla="*/ 194 w 194"/>
                <a:gd name="T7" fmla="*/ 3 h 18"/>
                <a:gd name="T8" fmla="*/ 194 w 194"/>
                <a:gd name="T9" fmla="*/ 3 h 18"/>
                <a:gd name="T10" fmla="*/ 194 w 194"/>
                <a:gd name="T11" fmla="*/ 17 h 18"/>
                <a:gd name="T12" fmla="*/ 194 w 194"/>
                <a:gd name="T13" fmla="*/ 18 h 18"/>
                <a:gd name="T14" fmla="*/ 194 w 194"/>
                <a:gd name="T15" fmla="*/ 18 h 18"/>
                <a:gd name="T16" fmla="*/ 194 w 194"/>
                <a:gd name="T17" fmla="*/ 18 h 18"/>
                <a:gd name="T18" fmla="*/ 9 w 194"/>
                <a:gd name="T19" fmla="*/ 17 h 18"/>
                <a:gd name="T20" fmla="*/ 5 w 194"/>
                <a:gd name="T21" fmla="*/ 17 h 18"/>
                <a:gd name="T22" fmla="*/ 4 w 194"/>
                <a:gd name="T23" fmla="*/ 16 h 18"/>
                <a:gd name="T24" fmla="*/ 1 w 194"/>
                <a:gd name="T25" fmla="*/ 1 h 18"/>
                <a:gd name="T26" fmla="*/ 2 w 194"/>
                <a:gd name="T27" fmla="*/ 0 h 18"/>
                <a:gd name="T28" fmla="*/ 135 w 194"/>
                <a:gd name="T29" fmla="*/ 2 h 18"/>
                <a:gd name="T30" fmla="*/ 174 w 194"/>
                <a:gd name="T31" fmla="*/ 2 h 18"/>
                <a:gd name="T32" fmla="*/ 185 w 194"/>
                <a:gd name="T33" fmla="*/ 2 h 18"/>
                <a:gd name="T34" fmla="*/ 188 w 194"/>
                <a:gd name="T35" fmla="*/ 3 h 18"/>
                <a:gd name="T36" fmla="*/ 189 w 194"/>
                <a:gd name="T37" fmla="*/ 3 h 18"/>
                <a:gd name="T38" fmla="*/ 188 w 194"/>
                <a:gd name="T39" fmla="*/ 3 h 18"/>
                <a:gd name="T40" fmla="*/ 185 w 194"/>
                <a:gd name="T41" fmla="*/ 3 h 18"/>
                <a:gd name="T42" fmla="*/ 174 w 194"/>
                <a:gd name="T43" fmla="*/ 3 h 18"/>
                <a:gd name="T44" fmla="*/ 135 w 194"/>
                <a:gd name="T45" fmla="*/ 3 h 18"/>
                <a:gd name="T46" fmla="*/ 2 w 194"/>
                <a:gd name="T47" fmla="*/ 3 h 18"/>
                <a:gd name="T48" fmla="*/ 3 w 194"/>
                <a:gd name="T49" fmla="*/ 2 h 18"/>
                <a:gd name="T50" fmla="*/ 5 w 194"/>
                <a:gd name="T51" fmla="*/ 15 h 18"/>
                <a:gd name="T52" fmla="*/ 5 w 194"/>
                <a:gd name="T53" fmla="*/ 14 h 18"/>
                <a:gd name="T54" fmla="*/ 9 w 194"/>
                <a:gd name="T55" fmla="*/ 14 h 18"/>
                <a:gd name="T56" fmla="*/ 194 w 194"/>
                <a:gd name="T57" fmla="*/ 17 h 18"/>
                <a:gd name="T58" fmla="*/ 194 w 194"/>
                <a:gd name="T59" fmla="*/ 17 h 18"/>
                <a:gd name="T60" fmla="*/ 194 w 194"/>
                <a:gd name="T61" fmla="*/ 3 h 18"/>
                <a:gd name="T62" fmla="*/ 194 w 194"/>
                <a:gd name="T63" fmla="*/ 3 h 18"/>
                <a:gd name="T64" fmla="*/ 190 w 194"/>
                <a:gd name="T65" fmla="*/ 3 h 18"/>
                <a:gd name="T66" fmla="*/ 189 w 194"/>
                <a:gd name="T67" fmla="*/ 3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94" h="18">
                  <a:moveTo>
                    <a:pt x="189" y="3"/>
                  </a:moveTo>
                  <a:cubicBezTo>
                    <a:pt x="189" y="3"/>
                    <a:pt x="189" y="3"/>
                    <a:pt x="190" y="3"/>
                  </a:cubicBezTo>
                  <a:cubicBezTo>
                    <a:pt x="191" y="3"/>
                    <a:pt x="192" y="3"/>
                    <a:pt x="194" y="3"/>
                  </a:cubicBezTo>
                  <a:cubicBezTo>
                    <a:pt x="194" y="3"/>
                    <a:pt x="194" y="3"/>
                    <a:pt x="194" y="3"/>
                  </a:cubicBezTo>
                  <a:cubicBezTo>
                    <a:pt x="194" y="3"/>
                    <a:pt x="194" y="3"/>
                    <a:pt x="194" y="3"/>
                  </a:cubicBezTo>
                  <a:cubicBezTo>
                    <a:pt x="194" y="6"/>
                    <a:pt x="194" y="11"/>
                    <a:pt x="194" y="17"/>
                  </a:cubicBezTo>
                  <a:cubicBezTo>
                    <a:pt x="194" y="18"/>
                    <a:pt x="194" y="18"/>
                    <a:pt x="194" y="18"/>
                  </a:cubicBezTo>
                  <a:cubicBezTo>
                    <a:pt x="194" y="18"/>
                    <a:pt x="194" y="18"/>
                    <a:pt x="194" y="18"/>
                  </a:cubicBezTo>
                  <a:cubicBezTo>
                    <a:pt x="194" y="18"/>
                    <a:pt x="194" y="18"/>
                    <a:pt x="194" y="18"/>
                  </a:cubicBezTo>
                  <a:cubicBezTo>
                    <a:pt x="162" y="18"/>
                    <a:pt x="91" y="17"/>
                    <a:pt x="9" y="17"/>
                  </a:cubicBezTo>
                  <a:cubicBezTo>
                    <a:pt x="7" y="17"/>
                    <a:pt x="6" y="17"/>
                    <a:pt x="5" y="17"/>
                  </a:cubicBezTo>
                  <a:cubicBezTo>
                    <a:pt x="4" y="17"/>
                    <a:pt x="4" y="16"/>
                    <a:pt x="4" y="16"/>
                  </a:cubicBezTo>
                  <a:cubicBezTo>
                    <a:pt x="0" y="12"/>
                    <a:pt x="0" y="6"/>
                    <a:pt x="1" y="1"/>
                  </a:cubicBezTo>
                  <a:cubicBezTo>
                    <a:pt x="1" y="1"/>
                    <a:pt x="2" y="0"/>
                    <a:pt x="2" y="0"/>
                  </a:cubicBezTo>
                  <a:cubicBezTo>
                    <a:pt x="54" y="1"/>
                    <a:pt x="101" y="1"/>
                    <a:pt x="135" y="2"/>
                  </a:cubicBezTo>
                  <a:cubicBezTo>
                    <a:pt x="151" y="2"/>
                    <a:pt x="165" y="2"/>
                    <a:pt x="174" y="2"/>
                  </a:cubicBezTo>
                  <a:cubicBezTo>
                    <a:pt x="179" y="2"/>
                    <a:pt x="182" y="2"/>
                    <a:pt x="185" y="2"/>
                  </a:cubicBezTo>
                  <a:cubicBezTo>
                    <a:pt x="186" y="3"/>
                    <a:pt x="187" y="3"/>
                    <a:pt x="188" y="3"/>
                  </a:cubicBezTo>
                  <a:cubicBezTo>
                    <a:pt x="188" y="3"/>
                    <a:pt x="189" y="3"/>
                    <a:pt x="189" y="3"/>
                  </a:cubicBezTo>
                  <a:cubicBezTo>
                    <a:pt x="189" y="3"/>
                    <a:pt x="188" y="3"/>
                    <a:pt x="188" y="3"/>
                  </a:cubicBezTo>
                  <a:cubicBezTo>
                    <a:pt x="187" y="3"/>
                    <a:pt x="186" y="3"/>
                    <a:pt x="185" y="3"/>
                  </a:cubicBezTo>
                  <a:cubicBezTo>
                    <a:pt x="182" y="3"/>
                    <a:pt x="179" y="3"/>
                    <a:pt x="174" y="3"/>
                  </a:cubicBezTo>
                  <a:cubicBezTo>
                    <a:pt x="165" y="3"/>
                    <a:pt x="151" y="3"/>
                    <a:pt x="135" y="3"/>
                  </a:cubicBezTo>
                  <a:cubicBezTo>
                    <a:pt x="101" y="3"/>
                    <a:pt x="54" y="3"/>
                    <a:pt x="2" y="3"/>
                  </a:cubicBezTo>
                  <a:cubicBezTo>
                    <a:pt x="3" y="2"/>
                    <a:pt x="3" y="2"/>
                    <a:pt x="3" y="2"/>
                  </a:cubicBezTo>
                  <a:cubicBezTo>
                    <a:pt x="2" y="6"/>
                    <a:pt x="2" y="11"/>
                    <a:pt x="5" y="15"/>
                  </a:cubicBezTo>
                  <a:cubicBezTo>
                    <a:pt x="5" y="14"/>
                    <a:pt x="5" y="14"/>
                    <a:pt x="5" y="14"/>
                  </a:cubicBezTo>
                  <a:cubicBezTo>
                    <a:pt x="6" y="14"/>
                    <a:pt x="7" y="14"/>
                    <a:pt x="9" y="14"/>
                  </a:cubicBezTo>
                  <a:cubicBezTo>
                    <a:pt x="91" y="15"/>
                    <a:pt x="162" y="16"/>
                    <a:pt x="194" y="17"/>
                  </a:cubicBezTo>
                  <a:cubicBezTo>
                    <a:pt x="194" y="17"/>
                    <a:pt x="194" y="17"/>
                    <a:pt x="194" y="17"/>
                  </a:cubicBezTo>
                  <a:cubicBezTo>
                    <a:pt x="194" y="11"/>
                    <a:pt x="194" y="6"/>
                    <a:pt x="194" y="3"/>
                  </a:cubicBezTo>
                  <a:cubicBezTo>
                    <a:pt x="194" y="3"/>
                    <a:pt x="194" y="3"/>
                    <a:pt x="194" y="3"/>
                  </a:cubicBezTo>
                  <a:cubicBezTo>
                    <a:pt x="192" y="3"/>
                    <a:pt x="191" y="3"/>
                    <a:pt x="190" y="3"/>
                  </a:cubicBezTo>
                  <a:cubicBezTo>
                    <a:pt x="189" y="3"/>
                    <a:pt x="189" y="3"/>
                    <a:pt x="189" y="3"/>
                  </a:cubicBezTo>
                  <a:close/>
                </a:path>
              </a:pathLst>
            </a:custGeom>
            <a:solidFill>
              <a:srgbClr val="17171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2" name="ïṥľîďê">
              <a:extLst>
                <a:ext uri="{FF2B5EF4-FFF2-40B4-BE49-F238E27FC236}">
                  <a16:creationId xmlns:a16="http://schemas.microsoft.com/office/drawing/2014/main" id="{6CB6CF09-B4CB-26EF-37F5-53DA5B73E817}"/>
                </a:ext>
              </a:extLst>
            </p:cNvPr>
            <p:cNvSpPr/>
            <p:nvPr/>
          </p:nvSpPr>
          <p:spPr bwMode="auto">
            <a:xfrm>
              <a:off x="6357112" y="3636709"/>
              <a:ext cx="863600" cy="1951038"/>
            </a:xfrm>
            <a:custGeom>
              <a:avLst/>
              <a:gdLst>
                <a:gd name="T0" fmla="*/ 25 w 295"/>
                <a:gd name="T1" fmla="*/ 0 h 667"/>
                <a:gd name="T2" fmla="*/ 3 w 295"/>
                <a:gd name="T3" fmla="*/ 350 h 667"/>
                <a:gd name="T4" fmla="*/ 0 w 295"/>
                <a:gd name="T5" fmla="*/ 667 h 667"/>
                <a:gd name="T6" fmla="*/ 120 w 295"/>
                <a:gd name="T7" fmla="*/ 667 h 667"/>
                <a:gd name="T8" fmla="*/ 135 w 295"/>
                <a:gd name="T9" fmla="*/ 267 h 667"/>
                <a:gd name="T10" fmla="*/ 157 w 295"/>
                <a:gd name="T11" fmla="*/ 666 h 667"/>
                <a:gd name="T12" fmla="*/ 295 w 295"/>
                <a:gd name="T13" fmla="*/ 666 h 667"/>
                <a:gd name="T14" fmla="*/ 265 w 295"/>
                <a:gd name="T15" fmla="*/ 163 h 667"/>
                <a:gd name="T16" fmla="*/ 270 w 295"/>
                <a:gd name="T17" fmla="*/ 91 h 667"/>
                <a:gd name="T18" fmla="*/ 249 w 295"/>
                <a:gd name="T19" fmla="*/ 0 h 667"/>
                <a:gd name="T20" fmla="*/ 25 w 295"/>
                <a:gd name="T21" fmla="*/ 0 h 6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5" h="667">
                  <a:moveTo>
                    <a:pt x="25" y="0"/>
                  </a:moveTo>
                  <a:cubicBezTo>
                    <a:pt x="15" y="0"/>
                    <a:pt x="2" y="299"/>
                    <a:pt x="3" y="350"/>
                  </a:cubicBezTo>
                  <a:cubicBezTo>
                    <a:pt x="4" y="401"/>
                    <a:pt x="0" y="667"/>
                    <a:pt x="0" y="667"/>
                  </a:cubicBezTo>
                  <a:cubicBezTo>
                    <a:pt x="120" y="667"/>
                    <a:pt x="120" y="667"/>
                    <a:pt x="120" y="667"/>
                  </a:cubicBezTo>
                  <a:cubicBezTo>
                    <a:pt x="135" y="267"/>
                    <a:pt x="135" y="267"/>
                    <a:pt x="135" y="267"/>
                  </a:cubicBezTo>
                  <a:cubicBezTo>
                    <a:pt x="157" y="666"/>
                    <a:pt x="157" y="666"/>
                    <a:pt x="157" y="666"/>
                  </a:cubicBezTo>
                  <a:cubicBezTo>
                    <a:pt x="295" y="666"/>
                    <a:pt x="295" y="666"/>
                    <a:pt x="295" y="666"/>
                  </a:cubicBezTo>
                  <a:cubicBezTo>
                    <a:pt x="265" y="163"/>
                    <a:pt x="265" y="163"/>
                    <a:pt x="265" y="163"/>
                  </a:cubicBezTo>
                  <a:cubicBezTo>
                    <a:pt x="265" y="163"/>
                    <a:pt x="274" y="122"/>
                    <a:pt x="270" y="91"/>
                  </a:cubicBezTo>
                  <a:cubicBezTo>
                    <a:pt x="266" y="61"/>
                    <a:pt x="249" y="0"/>
                    <a:pt x="249" y="0"/>
                  </a:cubicBezTo>
                  <a:lnTo>
                    <a:pt x="25" y="0"/>
                  </a:lnTo>
                  <a:close/>
                </a:path>
              </a:pathLst>
            </a:custGeom>
            <a:solidFill>
              <a:srgbClr val="17171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3" name="í$1íḍe">
              <a:extLst>
                <a:ext uri="{FF2B5EF4-FFF2-40B4-BE49-F238E27FC236}">
                  <a16:creationId xmlns:a16="http://schemas.microsoft.com/office/drawing/2014/main" id="{FBBB225E-1354-3E37-78D0-0BDC599A133D}"/>
                </a:ext>
              </a:extLst>
            </p:cNvPr>
            <p:cNvSpPr/>
            <p:nvPr/>
          </p:nvSpPr>
          <p:spPr bwMode="auto">
            <a:xfrm>
              <a:off x="6738112" y="4043109"/>
              <a:ext cx="79375" cy="1541463"/>
            </a:xfrm>
            <a:custGeom>
              <a:avLst/>
              <a:gdLst>
                <a:gd name="T0" fmla="*/ 27 w 27"/>
                <a:gd name="T1" fmla="*/ 527 h 527"/>
                <a:gd name="T2" fmla="*/ 27 w 27"/>
                <a:gd name="T3" fmla="*/ 525 h 527"/>
                <a:gd name="T4" fmla="*/ 27 w 27"/>
                <a:gd name="T5" fmla="*/ 521 h 527"/>
                <a:gd name="T6" fmla="*/ 26 w 27"/>
                <a:gd name="T7" fmla="*/ 506 h 527"/>
                <a:gd name="T8" fmla="*/ 23 w 27"/>
                <a:gd name="T9" fmla="*/ 450 h 527"/>
                <a:gd name="T10" fmla="*/ 13 w 27"/>
                <a:gd name="T11" fmla="*/ 264 h 527"/>
                <a:gd name="T12" fmla="*/ 3 w 27"/>
                <a:gd name="T13" fmla="*/ 78 h 527"/>
                <a:gd name="T14" fmla="*/ 1 w 27"/>
                <a:gd name="T15" fmla="*/ 21 h 527"/>
                <a:gd name="T16" fmla="*/ 0 w 27"/>
                <a:gd name="T17" fmla="*/ 6 h 527"/>
                <a:gd name="T18" fmla="*/ 0 w 27"/>
                <a:gd name="T19" fmla="*/ 2 h 527"/>
                <a:gd name="T20" fmla="*/ 0 w 27"/>
                <a:gd name="T21" fmla="*/ 0 h 527"/>
                <a:gd name="T22" fmla="*/ 0 w 27"/>
                <a:gd name="T23" fmla="*/ 2 h 527"/>
                <a:gd name="T24" fmla="*/ 1 w 27"/>
                <a:gd name="T25" fmla="*/ 6 h 527"/>
                <a:gd name="T26" fmla="*/ 2 w 27"/>
                <a:gd name="T27" fmla="*/ 21 h 527"/>
                <a:gd name="T28" fmla="*/ 5 w 27"/>
                <a:gd name="T29" fmla="*/ 78 h 527"/>
                <a:gd name="T30" fmla="*/ 15 w 27"/>
                <a:gd name="T31" fmla="*/ 264 h 527"/>
                <a:gd name="T32" fmla="*/ 24 w 27"/>
                <a:gd name="T33" fmla="*/ 450 h 527"/>
                <a:gd name="T34" fmla="*/ 27 w 27"/>
                <a:gd name="T35" fmla="*/ 506 h 527"/>
                <a:gd name="T36" fmla="*/ 27 w 27"/>
                <a:gd name="T37" fmla="*/ 521 h 527"/>
                <a:gd name="T38" fmla="*/ 27 w 27"/>
                <a:gd name="T39" fmla="*/ 525 h 527"/>
                <a:gd name="T40" fmla="*/ 27 w 27"/>
                <a:gd name="T41" fmla="*/ 527 h 5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7" h="527">
                  <a:moveTo>
                    <a:pt x="27" y="527"/>
                  </a:moveTo>
                  <a:cubicBezTo>
                    <a:pt x="27" y="527"/>
                    <a:pt x="27" y="526"/>
                    <a:pt x="27" y="525"/>
                  </a:cubicBezTo>
                  <a:cubicBezTo>
                    <a:pt x="27" y="524"/>
                    <a:pt x="27" y="523"/>
                    <a:pt x="27" y="521"/>
                  </a:cubicBezTo>
                  <a:cubicBezTo>
                    <a:pt x="27" y="518"/>
                    <a:pt x="26" y="513"/>
                    <a:pt x="26" y="506"/>
                  </a:cubicBezTo>
                  <a:cubicBezTo>
                    <a:pt x="25" y="493"/>
                    <a:pt x="24" y="473"/>
                    <a:pt x="23" y="450"/>
                  </a:cubicBezTo>
                  <a:cubicBezTo>
                    <a:pt x="20" y="402"/>
                    <a:pt x="17" y="336"/>
                    <a:pt x="13" y="264"/>
                  </a:cubicBezTo>
                  <a:cubicBezTo>
                    <a:pt x="9" y="191"/>
                    <a:pt x="6" y="125"/>
                    <a:pt x="3" y="78"/>
                  </a:cubicBezTo>
                  <a:cubicBezTo>
                    <a:pt x="2" y="54"/>
                    <a:pt x="1" y="35"/>
                    <a:pt x="1" y="21"/>
                  </a:cubicBezTo>
                  <a:cubicBezTo>
                    <a:pt x="0" y="15"/>
                    <a:pt x="0" y="9"/>
                    <a:pt x="0" y="6"/>
                  </a:cubicBezTo>
                  <a:cubicBezTo>
                    <a:pt x="0" y="4"/>
                    <a:pt x="0" y="3"/>
                    <a:pt x="0" y="2"/>
                  </a:cubicBezTo>
                  <a:cubicBezTo>
                    <a:pt x="0" y="1"/>
                    <a:pt x="0" y="0"/>
                    <a:pt x="0" y="0"/>
                  </a:cubicBezTo>
                  <a:cubicBezTo>
                    <a:pt x="0" y="0"/>
                    <a:pt x="0" y="1"/>
                    <a:pt x="0" y="2"/>
                  </a:cubicBezTo>
                  <a:cubicBezTo>
                    <a:pt x="0" y="3"/>
                    <a:pt x="0" y="4"/>
                    <a:pt x="1" y="6"/>
                  </a:cubicBezTo>
                  <a:cubicBezTo>
                    <a:pt x="1" y="9"/>
                    <a:pt x="1" y="15"/>
                    <a:pt x="2" y="21"/>
                  </a:cubicBezTo>
                  <a:cubicBezTo>
                    <a:pt x="2" y="35"/>
                    <a:pt x="3" y="54"/>
                    <a:pt x="5" y="78"/>
                  </a:cubicBezTo>
                  <a:cubicBezTo>
                    <a:pt x="7" y="125"/>
                    <a:pt x="11" y="191"/>
                    <a:pt x="15" y="264"/>
                  </a:cubicBezTo>
                  <a:cubicBezTo>
                    <a:pt x="18" y="336"/>
                    <a:pt x="22" y="402"/>
                    <a:pt x="24" y="450"/>
                  </a:cubicBezTo>
                  <a:cubicBezTo>
                    <a:pt x="25" y="473"/>
                    <a:pt x="26" y="493"/>
                    <a:pt x="27" y="506"/>
                  </a:cubicBezTo>
                  <a:cubicBezTo>
                    <a:pt x="27" y="513"/>
                    <a:pt x="27" y="518"/>
                    <a:pt x="27" y="521"/>
                  </a:cubicBezTo>
                  <a:cubicBezTo>
                    <a:pt x="27" y="523"/>
                    <a:pt x="27" y="524"/>
                    <a:pt x="27" y="525"/>
                  </a:cubicBezTo>
                  <a:cubicBezTo>
                    <a:pt x="27" y="526"/>
                    <a:pt x="27" y="527"/>
                    <a:pt x="27" y="52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4" name="ïṩlïḍè">
              <a:extLst>
                <a:ext uri="{FF2B5EF4-FFF2-40B4-BE49-F238E27FC236}">
                  <a16:creationId xmlns:a16="http://schemas.microsoft.com/office/drawing/2014/main" id="{325CDD62-DF15-F234-3E8A-743E3A745DB5}"/>
                </a:ext>
              </a:extLst>
            </p:cNvPr>
            <p:cNvSpPr/>
            <p:nvPr/>
          </p:nvSpPr>
          <p:spPr bwMode="auto">
            <a:xfrm>
              <a:off x="6676200" y="3665284"/>
              <a:ext cx="15875" cy="266700"/>
            </a:xfrm>
            <a:custGeom>
              <a:avLst/>
              <a:gdLst>
                <a:gd name="T0" fmla="*/ 5 w 5"/>
                <a:gd name="T1" fmla="*/ 91 h 91"/>
                <a:gd name="T2" fmla="*/ 3 w 5"/>
                <a:gd name="T3" fmla="*/ 78 h 91"/>
                <a:gd name="T4" fmla="*/ 0 w 5"/>
                <a:gd name="T5" fmla="*/ 46 h 91"/>
                <a:gd name="T6" fmla="*/ 0 w 5"/>
                <a:gd name="T7" fmla="*/ 13 h 91"/>
                <a:gd name="T8" fmla="*/ 1 w 5"/>
                <a:gd name="T9" fmla="*/ 0 h 91"/>
                <a:gd name="T10" fmla="*/ 1 w 5"/>
                <a:gd name="T11" fmla="*/ 13 h 91"/>
                <a:gd name="T12" fmla="*/ 2 w 5"/>
                <a:gd name="T13" fmla="*/ 45 h 91"/>
                <a:gd name="T14" fmla="*/ 4 w 5"/>
                <a:gd name="T15" fmla="*/ 77 h 91"/>
                <a:gd name="T16" fmla="*/ 5 w 5"/>
                <a:gd name="T17" fmla="*/ 91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91">
                  <a:moveTo>
                    <a:pt x="5" y="91"/>
                  </a:moveTo>
                  <a:cubicBezTo>
                    <a:pt x="5" y="91"/>
                    <a:pt x="4" y="86"/>
                    <a:pt x="3" y="78"/>
                  </a:cubicBezTo>
                  <a:cubicBezTo>
                    <a:pt x="2" y="69"/>
                    <a:pt x="1" y="58"/>
                    <a:pt x="0" y="46"/>
                  </a:cubicBezTo>
                  <a:cubicBezTo>
                    <a:pt x="0" y="33"/>
                    <a:pt x="0" y="22"/>
                    <a:pt x="0" y="13"/>
                  </a:cubicBezTo>
                  <a:cubicBezTo>
                    <a:pt x="0" y="5"/>
                    <a:pt x="1" y="0"/>
                    <a:pt x="1" y="0"/>
                  </a:cubicBezTo>
                  <a:cubicBezTo>
                    <a:pt x="1" y="0"/>
                    <a:pt x="1" y="5"/>
                    <a:pt x="1" y="13"/>
                  </a:cubicBezTo>
                  <a:cubicBezTo>
                    <a:pt x="1" y="22"/>
                    <a:pt x="2" y="33"/>
                    <a:pt x="2" y="45"/>
                  </a:cubicBezTo>
                  <a:cubicBezTo>
                    <a:pt x="3" y="58"/>
                    <a:pt x="4" y="69"/>
                    <a:pt x="4" y="77"/>
                  </a:cubicBezTo>
                  <a:cubicBezTo>
                    <a:pt x="5" y="86"/>
                    <a:pt x="5" y="91"/>
                    <a:pt x="5" y="9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5" name="íṧḷïde">
              <a:extLst>
                <a:ext uri="{FF2B5EF4-FFF2-40B4-BE49-F238E27FC236}">
                  <a16:creationId xmlns:a16="http://schemas.microsoft.com/office/drawing/2014/main" id="{A2D1B6B3-11B2-8F11-49EB-838AD0D835D9}"/>
                </a:ext>
              </a:extLst>
            </p:cNvPr>
            <p:cNvSpPr/>
            <p:nvPr/>
          </p:nvSpPr>
          <p:spPr bwMode="auto">
            <a:xfrm>
              <a:off x="6700012" y="3671634"/>
              <a:ext cx="52388" cy="52388"/>
            </a:xfrm>
            <a:custGeom>
              <a:avLst/>
              <a:gdLst>
                <a:gd name="T0" fmla="*/ 7 w 18"/>
                <a:gd name="T1" fmla="*/ 1 h 18"/>
                <a:gd name="T2" fmla="*/ 9 w 18"/>
                <a:gd name="T3" fmla="*/ 0 h 18"/>
                <a:gd name="T4" fmla="*/ 14 w 18"/>
                <a:gd name="T5" fmla="*/ 2 h 18"/>
                <a:gd name="T6" fmla="*/ 18 w 18"/>
                <a:gd name="T7" fmla="*/ 9 h 18"/>
                <a:gd name="T8" fmla="*/ 12 w 18"/>
                <a:gd name="T9" fmla="*/ 17 h 18"/>
                <a:gd name="T10" fmla="*/ 2 w 18"/>
                <a:gd name="T11" fmla="*/ 14 h 18"/>
                <a:gd name="T12" fmla="*/ 1 w 18"/>
                <a:gd name="T13" fmla="*/ 6 h 18"/>
                <a:gd name="T14" fmla="*/ 5 w 18"/>
                <a:gd name="T15" fmla="*/ 1 h 18"/>
                <a:gd name="T16" fmla="*/ 7 w 18"/>
                <a:gd name="T17" fmla="*/ 1 h 18"/>
                <a:gd name="T18" fmla="*/ 3 w 18"/>
                <a:gd name="T19" fmla="*/ 6 h 18"/>
                <a:gd name="T20" fmla="*/ 4 w 18"/>
                <a:gd name="T21" fmla="*/ 13 h 18"/>
                <a:gd name="T22" fmla="*/ 11 w 18"/>
                <a:gd name="T23" fmla="*/ 15 h 18"/>
                <a:gd name="T24" fmla="*/ 16 w 18"/>
                <a:gd name="T25" fmla="*/ 9 h 18"/>
                <a:gd name="T26" fmla="*/ 14 w 18"/>
                <a:gd name="T27" fmla="*/ 3 h 18"/>
                <a:gd name="T28" fmla="*/ 7 w 18"/>
                <a:gd name="T29" fmla="*/ 1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 h="18">
                  <a:moveTo>
                    <a:pt x="7" y="1"/>
                  </a:moveTo>
                  <a:cubicBezTo>
                    <a:pt x="7" y="1"/>
                    <a:pt x="8" y="0"/>
                    <a:pt x="9" y="0"/>
                  </a:cubicBezTo>
                  <a:cubicBezTo>
                    <a:pt x="11" y="0"/>
                    <a:pt x="13" y="0"/>
                    <a:pt x="14" y="2"/>
                  </a:cubicBezTo>
                  <a:cubicBezTo>
                    <a:pt x="16" y="3"/>
                    <a:pt x="18" y="5"/>
                    <a:pt x="18" y="9"/>
                  </a:cubicBezTo>
                  <a:cubicBezTo>
                    <a:pt x="18" y="12"/>
                    <a:pt x="16" y="16"/>
                    <a:pt x="12" y="17"/>
                  </a:cubicBezTo>
                  <a:cubicBezTo>
                    <a:pt x="9" y="18"/>
                    <a:pt x="4" y="17"/>
                    <a:pt x="2" y="14"/>
                  </a:cubicBezTo>
                  <a:cubicBezTo>
                    <a:pt x="0" y="11"/>
                    <a:pt x="1" y="8"/>
                    <a:pt x="1" y="6"/>
                  </a:cubicBezTo>
                  <a:cubicBezTo>
                    <a:pt x="2" y="4"/>
                    <a:pt x="4" y="2"/>
                    <a:pt x="5" y="1"/>
                  </a:cubicBezTo>
                  <a:cubicBezTo>
                    <a:pt x="6" y="1"/>
                    <a:pt x="7" y="1"/>
                    <a:pt x="7" y="1"/>
                  </a:cubicBezTo>
                  <a:cubicBezTo>
                    <a:pt x="7" y="1"/>
                    <a:pt x="4" y="2"/>
                    <a:pt x="3" y="6"/>
                  </a:cubicBezTo>
                  <a:cubicBezTo>
                    <a:pt x="2" y="8"/>
                    <a:pt x="2" y="11"/>
                    <a:pt x="4" y="13"/>
                  </a:cubicBezTo>
                  <a:cubicBezTo>
                    <a:pt x="5" y="15"/>
                    <a:pt x="9" y="16"/>
                    <a:pt x="11" y="15"/>
                  </a:cubicBezTo>
                  <a:cubicBezTo>
                    <a:pt x="14" y="14"/>
                    <a:pt x="16" y="11"/>
                    <a:pt x="16" y="9"/>
                  </a:cubicBezTo>
                  <a:cubicBezTo>
                    <a:pt x="17" y="6"/>
                    <a:pt x="15" y="4"/>
                    <a:pt x="14" y="3"/>
                  </a:cubicBezTo>
                  <a:cubicBezTo>
                    <a:pt x="10" y="0"/>
                    <a:pt x="7" y="1"/>
                    <a:pt x="7" y="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6" name="ï$ľiḓé">
              <a:extLst>
                <a:ext uri="{FF2B5EF4-FFF2-40B4-BE49-F238E27FC236}">
                  <a16:creationId xmlns:a16="http://schemas.microsoft.com/office/drawing/2014/main" id="{5F92E449-FA9D-FC3A-932C-9DC80CAAEE6E}"/>
                </a:ext>
              </a:extLst>
            </p:cNvPr>
            <p:cNvSpPr/>
            <p:nvPr/>
          </p:nvSpPr>
          <p:spPr bwMode="auto">
            <a:xfrm>
              <a:off x="6887337" y="3662109"/>
              <a:ext cx="12700" cy="90488"/>
            </a:xfrm>
            <a:custGeom>
              <a:avLst/>
              <a:gdLst>
                <a:gd name="T0" fmla="*/ 4 w 4"/>
                <a:gd name="T1" fmla="*/ 31 h 31"/>
                <a:gd name="T2" fmla="*/ 1 w 4"/>
                <a:gd name="T3" fmla="*/ 16 h 31"/>
                <a:gd name="T4" fmla="*/ 1 w 4"/>
                <a:gd name="T5" fmla="*/ 0 h 31"/>
                <a:gd name="T6" fmla="*/ 3 w 4"/>
                <a:gd name="T7" fmla="*/ 15 h 31"/>
                <a:gd name="T8" fmla="*/ 4 w 4"/>
                <a:gd name="T9" fmla="*/ 31 h 31"/>
              </a:gdLst>
              <a:ahLst/>
              <a:cxnLst>
                <a:cxn ang="0">
                  <a:pos x="T0" y="T1"/>
                </a:cxn>
                <a:cxn ang="0">
                  <a:pos x="T2" y="T3"/>
                </a:cxn>
                <a:cxn ang="0">
                  <a:pos x="T4" y="T5"/>
                </a:cxn>
                <a:cxn ang="0">
                  <a:pos x="T6" y="T7"/>
                </a:cxn>
                <a:cxn ang="0">
                  <a:pos x="T8" y="T9"/>
                </a:cxn>
              </a:cxnLst>
              <a:rect l="0" t="0" r="r" b="b"/>
              <a:pathLst>
                <a:path w="4" h="31">
                  <a:moveTo>
                    <a:pt x="4" y="31"/>
                  </a:moveTo>
                  <a:cubicBezTo>
                    <a:pt x="3" y="31"/>
                    <a:pt x="2" y="24"/>
                    <a:pt x="1" y="16"/>
                  </a:cubicBezTo>
                  <a:cubicBezTo>
                    <a:pt x="0" y="7"/>
                    <a:pt x="0" y="0"/>
                    <a:pt x="1" y="0"/>
                  </a:cubicBezTo>
                  <a:cubicBezTo>
                    <a:pt x="1" y="0"/>
                    <a:pt x="2" y="7"/>
                    <a:pt x="3" y="15"/>
                  </a:cubicBezTo>
                  <a:cubicBezTo>
                    <a:pt x="4" y="24"/>
                    <a:pt x="4" y="31"/>
                    <a:pt x="4" y="3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7" name="î$1îḓe">
              <a:extLst>
                <a:ext uri="{FF2B5EF4-FFF2-40B4-BE49-F238E27FC236}">
                  <a16:creationId xmlns:a16="http://schemas.microsoft.com/office/drawing/2014/main" id="{2F609FE6-C8A8-AD7D-21F0-734F447C74C4}"/>
                </a:ext>
              </a:extLst>
            </p:cNvPr>
            <p:cNvSpPr/>
            <p:nvPr/>
          </p:nvSpPr>
          <p:spPr bwMode="auto">
            <a:xfrm>
              <a:off x="6931787" y="3668459"/>
              <a:ext cx="11113" cy="73025"/>
            </a:xfrm>
            <a:custGeom>
              <a:avLst/>
              <a:gdLst>
                <a:gd name="T0" fmla="*/ 3 w 4"/>
                <a:gd name="T1" fmla="*/ 25 h 25"/>
                <a:gd name="T2" fmla="*/ 1 w 4"/>
                <a:gd name="T3" fmla="*/ 13 h 25"/>
                <a:gd name="T4" fmla="*/ 0 w 4"/>
                <a:gd name="T5" fmla="*/ 0 h 25"/>
                <a:gd name="T6" fmla="*/ 3 w 4"/>
                <a:gd name="T7" fmla="*/ 12 h 25"/>
                <a:gd name="T8" fmla="*/ 3 w 4"/>
                <a:gd name="T9" fmla="*/ 25 h 25"/>
              </a:gdLst>
              <a:ahLst/>
              <a:cxnLst>
                <a:cxn ang="0">
                  <a:pos x="T0" y="T1"/>
                </a:cxn>
                <a:cxn ang="0">
                  <a:pos x="T2" y="T3"/>
                </a:cxn>
                <a:cxn ang="0">
                  <a:pos x="T4" y="T5"/>
                </a:cxn>
                <a:cxn ang="0">
                  <a:pos x="T6" y="T7"/>
                </a:cxn>
                <a:cxn ang="0">
                  <a:pos x="T8" y="T9"/>
                </a:cxn>
              </a:cxnLst>
              <a:rect l="0" t="0" r="r" b="b"/>
              <a:pathLst>
                <a:path w="4" h="25">
                  <a:moveTo>
                    <a:pt x="3" y="25"/>
                  </a:moveTo>
                  <a:cubicBezTo>
                    <a:pt x="3" y="25"/>
                    <a:pt x="2" y="20"/>
                    <a:pt x="1" y="13"/>
                  </a:cubicBezTo>
                  <a:cubicBezTo>
                    <a:pt x="0" y="6"/>
                    <a:pt x="0" y="0"/>
                    <a:pt x="0" y="0"/>
                  </a:cubicBezTo>
                  <a:cubicBezTo>
                    <a:pt x="1" y="0"/>
                    <a:pt x="2" y="5"/>
                    <a:pt x="3" y="12"/>
                  </a:cubicBezTo>
                  <a:cubicBezTo>
                    <a:pt x="4" y="19"/>
                    <a:pt x="4" y="25"/>
                    <a:pt x="3" y="2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8" name="íśḷiḋe">
              <a:extLst>
                <a:ext uri="{FF2B5EF4-FFF2-40B4-BE49-F238E27FC236}">
                  <a16:creationId xmlns:a16="http://schemas.microsoft.com/office/drawing/2014/main" id="{A7181853-7192-5F4C-364D-6D1A1AE553DB}"/>
                </a:ext>
              </a:extLst>
            </p:cNvPr>
            <p:cNvSpPr/>
            <p:nvPr/>
          </p:nvSpPr>
          <p:spPr bwMode="auto">
            <a:xfrm>
              <a:off x="6492050" y="3662109"/>
              <a:ext cx="14288" cy="85725"/>
            </a:xfrm>
            <a:custGeom>
              <a:avLst/>
              <a:gdLst>
                <a:gd name="T0" fmla="*/ 5 w 5"/>
                <a:gd name="T1" fmla="*/ 29 h 29"/>
                <a:gd name="T2" fmla="*/ 2 w 5"/>
                <a:gd name="T3" fmla="*/ 15 h 29"/>
                <a:gd name="T4" fmla="*/ 1 w 5"/>
                <a:gd name="T5" fmla="*/ 0 h 29"/>
                <a:gd name="T6" fmla="*/ 4 w 5"/>
                <a:gd name="T7" fmla="*/ 15 h 29"/>
                <a:gd name="T8" fmla="*/ 5 w 5"/>
                <a:gd name="T9" fmla="*/ 29 h 29"/>
              </a:gdLst>
              <a:ahLst/>
              <a:cxnLst>
                <a:cxn ang="0">
                  <a:pos x="T0" y="T1"/>
                </a:cxn>
                <a:cxn ang="0">
                  <a:pos x="T2" y="T3"/>
                </a:cxn>
                <a:cxn ang="0">
                  <a:pos x="T4" y="T5"/>
                </a:cxn>
                <a:cxn ang="0">
                  <a:pos x="T6" y="T7"/>
                </a:cxn>
                <a:cxn ang="0">
                  <a:pos x="T8" y="T9"/>
                </a:cxn>
              </a:cxnLst>
              <a:rect l="0" t="0" r="r" b="b"/>
              <a:pathLst>
                <a:path w="5" h="29">
                  <a:moveTo>
                    <a:pt x="5" y="29"/>
                  </a:moveTo>
                  <a:cubicBezTo>
                    <a:pt x="4" y="29"/>
                    <a:pt x="3" y="23"/>
                    <a:pt x="2" y="15"/>
                  </a:cubicBezTo>
                  <a:cubicBezTo>
                    <a:pt x="1" y="7"/>
                    <a:pt x="0" y="0"/>
                    <a:pt x="1" y="0"/>
                  </a:cubicBezTo>
                  <a:cubicBezTo>
                    <a:pt x="1" y="0"/>
                    <a:pt x="3" y="7"/>
                    <a:pt x="4" y="15"/>
                  </a:cubicBezTo>
                  <a:cubicBezTo>
                    <a:pt x="5" y="23"/>
                    <a:pt x="5" y="29"/>
                    <a:pt x="5" y="2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9" name="ïśḷídè">
              <a:extLst>
                <a:ext uri="{FF2B5EF4-FFF2-40B4-BE49-F238E27FC236}">
                  <a16:creationId xmlns:a16="http://schemas.microsoft.com/office/drawing/2014/main" id="{1709D343-05BC-A2B0-F47A-5379FE31C366}"/>
                </a:ext>
              </a:extLst>
            </p:cNvPr>
            <p:cNvSpPr/>
            <p:nvPr/>
          </p:nvSpPr>
          <p:spPr bwMode="auto">
            <a:xfrm>
              <a:off x="6539675" y="3668459"/>
              <a:ext cx="14288" cy="80963"/>
            </a:xfrm>
            <a:custGeom>
              <a:avLst/>
              <a:gdLst>
                <a:gd name="T0" fmla="*/ 4 w 5"/>
                <a:gd name="T1" fmla="*/ 28 h 28"/>
                <a:gd name="T2" fmla="*/ 1 w 5"/>
                <a:gd name="T3" fmla="*/ 14 h 28"/>
                <a:gd name="T4" fmla="*/ 2 w 5"/>
                <a:gd name="T5" fmla="*/ 0 h 28"/>
                <a:gd name="T6" fmla="*/ 3 w 5"/>
                <a:gd name="T7" fmla="*/ 14 h 28"/>
                <a:gd name="T8" fmla="*/ 4 w 5"/>
                <a:gd name="T9" fmla="*/ 28 h 28"/>
              </a:gdLst>
              <a:ahLst/>
              <a:cxnLst>
                <a:cxn ang="0">
                  <a:pos x="T0" y="T1"/>
                </a:cxn>
                <a:cxn ang="0">
                  <a:pos x="T2" y="T3"/>
                </a:cxn>
                <a:cxn ang="0">
                  <a:pos x="T4" y="T5"/>
                </a:cxn>
                <a:cxn ang="0">
                  <a:pos x="T6" y="T7"/>
                </a:cxn>
                <a:cxn ang="0">
                  <a:pos x="T8" y="T9"/>
                </a:cxn>
              </a:cxnLst>
              <a:rect l="0" t="0" r="r" b="b"/>
              <a:pathLst>
                <a:path w="5" h="28">
                  <a:moveTo>
                    <a:pt x="4" y="28"/>
                  </a:moveTo>
                  <a:cubicBezTo>
                    <a:pt x="3" y="28"/>
                    <a:pt x="2" y="22"/>
                    <a:pt x="1" y="14"/>
                  </a:cubicBezTo>
                  <a:cubicBezTo>
                    <a:pt x="0" y="7"/>
                    <a:pt x="1" y="0"/>
                    <a:pt x="2" y="0"/>
                  </a:cubicBezTo>
                  <a:cubicBezTo>
                    <a:pt x="2" y="0"/>
                    <a:pt x="3" y="7"/>
                    <a:pt x="3" y="14"/>
                  </a:cubicBezTo>
                  <a:cubicBezTo>
                    <a:pt x="4" y="22"/>
                    <a:pt x="5" y="28"/>
                    <a:pt x="4" y="2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0" name="íṥľídé">
              <a:extLst>
                <a:ext uri="{FF2B5EF4-FFF2-40B4-BE49-F238E27FC236}">
                  <a16:creationId xmlns:a16="http://schemas.microsoft.com/office/drawing/2014/main" id="{B77FFEE1-D6AD-CD43-79E5-74984D7FA01B}"/>
                </a:ext>
              </a:extLst>
            </p:cNvPr>
            <p:cNvSpPr/>
            <p:nvPr/>
          </p:nvSpPr>
          <p:spPr bwMode="auto">
            <a:xfrm>
              <a:off x="6453950" y="4233609"/>
              <a:ext cx="141288" cy="1228725"/>
            </a:xfrm>
            <a:custGeom>
              <a:avLst/>
              <a:gdLst>
                <a:gd name="T0" fmla="*/ 20 w 48"/>
                <a:gd name="T1" fmla="*/ 420 h 420"/>
                <a:gd name="T2" fmla="*/ 20 w 48"/>
                <a:gd name="T3" fmla="*/ 419 h 420"/>
                <a:gd name="T4" fmla="*/ 19 w 48"/>
                <a:gd name="T5" fmla="*/ 415 h 420"/>
                <a:gd name="T6" fmla="*/ 19 w 48"/>
                <a:gd name="T7" fmla="*/ 402 h 420"/>
                <a:gd name="T8" fmla="*/ 20 w 48"/>
                <a:gd name="T9" fmla="*/ 354 h 420"/>
                <a:gd name="T10" fmla="*/ 29 w 48"/>
                <a:gd name="T11" fmla="*/ 283 h 420"/>
                <a:gd name="T12" fmla="*/ 38 w 48"/>
                <a:gd name="T13" fmla="*/ 241 h 420"/>
                <a:gd name="T14" fmla="*/ 43 w 48"/>
                <a:gd name="T15" fmla="*/ 220 h 420"/>
                <a:gd name="T16" fmla="*/ 43 w 48"/>
                <a:gd name="T17" fmla="*/ 198 h 420"/>
                <a:gd name="T18" fmla="*/ 36 w 48"/>
                <a:gd name="T19" fmla="*/ 190 h 420"/>
                <a:gd name="T20" fmla="*/ 26 w 48"/>
                <a:gd name="T21" fmla="*/ 187 h 420"/>
                <a:gd name="T22" fmla="*/ 14 w 48"/>
                <a:gd name="T23" fmla="*/ 184 h 420"/>
                <a:gd name="T24" fmla="*/ 6 w 48"/>
                <a:gd name="T25" fmla="*/ 176 h 420"/>
                <a:gd name="T26" fmla="*/ 0 w 48"/>
                <a:gd name="T27" fmla="*/ 155 h 420"/>
                <a:gd name="T28" fmla="*/ 2 w 48"/>
                <a:gd name="T29" fmla="*/ 134 h 420"/>
                <a:gd name="T30" fmla="*/ 13 w 48"/>
                <a:gd name="T31" fmla="*/ 63 h 420"/>
                <a:gd name="T32" fmla="*/ 25 w 48"/>
                <a:gd name="T33" fmla="*/ 17 h 420"/>
                <a:gd name="T34" fmla="*/ 29 w 48"/>
                <a:gd name="T35" fmla="*/ 4 h 420"/>
                <a:gd name="T36" fmla="*/ 30 w 48"/>
                <a:gd name="T37" fmla="*/ 1 h 420"/>
                <a:gd name="T38" fmla="*/ 31 w 48"/>
                <a:gd name="T39" fmla="*/ 0 h 420"/>
                <a:gd name="T40" fmla="*/ 30 w 48"/>
                <a:gd name="T41" fmla="*/ 1 h 420"/>
                <a:gd name="T42" fmla="*/ 30 w 48"/>
                <a:gd name="T43" fmla="*/ 4 h 420"/>
                <a:gd name="T44" fmla="*/ 26 w 48"/>
                <a:gd name="T45" fmla="*/ 17 h 420"/>
                <a:gd name="T46" fmla="*/ 15 w 48"/>
                <a:gd name="T47" fmla="*/ 64 h 420"/>
                <a:gd name="T48" fmla="*/ 4 w 48"/>
                <a:gd name="T49" fmla="*/ 134 h 420"/>
                <a:gd name="T50" fmla="*/ 2 w 48"/>
                <a:gd name="T51" fmla="*/ 155 h 420"/>
                <a:gd name="T52" fmla="*/ 8 w 48"/>
                <a:gd name="T53" fmla="*/ 175 h 420"/>
                <a:gd name="T54" fmla="*/ 16 w 48"/>
                <a:gd name="T55" fmla="*/ 182 h 420"/>
                <a:gd name="T56" fmla="*/ 26 w 48"/>
                <a:gd name="T57" fmla="*/ 185 h 420"/>
                <a:gd name="T58" fmla="*/ 37 w 48"/>
                <a:gd name="T59" fmla="*/ 188 h 420"/>
                <a:gd name="T60" fmla="*/ 45 w 48"/>
                <a:gd name="T61" fmla="*/ 197 h 420"/>
                <a:gd name="T62" fmla="*/ 45 w 48"/>
                <a:gd name="T63" fmla="*/ 220 h 420"/>
                <a:gd name="T64" fmla="*/ 40 w 48"/>
                <a:gd name="T65" fmla="*/ 242 h 420"/>
                <a:gd name="T66" fmla="*/ 30 w 48"/>
                <a:gd name="T67" fmla="*/ 283 h 420"/>
                <a:gd name="T68" fmla="*/ 21 w 48"/>
                <a:gd name="T69" fmla="*/ 354 h 420"/>
                <a:gd name="T70" fmla="*/ 20 w 48"/>
                <a:gd name="T71" fmla="*/ 402 h 420"/>
                <a:gd name="T72" fmla="*/ 20 w 48"/>
                <a:gd name="T73" fmla="*/ 415 h 420"/>
                <a:gd name="T74" fmla="*/ 20 w 48"/>
                <a:gd name="T75" fmla="*/ 419 h 420"/>
                <a:gd name="T76" fmla="*/ 20 w 48"/>
                <a:gd name="T77" fmla="*/ 420 h 4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8" h="420">
                  <a:moveTo>
                    <a:pt x="20" y="420"/>
                  </a:moveTo>
                  <a:cubicBezTo>
                    <a:pt x="20" y="420"/>
                    <a:pt x="20" y="419"/>
                    <a:pt x="20" y="419"/>
                  </a:cubicBezTo>
                  <a:cubicBezTo>
                    <a:pt x="20" y="418"/>
                    <a:pt x="20" y="417"/>
                    <a:pt x="19" y="415"/>
                  </a:cubicBezTo>
                  <a:cubicBezTo>
                    <a:pt x="19" y="412"/>
                    <a:pt x="19" y="408"/>
                    <a:pt x="19" y="402"/>
                  </a:cubicBezTo>
                  <a:cubicBezTo>
                    <a:pt x="19" y="391"/>
                    <a:pt x="19" y="374"/>
                    <a:pt x="20" y="354"/>
                  </a:cubicBezTo>
                  <a:cubicBezTo>
                    <a:pt x="21" y="334"/>
                    <a:pt x="24" y="309"/>
                    <a:pt x="29" y="283"/>
                  </a:cubicBezTo>
                  <a:cubicBezTo>
                    <a:pt x="31" y="269"/>
                    <a:pt x="34" y="256"/>
                    <a:pt x="38" y="241"/>
                  </a:cubicBezTo>
                  <a:cubicBezTo>
                    <a:pt x="39" y="234"/>
                    <a:pt x="42" y="227"/>
                    <a:pt x="43" y="220"/>
                  </a:cubicBezTo>
                  <a:cubicBezTo>
                    <a:pt x="45" y="213"/>
                    <a:pt x="46" y="205"/>
                    <a:pt x="43" y="198"/>
                  </a:cubicBezTo>
                  <a:cubicBezTo>
                    <a:pt x="42" y="194"/>
                    <a:pt x="40" y="191"/>
                    <a:pt x="36" y="190"/>
                  </a:cubicBezTo>
                  <a:cubicBezTo>
                    <a:pt x="33" y="188"/>
                    <a:pt x="29" y="188"/>
                    <a:pt x="26" y="187"/>
                  </a:cubicBezTo>
                  <a:cubicBezTo>
                    <a:pt x="22" y="187"/>
                    <a:pt x="18" y="186"/>
                    <a:pt x="14" y="184"/>
                  </a:cubicBezTo>
                  <a:cubicBezTo>
                    <a:pt x="11" y="182"/>
                    <a:pt x="8" y="179"/>
                    <a:pt x="6" y="176"/>
                  </a:cubicBezTo>
                  <a:cubicBezTo>
                    <a:pt x="2" y="170"/>
                    <a:pt x="0" y="162"/>
                    <a:pt x="0" y="155"/>
                  </a:cubicBezTo>
                  <a:cubicBezTo>
                    <a:pt x="0" y="148"/>
                    <a:pt x="1" y="141"/>
                    <a:pt x="2" y="134"/>
                  </a:cubicBezTo>
                  <a:cubicBezTo>
                    <a:pt x="5" y="107"/>
                    <a:pt x="9" y="83"/>
                    <a:pt x="13" y="63"/>
                  </a:cubicBezTo>
                  <a:cubicBezTo>
                    <a:pt x="18" y="43"/>
                    <a:pt x="22" y="28"/>
                    <a:pt x="25" y="17"/>
                  </a:cubicBezTo>
                  <a:cubicBezTo>
                    <a:pt x="27" y="11"/>
                    <a:pt x="28" y="7"/>
                    <a:pt x="29" y="4"/>
                  </a:cubicBezTo>
                  <a:cubicBezTo>
                    <a:pt x="30" y="3"/>
                    <a:pt x="30" y="2"/>
                    <a:pt x="30" y="1"/>
                  </a:cubicBezTo>
                  <a:cubicBezTo>
                    <a:pt x="30" y="0"/>
                    <a:pt x="31" y="0"/>
                    <a:pt x="31" y="0"/>
                  </a:cubicBezTo>
                  <a:cubicBezTo>
                    <a:pt x="31" y="0"/>
                    <a:pt x="31" y="0"/>
                    <a:pt x="30" y="1"/>
                  </a:cubicBezTo>
                  <a:cubicBezTo>
                    <a:pt x="30" y="2"/>
                    <a:pt x="30" y="3"/>
                    <a:pt x="30" y="4"/>
                  </a:cubicBezTo>
                  <a:cubicBezTo>
                    <a:pt x="29" y="7"/>
                    <a:pt x="28" y="11"/>
                    <a:pt x="26" y="17"/>
                  </a:cubicBezTo>
                  <a:cubicBezTo>
                    <a:pt x="23" y="28"/>
                    <a:pt x="19" y="44"/>
                    <a:pt x="15" y="64"/>
                  </a:cubicBezTo>
                  <a:cubicBezTo>
                    <a:pt x="11" y="84"/>
                    <a:pt x="7" y="108"/>
                    <a:pt x="4" y="134"/>
                  </a:cubicBezTo>
                  <a:cubicBezTo>
                    <a:pt x="3" y="141"/>
                    <a:pt x="2" y="148"/>
                    <a:pt x="2" y="155"/>
                  </a:cubicBezTo>
                  <a:cubicBezTo>
                    <a:pt x="2" y="162"/>
                    <a:pt x="4" y="169"/>
                    <a:pt x="8" y="175"/>
                  </a:cubicBezTo>
                  <a:cubicBezTo>
                    <a:pt x="10" y="178"/>
                    <a:pt x="13" y="180"/>
                    <a:pt x="16" y="182"/>
                  </a:cubicBezTo>
                  <a:cubicBezTo>
                    <a:pt x="19" y="184"/>
                    <a:pt x="22" y="185"/>
                    <a:pt x="26" y="185"/>
                  </a:cubicBezTo>
                  <a:cubicBezTo>
                    <a:pt x="29" y="186"/>
                    <a:pt x="34" y="186"/>
                    <a:pt x="37" y="188"/>
                  </a:cubicBezTo>
                  <a:cubicBezTo>
                    <a:pt x="41" y="190"/>
                    <a:pt x="44" y="193"/>
                    <a:pt x="45" y="197"/>
                  </a:cubicBezTo>
                  <a:cubicBezTo>
                    <a:pt x="48" y="205"/>
                    <a:pt x="47" y="213"/>
                    <a:pt x="45" y="220"/>
                  </a:cubicBezTo>
                  <a:cubicBezTo>
                    <a:pt x="44" y="228"/>
                    <a:pt x="41" y="235"/>
                    <a:pt x="40" y="242"/>
                  </a:cubicBezTo>
                  <a:cubicBezTo>
                    <a:pt x="36" y="256"/>
                    <a:pt x="33" y="270"/>
                    <a:pt x="30" y="283"/>
                  </a:cubicBezTo>
                  <a:cubicBezTo>
                    <a:pt x="25" y="310"/>
                    <a:pt x="23" y="334"/>
                    <a:pt x="21" y="354"/>
                  </a:cubicBezTo>
                  <a:cubicBezTo>
                    <a:pt x="20" y="374"/>
                    <a:pt x="20" y="391"/>
                    <a:pt x="20" y="402"/>
                  </a:cubicBezTo>
                  <a:cubicBezTo>
                    <a:pt x="20" y="408"/>
                    <a:pt x="20" y="412"/>
                    <a:pt x="20" y="415"/>
                  </a:cubicBezTo>
                  <a:cubicBezTo>
                    <a:pt x="20" y="417"/>
                    <a:pt x="20" y="418"/>
                    <a:pt x="20" y="419"/>
                  </a:cubicBezTo>
                  <a:cubicBezTo>
                    <a:pt x="20" y="419"/>
                    <a:pt x="20" y="420"/>
                    <a:pt x="20" y="42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1" name="ïSľíḓê">
              <a:extLst>
                <a:ext uri="{FF2B5EF4-FFF2-40B4-BE49-F238E27FC236}">
                  <a16:creationId xmlns:a16="http://schemas.microsoft.com/office/drawing/2014/main" id="{C979FD72-9770-42A0-58B2-304DDA3DD77E}"/>
                </a:ext>
              </a:extLst>
            </p:cNvPr>
            <p:cNvSpPr/>
            <p:nvPr/>
          </p:nvSpPr>
          <p:spPr bwMode="auto">
            <a:xfrm>
              <a:off x="5337937" y="2569909"/>
              <a:ext cx="409575" cy="322263"/>
            </a:xfrm>
            <a:custGeom>
              <a:avLst/>
              <a:gdLst>
                <a:gd name="T0" fmla="*/ 75 w 140"/>
                <a:gd name="T1" fmla="*/ 4 h 110"/>
                <a:gd name="T2" fmla="*/ 85 w 140"/>
                <a:gd name="T3" fmla="*/ 3 h 110"/>
                <a:gd name="T4" fmla="*/ 120 w 140"/>
                <a:gd name="T5" fmla="*/ 38 h 110"/>
                <a:gd name="T6" fmla="*/ 133 w 140"/>
                <a:gd name="T7" fmla="*/ 73 h 110"/>
                <a:gd name="T8" fmla="*/ 104 w 140"/>
                <a:gd name="T9" fmla="*/ 110 h 110"/>
                <a:gd name="T10" fmla="*/ 25 w 140"/>
                <a:gd name="T11" fmla="*/ 63 h 110"/>
                <a:gd name="T12" fmla="*/ 2 w 140"/>
                <a:gd name="T13" fmla="*/ 30 h 110"/>
                <a:gd name="T14" fmla="*/ 12 w 140"/>
                <a:gd name="T15" fmla="*/ 28 h 110"/>
                <a:gd name="T16" fmla="*/ 13 w 140"/>
                <a:gd name="T17" fmla="*/ 16 h 110"/>
                <a:gd name="T18" fmla="*/ 27 w 140"/>
                <a:gd name="T19" fmla="*/ 21 h 110"/>
                <a:gd name="T20" fmla="*/ 33 w 140"/>
                <a:gd name="T21" fmla="*/ 9 h 110"/>
                <a:gd name="T22" fmla="*/ 73 w 140"/>
                <a:gd name="T23" fmla="*/ 36 h 110"/>
                <a:gd name="T24" fmla="*/ 89 w 140"/>
                <a:gd name="T25" fmla="*/ 34 h 110"/>
                <a:gd name="T26" fmla="*/ 74 w 140"/>
                <a:gd name="T27" fmla="*/ 11 h 110"/>
                <a:gd name="T28" fmla="*/ 75 w 140"/>
                <a:gd name="T29" fmla="*/ 4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0" h="110">
                  <a:moveTo>
                    <a:pt x="75" y="4"/>
                  </a:moveTo>
                  <a:cubicBezTo>
                    <a:pt x="77" y="0"/>
                    <a:pt x="82" y="0"/>
                    <a:pt x="85" y="3"/>
                  </a:cubicBezTo>
                  <a:cubicBezTo>
                    <a:pt x="91" y="10"/>
                    <a:pt x="105" y="26"/>
                    <a:pt x="120" y="38"/>
                  </a:cubicBezTo>
                  <a:cubicBezTo>
                    <a:pt x="140" y="55"/>
                    <a:pt x="133" y="73"/>
                    <a:pt x="133" y="73"/>
                  </a:cubicBezTo>
                  <a:cubicBezTo>
                    <a:pt x="104" y="110"/>
                    <a:pt x="104" y="110"/>
                    <a:pt x="104" y="110"/>
                  </a:cubicBezTo>
                  <a:cubicBezTo>
                    <a:pt x="104" y="110"/>
                    <a:pt x="47" y="88"/>
                    <a:pt x="25" y="63"/>
                  </a:cubicBezTo>
                  <a:cubicBezTo>
                    <a:pt x="10" y="45"/>
                    <a:pt x="0" y="34"/>
                    <a:pt x="2" y="30"/>
                  </a:cubicBezTo>
                  <a:cubicBezTo>
                    <a:pt x="4" y="26"/>
                    <a:pt x="12" y="28"/>
                    <a:pt x="12" y="28"/>
                  </a:cubicBezTo>
                  <a:cubicBezTo>
                    <a:pt x="12" y="28"/>
                    <a:pt x="8" y="21"/>
                    <a:pt x="13" y="16"/>
                  </a:cubicBezTo>
                  <a:cubicBezTo>
                    <a:pt x="17" y="11"/>
                    <a:pt x="27" y="21"/>
                    <a:pt x="27" y="21"/>
                  </a:cubicBezTo>
                  <a:cubicBezTo>
                    <a:pt x="27" y="21"/>
                    <a:pt x="24" y="10"/>
                    <a:pt x="33" y="9"/>
                  </a:cubicBezTo>
                  <a:cubicBezTo>
                    <a:pt x="42" y="9"/>
                    <a:pt x="54" y="28"/>
                    <a:pt x="73" y="36"/>
                  </a:cubicBezTo>
                  <a:cubicBezTo>
                    <a:pt x="92" y="44"/>
                    <a:pt x="89" y="34"/>
                    <a:pt x="89" y="34"/>
                  </a:cubicBezTo>
                  <a:cubicBezTo>
                    <a:pt x="89" y="34"/>
                    <a:pt x="76" y="21"/>
                    <a:pt x="74" y="11"/>
                  </a:cubicBezTo>
                  <a:cubicBezTo>
                    <a:pt x="73" y="8"/>
                    <a:pt x="74" y="6"/>
                    <a:pt x="75" y="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2" name="îsľíďè">
              <a:extLst>
                <a:ext uri="{FF2B5EF4-FFF2-40B4-BE49-F238E27FC236}">
                  <a16:creationId xmlns:a16="http://schemas.microsoft.com/office/drawing/2014/main" id="{80BC0F3F-27B1-5AA5-E30B-483DA37084CB}"/>
                </a:ext>
              </a:extLst>
            </p:cNvPr>
            <p:cNvSpPr/>
            <p:nvPr/>
          </p:nvSpPr>
          <p:spPr bwMode="auto">
            <a:xfrm>
              <a:off x="5337937" y="2569909"/>
              <a:ext cx="398463" cy="325438"/>
            </a:xfrm>
            <a:custGeom>
              <a:avLst/>
              <a:gdLst>
                <a:gd name="T0" fmla="*/ 74 w 136"/>
                <a:gd name="T1" fmla="*/ 6 h 111"/>
                <a:gd name="T2" fmla="*/ 90 w 136"/>
                <a:gd name="T3" fmla="*/ 33 h 111"/>
                <a:gd name="T4" fmla="*/ 90 w 136"/>
                <a:gd name="T5" fmla="*/ 34 h 111"/>
                <a:gd name="T6" fmla="*/ 85 w 136"/>
                <a:gd name="T7" fmla="*/ 39 h 111"/>
                <a:gd name="T8" fmla="*/ 58 w 136"/>
                <a:gd name="T9" fmla="*/ 28 h 111"/>
                <a:gd name="T10" fmla="*/ 31 w 136"/>
                <a:gd name="T11" fmla="*/ 11 h 111"/>
                <a:gd name="T12" fmla="*/ 27 w 136"/>
                <a:gd name="T13" fmla="*/ 22 h 111"/>
                <a:gd name="T14" fmla="*/ 21 w 136"/>
                <a:gd name="T15" fmla="*/ 17 h 111"/>
                <a:gd name="T16" fmla="*/ 11 w 136"/>
                <a:gd name="T17" fmla="*/ 21 h 111"/>
                <a:gd name="T18" fmla="*/ 12 w 136"/>
                <a:gd name="T19" fmla="*/ 29 h 111"/>
                <a:gd name="T20" fmla="*/ 4 w 136"/>
                <a:gd name="T21" fmla="*/ 30 h 111"/>
                <a:gd name="T22" fmla="*/ 4 w 136"/>
                <a:gd name="T23" fmla="*/ 36 h 111"/>
                <a:gd name="T24" fmla="*/ 27 w 136"/>
                <a:gd name="T25" fmla="*/ 63 h 111"/>
                <a:gd name="T26" fmla="*/ 72 w 136"/>
                <a:gd name="T27" fmla="*/ 94 h 111"/>
                <a:gd name="T28" fmla="*/ 103 w 136"/>
                <a:gd name="T29" fmla="*/ 109 h 111"/>
                <a:gd name="T30" fmla="*/ 133 w 136"/>
                <a:gd name="T31" fmla="*/ 73 h 111"/>
                <a:gd name="T32" fmla="*/ 118 w 136"/>
                <a:gd name="T33" fmla="*/ 38 h 111"/>
                <a:gd name="T34" fmla="*/ 87 w 136"/>
                <a:gd name="T35" fmla="*/ 6 h 111"/>
                <a:gd name="T36" fmla="*/ 81 w 136"/>
                <a:gd name="T37" fmla="*/ 1 h 111"/>
                <a:gd name="T38" fmla="*/ 75 w 136"/>
                <a:gd name="T39" fmla="*/ 4 h 111"/>
                <a:gd name="T40" fmla="*/ 81 w 136"/>
                <a:gd name="T41" fmla="*/ 1 h 111"/>
                <a:gd name="T42" fmla="*/ 88 w 136"/>
                <a:gd name="T43" fmla="*/ 6 h 111"/>
                <a:gd name="T44" fmla="*/ 119 w 136"/>
                <a:gd name="T45" fmla="*/ 37 h 111"/>
                <a:gd name="T46" fmla="*/ 134 w 136"/>
                <a:gd name="T47" fmla="*/ 74 h 111"/>
                <a:gd name="T48" fmla="*/ 134 w 136"/>
                <a:gd name="T49" fmla="*/ 74 h 111"/>
                <a:gd name="T50" fmla="*/ 103 w 136"/>
                <a:gd name="T51" fmla="*/ 111 h 111"/>
                <a:gd name="T52" fmla="*/ 39 w 136"/>
                <a:gd name="T53" fmla="*/ 77 h 111"/>
                <a:gd name="T54" fmla="*/ 13 w 136"/>
                <a:gd name="T55" fmla="*/ 51 h 111"/>
                <a:gd name="T56" fmla="*/ 1 w 136"/>
                <a:gd name="T57" fmla="*/ 32 h 111"/>
                <a:gd name="T58" fmla="*/ 12 w 136"/>
                <a:gd name="T59" fmla="*/ 27 h 111"/>
                <a:gd name="T60" fmla="*/ 10 w 136"/>
                <a:gd name="T61" fmla="*/ 21 h 111"/>
                <a:gd name="T62" fmla="*/ 14 w 136"/>
                <a:gd name="T63" fmla="*/ 14 h 111"/>
                <a:gd name="T64" fmla="*/ 28 w 136"/>
                <a:gd name="T65" fmla="*/ 20 h 111"/>
                <a:gd name="T66" fmla="*/ 26 w 136"/>
                <a:gd name="T67" fmla="*/ 14 h 111"/>
                <a:gd name="T68" fmla="*/ 37 w 136"/>
                <a:gd name="T69" fmla="*/ 9 h 111"/>
                <a:gd name="T70" fmla="*/ 59 w 136"/>
                <a:gd name="T71" fmla="*/ 27 h 111"/>
                <a:gd name="T72" fmla="*/ 85 w 136"/>
                <a:gd name="T73" fmla="*/ 38 h 111"/>
                <a:gd name="T74" fmla="*/ 89 w 136"/>
                <a:gd name="T75" fmla="*/ 34 h 111"/>
                <a:gd name="T76" fmla="*/ 74 w 136"/>
                <a:gd name="T77" fmla="*/ 13 h 111"/>
                <a:gd name="T78" fmla="*/ 75 w 136"/>
                <a:gd name="T79" fmla="*/ 4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36" h="111">
                  <a:moveTo>
                    <a:pt x="75" y="4"/>
                  </a:moveTo>
                  <a:cubicBezTo>
                    <a:pt x="75" y="4"/>
                    <a:pt x="74" y="5"/>
                    <a:pt x="74" y="6"/>
                  </a:cubicBezTo>
                  <a:cubicBezTo>
                    <a:pt x="74" y="7"/>
                    <a:pt x="74" y="10"/>
                    <a:pt x="75" y="13"/>
                  </a:cubicBezTo>
                  <a:cubicBezTo>
                    <a:pt x="77" y="18"/>
                    <a:pt x="82" y="25"/>
                    <a:pt x="90" y="33"/>
                  </a:cubicBezTo>
                  <a:cubicBezTo>
                    <a:pt x="90" y="33"/>
                    <a:pt x="90" y="33"/>
                    <a:pt x="90" y="33"/>
                  </a:cubicBezTo>
                  <a:cubicBezTo>
                    <a:pt x="90" y="33"/>
                    <a:pt x="90" y="33"/>
                    <a:pt x="90" y="34"/>
                  </a:cubicBezTo>
                  <a:cubicBezTo>
                    <a:pt x="90" y="35"/>
                    <a:pt x="90" y="37"/>
                    <a:pt x="89" y="38"/>
                  </a:cubicBezTo>
                  <a:cubicBezTo>
                    <a:pt x="88" y="39"/>
                    <a:pt x="86" y="39"/>
                    <a:pt x="85" y="39"/>
                  </a:cubicBezTo>
                  <a:cubicBezTo>
                    <a:pt x="82" y="39"/>
                    <a:pt x="79" y="39"/>
                    <a:pt x="76" y="38"/>
                  </a:cubicBezTo>
                  <a:cubicBezTo>
                    <a:pt x="70" y="36"/>
                    <a:pt x="64" y="32"/>
                    <a:pt x="58" y="28"/>
                  </a:cubicBezTo>
                  <a:cubicBezTo>
                    <a:pt x="53" y="24"/>
                    <a:pt x="47" y="18"/>
                    <a:pt x="41" y="14"/>
                  </a:cubicBezTo>
                  <a:cubicBezTo>
                    <a:pt x="38" y="11"/>
                    <a:pt x="34" y="9"/>
                    <a:pt x="31" y="11"/>
                  </a:cubicBezTo>
                  <a:cubicBezTo>
                    <a:pt x="27" y="12"/>
                    <a:pt x="27" y="17"/>
                    <a:pt x="28" y="20"/>
                  </a:cubicBezTo>
                  <a:cubicBezTo>
                    <a:pt x="28" y="21"/>
                    <a:pt x="28" y="21"/>
                    <a:pt x="27" y="22"/>
                  </a:cubicBezTo>
                  <a:cubicBezTo>
                    <a:pt x="27" y="22"/>
                    <a:pt x="27" y="22"/>
                    <a:pt x="26" y="21"/>
                  </a:cubicBezTo>
                  <a:cubicBezTo>
                    <a:pt x="25" y="20"/>
                    <a:pt x="23" y="18"/>
                    <a:pt x="21" y="17"/>
                  </a:cubicBezTo>
                  <a:cubicBezTo>
                    <a:pt x="19" y="16"/>
                    <a:pt x="17" y="15"/>
                    <a:pt x="15" y="15"/>
                  </a:cubicBezTo>
                  <a:cubicBezTo>
                    <a:pt x="13" y="16"/>
                    <a:pt x="12" y="19"/>
                    <a:pt x="11" y="21"/>
                  </a:cubicBezTo>
                  <a:cubicBezTo>
                    <a:pt x="11" y="23"/>
                    <a:pt x="12" y="25"/>
                    <a:pt x="13" y="28"/>
                  </a:cubicBezTo>
                  <a:cubicBezTo>
                    <a:pt x="13" y="28"/>
                    <a:pt x="13" y="29"/>
                    <a:pt x="12" y="29"/>
                  </a:cubicBezTo>
                  <a:cubicBezTo>
                    <a:pt x="12" y="29"/>
                    <a:pt x="12" y="29"/>
                    <a:pt x="12" y="29"/>
                  </a:cubicBezTo>
                  <a:cubicBezTo>
                    <a:pt x="9" y="29"/>
                    <a:pt x="6" y="28"/>
                    <a:pt x="4" y="30"/>
                  </a:cubicBezTo>
                  <a:cubicBezTo>
                    <a:pt x="3" y="30"/>
                    <a:pt x="2" y="31"/>
                    <a:pt x="3" y="32"/>
                  </a:cubicBezTo>
                  <a:cubicBezTo>
                    <a:pt x="3" y="33"/>
                    <a:pt x="3" y="34"/>
                    <a:pt x="4" y="36"/>
                  </a:cubicBezTo>
                  <a:cubicBezTo>
                    <a:pt x="7" y="40"/>
                    <a:pt x="11" y="45"/>
                    <a:pt x="15" y="49"/>
                  </a:cubicBezTo>
                  <a:cubicBezTo>
                    <a:pt x="19" y="54"/>
                    <a:pt x="23" y="58"/>
                    <a:pt x="27" y="63"/>
                  </a:cubicBezTo>
                  <a:cubicBezTo>
                    <a:pt x="31" y="68"/>
                    <a:pt x="36" y="72"/>
                    <a:pt x="41" y="75"/>
                  </a:cubicBezTo>
                  <a:cubicBezTo>
                    <a:pt x="51" y="83"/>
                    <a:pt x="61" y="89"/>
                    <a:pt x="72" y="94"/>
                  </a:cubicBezTo>
                  <a:cubicBezTo>
                    <a:pt x="83" y="100"/>
                    <a:pt x="94" y="105"/>
                    <a:pt x="104" y="109"/>
                  </a:cubicBezTo>
                  <a:cubicBezTo>
                    <a:pt x="103" y="109"/>
                    <a:pt x="103" y="109"/>
                    <a:pt x="103" y="109"/>
                  </a:cubicBezTo>
                  <a:cubicBezTo>
                    <a:pt x="113" y="96"/>
                    <a:pt x="123" y="84"/>
                    <a:pt x="133" y="73"/>
                  </a:cubicBezTo>
                  <a:cubicBezTo>
                    <a:pt x="133" y="73"/>
                    <a:pt x="133" y="73"/>
                    <a:pt x="133" y="73"/>
                  </a:cubicBezTo>
                  <a:cubicBezTo>
                    <a:pt x="134" y="66"/>
                    <a:pt x="133" y="58"/>
                    <a:pt x="130" y="52"/>
                  </a:cubicBezTo>
                  <a:cubicBezTo>
                    <a:pt x="127" y="46"/>
                    <a:pt x="123" y="42"/>
                    <a:pt x="118" y="38"/>
                  </a:cubicBezTo>
                  <a:cubicBezTo>
                    <a:pt x="109" y="30"/>
                    <a:pt x="101" y="22"/>
                    <a:pt x="95" y="15"/>
                  </a:cubicBezTo>
                  <a:cubicBezTo>
                    <a:pt x="92" y="12"/>
                    <a:pt x="90" y="9"/>
                    <a:pt x="87" y="6"/>
                  </a:cubicBezTo>
                  <a:cubicBezTo>
                    <a:pt x="86" y="5"/>
                    <a:pt x="85" y="4"/>
                    <a:pt x="84" y="3"/>
                  </a:cubicBezTo>
                  <a:cubicBezTo>
                    <a:pt x="83" y="2"/>
                    <a:pt x="82" y="1"/>
                    <a:pt x="81" y="1"/>
                  </a:cubicBezTo>
                  <a:cubicBezTo>
                    <a:pt x="79" y="1"/>
                    <a:pt x="77" y="2"/>
                    <a:pt x="76" y="2"/>
                  </a:cubicBezTo>
                  <a:cubicBezTo>
                    <a:pt x="75" y="3"/>
                    <a:pt x="75" y="4"/>
                    <a:pt x="75" y="4"/>
                  </a:cubicBezTo>
                  <a:cubicBezTo>
                    <a:pt x="75" y="4"/>
                    <a:pt x="75" y="3"/>
                    <a:pt x="76" y="2"/>
                  </a:cubicBezTo>
                  <a:cubicBezTo>
                    <a:pt x="77" y="1"/>
                    <a:pt x="79" y="0"/>
                    <a:pt x="81" y="1"/>
                  </a:cubicBezTo>
                  <a:cubicBezTo>
                    <a:pt x="82" y="1"/>
                    <a:pt x="84" y="1"/>
                    <a:pt x="85" y="2"/>
                  </a:cubicBezTo>
                  <a:cubicBezTo>
                    <a:pt x="86" y="3"/>
                    <a:pt x="87" y="5"/>
                    <a:pt x="88" y="6"/>
                  </a:cubicBezTo>
                  <a:cubicBezTo>
                    <a:pt x="90" y="8"/>
                    <a:pt x="93" y="11"/>
                    <a:pt x="96" y="15"/>
                  </a:cubicBezTo>
                  <a:cubicBezTo>
                    <a:pt x="102" y="21"/>
                    <a:pt x="110" y="29"/>
                    <a:pt x="119" y="37"/>
                  </a:cubicBezTo>
                  <a:cubicBezTo>
                    <a:pt x="124" y="40"/>
                    <a:pt x="129" y="45"/>
                    <a:pt x="132" y="52"/>
                  </a:cubicBezTo>
                  <a:cubicBezTo>
                    <a:pt x="135" y="58"/>
                    <a:pt x="136" y="66"/>
                    <a:pt x="134" y="74"/>
                  </a:cubicBezTo>
                  <a:cubicBezTo>
                    <a:pt x="134" y="74"/>
                    <a:pt x="134" y="74"/>
                    <a:pt x="134" y="74"/>
                  </a:cubicBezTo>
                  <a:cubicBezTo>
                    <a:pt x="134" y="74"/>
                    <a:pt x="134" y="74"/>
                    <a:pt x="134" y="74"/>
                  </a:cubicBezTo>
                  <a:cubicBezTo>
                    <a:pt x="125" y="85"/>
                    <a:pt x="115" y="97"/>
                    <a:pt x="104" y="110"/>
                  </a:cubicBezTo>
                  <a:cubicBezTo>
                    <a:pt x="104" y="111"/>
                    <a:pt x="104" y="111"/>
                    <a:pt x="103" y="111"/>
                  </a:cubicBezTo>
                  <a:cubicBezTo>
                    <a:pt x="93" y="106"/>
                    <a:pt x="82" y="102"/>
                    <a:pt x="71" y="96"/>
                  </a:cubicBezTo>
                  <a:cubicBezTo>
                    <a:pt x="60" y="91"/>
                    <a:pt x="50" y="85"/>
                    <a:pt x="39" y="77"/>
                  </a:cubicBezTo>
                  <a:cubicBezTo>
                    <a:pt x="34" y="73"/>
                    <a:pt x="29" y="69"/>
                    <a:pt x="25" y="64"/>
                  </a:cubicBezTo>
                  <a:cubicBezTo>
                    <a:pt x="21" y="60"/>
                    <a:pt x="17" y="55"/>
                    <a:pt x="13" y="51"/>
                  </a:cubicBezTo>
                  <a:cubicBezTo>
                    <a:pt x="9" y="46"/>
                    <a:pt x="5" y="42"/>
                    <a:pt x="2" y="37"/>
                  </a:cubicBezTo>
                  <a:cubicBezTo>
                    <a:pt x="2" y="35"/>
                    <a:pt x="1" y="34"/>
                    <a:pt x="1" y="32"/>
                  </a:cubicBezTo>
                  <a:cubicBezTo>
                    <a:pt x="0" y="30"/>
                    <a:pt x="2" y="28"/>
                    <a:pt x="3" y="28"/>
                  </a:cubicBezTo>
                  <a:cubicBezTo>
                    <a:pt x="6" y="26"/>
                    <a:pt x="9" y="27"/>
                    <a:pt x="12" y="27"/>
                  </a:cubicBezTo>
                  <a:cubicBezTo>
                    <a:pt x="11" y="29"/>
                    <a:pt x="11" y="29"/>
                    <a:pt x="11" y="29"/>
                  </a:cubicBezTo>
                  <a:cubicBezTo>
                    <a:pt x="10" y="26"/>
                    <a:pt x="9" y="23"/>
                    <a:pt x="10" y="21"/>
                  </a:cubicBezTo>
                  <a:cubicBezTo>
                    <a:pt x="10" y="19"/>
                    <a:pt x="10" y="18"/>
                    <a:pt x="11" y="17"/>
                  </a:cubicBezTo>
                  <a:cubicBezTo>
                    <a:pt x="12" y="15"/>
                    <a:pt x="13" y="14"/>
                    <a:pt x="14" y="14"/>
                  </a:cubicBezTo>
                  <a:cubicBezTo>
                    <a:pt x="17" y="13"/>
                    <a:pt x="20" y="14"/>
                    <a:pt x="22" y="15"/>
                  </a:cubicBezTo>
                  <a:cubicBezTo>
                    <a:pt x="24" y="17"/>
                    <a:pt x="26" y="18"/>
                    <a:pt x="28" y="20"/>
                  </a:cubicBezTo>
                  <a:cubicBezTo>
                    <a:pt x="26" y="21"/>
                    <a:pt x="26" y="21"/>
                    <a:pt x="26" y="21"/>
                  </a:cubicBezTo>
                  <a:cubicBezTo>
                    <a:pt x="26" y="19"/>
                    <a:pt x="25" y="16"/>
                    <a:pt x="26" y="14"/>
                  </a:cubicBezTo>
                  <a:cubicBezTo>
                    <a:pt x="26" y="12"/>
                    <a:pt x="28" y="10"/>
                    <a:pt x="30" y="9"/>
                  </a:cubicBezTo>
                  <a:cubicBezTo>
                    <a:pt x="32" y="8"/>
                    <a:pt x="35" y="8"/>
                    <a:pt x="37" y="9"/>
                  </a:cubicBezTo>
                  <a:cubicBezTo>
                    <a:pt x="39" y="10"/>
                    <a:pt x="41" y="11"/>
                    <a:pt x="42" y="12"/>
                  </a:cubicBezTo>
                  <a:cubicBezTo>
                    <a:pt x="48" y="17"/>
                    <a:pt x="54" y="23"/>
                    <a:pt x="59" y="27"/>
                  </a:cubicBezTo>
                  <a:cubicBezTo>
                    <a:pt x="65" y="31"/>
                    <a:pt x="71" y="34"/>
                    <a:pt x="76" y="36"/>
                  </a:cubicBezTo>
                  <a:cubicBezTo>
                    <a:pt x="79" y="37"/>
                    <a:pt x="82" y="38"/>
                    <a:pt x="85" y="38"/>
                  </a:cubicBezTo>
                  <a:cubicBezTo>
                    <a:pt x="86" y="38"/>
                    <a:pt x="87" y="38"/>
                    <a:pt x="88" y="37"/>
                  </a:cubicBezTo>
                  <a:cubicBezTo>
                    <a:pt x="89" y="36"/>
                    <a:pt x="89" y="35"/>
                    <a:pt x="89" y="34"/>
                  </a:cubicBezTo>
                  <a:cubicBezTo>
                    <a:pt x="89" y="34"/>
                    <a:pt x="89" y="34"/>
                    <a:pt x="89" y="34"/>
                  </a:cubicBezTo>
                  <a:cubicBezTo>
                    <a:pt x="81" y="26"/>
                    <a:pt x="76" y="19"/>
                    <a:pt x="74" y="13"/>
                  </a:cubicBezTo>
                  <a:cubicBezTo>
                    <a:pt x="73" y="10"/>
                    <a:pt x="73" y="7"/>
                    <a:pt x="74" y="6"/>
                  </a:cubicBezTo>
                  <a:cubicBezTo>
                    <a:pt x="74" y="4"/>
                    <a:pt x="75" y="4"/>
                    <a:pt x="75" y="4"/>
                  </a:cubicBezTo>
                  <a:close/>
                </a:path>
              </a:pathLst>
            </a:custGeom>
            <a:solidFill>
              <a:srgbClr val="17171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3" name="isḷiḑe">
              <a:extLst>
                <a:ext uri="{FF2B5EF4-FFF2-40B4-BE49-F238E27FC236}">
                  <a16:creationId xmlns:a16="http://schemas.microsoft.com/office/drawing/2014/main" id="{267C13CC-7D5B-26B7-CBE6-027B4445FB0E}"/>
                </a:ext>
              </a:extLst>
            </p:cNvPr>
            <p:cNvSpPr/>
            <p:nvPr/>
          </p:nvSpPr>
          <p:spPr bwMode="auto">
            <a:xfrm>
              <a:off x="5372862" y="2652459"/>
              <a:ext cx="287338" cy="180975"/>
            </a:xfrm>
            <a:custGeom>
              <a:avLst/>
              <a:gdLst>
                <a:gd name="T0" fmla="*/ 0 w 98"/>
                <a:gd name="T1" fmla="*/ 0 h 62"/>
                <a:gd name="T2" fmla="*/ 38 w 98"/>
                <a:gd name="T3" fmla="*/ 32 h 62"/>
                <a:gd name="T4" fmla="*/ 98 w 98"/>
                <a:gd name="T5" fmla="*/ 62 h 62"/>
              </a:gdLst>
              <a:ahLst/>
              <a:cxnLst>
                <a:cxn ang="0">
                  <a:pos x="T0" y="T1"/>
                </a:cxn>
                <a:cxn ang="0">
                  <a:pos x="T2" y="T3"/>
                </a:cxn>
                <a:cxn ang="0">
                  <a:pos x="T4" y="T5"/>
                </a:cxn>
              </a:cxnLst>
              <a:rect l="0" t="0" r="r" b="b"/>
              <a:pathLst>
                <a:path w="98" h="62">
                  <a:moveTo>
                    <a:pt x="0" y="0"/>
                  </a:moveTo>
                  <a:cubicBezTo>
                    <a:pt x="38" y="32"/>
                    <a:pt x="38" y="32"/>
                    <a:pt x="38" y="32"/>
                  </a:cubicBezTo>
                  <a:cubicBezTo>
                    <a:pt x="38" y="32"/>
                    <a:pt x="86" y="25"/>
                    <a:pt x="98" y="6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4" name="îṡļîďê">
              <a:extLst>
                <a:ext uri="{FF2B5EF4-FFF2-40B4-BE49-F238E27FC236}">
                  <a16:creationId xmlns:a16="http://schemas.microsoft.com/office/drawing/2014/main" id="{49BE7768-C6BB-7483-F2C1-5BAC54947244}"/>
                </a:ext>
              </a:extLst>
            </p:cNvPr>
            <p:cNvSpPr/>
            <p:nvPr/>
          </p:nvSpPr>
          <p:spPr bwMode="auto">
            <a:xfrm>
              <a:off x="5372862" y="2652459"/>
              <a:ext cx="287338" cy="180975"/>
            </a:xfrm>
            <a:custGeom>
              <a:avLst/>
              <a:gdLst>
                <a:gd name="T0" fmla="*/ 98 w 98"/>
                <a:gd name="T1" fmla="*/ 62 h 62"/>
                <a:gd name="T2" fmla="*/ 96 w 98"/>
                <a:gd name="T3" fmla="*/ 58 h 62"/>
                <a:gd name="T4" fmla="*/ 95 w 98"/>
                <a:gd name="T5" fmla="*/ 55 h 62"/>
                <a:gd name="T6" fmla="*/ 93 w 98"/>
                <a:gd name="T7" fmla="*/ 53 h 62"/>
                <a:gd name="T8" fmla="*/ 91 w 98"/>
                <a:gd name="T9" fmla="*/ 50 h 62"/>
                <a:gd name="T10" fmla="*/ 89 w 98"/>
                <a:gd name="T11" fmla="*/ 47 h 62"/>
                <a:gd name="T12" fmla="*/ 73 w 98"/>
                <a:gd name="T13" fmla="*/ 37 h 62"/>
                <a:gd name="T14" fmla="*/ 50 w 98"/>
                <a:gd name="T15" fmla="*/ 33 h 62"/>
                <a:gd name="T16" fmla="*/ 38 w 98"/>
                <a:gd name="T17" fmla="*/ 33 h 62"/>
                <a:gd name="T18" fmla="*/ 38 w 98"/>
                <a:gd name="T19" fmla="*/ 33 h 62"/>
                <a:gd name="T20" fmla="*/ 37 w 98"/>
                <a:gd name="T21" fmla="*/ 33 h 62"/>
                <a:gd name="T22" fmla="*/ 10 w 98"/>
                <a:gd name="T23" fmla="*/ 10 h 62"/>
                <a:gd name="T24" fmla="*/ 3 w 98"/>
                <a:gd name="T25" fmla="*/ 3 h 62"/>
                <a:gd name="T26" fmla="*/ 0 w 98"/>
                <a:gd name="T27" fmla="*/ 0 h 62"/>
                <a:gd name="T28" fmla="*/ 3 w 98"/>
                <a:gd name="T29" fmla="*/ 2 h 62"/>
                <a:gd name="T30" fmla="*/ 11 w 98"/>
                <a:gd name="T31" fmla="*/ 9 h 62"/>
                <a:gd name="T32" fmla="*/ 39 w 98"/>
                <a:gd name="T33" fmla="*/ 31 h 62"/>
                <a:gd name="T34" fmla="*/ 38 w 98"/>
                <a:gd name="T35" fmla="*/ 31 h 62"/>
                <a:gd name="T36" fmla="*/ 50 w 98"/>
                <a:gd name="T37" fmla="*/ 30 h 62"/>
                <a:gd name="T38" fmla="*/ 73 w 98"/>
                <a:gd name="T39" fmla="*/ 35 h 62"/>
                <a:gd name="T40" fmla="*/ 90 w 98"/>
                <a:gd name="T41" fmla="*/ 46 h 62"/>
                <a:gd name="T42" fmla="*/ 92 w 98"/>
                <a:gd name="T43" fmla="*/ 49 h 62"/>
                <a:gd name="T44" fmla="*/ 94 w 98"/>
                <a:gd name="T45" fmla="*/ 52 h 62"/>
                <a:gd name="T46" fmla="*/ 96 w 98"/>
                <a:gd name="T47" fmla="*/ 55 h 62"/>
                <a:gd name="T48" fmla="*/ 97 w 98"/>
                <a:gd name="T49" fmla="*/ 57 h 62"/>
                <a:gd name="T50" fmla="*/ 98 w 98"/>
                <a:gd name="T51" fmla="*/ 6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98" h="62">
                  <a:moveTo>
                    <a:pt x="98" y="62"/>
                  </a:moveTo>
                  <a:cubicBezTo>
                    <a:pt x="98" y="62"/>
                    <a:pt x="97" y="60"/>
                    <a:pt x="96" y="58"/>
                  </a:cubicBezTo>
                  <a:cubicBezTo>
                    <a:pt x="96" y="57"/>
                    <a:pt x="95" y="56"/>
                    <a:pt x="95" y="55"/>
                  </a:cubicBezTo>
                  <a:cubicBezTo>
                    <a:pt x="94" y="54"/>
                    <a:pt x="94" y="54"/>
                    <a:pt x="93" y="53"/>
                  </a:cubicBezTo>
                  <a:cubicBezTo>
                    <a:pt x="93" y="52"/>
                    <a:pt x="92" y="51"/>
                    <a:pt x="91" y="50"/>
                  </a:cubicBezTo>
                  <a:cubicBezTo>
                    <a:pt x="90" y="49"/>
                    <a:pt x="90" y="48"/>
                    <a:pt x="89" y="47"/>
                  </a:cubicBezTo>
                  <a:cubicBezTo>
                    <a:pt x="85" y="43"/>
                    <a:pt x="79" y="39"/>
                    <a:pt x="73" y="37"/>
                  </a:cubicBezTo>
                  <a:cubicBezTo>
                    <a:pt x="66" y="34"/>
                    <a:pt x="58" y="33"/>
                    <a:pt x="50" y="33"/>
                  </a:cubicBezTo>
                  <a:cubicBezTo>
                    <a:pt x="46" y="33"/>
                    <a:pt x="42" y="33"/>
                    <a:pt x="38" y="33"/>
                  </a:cubicBezTo>
                  <a:cubicBezTo>
                    <a:pt x="38" y="33"/>
                    <a:pt x="38" y="33"/>
                    <a:pt x="38" y="33"/>
                  </a:cubicBezTo>
                  <a:cubicBezTo>
                    <a:pt x="38" y="33"/>
                    <a:pt x="38" y="33"/>
                    <a:pt x="37" y="33"/>
                  </a:cubicBezTo>
                  <a:cubicBezTo>
                    <a:pt x="27" y="24"/>
                    <a:pt x="17" y="16"/>
                    <a:pt x="10" y="10"/>
                  </a:cubicBezTo>
                  <a:cubicBezTo>
                    <a:pt x="7" y="7"/>
                    <a:pt x="5" y="5"/>
                    <a:pt x="3" y="3"/>
                  </a:cubicBezTo>
                  <a:cubicBezTo>
                    <a:pt x="1" y="1"/>
                    <a:pt x="0" y="0"/>
                    <a:pt x="0" y="0"/>
                  </a:cubicBezTo>
                  <a:cubicBezTo>
                    <a:pt x="0" y="0"/>
                    <a:pt x="1" y="1"/>
                    <a:pt x="3" y="2"/>
                  </a:cubicBezTo>
                  <a:cubicBezTo>
                    <a:pt x="5" y="4"/>
                    <a:pt x="8" y="6"/>
                    <a:pt x="11" y="9"/>
                  </a:cubicBezTo>
                  <a:cubicBezTo>
                    <a:pt x="18" y="14"/>
                    <a:pt x="28" y="22"/>
                    <a:pt x="39" y="31"/>
                  </a:cubicBezTo>
                  <a:cubicBezTo>
                    <a:pt x="38" y="31"/>
                    <a:pt x="38" y="31"/>
                    <a:pt x="38" y="31"/>
                  </a:cubicBezTo>
                  <a:cubicBezTo>
                    <a:pt x="42" y="31"/>
                    <a:pt x="46" y="30"/>
                    <a:pt x="50" y="30"/>
                  </a:cubicBezTo>
                  <a:cubicBezTo>
                    <a:pt x="58" y="31"/>
                    <a:pt x="66" y="32"/>
                    <a:pt x="73" y="35"/>
                  </a:cubicBezTo>
                  <a:cubicBezTo>
                    <a:pt x="80" y="38"/>
                    <a:pt x="86" y="42"/>
                    <a:pt x="90" y="46"/>
                  </a:cubicBezTo>
                  <a:cubicBezTo>
                    <a:pt x="91" y="47"/>
                    <a:pt x="91" y="48"/>
                    <a:pt x="92" y="49"/>
                  </a:cubicBezTo>
                  <a:cubicBezTo>
                    <a:pt x="93" y="50"/>
                    <a:pt x="94" y="51"/>
                    <a:pt x="94" y="52"/>
                  </a:cubicBezTo>
                  <a:cubicBezTo>
                    <a:pt x="95" y="53"/>
                    <a:pt x="95" y="54"/>
                    <a:pt x="96" y="55"/>
                  </a:cubicBezTo>
                  <a:cubicBezTo>
                    <a:pt x="96" y="56"/>
                    <a:pt x="96" y="57"/>
                    <a:pt x="97" y="57"/>
                  </a:cubicBezTo>
                  <a:cubicBezTo>
                    <a:pt x="98" y="60"/>
                    <a:pt x="98" y="62"/>
                    <a:pt x="98" y="62"/>
                  </a:cubicBezTo>
                  <a:close/>
                </a:path>
              </a:pathLst>
            </a:custGeom>
            <a:solidFill>
              <a:srgbClr val="17171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5" name="íṥ1iḓe">
              <a:extLst>
                <a:ext uri="{FF2B5EF4-FFF2-40B4-BE49-F238E27FC236}">
                  <a16:creationId xmlns:a16="http://schemas.microsoft.com/office/drawing/2014/main" id="{422D56E6-DC67-C96F-3658-68D121BFC0E1}"/>
                </a:ext>
              </a:extLst>
            </p:cNvPr>
            <p:cNvSpPr/>
            <p:nvPr/>
          </p:nvSpPr>
          <p:spPr bwMode="auto">
            <a:xfrm>
              <a:off x="5417312" y="2631822"/>
              <a:ext cx="103188" cy="76200"/>
            </a:xfrm>
            <a:custGeom>
              <a:avLst/>
              <a:gdLst>
                <a:gd name="T0" fmla="*/ 0 w 35"/>
                <a:gd name="T1" fmla="*/ 0 h 26"/>
                <a:gd name="T2" fmla="*/ 35 w 35"/>
                <a:gd name="T3" fmla="*/ 26 h 26"/>
              </a:gdLst>
              <a:ahLst/>
              <a:cxnLst>
                <a:cxn ang="0">
                  <a:pos x="T0" y="T1"/>
                </a:cxn>
                <a:cxn ang="0">
                  <a:pos x="T2" y="T3"/>
                </a:cxn>
              </a:cxnLst>
              <a:rect l="0" t="0" r="r" b="b"/>
              <a:pathLst>
                <a:path w="35" h="26">
                  <a:moveTo>
                    <a:pt x="0" y="0"/>
                  </a:moveTo>
                  <a:cubicBezTo>
                    <a:pt x="2" y="1"/>
                    <a:pt x="35" y="26"/>
                    <a:pt x="35" y="26"/>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6" name="i$líďé">
              <a:extLst>
                <a:ext uri="{FF2B5EF4-FFF2-40B4-BE49-F238E27FC236}">
                  <a16:creationId xmlns:a16="http://schemas.microsoft.com/office/drawing/2014/main" id="{AC7AF7F7-EB96-854B-4E31-D0C06E533E58}"/>
                </a:ext>
              </a:extLst>
            </p:cNvPr>
            <p:cNvSpPr/>
            <p:nvPr/>
          </p:nvSpPr>
          <p:spPr bwMode="auto">
            <a:xfrm>
              <a:off x="5417312" y="2628647"/>
              <a:ext cx="103188" cy="82550"/>
            </a:xfrm>
            <a:custGeom>
              <a:avLst/>
              <a:gdLst>
                <a:gd name="T0" fmla="*/ 35 w 35"/>
                <a:gd name="T1" fmla="*/ 27 h 28"/>
                <a:gd name="T2" fmla="*/ 17 w 35"/>
                <a:gd name="T3" fmla="*/ 15 h 28"/>
                <a:gd name="T4" fmla="*/ 0 w 35"/>
                <a:gd name="T5" fmla="*/ 1 h 28"/>
                <a:gd name="T6" fmla="*/ 18 w 35"/>
                <a:gd name="T7" fmla="*/ 13 h 28"/>
                <a:gd name="T8" fmla="*/ 35 w 35"/>
                <a:gd name="T9" fmla="*/ 27 h 28"/>
              </a:gdLst>
              <a:ahLst/>
              <a:cxnLst>
                <a:cxn ang="0">
                  <a:pos x="T0" y="T1"/>
                </a:cxn>
                <a:cxn ang="0">
                  <a:pos x="T2" y="T3"/>
                </a:cxn>
                <a:cxn ang="0">
                  <a:pos x="T4" y="T5"/>
                </a:cxn>
                <a:cxn ang="0">
                  <a:pos x="T6" y="T7"/>
                </a:cxn>
                <a:cxn ang="0">
                  <a:pos x="T8" y="T9"/>
                </a:cxn>
              </a:cxnLst>
              <a:rect l="0" t="0" r="r" b="b"/>
              <a:pathLst>
                <a:path w="35" h="28">
                  <a:moveTo>
                    <a:pt x="35" y="27"/>
                  </a:moveTo>
                  <a:cubicBezTo>
                    <a:pt x="34" y="28"/>
                    <a:pt x="26" y="22"/>
                    <a:pt x="17" y="15"/>
                  </a:cubicBezTo>
                  <a:cubicBezTo>
                    <a:pt x="7" y="8"/>
                    <a:pt x="0" y="1"/>
                    <a:pt x="0" y="1"/>
                  </a:cubicBezTo>
                  <a:cubicBezTo>
                    <a:pt x="0" y="0"/>
                    <a:pt x="8" y="6"/>
                    <a:pt x="18" y="13"/>
                  </a:cubicBezTo>
                  <a:cubicBezTo>
                    <a:pt x="28" y="21"/>
                    <a:pt x="35" y="27"/>
                    <a:pt x="35" y="27"/>
                  </a:cubicBezTo>
                  <a:close/>
                </a:path>
              </a:pathLst>
            </a:custGeom>
            <a:solidFill>
              <a:srgbClr val="17171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7" name="îSļïḑe">
              <a:extLst>
                <a:ext uri="{FF2B5EF4-FFF2-40B4-BE49-F238E27FC236}">
                  <a16:creationId xmlns:a16="http://schemas.microsoft.com/office/drawing/2014/main" id="{0853C838-70BE-53C7-0482-00A8676B026C}"/>
                </a:ext>
              </a:extLst>
            </p:cNvPr>
            <p:cNvSpPr/>
            <p:nvPr/>
          </p:nvSpPr>
          <p:spPr bwMode="auto">
            <a:xfrm>
              <a:off x="5604637" y="2669922"/>
              <a:ext cx="2041525" cy="968375"/>
            </a:xfrm>
            <a:custGeom>
              <a:avLst/>
              <a:gdLst>
                <a:gd name="T0" fmla="*/ 644 w 697"/>
                <a:gd name="T1" fmla="*/ 127 h 331"/>
                <a:gd name="T2" fmla="*/ 539 w 697"/>
                <a:gd name="T3" fmla="*/ 47 h 331"/>
                <a:gd name="T4" fmla="*/ 514 w 697"/>
                <a:gd name="T5" fmla="*/ 35 h 331"/>
                <a:gd name="T6" fmla="*/ 435 w 697"/>
                <a:gd name="T7" fmla="*/ 14 h 331"/>
                <a:gd name="T8" fmla="*/ 425 w 697"/>
                <a:gd name="T9" fmla="*/ 0 h 331"/>
                <a:gd name="T10" fmla="*/ 388 w 697"/>
                <a:gd name="T11" fmla="*/ 28 h 331"/>
                <a:gd name="T12" fmla="*/ 353 w 697"/>
                <a:gd name="T13" fmla="*/ 6 h 331"/>
                <a:gd name="T14" fmla="*/ 333 w 697"/>
                <a:gd name="T15" fmla="*/ 23 h 331"/>
                <a:gd name="T16" fmla="*/ 256 w 697"/>
                <a:gd name="T17" fmla="*/ 43 h 331"/>
                <a:gd name="T18" fmla="*/ 160 w 697"/>
                <a:gd name="T19" fmla="*/ 104 h 331"/>
                <a:gd name="T20" fmla="*/ 50 w 697"/>
                <a:gd name="T21" fmla="*/ 21 h 331"/>
                <a:gd name="T22" fmla="*/ 0 w 697"/>
                <a:gd name="T23" fmla="*/ 83 h 331"/>
                <a:gd name="T24" fmla="*/ 138 w 697"/>
                <a:gd name="T25" fmla="*/ 193 h 331"/>
                <a:gd name="T26" fmla="*/ 193 w 697"/>
                <a:gd name="T27" fmla="*/ 196 h 331"/>
                <a:gd name="T28" fmla="*/ 272 w 697"/>
                <a:gd name="T29" fmla="*/ 147 h 331"/>
                <a:gd name="T30" fmla="*/ 283 w 697"/>
                <a:gd name="T31" fmla="*/ 221 h 331"/>
                <a:gd name="T32" fmla="*/ 277 w 697"/>
                <a:gd name="T33" fmla="*/ 312 h 331"/>
                <a:gd name="T34" fmla="*/ 282 w 697"/>
                <a:gd name="T35" fmla="*/ 330 h 331"/>
                <a:gd name="T36" fmla="*/ 505 w 697"/>
                <a:gd name="T37" fmla="*/ 331 h 331"/>
                <a:gd name="T38" fmla="*/ 508 w 697"/>
                <a:gd name="T39" fmla="*/ 311 h 331"/>
                <a:gd name="T40" fmla="*/ 497 w 697"/>
                <a:gd name="T41" fmla="*/ 204 h 331"/>
                <a:gd name="T42" fmla="*/ 507 w 697"/>
                <a:gd name="T43" fmla="*/ 150 h 331"/>
                <a:gd name="T44" fmla="*/ 595 w 697"/>
                <a:gd name="T45" fmla="*/ 192 h 331"/>
                <a:gd name="T46" fmla="*/ 552 w 697"/>
                <a:gd name="T47" fmla="*/ 237 h 331"/>
                <a:gd name="T48" fmla="*/ 526 w 697"/>
                <a:gd name="T49" fmla="*/ 261 h 331"/>
                <a:gd name="T50" fmla="*/ 560 w 697"/>
                <a:gd name="T51" fmla="*/ 317 h 331"/>
                <a:gd name="T52" fmla="*/ 588 w 697"/>
                <a:gd name="T53" fmla="*/ 300 h 331"/>
                <a:gd name="T54" fmla="*/ 667 w 697"/>
                <a:gd name="T55" fmla="*/ 226 h 331"/>
                <a:gd name="T56" fmla="*/ 644 w 697"/>
                <a:gd name="T57" fmla="*/ 127 h 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97" h="331">
                  <a:moveTo>
                    <a:pt x="644" y="127"/>
                  </a:moveTo>
                  <a:cubicBezTo>
                    <a:pt x="539" y="47"/>
                    <a:pt x="539" y="47"/>
                    <a:pt x="539" y="47"/>
                  </a:cubicBezTo>
                  <a:cubicBezTo>
                    <a:pt x="531" y="41"/>
                    <a:pt x="523" y="37"/>
                    <a:pt x="514" y="35"/>
                  </a:cubicBezTo>
                  <a:cubicBezTo>
                    <a:pt x="435" y="14"/>
                    <a:pt x="435" y="14"/>
                    <a:pt x="435" y="14"/>
                  </a:cubicBezTo>
                  <a:cubicBezTo>
                    <a:pt x="425" y="0"/>
                    <a:pt x="425" y="0"/>
                    <a:pt x="425" y="0"/>
                  </a:cubicBezTo>
                  <a:cubicBezTo>
                    <a:pt x="388" y="28"/>
                    <a:pt x="388" y="28"/>
                    <a:pt x="388" y="28"/>
                  </a:cubicBezTo>
                  <a:cubicBezTo>
                    <a:pt x="353" y="6"/>
                    <a:pt x="353" y="6"/>
                    <a:pt x="353" y="6"/>
                  </a:cubicBezTo>
                  <a:cubicBezTo>
                    <a:pt x="333" y="23"/>
                    <a:pt x="333" y="23"/>
                    <a:pt x="333" y="23"/>
                  </a:cubicBezTo>
                  <a:cubicBezTo>
                    <a:pt x="256" y="43"/>
                    <a:pt x="256" y="43"/>
                    <a:pt x="256" y="43"/>
                  </a:cubicBezTo>
                  <a:cubicBezTo>
                    <a:pt x="160" y="104"/>
                    <a:pt x="160" y="104"/>
                    <a:pt x="160" y="104"/>
                  </a:cubicBezTo>
                  <a:cubicBezTo>
                    <a:pt x="50" y="21"/>
                    <a:pt x="50" y="21"/>
                    <a:pt x="50" y="21"/>
                  </a:cubicBezTo>
                  <a:cubicBezTo>
                    <a:pt x="0" y="83"/>
                    <a:pt x="0" y="83"/>
                    <a:pt x="0" y="83"/>
                  </a:cubicBezTo>
                  <a:cubicBezTo>
                    <a:pt x="138" y="193"/>
                    <a:pt x="138" y="193"/>
                    <a:pt x="138" y="193"/>
                  </a:cubicBezTo>
                  <a:cubicBezTo>
                    <a:pt x="154" y="206"/>
                    <a:pt x="176" y="207"/>
                    <a:pt x="193" y="196"/>
                  </a:cubicBezTo>
                  <a:cubicBezTo>
                    <a:pt x="272" y="147"/>
                    <a:pt x="272" y="147"/>
                    <a:pt x="272" y="147"/>
                  </a:cubicBezTo>
                  <a:cubicBezTo>
                    <a:pt x="283" y="221"/>
                    <a:pt x="283" y="221"/>
                    <a:pt x="283" y="221"/>
                  </a:cubicBezTo>
                  <a:cubicBezTo>
                    <a:pt x="277" y="312"/>
                    <a:pt x="277" y="312"/>
                    <a:pt x="277" y="312"/>
                  </a:cubicBezTo>
                  <a:cubicBezTo>
                    <a:pt x="276" y="318"/>
                    <a:pt x="276" y="330"/>
                    <a:pt x="282" y="330"/>
                  </a:cubicBezTo>
                  <a:cubicBezTo>
                    <a:pt x="505" y="331"/>
                    <a:pt x="505" y="331"/>
                    <a:pt x="505" y="331"/>
                  </a:cubicBezTo>
                  <a:cubicBezTo>
                    <a:pt x="512" y="331"/>
                    <a:pt x="509" y="317"/>
                    <a:pt x="508" y="311"/>
                  </a:cubicBezTo>
                  <a:cubicBezTo>
                    <a:pt x="497" y="204"/>
                    <a:pt x="497" y="204"/>
                    <a:pt x="497" y="204"/>
                  </a:cubicBezTo>
                  <a:cubicBezTo>
                    <a:pt x="507" y="150"/>
                    <a:pt x="507" y="150"/>
                    <a:pt x="507" y="150"/>
                  </a:cubicBezTo>
                  <a:cubicBezTo>
                    <a:pt x="595" y="192"/>
                    <a:pt x="595" y="192"/>
                    <a:pt x="595" y="192"/>
                  </a:cubicBezTo>
                  <a:cubicBezTo>
                    <a:pt x="552" y="237"/>
                    <a:pt x="552" y="237"/>
                    <a:pt x="552" y="237"/>
                  </a:cubicBezTo>
                  <a:cubicBezTo>
                    <a:pt x="526" y="261"/>
                    <a:pt x="526" y="261"/>
                    <a:pt x="526" y="261"/>
                  </a:cubicBezTo>
                  <a:cubicBezTo>
                    <a:pt x="560" y="317"/>
                    <a:pt x="560" y="317"/>
                    <a:pt x="560" y="317"/>
                  </a:cubicBezTo>
                  <a:cubicBezTo>
                    <a:pt x="588" y="300"/>
                    <a:pt x="588" y="300"/>
                    <a:pt x="588" y="300"/>
                  </a:cubicBezTo>
                  <a:cubicBezTo>
                    <a:pt x="667" y="226"/>
                    <a:pt x="667" y="226"/>
                    <a:pt x="667" y="226"/>
                  </a:cubicBezTo>
                  <a:cubicBezTo>
                    <a:pt x="697" y="192"/>
                    <a:pt x="680" y="155"/>
                    <a:pt x="644" y="12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8" name="îṡľíḋe">
              <a:extLst>
                <a:ext uri="{FF2B5EF4-FFF2-40B4-BE49-F238E27FC236}">
                  <a16:creationId xmlns:a16="http://schemas.microsoft.com/office/drawing/2014/main" id="{25D39F3E-AA24-A8C5-D755-AEE292B747BF}"/>
                </a:ext>
              </a:extLst>
            </p:cNvPr>
            <p:cNvSpPr/>
            <p:nvPr/>
          </p:nvSpPr>
          <p:spPr bwMode="auto">
            <a:xfrm>
              <a:off x="5601462" y="2669922"/>
              <a:ext cx="2003425" cy="971550"/>
            </a:xfrm>
            <a:custGeom>
              <a:avLst/>
              <a:gdLst>
                <a:gd name="T0" fmla="*/ 666 w 684"/>
                <a:gd name="T1" fmla="*/ 148 h 332"/>
                <a:gd name="T2" fmla="*/ 668 w 684"/>
                <a:gd name="T3" fmla="*/ 227 h 332"/>
                <a:gd name="T4" fmla="*/ 589 w 684"/>
                <a:gd name="T5" fmla="*/ 301 h 332"/>
                <a:gd name="T6" fmla="*/ 561 w 684"/>
                <a:gd name="T7" fmla="*/ 318 h 332"/>
                <a:gd name="T8" fmla="*/ 553 w 684"/>
                <a:gd name="T9" fmla="*/ 236 h 332"/>
                <a:gd name="T10" fmla="*/ 595 w 684"/>
                <a:gd name="T11" fmla="*/ 193 h 332"/>
                <a:gd name="T12" fmla="*/ 499 w 684"/>
                <a:gd name="T13" fmla="*/ 204 h 332"/>
                <a:gd name="T14" fmla="*/ 511 w 684"/>
                <a:gd name="T15" fmla="*/ 324 h 332"/>
                <a:gd name="T16" fmla="*/ 502 w 684"/>
                <a:gd name="T17" fmla="*/ 332 h 332"/>
                <a:gd name="T18" fmla="*/ 296 w 684"/>
                <a:gd name="T19" fmla="*/ 331 h 332"/>
                <a:gd name="T20" fmla="*/ 280 w 684"/>
                <a:gd name="T21" fmla="*/ 330 h 332"/>
                <a:gd name="T22" fmla="*/ 279 w 684"/>
                <a:gd name="T23" fmla="*/ 283 h 332"/>
                <a:gd name="T24" fmla="*/ 272 w 684"/>
                <a:gd name="T25" fmla="*/ 149 h 332"/>
                <a:gd name="T26" fmla="*/ 201 w 684"/>
                <a:gd name="T27" fmla="*/ 193 h 332"/>
                <a:gd name="T28" fmla="*/ 161 w 684"/>
                <a:gd name="T29" fmla="*/ 204 h 332"/>
                <a:gd name="T30" fmla="*/ 125 w 684"/>
                <a:gd name="T31" fmla="*/ 184 h 332"/>
                <a:gd name="T32" fmla="*/ 0 w 684"/>
                <a:gd name="T33" fmla="*/ 82 h 332"/>
                <a:gd name="T34" fmla="*/ 161 w 684"/>
                <a:gd name="T35" fmla="*/ 103 h 332"/>
                <a:gd name="T36" fmla="*/ 257 w 684"/>
                <a:gd name="T37" fmla="*/ 42 h 332"/>
                <a:gd name="T38" fmla="*/ 353 w 684"/>
                <a:gd name="T39" fmla="*/ 6 h 332"/>
                <a:gd name="T40" fmla="*/ 389 w 684"/>
                <a:gd name="T41" fmla="*/ 27 h 332"/>
                <a:gd name="T42" fmla="*/ 426 w 684"/>
                <a:gd name="T43" fmla="*/ 0 h 332"/>
                <a:gd name="T44" fmla="*/ 488 w 684"/>
                <a:gd name="T45" fmla="*/ 27 h 332"/>
                <a:gd name="T46" fmla="*/ 594 w 684"/>
                <a:gd name="T47" fmla="*/ 88 h 332"/>
                <a:gd name="T48" fmla="*/ 645 w 684"/>
                <a:gd name="T49" fmla="*/ 127 h 332"/>
                <a:gd name="T50" fmla="*/ 594 w 684"/>
                <a:gd name="T51" fmla="*/ 89 h 332"/>
                <a:gd name="T52" fmla="*/ 488 w 684"/>
                <a:gd name="T53" fmla="*/ 28 h 332"/>
                <a:gd name="T54" fmla="*/ 425 w 684"/>
                <a:gd name="T55" fmla="*/ 1 h 332"/>
                <a:gd name="T56" fmla="*/ 389 w 684"/>
                <a:gd name="T57" fmla="*/ 29 h 332"/>
                <a:gd name="T58" fmla="*/ 335 w 684"/>
                <a:gd name="T59" fmla="*/ 24 h 332"/>
                <a:gd name="T60" fmla="*/ 257 w 684"/>
                <a:gd name="T61" fmla="*/ 44 h 332"/>
                <a:gd name="T62" fmla="*/ 51 w 684"/>
                <a:gd name="T63" fmla="*/ 22 h 332"/>
                <a:gd name="T64" fmla="*/ 2 w 684"/>
                <a:gd name="T65" fmla="*/ 82 h 332"/>
                <a:gd name="T66" fmla="*/ 162 w 684"/>
                <a:gd name="T67" fmla="*/ 202 h 332"/>
                <a:gd name="T68" fmla="*/ 200 w 684"/>
                <a:gd name="T69" fmla="*/ 191 h 332"/>
                <a:gd name="T70" fmla="*/ 274 w 684"/>
                <a:gd name="T71" fmla="*/ 147 h 332"/>
                <a:gd name="T72" fmla="*/ 285 w 684"/>
                <a:gd name="T73" fmla="*/ 221 h 332"/>
                <a:gd name="T74" fmla="*/ 279 w 684"/>
                <a:gd name="T75" fmla="*/ 322 h 332"/>
                <a:gd name="T76" fmla="*/ 288 w 684"/>
                <a:gd name="T77" fmla="*/ 329 h 332"/>
                <a:gd name="T78" fmla="*/ 473 w 684"/>
                <a:gd name="T79" fmla="*/ 330 h 332"/>
                <a:gd name="T80" fmla="*/ 508 w 684"/>
                <a:gd name="T81" fmla="*/ 330 h 332"/>
                <a:gd name="T82" fmla="*/ 497 w 684"/>
                <a:gd name="T83" fmla="*/ 204 h 332"/>
                <a:gd name="T84" fmla="*/ 508 w 684"/>
                <a:gd name="T85" fmla="*/ 149 h 332"/>
                <a:gd name="T86" fmla="*/ 596 w 684"/>
                <a:gd name="T87" fmla="*/ 193 h 332"/>
                <a:gd name="T88" fmla="*/ 554 w 684"/>
                <a:gd name="T89" fmla="*/ 237 h 332"/>
                <a:gd name="T90" fmla="*/ 562 w 684"/>
                <a:gd name="T91" fmla="*/ 317 h 332"/>
                <a:gd name="T92" fmla="*/ 588 w 684"/>
                <a:gd name="T93" fmla="*/ 300 h 332"/>
                <a:gd name="T94" fmla="*/ 681 w 684"/>
                <a:gd name="T95" fmla="*/ 203 h 332"/>
                <a:gd name="T96" fmla="*/ 650 w 684"/>
                <a:gd name="T97" fmla="*/ 132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684" h="332">
                  <a:moveTo>
                    <a:pt x="645" y="127"/>
                  </a:moveTo>
                  <a:cubicBezTo>
                    <a:pt x="645" y="127"/>
                    <a:pt x="647" y="128"/>
                    <a:pt x="651" y="131"/>
                  </a:cubicBezTo>
                  <a:cubicBezTo>
                    <a:pt x="654" y="135"/>
                    <a:pt x="660" y="140"/>
                    <a:pt x="666" y="148"/>
                  </a:cubicBezTo>
                  <a:cubicBezTo>
                    <a:pt x="673" y="155"/>
                    <a:pt x="680" y="166"/>
                    <a:pt x="683" y="180"/>
                  </a:cubicBezTo>
                  <a:cubicBezTo>
                    <a:pt x="684" y="187"/>
                    <a:pt x="684" y="196"/>
                    <a:pt x="682" y="204"/>
                  </a:cubicBezTo>
                  <a:cubicBezTo>
                    <a:pt x="679" y="212"/>
                    <a:pt x="674" y="220"/>
                    <a:pt x="668" y="227"/>
                  </a:cubicBezTo>
                  <a:cubicBezTo>
                    <a:pt x="668" y="227"/>
                    <a:pt x="668" y="227"/>
                    <a:pt x="668" y="227"/>
                  </a:cubicBezTo>
                  <a:cubicBezTo>
                    <a:pt x="646" y="247"/>
                    <a:pt x="620" y="272"/>
                    <a:pt x="589" y="300"/>
                  </a:cubicBezTo>
                  <a:cubicBezTo>
                    <a:pt x="589" y="301"/>
                    <a:pt x="589" y="301"/>
                    <a:pt x="589" y="301"/>
                  </a:cubicBezTo>
                  <a:cubicBezTo>
                    <a:pt x="581" y="306"/>
                    <a:pt x="571" y="312"/>
                    <a:pt x="562" y="318"/>
                  </a:cubicBezTo>
                  <a:cubicBezTo>
                    <a:pt x="561" y="318"/>
                    <a:pt x="561" y="318"/>
                    <a:pt x="561" y="318"/>
                  </a:cubicBezTo>
                  <a:cubicBezTo>
                    <a:pt x="561" y="318"/>
                    <a:pt x="561" y="318"/>
                    <a:pt x="561" y="318"/>
                  </a:cubicBezTo>
                  <a:cubicBezTo>
                    <a:pt x="550" y="300"/>
                    <a:pt x="538" y="281"/>
                    <a:pt x="526" y="261"/>
                  </a:cubicBezTo>
                  <a:cubicBezTo>
                    <a:pt x="526" y="261"/>
                    <a:pt x="526" y="260"/>
                    <a:pt x="526" y="260"/>
                  </a:cubicBezTo>
                  <a:cubicBezTo>
                    <a:pt x="534" y="253"/>
                    <a:pt x="544" y="245"/>
                    <a:pt x="553" y="236"/>
                  </a:cubicBezTo>
                  <a:cubicBezTo>
                    <a:pt x="553" y="236"/>
                    <a:pt x="553" y="236"/>
                    <a:pt x="553" y="236"/>
                  </a:cubicBezTo>
                  <a:cubicBezTo>
                    <a:pt x="566" y="223"/>
                    <a:pt x="580" y="207"/>
                    <a:pt x="595" y="192"/>
                  </a:cubicBezTo>
                  <a:cubicBezTo>
                    <a:pt x="595" y="193"/>
                    <a:pt x="595" y="193"/>
                    <a:pt x="595" y="193"/>
                  </a:cubicBezTo>
                  <a:cubicBezTo>
                    <a:pt x="568" y="180"/>
                    <a:pt x="538" y="166"/>
                    <a:pt x="507" y="151"/>
                  </a:cubicBezTo>
                  <a:cubicBezTo>
                    <a:pt x="509" y="150"/>
                    <a:pt x="509" y="150"/>
                    <a:pt x="509" y="150"/>
                  </a:cubicBezTo>
                  <a:cubicBezTo>
                    <a:pt x="506" y="167"/>
                    <a:pt x="502" y="185"/>
                    <a:pt x="499" y="204"/>
                  </a:cubicBezTo>
                  <a:cubicBezTo>
                    <a:pt x="499" y="204"/>
                    <a:pt x="499" y="204"/>
                    <a:pt x="499" y="204"/>
                  </a:cubicBezTo>
                  <a:cubicBezTo>
                    <a:pt x="502" y="238"/>
                    <a:pt x="506" y="274"/>
                    <a:pt x="510" y="310"/>
                  </a:cubicBezTo>
                  <a:cubicBezTo>
                    <a:pt x="511" y="315"/>
                    <a:pt x="511" y="319"/>
                    <a:pt x="511" y="324"/>
                  </a:cubicBezTo>
                  <a:cubicBezTo>
                    <a:pt x="511" y="326"/>
                    <a:pt x="511" y="329"/>
                    <a:pt x="509" y="331"/>
                  </a:cubicBezTo>
                  <a:cubicBezTo>
                    <a:pt x="508" y="332"/>
                    <a:pt x="506" y="332"/>
                    <a:pt x="505" y="332"/>
                  </a:cubicBezTo>
                  <a:cubicBezTo>
                    <a:pt x="502" y="332"/>
                    <a:pt x="502" y="332"/>
                    <a:pt x="502" y="332"/>
                  </a:cubicBezTo>
                  <a:cubicBezTo>
                    <a:pt x="492" y="332"/>
                    <a:pt x="483" y="332"/>
                    <a:pt x="473" y="332"/>
                  </a:cubicBezTo>
                  <a:cubicBezTo>
                    <a:pt x="454" y="332"/>
                    <a:pt x="435" y="332"/>
                    <a:pt x="416" y="332"/>
                  </a:cubicBezTo>
                  <a:cubicBezTo>
                    <a:pt x="377" y="331"/>
                    <a:pt x="337" y="331"/>
                    <a:pt x="296" y="331"/>
                  </a:cubicBezTo>
                  <a:cubicBezTo>
                    <a:pt x="288" y="331"/>
                    <a:pt x="288" y="331"/>
                    <a:pt x="288" y="331"/>
                  </a:cubicBezTo>
                  <a:cubicBezTo>
                    <a:pt x="285" y="331"/>
                    <a:pt x="285" y="331"/>
                    <a:pt x="285" y="331"/>
                  </a:cubicBezTo>
                  <a:cubicBezTo>
                    <a:pt x="283" y="331"/>
                    <a:pt x="282" y="331"/>
                    <a:pt x="280" y="330"/>
                  </a:cubicBezTo>
                  <a:cubicBezTo>
                    <a:pt x="278" y="328"/>
                    <a:pt x="277" y="325"/>
                    <a:pt x="277" y="322"/>
                  </a:cubicBezTo>
                  <a:cubicBezTo>
                    <a:pt x="276" y="320"/>
                    <a:pt x="276" y="317"/>
                    <a:pt x="276" y="314"/>
                  </a:cubicBezTo>
                  <a:cubicBezTo>
                    <a:pt x="277" y="304"/>
                    <a:pt x="278" y="294"/>
                    <a:pt x="279" y="283"/>
                  </a:cubicBezTo>
                  <a:cubicBezTo>
                    <a:pt x="280" y="263"/>
                    <a:pt x="282" y="242"/>
                    <a:pt x="283" y="221"/>
                  </a:cubicBezTo>
                  <a:cubicBezTo>
                    <a:pt x="283" y="221"/>
                    <a:pt x="283" y="221"/>
                    <a:pt x="283" y="221"/>
                  </a:cubicBezTo>
                  <a:cubicBezTo>
                    <a:pt x="280" y="198"/>
                    <a:pt x="276" y="174"/>
                    <a:pt x="272" y="149"/>
                  </a:cubicBezTo>
                  <a:cubicBezTo>
                    <a:pt x="272" y="147"/>
                    <a:pt x="272" y="147"/>
                    <a:pt x="272" y="147"/>
                  </a:cubicBezTo>
                  <a:cubicBezTo>
                    <a:pt x="273" y="148"/>
                    <a:pt x="273" y="148"/>
                    <a:pt x="273" y="148"/>
                  </a:cubicBezTo>
                  <a:cubicBezTo>
                    <a:pt x="249" y="163"/>
                    <a:pt x="225" y="178"/>
                    <a:pt x="201" y="193"/>
                  </a:cubicBezTo>
                  <a:cubicBezTo>
                    <a:pt x="198" y="195"/>
                    <a:pt x="195" y="197"/>
                    <a:pt x="192" y="199"/>
                  </a:cubicBezTo>
                  <a:cubicBezTo>
                    <a:pt x="189" y="200"/>
                    <a:pt x="186" y="202"/>
                    <a:pt x="182" y="203"/>
                  </a:cubicBezTo>
                  <a:cubicBezTo>
                    <a:pt x="176" y="205"/>
                    <a:pt x="168" y="205"/>
                    <a:pt x="161" y="204"/>
                  </a:cubicBezTo>
                  <a:cubicBezTo>
                    <a:pt x="154" y="203"/>
                    <a:pt x="147" y="200"/>
                    <a:pt x="142" y="196"/>
                  </a:cubicBezTo>
                  <a:cubicBezTo>
                    <a:pt x="139" y="194"/>
                    <a:pt x="136" y="192"/>
                    <a:pt x="133" y="190"/>
                  </a:cubicBezTo>
                  <a:cubicBezTo>
                    <a:pt x="125" y="184"/>
                    <a:pt x="125" y="184"/>
                    <a:pt x="125" y="184"/>
                  </a:cubicBezTo>
                  <a:cubicBezTo>
                    <a:pt x="82" y="149"/>
                    <a:pt x="41" y="116"/>
                    <a:pt x="0" y="84"/>
                  </a:cubicBezTo>
                  <a:cubicBezTo>
                    <a:pt x="0" y="83"/>
                    <a:pt x="0" y="83"/>
                    <a:pt x="0" y="82"/>
                  </a:cubicBezTo>
                  <a:cubicBezTo>
                    <a:pt x="0" y="82"/>
                    <a:pt x="0" y="82"/>
                    <a:pt x="0" y="82"/>
                  </a:cubicBezTo>
                  <a:cubicBezTo>
                    <a:pt x="17" y="61"/>
                    <a:pt x="34" y="41"/>
                    <a:pt x="51" y="21"/>
                  </a:cubicBezTo>
                  <a:cubicBezTo>
                    <a:pt x="51" y="20"/>
                    <a:pt x="52" y="20"/>
                    <a:pt x="52" y="20"/>
                  </a:cubicBezTo>
                  <a:cubicBezTo>
                    <a:pt x="90" y="49"/>
                    <a:pt x="126" y="77"/>
                    <a:pt x="161" y="103"/>
                  </a:cubicBezTo>
                  <a:cubicBezTo>
                    <a:pt x="160" y="103"/>
                    <a:pt x="160" y="103"/>
                    <a:pt x="160" y="103"/>
                  </a:cubicBezTo>
                  <a:cubicBezTo>
                    <a:pt x="194" y="82"/>
                    <a:pt x="226" y="62"/>
                    <a:pt x="257" y="43"/>
                  </a:cubicBezTo>
                  <a:cubicBezTo>
                    <a:pt x="257" y="42"/>
                    <a:pt x="257" y="42"/>
                    <a:pt x="257" y="42"/>
                  </a:cubicBezTo>
                  <a:cubicBezTo>
                    <a:pt x="284" y="35"/>
                    <a:pt x="310" y="29"/>
                    <a:pt x="334" y="23"/>
                  </a:cubicBezTo>
                  <a:cubicBezTo>
                    <a:pt x="334" y="23"/>
                    <a:pt x="334" y="23"/>
                    <a:pt x="334" y="23"/>
                  </a:cubicBezTo>
                  <a:cubicBezTo>
                    <a:pt x="341" y="17"/>
                    <a:pt x="347" y="11"/>
                    <a:pt x="353" y="6"/>
                  </a:cubicBezTo>
                  <a:cubicBezTo>
                    <a:pt x="353" y="6"/>
                    <a:pt x="354" y="6"/>
                    <a:pt x="354" y="6"/>
                  </a:cubicBezTo>
                  <a:cubicBezTo>
                    <a:pt x="367" y="13"/>
                    <a:pt x="378" y="20"/>
                    <a:pt x="389" y="27"/>
                  </a:cubicBezTo>
                  <a:cubicBezTo>
                    <a:pt x="389" y="27"/>
                    <a:pt x="389" y="27"/>
                    <a:pt x="389" y="27"/>
                  </a:cubicBezTo>
                  <a:cubicBezTo>
                    <a:pt x="402" y="17"/>
                    <a:pt x="414" y="9"/>
                    <a:pt x="425" y="0"/>
                  </a:cubicBezTo>
                  <a:cubicBezTo>
                    <a:pt x="426" y="0"/>
                    <a:pt x="426" y="0"/>
                    <a:pt x="426" y="0"/>
                  </a:cubicBezTo>
                  <a:cubicBezTo>
                    <a:pt x="426" y="0"/>
                    <a:pt x="426" y="0"/>
                    <a:pt x="426" y="0"/>
                  </a:cubicBezTo>
                  <a:cubicBezTo>
                    <a:pt x="430" y="5"/>
                    <a:pt x="433" y="10"/>
                    <a:pt x="436" y="14"/>
                  </a:cubicBezTo>
                  <a:cubicBezTo>
                    <a:pt x="436" y="14"/>
                    <a:pt x="436" y="14"/>
                    <a:pt x="436" y="14"/>
                  </a:cubicBezTo>
                  <a:cubicBezTo>
                    <a:pt x="455" y="18"/>
                    <a:pt x="472" y="23"/>
                    <a:pt x="488" y="27"/>
                  </a:cubicBezTo>
                  <a:cubicBezTo>
                    <a:pt x="497" y="29"/>
                    <a:pt x="505" y="32"/>
                    <a:pt x="512" y="34"/>
                  </a:cubicBezTo>
                  <a:cubicBezTo>
                    <a:pt x="520" y="35"/>
                    <a:pt x="528" y="38"/>
                    <a:pt x="534" y="42"/>
                  </a:cubicBezTo>
                  <a:cubicBezTo>
                    <a:pt x="558" y="60"/>
                    <a:pt x="578" y="76"/>
                    <a:pt x="594" y="88"/>
                  </a:cubicBezTo>
                  <a:cubicBezTo>
                    <a:pt x="611" y="100"/>
                    <a:pt x="623" y="110"/>
                    <a:pt x="632" y="117"/>
                  </a:cubicBezTo>
                  <a:cubicBezTo>
                    <a:pt x="636" y="120"/>
                    <a:pt x="639" y="122"/>
                    <a:pt x="641" y="124"/>
                  </a:cubicBezTo>
                  <a:cubicBezTo>
                    <a:pt x="644" y="126"/>
                    <a:pt x="645" y="127"/>
                    <a:pt x="645" y="127"/>
                  </a:cubicBezTo>
                  <a:cubicBezTo>
                    <a:pt x="645" y="127"/>
                    <a:pt x="644" y="126"/>
                    <a:pt x="641" y="124"/>
                  </a:cubicBezTo>
                  <a:cubicBezTo>
                    <a:pt x="639" y="122"/>
                    <a:pt x="636" y="120"/>
                    <a:pt x="632" y="117"/>
                  </a:cubicBezTo>
                  <a:cubicBezTo>
                    <a:pt x="623" y="110"/>
                    <a:pt x="610" y="101"/>
                    <a:pt x="594" y="89"/>
                  </a:cubicBezTo>
                  <a:cubicBezTo>
                    <a:pt x="577" y="76"/>
                    <a:pt x="557" y="61"/>
                    <a:pt x="533" y="43"/>
                  </a:cubicBezTo>
                  <a:cubicBezTo>
                    <a:pt x="527" y="39"/>
                    <a:pt x="520" y="36"/>
                    <a:pt x="512" y="35"/>
                  </a:cubicBezTo>
                  <a:cubicBezTo>
                    <a:pt x="504" y="33"/>
                    <a:pt x="496" y="31"/>
                    <a:pt x="488" y="28"/>
                  </a:cubicBezTo>
                  <a:cubicBezTo>
                    <a:pt x="472" y="24"/>
                    <a:pt x="454" y="20"/>
                    <a:pt x="436" y="15"/>
                  </a:cubicBezTo>
                  <a:cubicBezTo>
                    <a:pt x="436" y="15"/>
                    <a:pt x="436" y="15"/>
                    <a:pt x="435" y="15"/>
                  </a:cubicBezTo>
                  <a:cubicBezTo>
                    <a:pt x="432" y="10"/>
                    <a:pt x="429" y="6"/>
                    <a:pt x="425" y="1"/>
                  </a:cubicBezTo>
                  <a:cubicBezTo>
                    <a:pt x="426" y="1"/>
                    <a:pt x="426" y="1"/>
                    <a:pt x="426" y="1"/>
                  </a:cubicBezTo>
                  <a:cubicBezTo>
                    <a:pt x="415" y="10"/>
                    <a:pt x="403" y="19"/>
                    <a:pt x="389" y="28"/>
                  </a:cubicBezTo>
                  <a:cubicBezTo>
                    <a:pt x="389" y="29"/>
                    <a:pt x="389" y="29"/>
                    <a:pt x="389" y="29"/>
                  </a:cubicBezTo>
                  <a:cubicBezTo>
                    <a:pt x="377" y="22"/>
                    <a:pt x="366" y="15"/>
                    <a:pt x="353" y="7"/>
                  </a:cubicBezTo>
                  <a:cubicBezTo>
                    <a:pt x="354" y="7"/>
                    <a:pt x="354" y="7"/>
                    <a:pt x="354" y="7"/>
                  </a:cubicBezTo>
                  <a:cubicBezTo>
                    <a:pt x="348" y="12"/>
                    <a:pt x="342" y="18"/>
                    <a:pt x="335" y="24"/>
                  </a:cubicBezTo>
                  <a:cubicBezTo>
                    <a:pt x="335" y="24"/>
                    <a:pt x="335" y="24"/>
                    <a:pt x="334" y="24"/>
                  </a:cubicBezTo>
                  <a:cubicBezTo>
                    <a:pt x="310" y="30"/>
                    <a:pt x="284" y="37"/>
                    <a:pt x="257" y="44"/>
                  </a:cubicBezTo>
                  <a:cubicBezTo>
                    <a:pt x="257" y="44"/>
                    <a:pt x="257" y="44"/>
                    <a:pt x="257" y="44"/>
                  </a:cubicBezTo>
                  <a:cubicBezTo>
                    <a:pt x="227" y="63"/>
                    <a:pt x="195" y="83"/>
                    <a:pt x="161" y="104"/>
                  </a:cubicBezTo>
                  <a:cubicBezTo>
                    <a:pt x="161" y="105"/>
                    <a:pt x="160" y="105"/>
                    <a:pt x="160" y="104"/>
                  </a:cubicBezTo>
                  <a:cubicBezTo>
                    <a:pt x="125" y="78"/>
                    <a:pt x="89" y="51"/>
                    <a:pt x="51" y="22"/>
                  </a:cubicBezTo>
                  <a:cubicBezTo>
                    <a:pt x="52" y="22"/>
                    <a:pt x="52" y="22"/>
                    <a:pt x="52" y="22"/>
                  </a:cubicBezTo>
                  <a:cubicBezTo>
                    <a:pt x="36" y="42"/>
                    <a:pt x="19" y="63"/>
                    <a:pt x="2" y="84"/>
                  </a:cubicBezTo>
                  <a:cubicBezTo>
                    <a:pt x="2" y="82"/>
                    <a:pt x="2" y="82"/>
                    <a:pt x="2" y="82"/>
                  </a:cubicBezTo>
                  <a:cubicBezTo>
                    <a:pt x="42" y="114"/>
                    <a:pt x="84" y="148"/>
                    <a:pt x="127" y="182"/>
                  </a:cubicBezTo>
                  <a:cubicBezTo>
                    <a:pt x="132" y="186"/>
                    <a:pt x="137" y="191"/>
                    <a:pt x="143" y="195"/>
                  </a:cubicBezTo>
                  <a:cubicBezTo>
                    <a:pt x="148" y="198"/>
                    <a:pt x="155" y="201"/>
                    <a:pt x="162" y="202"/>
                  </a:cubicBezTo>
                  <a:cubicBezTo>
                    <a:pt x="168" y="203"/>
                    <a:pt x="175" y="203"/>
                    <a:pt x="182" y="201"/>
                  </a:cubicBezTo>
                  <a:cubicBezTo>
                    <a:pt x="185" y="200"/>
                    <a:pt x="188" y="198"/>
                    <a:pt x="191" y="197"/>
                  </a:cubicBezTo>
                  <a:cubicBezTo>
                    <a:pt x="194" y="195"/>
                    <a:pt x="197" y="193"/>
                    <a:pt x="200" y="191"/>
                  </a:cubicBezTo>
                  <a:cubicBezTo>
                    <a:pt x="224" y="176"/>
                    <a:pt x="248" y="161"/>
                    <a:pt x="272" y="146"/>
                  </a:cubicBezTo>
                  <a:cubicBezTo>
                    <a:pt x="273" y="146"/>
                    <a:pt x="273" y="146"/>
                    <a:pt x="274" y="147"/>
                  </a:cubicBezTo>
                  <a:cubicBezTo>
                    <a:pt x="274" y="147"/>
                    <a:pt x="274" y="147"/>
                    <a:pt x="274" y="147"/>
                  </a:cubicBezTo>
                  <a:cubicBezTo>
                    <a:pt x="274" y="149"/>
                    <a:pt x="274" y="149"/>
                    <a:pt x="274" y="149"/>
                  </a:cubicBezTo>
                  <a:cubicBezTo>
                    <a:pt x="278" y="173"/>
                    <a:pt x="282" y="198"/>
                    <a:pt x="285" y="221"/>
                  </a:cubicBezTo>
                  <a:cubicBezTo>
                    <a:pt x="285" y="221"/>
                    <a:pt x="285" y="221"/>
                    <a:pt x="285" y="221"/>
                  </a:cubicBezTo>
                  <a:cubicBezTo>
                    <a:pt x="284" y="242"/>
                    <a:pt x="282" y="263"/>
                    <a:pt x="281" y="284"/>
                  </a:cubicBezTo>
                  <a:cubicBezTo>
                    <a:pt x="280" y="294"/>
                    <a:pt x="279" y="304"/>
                    <a:pt x="279" y="315"/>
                  </a:cubicBezTo>
                  <a:cubicBezTo>
                    <a:pt x="278" y="317"/>
                    <a:pt x="278" y="320"/>
                    <a:pt x="279" y="322"/>
                  </a:cubicBezTo>
                  <a:cubicBezTo>
                    <a:pt x="279" y="324"/>
                    <a:pt x="280" y="327"/>
                    <a:pt x="281" y="328"/>
                  </a:cubicBezTo>
                  <a:cubicBezTo>
                    <a:pt x="282" y="329"/>
                    <a:pt x="283" y="329"/>
                    <a:pt x="285" y="329"/>
                  </a:cubicBezTo>
                  <a:cubicBezTo>
                    <a:pt x="288" y="329"/>
                    <a:pt x="288" y="329"/>
                    <a:pt x="288" y="329"/>
                  </a:cubicBezTo>
                  <a:cubicBezTo>
                    <a:pt x="296" y="329"/>
                    <a:pt x="296" y="329"/>
                    <a:pt x="296" y="329"/>
                  </a:cubicBezTo>
                  <a:cubicBezTo>
                    <a:pt x="337" y="329"/>
                    <a:pt x="377" y="329"/>
                    <a:pt x="416" y="330"/>
                  </a:cubicBezTo>
                  <a:cubicBezTo>
                    <a:pt x="435" y="330"/>
                    <a:pt x="454" y="330"/>
                    <a:pt x="473" y="330"/>
                  </a:cubicBezTo>
                  <a:cubicBezTo>
                    <a:pt x="483" y="330"/>
                    <a:pt x="492" y="330"/>
                    <a:pt x="502" y="330"/>
                  </a:cubicBezTo>
                  <a:cubicBezTo>
                    <a:pt x="505" y="330"/>
                    <a:pt x="505" y="330"/>
                    <a:pt x="505" y="330"/>
                  </a:cubicBezTo>
                  <a:cubicBezTo>
                    <a:pt x="506" y="330"/>
                    <a:pt x="507" y="330"/>
                    <a:pt x="508" y="330"/>
                  </a:cubicBezTo>
                  <a:cubicBezTo>
                    <a:pt x="509" y="329"/>
                    <a:pt x="509" y="326"/>
                    <a:pt x="509" y="324"/>
                  </a:cubicBezTo>
                  <a:cubicBezTo>
                    <a:pt x="510" y="320"/>
                    <a:pt x="509" y="315"/>
                    <a:pt x="508" y="310"/>
                  </a:cubicBezTo>
                  <a:cubicBezTo>
                    <a:pt x="504" y="274"/>
                    <a:pt x="501" y="238"/>
                    <a:pt x="497" y="204"/>
                  </a:cubicBezTo>
                  <a:cubicBezTo>
                    <a:pt x="497" y="204"/>
                    <a:pt x="497" y="204"/>
                    <a:pt x="497" y="204"/>
                  </a:cubicBezTo>
                  <a:cubicBezTo>
                    <a:pt x="500" y="185"/>
                    <a:pt x="504" y="167"/>
                    <a:pt x="507" y="150"/>
                  </a:cubicBezTo>
                  <a:cubicBezTo>
                    <a:pt x="507" y="149"/>
                    <a:pt x="507" y="149"/>
                    <a:pt x="508" y="149"/>
                  </a:cubicBezTo>
                  <a:cubicBezTo>
                    <a:pt x="508" y="149"/>
                    <a:pt x="508" y="149"/>
                    <a:pt x="508" y="149"/>
                  </a:cubicBezTo>
                  <a:cubicBezTo>
                    <a:pt x="539" y="164"/>
                    <a:pt x="568" y="178"/>
                    <a:pt x="596" y="192"/>
                  </a:cubicBezTo>
                  <a:cubicBezTo>
                    <a:pt x="596" y="192"/>
                    <a:pt x="597" y="192"/>
                    <a:pt x="596" y="193"/>
                  </a:cubicBezTo>
                  <a:cubicBezTo>
                    <a:pt x="596" y="193"/>
                    <a:pt x="596" y="193"/>
                    <a:pt x="596" y="193"/>
                  </a:cubicBezTo>
                  <a:cubicBezTo>
                    <a:pt x="581" y="208"/>
                    <a:pt x="567" y="224"/>
                    <a:pt x="554" y="237"/>
                  </a:cubicBezTo>
                  <a:cubicBezTo>
                    <a:pt x="554" y="237"/>
                    <a:pt x="554" y="237"/>
                    <a:pt x="554" y="237"/>
                  </a:cubicBezTo>
                  <a:cubicBezTo>
                    <a:pt x="545" y="246"/>
                    <a:pt x="535" y="254"/>
                    <a:pt x="527" y="261"/>
                  </a:cubicBezTo>
                  <a:cubicBezTo>
                    <a:pt x="527" y="260"/>
                    <a:pt x="527" y="260"/>
                    <a:pt x="527" y="260"/>
                  </a:cubicBezTo>
                  <a:cubicBezTo>
                    <a:pt x="539" y="280"/>
                    <a:pt x="551" y="299"/>
                    <a:pt x="562" y="317"/>
                  </a:cubicBezTo>
                  <a:cubicBezTo>
                    <a:pt x="561" y="317"/>
                    <a:pt x="561" y="317"/>
                    <a:pt x="561" y="317"/>
                  </a:cubicBezTo>
                  <a:cubicBezTo>
                    <a:pt x="571" y="311"/>
                    <a:pt x="580" y="305"/>
                    <a:pt x="589" y="300"/>
                  </a:cubicBezTo>
                  <a:cubicBezTo>
                    <a:pt x="588" y="300"/>
                    <a:pt x="588" y="300"/>
                    <a:pt x="588" y="300"/>
                  </a:cubicBezTo>
                  <a:cubicBezTo>
                    <a:pt x="619" y="271"/>
                    <a:pt x="645" y="247"/>
                    <a:pt x="667" y="226"/>
                  </a:cubicBezTo>
                  <a:cubicBezTo>
                    <a:pt x="667" y="226"/>
                    <a:pt x="667" y="226"/>
                    <a:pt x="667" y="226"/>
                  </a:cubicBezTo>
                  <a:cubicBezTo>
                    <a:pt x="674" y="219"/>
                    <a:pt x="678" y="211"/>
                    <a:pt x="681" y="203"/>
                  </a:cubicBezTo>
                  <a:cubicBezTo>
                    <a:pt x="683" y="195"/>
                    <a:pt x="683" y="187"/>
                    <a:pt x="682" y="180"/>
                  </a:cubicBezTo>
                  <a:cubicBezTo>
                    <a:pt x="679" y="166"/>
                    <a:pt x="672" y="156"/>
                    <a:pt x="666" y="148"/>
                  </a:cubicBezTo>
                  <a:cubicBezTo>
                    <a:pt x="660" y="140"/>
                    <a:pt x="654" y="135"/>
                    <a:pt x="650" y="132"/>
                  </a:cubicBezTo>
                  <a:cubicBezTo>
                    <a:pt x="647" y="128"/>
                    <a:pt x="645" y="127"/>
                    <a:pt x="645" y="127"/>
                  </a:cubicBezTo>
                  <a:close/>
                </a:path>
              </a:pathLst>
            </a:custGeom>
            <a:solidFill>
              <a:srgbClr val="17171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9" name="îṡḻiḑé">
              <a:extLst>
                <a:ext uri="{FF2B5EF4-FFF2-40B4-BE49-F238E27FC236}">
                  <a16:creationId xmlns:a16="http://schemas.microsoft.com/office/drawing/2014/main" id="{4E5964EA-8628-2B6F-4972-7E23DCE5D54B}"/>
                </a:ext>
              </a:extLst>
            </p:cNvPr>
            <p:cNvSpPr/>
            <p:nvPr/>
          </p:nvSpPr>
          <p:spPr bwMode="auto">
            <a:xfrm>
              <a:off x="6658737" y="2849309"/>
              <a:ext cx="173038" cy="733425"/>
            </a:xfrm>
            <a:custGeom>
              <a:avLst/>
              <a:gdLst>
                <a:gd name="T0" fmla="*/ 39 w 109"/>
                <a:gd name="T1" fmla="*/ 0 h 462"/>
                <a:gd name="T2" fmla="*/ 0 w 109"/>
                <a:gd name="T3" fmla="*/ 390 h 462"/>
                <a:gd name="T4" fmla="*/ 61 w 109"/>
                <a:gd name="T5" fmla="*/ 462 h 462"/>
                <a:gd name="T6" fmla="*/ 109 w 109"/>
                <a:gd name="T7" fmla="*/ 390 h 462"/>
                <a:gd name="T8" fmla="*/ 69 w 109"/>
                <a:gd name="T9" fmla="*/ 0 h 462"/>
                <a:gd name="T10" fmla="*/ 39 w 109"/>
                <a:gd name="T11" fmla="*/ 0 h 462"/>
              </a:gdLst>
              <a:ahLst/>
              <a:cxnLst>
                <a:cxn ang="0">
                  <a:pos x="T0" y="T1"/>
                </a:cxn>
                <a:cxn ang="0">
                  <a:pos x="T2" y="T3"/>
                </a:cxn>
                <a:cxn ang="0">
                  <a:pos x="T4" y="T5"/>
                </a:cxn>
                <a:cxn ang="0">
                  <a:pos x="T6" y="T7"/>
                </a:cxn>
                <a:cxn ang="0">
                  <a:pos x="T8" y="T9"/>
                </a:cxn>
                <a:cxn ang="0">
                  <a:pos x="T10" y="T11"/>
                </a:cxn>
              </a:cxnLst>
              <a:rect l="0" t="0" r="r" b="b"/>
              <a:pathLst>
                <a:path w="109" h="462">
                  <a:moveTo>
                    <a:pt x="39" y="0"/>
                  </a:moveTo>
                  <a:lnTo>
                    <a:pt x="0" y="390"/>
                  </a:lnTo>
                  <a:lnTo>
                    <a:pt x="61" y="462"/>
                  </a:lnTo>
                  <a:lnTo>
                    <a:pt x="109" y="390"/>
                  </a:lnTo>
                  <a:lnTo>
                    <a:pt x="69" y="0"/>
                  </a:lnTo>
                  <a:lnTo>
                    <a:pt x="39" y="0"/>
                  </a:lnTo>
                  <a:close/>
                </a:path>
              </a:pathLst>
            </a:custGeom>
            <a:solidFill>
              <a:srgbClr val="EEB4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0" name="i$1îde">
              <a:extLst>
                <a:ext uri="{FF2B5EF4-FFF2-40B4-BE49-F238E27FC236}">
                  <a16:creationId xmlns:a16="http://schemas.microsoft.com/office/drawing/2014/main" id="{02529EA1-EBFD-4F38-FF75-EDF4C2EC1A1B}"/>
                </a:ext>
              </a:extLst>
            </p:cNvPr>
            <p:cNvSpPr/>
            <p:nvPr/>
          </p:nvSpPr>
          <p:spPr bwMode="auto">
            <a:xfrm>
              <a:off x="6357112" y="2881059"/>
              <a:ext cx="55563" cy="319088"/>
            </a:xfrm>
            <a:custGeom>
              <a:avLst/>
              <a:gdLst>
                <a:gd name="T0" fmla="*/ 0 w 19"/>
                <a:gd name="T1" fmla="*/ 0 h 109"/>
                <a:gd name="T2" fmla="*/ 1 w 19"/>
                <a:gd name="T3" fmla="*/ 4 h 109"/>
                <a:gd name="T4" fmla="*/ 4 w 19"/>
                <a:gd name="T5" fmla="*/ 16 h 109"/>
                <a:gd name="T6" fmla="*/ 12 w 19"/>
                <a:gd name="T7" fmla="*/ 54 h 109"/>
                <a:gd name="T8" fmla="*/ 17 w 19"/>
                <a:gd name="T9" fmla="*/ 93 h 109"/>
                <a:gd name="T10" fmla="*/ 19 w 19"/>
                <a:gd name="T11" fmla="*/ 109 h 109"/>
                <a:gd name="T12" fmla="*/ 18 w 19"/>
                <a:gd name="T13" fmla="*/ 105 h 109"/>
                <a:gd name="T14" fmla="*/ 16 w 19"/>
                <a:gd name="T15" fmla="*/ 93 h 109"/>
                <a:gd name="T16" fmla="*/ 10 w 19"/>
                <a:gd name="T17" fmla="*/ 54 h 109"/>
                <a:gd name="T18" fmla="*/ 3 w 19"/>
                <a:gd name="T19" fmla="*/ 16 h 109"/>
                <a:gd name="T20" fmla="*/ 1 w 19"/>
                <a:gd name="T21" fmla="*/ 4 h 109"/>
                <a:gd name="T22" fmla="*/ 0 w 19"/>
                <a:gd name="T23" fmla="*/ 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 h="109">
                  <a:moveTo>
                    <a:pt x="0" y="0"/>
                  </a:moveTo>
                  <a:cubicBezTo>
                    <a:pt x="0" y="0"/>
                    <a:pt x="1" y="2"/>
                    <a:pt x="1" y="4"/>
                  </a:cubicBezTo>
                  <a:cubicBezTo>
                    <a:pt x="2" y="7"/>
                    <a:pt x="3" y="11"/>
                    <a:pt x="4" y="16"/>
                  </a:cubicBezTo>
                  <a:cubicBezTo>
                    <a:pt x="6" y="26"/>
                    <a:pt x="9" y="39"/>
                    <a:pt x="12" y="54"/>
                  </a:cubicBezTo>
                  <a:cubicBezTo>
                    <a:pt x="14" y="69"/>
                    <a:pt x="16" y="83"/>
                    <a:pt x="17" y="93"/>
                  </a:cubicBezTo>
                  <a:cubicBezTo>
                    <a:pt x="19" y="103"/>
                    <a:pt x="19" y="109"/>
                    <a:pt x="19" y="109"/>
                  </a:cubicBezTo>
                  <a:cubicBezTo>
                    <a:pt x="18" y="109"/>
                    <a:pt x="18" y="107"/>
                    <a:pt x="18" y="105"/>
                  </a:cubicBezTo>
                  <a:cubicBezTo>
                    <a:pt x="17" y="101"/>
                    <a:pt x="17" y="97"/>
                    <a:pt x="16" y="93"/>
                  </a:cubicBezTo>
                  <a:cubicBezTo>
                    <a:pt x="14" y="83"/>
                    <a:pt x="12" y="69"/>
                    <a:pt x="10" y="54"/>
                  </a:cubicBezTo>
                  <a:cubicBezTo>
                    <a:pt x="7" y="39"/>
                    <a:pt x="5" y="26"/>
                    <a:pt x="3" y="16"/>
                  </a:cubicBezTo>
                  <a:cubicBezTo>
                    <a:pt x="2" y="12"/>
                    <a:pt x="1" y="8"/>
                    <a:pt x="1" y="4"/>
                  </a:cubicBezTo>
                  <a:cubicBezTo>
                    <a:pt x="0" y="2"/>
                    <a:pt x="0" y="0"/>
                    <a:pt x="0" y="0"/>
                  </a:cubicBezTo>
                  <a:close/>
                </a:path>
              </a:pathLst>
            </a:custGeom>
            <a:solidFill>
              <a:srgbClr val="17171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1" name="îṩliḋé">
              <a:extLst>
                <a:ext uri="{FF2B5EF4-FFF2-40B4-BE49-F238E27FC236}">
                  <a16:creationId xmlns:a16="http://schemas.microsoft.com/office/drawing/2014/main" id="{C9A5CF3F-95A2-8EB2-6232-BE5A5CB873F2}"/>
                </a:ext>
              </a:extLst>
            </p:cNvPr>
            <p:cNvSpPr/>
            <p:nvPr/>
          </p:nvSpPr>
          <p:spPr bwMode="auto">
            <a:xfrm>
              <a:off x="6741287" y="2719134"/>
              <a:ext cx="138113" cy="96838"/>
            </a:xfrm>
            <a:custGeom>
              <a:avLst/>
              <a:gdLst>
                <a:gd name="T0" fmla="*/ 47 w 47"/>
                <a:gd name="T1" fmla="*/ 1 h 33"/>
                <a:gd name="T2" fmla="*/ 41 w 47"/>
                <a:gd name="T3" fmla="*/ 9 h 33"/>
                <a:gd name="T4" fmla="*/ 24 w 47"/>
                <a:gd name="T5" fmla="*/ 28 h 33"/>
                <a:gd name="T6" fmla="*/ 21 w 47"/>
                <a:gd name="T7" fmla="*/ 30 h 33"/>
                <a:gd name="T8" fmla="*/ 18 w 47"/>
                <a:gd name="T9" fmla="*/ 33 h 33"/>
                <a:gd name="T10" fmla="*/ 14 w 47"/>
                <a:gd name="T11" fmla="*/ 32 h 33"/>
                <a:gd name="T12" fmla="*/ 11 w 47"/>
                <a:gd name="T13" fmla="*/ 30 h 33"/>
                <a:gd name="T14" fmla="*/ 5 w 47"/>
                <a:gd name="T15" fmla="*/ 20 h 33"/>
                <a:gd name="T16" fmla="*/ 0 w 47"/>
                <a:gd name="T17" fmla="*/ 11 h 33"/>
                <a:gd name="T18" fmla="*/ 6 w 47"/>
                <a:gd name="T19" fmla="*/ 19 h 33"/>
                <a:gd name="T20" fmla="*/ 13 w 47"/>
                <a:gd name="T21" fmla="*/ 28 h 33"/>
                <a:gd name="T22" fmla="*/ 17 w 47"/>
                <a:gd name="T23" fmla="*/ 31 h 33"/>
                <a:gd name="T24" fmla="*/ 22 w 47"/>
                <a:gd name="T25" fmla="*/ 26 h 33"/>
                <a:gd name="T26" fmla="*/ 40 w 47"/>
                <a:gd name="T27" fmla="*/ 8 h 33"/>
                <a:gd name="T28" fmla="*/ 47 w 47"/>
                <a:gd name="T29" fmla="*/ 1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7" h="33">
                  <a:moveTo>
                    <a:pt x="47" y="1"/>
                  </a:moveTo>
                  <a:cubicBezTo>
                    <a:pt x="47" y="1"/>
                    <a:pt x="45" y="4"/>
                    <a:pt x="41" y="9"/>
                  </a:cubicBezTo>
                  <a:cubicBezTo>
                    <a:pt x="36" y="14"/>
                    <a:pt x="30" y="20"/>
                    <a:pt x="24" y="28"/>
                  </a:cubicBezTo>
                  <a:cubicBezTo>
                    <a:pt x="23" y="28"/>
                    <a:pt x="22" y="29"/>
                    <a:pt x="21" y="30"/>
                  </a:cubicBezTo>
                  <a:cubicBezTo>
                    <a:pt x="20" y="31"/>
                    <a:pt x="19" y="32"/>
                    <a:pt x="18" y="33"/>
                  </a:cubicBezTo>
                  <a:cubicBezTo>
                    <a:pt x="17" y="33"/>
                    <a:pt x="15" y="33"/>
                    <a:pt x="14" y="32"/>
                  </a:cubicBezTo>
                  <a:cubicBezTo>
                    <a:pt x="13" y="31"/>
                    <a:pt x="12" y="31"/>
                    <a:pt x="11" y="30"/>
                  </a:cubicBezTo>
                  <a:cubicBezTo>
                    <a:pt x="9" y="26"/>
                    <a:pt x="7" y="23"/>
                    <a:pt x="5" y="20"/>
                  </a:cubicBezTo>
                  <a:cubicBezTo>
                    <a:pt x="2" y="14"/>
                    <a:pt x="0" y="11"/>
                    <a:pt x="0" y="11"/>
                  </a:cubicBezTo>
                  <a:cubicBezTo>
                    <a:pt x="0" y="11"/>
                    <a:pt x="3" y="14"/>
                    <a:pt x="6" y="19"/>
                  </a:cubicBezTo>
                  <a:cubicBezTo>
                    <a:pt x="8" y="22"/>
                    <a:pt x="10" y="25"/>
                    <a:pt x="13" y="28"/>
                  </a:cubicBezTo>
                  <a:cubicBezTo>
                    <a:pt x="14" y="30"/>
                    <a:pt x="16" y="32"/>
                    <a:pt x="17" y="31"/>
                  </a:cubicBezTo>
                  <a:cubicBezTo>
                    <a:pt x="19" y="30"/>
                    <a:pt x="20" y="28"/>
                    <a:pt x="22" y="26"/>
                  </a:cubicBezTo>
                  <a:cubicBezTo>
                    <a:pt x="29" y="19"/>
                    <a:pt x="35" y="12"/>
                    <a:pt x="40" y="8"/>
                  </a:cubicBezTo>
                  <a:cubicBezTo>
                    <a:pt x="44" y="3"/>
                    <a:pt x="47" y="0"/>
                    <a:pt x="47" y="1"/>
                  </a:cubicBezTo>
                  <a:close/>
                </a:path>
              </a:pathLst>
            </a:custGeom>
            <a:solidFill>
              <a:srgbClr val="17171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2" name="iŝliḍé">
              <a:extLst>
                <a:ext uri="{FF2B5EF4-FFF2-40B4-BE49-F238E27FC236}">
                  <a16:creationId xmlns:a16="http://schemas.microsoft.com/office/drawing/2014/main" id="{BF7B61C1-DB54-0C10-0E98-4B6FBE841C65}"/>
                </a:ext>
              </a:extLst>
            </p:cNvPr>
            <p:cNvSpPr/>
            <p:nvPr/>
          </p:nvSpPr>
          <p:spPr bwMode="auto">
            <a:xfrm>
              <a:off x="6585712" y="2739772"/>
              <a:ext cx="155575" cy="85725"/>
            </a:xfrm>
            <a:custGeom>
              <a:avLst/>
              <a:gdLst>
                <a:gd name="T0" fmla="*/ 53 w 53"/>
                <a:gd name="T1" fmla="*/ 4 h 29"/>
                <a:gd name="T2" fmla="*/ 48 w 53"/>
                <a:gd name="T3" fmla="*/ 14 h 29"/>
                <a:gd name="T4" fmla="*/ 42 w 53"/>
                <a:gd name="T5" fmla="*/ 24 h 29"/>
                <a:gd name="T6" fmla="*/ 40 w 53"/>
                <a:gd name="T7" fmla="*/ 27 h 29"/>
                <a:gd name="T8" fmla="*/ 36 w 53"/>
                <a:gd name="T9" fmla="*/ 29 h 29"/>
                <a:gd name="T10" fmla="*/ 29 w 53"/>
                <a:gd name="T11" fmla="*/ 25 h 29"/>
                <a:gd name="T12" fmla="*/ 8 w 53"/>
                <a:gd name="T13" fmla="*/ 8 h 29"/>
                <a:gd name="T14" fmla="*/ 0 w 53"/>
                <a:gd name="T15" fmla="*/ 0 h 29"/>
                <a:gd name="T16" fmla="*/ 9 w 53"/>
                <a:gd name="T17" fmla="*/ 7 h 29"/>
                <a:gd name="T18" fmla="*/ 30 w 53"/>
                <a:gd name="T19" fmla="*/ 24 h 29"/>
                <a:gd name="T20" fmla="*/ 36 w 53"/>
                <a:gd name="T21" fmla="*/ 27 h 29"/>
                <a:gd name="T22" fmla="*/ 40 w 53"/>
                <a:gd name="T23" fmla="*/ 23 h 29"/>
                <a:gd name="T24" fmla="*/ 47 w 53"/>
                <a:gd name="T25" fmla="*/ 13 h 29"/>
                <a:gd name="T26" fmla="*/ 53 w 53"/>
                <a:gd name="T27" fmla="*/ 4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3" h="29">
                  <a:moveTo>
                    <a:pt x="53" y="4"/>
                  </a:moveTo>
                  <a:cubicBezTo>
                    <a:pt x="53" y="4"/>
                    <a:pt x="51" y="8"/>
                    <a:pt x="48" y="14"/>
                  </a:cubicBezTo>
                  <a:cubicBezTo>
                    <a:pt x="46" y="17"/>
                    <a:pt x="44" y="21"/>
                    <a:pt x="42" y="24"/>
                  </a:cubicBezTo>
                  <a:cubicBezTo>
                    <a:pt x="41" y="25"/>
                    <a:pt x="41" y="26"/>
                    <a:pt x="40" y="27"/>
                  </a:cubicBezTo>
                  <a:cubicBezTo>
                    <a:pt x="39" y="28"/>
                    <a:pt x="38" y="29"/>
                    <a:pt x="36" y="29"/>
                  </a:cubicBezTo>
                  <a:cubicBezTo>
                    <a:pt x="33" y="29"/>
                    <a:pt x="31" y="27"/>
                    <a:pt x="29" y="25"/>
                  </a:cubicBezTo>
                  <a:cubicBezTo>
                    <a:pt x="21" y="18"/>
                    <a:pt x="14" y="12"/>
                    <a:pt x="8" y="8"/>
                  </a:cubicBezTo>
                  <a:cubicBezTo>
                    <a:pt x="3" y="3"/>
                    <a:pt x="0" y="0"/>
                    <a:pt x="0" y="0"/>
                  </a:cubicBezTo>
                  <a:cubicBezTo>
                    <a:pt x="1" y="0"/>
                    <a:pt x="4" y="2"/>
                    <a:pt x="9" y="7"/>
                  </a:cubicBezTo>
                  <a:cubicBezTo>
                    <a:pt x="15" y="11"/>
                    <a:pt x="22" y="17"/>
                    <a:pt x="30" y="24"/>
                  </a:cubicBezTo>
                  <a:cubicBezTo>
                    <a:pt x="32" y="25"/>
                    <a:pt x="34" y="27"/>
                    <a:pt x="36" y="27"/>
                  </a:cubicBezTo>
                  <a:cubicBezTo>
                    <a:pt x="38" y="27"/>
                    <a:pt x="39" y="25"/>
                    <a:pt x="40" y="23"/>
                  </a:cubicBezTo>
                  <a:cubicBezTo>
                    <a:pt x="42" y="20"/>
                    <a:pt x="45" y="16"/>
                    <a:pt x="47" y="13"/>
                  </a:cubicBezTo>
                  <a:cubicBezTo>
                    <a:pt x="50" y="7"/>
                    <a:pt x="53" y="4"/>
                    <a:pt x="53" y="4"/>
                  </a:cubicBezTo>
                  <a:close/>
                </a:path>
              </a:pathLst>
            </a:custGeom>
            <a:solidFill>
              <a:srgbClr val="17171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3" name="îṧḻíďé">
              <a:extLst>
                <a:ext uri="{FF2B5EF4-FFF2-40B4-BE49-F238E27FC236}">
                  <a16:creationId xmlns:a16="http://schemas.microsoft.com/office/drawing/2014/main" id="{C3C27E21-FEF0-7AD2-B6B1-976F3E0FD475}"/>
                </a:ext>
              </a:extLst>
            </p:cNvPr>
            <p:cNvSpPr/>
            <p:nvPr/>
          </p:nvSpPr>
          <p:spPr bwMode="auto">
            <a:xfrm>
              <a:off x="5745925" y="2795334"/>
              <a:ext cx="28575" cy="26988"/>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4" name="íšlïḍè">
              <a:extLst>
                <a:ext uri="{FF2B5EF4-FFF2-40B4-BE49-F238E27FC236}">
                  <a16:creationId xmlns:a16="http://schemas.microsoft.com/office/drawing/2014/main" id="{AC21A31E-DDF7-2890-3023-3C56D19BAE85}"/>
                </a:ext>
              </a:extLst>
            </p:cNvPr>
            <p:cNvSpPr/>
            <p:nvPr/>
          </p:nvSpPr>
          <p:spPr bwMode="auto">
            <a:xfrm>
              <a:off x="7074662" y="2854072"/>
              <a:ext cx="58738" cy="322263"/>
            </a:xfrm>
            <a:custGeom>
              <a:avLst/>
              <a:gdLst>
                <a:gd name="T0" fmla="*/ 20 w 20"/>
                <a:gd name="T1" fmla="*/ 0 h 110"/>
                <a:gd name="T2" fmla="*/ 19 w 20"/>
                <a:gd name="T3" fmla="*/ 5 h 110"/>
                <a:gd name="T4" fmla="*/ 18 w 20"/>
                <a:gd name="T5" fmla="*/ 17 h 110"/>
                <a:gd name="T6" fmla="*/ 11 w 20"/>
                <a:gd name="T7" fmla="*/ 55 h 110"/>
                <a:gd name="T8" fmla="*/ 4 w 20"/>
                <a:gd name="T9" fmla="*/ 94 h 110"/>
                <a:gd name="T10" fmla="*/ 2 w 20"/>
                <a:gd name="T11" fmla="*/ 106 h 110"/>
                <a:gd name="T12" fmla="*/ 0 w 20"/>
                <a:gd name="T13" fmla="*/ 110 h 110"/>
                <a:gd name="T14" fmla="*/ 1 w 20"/>
                <a:gd name="T15" fmla="*/ 105 h 110"/>
                <a:gd name="T16" fmla="*/ 3 w 20"/>
                <a:gd name="T17" fmla="*/ 94 h 110"/>
                <a:gd name="T18" fmla="*/ 9 w 20"/>
                <a:gd name="T19" fmla="*/ 55 h 110"/>
                <a:gd name="T20" fmla="*/ 16 w 20"/>
                <a:gd name="T21" fmla="*/ 16 h 110"/>
                <a:gd name="T22" fmla="*/ 19 w 20"/>
                <a:gd name="T23" fmla="*/ 5 h 110"/>
                <a:gd name="T24" fmla="*/ 20 w 20"/>
                <a:gd name="T25" fmla="*/ 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 h="110">
                  <a:moveTo>
                    <a:pt x="20" y="0"/>
                  </a:moveTo>
                  <a:cubicBezTo>
                    <a:pt x="20" y="0"/>
                    <a:pt x="20" y="2"/>
                    <a:pt x="19" y="5"/>
                  </a:cubicBezTo>
                  <a:cubicBezTo>
                    <a:pt x="19" y="8"/>
                    <a:pt x="18" y="12"/>
                    <a:pt x="18" y="17"/>
                  </a:cubicBezTo>
                  <a:cubicBezTo>
                    <a:pt x="16" y="27"/>
                    <a:pt x="14" y="40"/>
                    <a:pt x="11" y="55"/>
                  </a:cubicBezTo>
                  <a:cubicBezTo>
                    <a:pt x="9" y="70"/>
                    <a:pt x="6" y="84"/>
                    <a:pt x="4" y="94"/>
                  </a:cubicBezTo>
                  <a:cubicBezTo>
                    <a:pt x="3" y="99"/>
                    <a:pt x="2" y="103"/>
                    <a:pt x="2" y="106"/>
                  </a:cubicBezTo>
                  <a:cubicBezTo>
                    <a:pt x="1" y="108"/>
                    <a:pt x="0" y="110"/>
                    <a:pt x="0" y="110"/>
                  </a:cubicBezTo>
                  <a:cubicBezTo>
                    <a:pt x="0" y="110"/>
                    <a:pt x="0" y="108"/>
                    <a:pt x="1" y="105"/>
                  </a:cubicBezTo>
                  <a:cubicBezTo>
                    <a:pt x="1" y="102"/>
                    <a:pt x="2" y="98"/>
                    <a:pt x="3" y="94"/>
                  </a:cubicBezTo>
                  <a:cubicBezTo>
                    <a:pt x="4" y="83"/>
                    <a:pt x="7" y="70"/>
                    <a:pt x="9" y="55"/>
                  </a:cubicBezTo>
                  <a:cubicBezTo>
                    <a:pt x="12" y="40"/>
                    <a:pt x="14" y="26"/>
                    <a:pt x="16" y="16"/>
                  </a:cubicBezTo>
                  <a:cubicBezTo>
                    <a:pt x="17" y="11"/>
                    <a:pt x="18" y="7"/>
                    <a:pt x="19" y="5"/>
                  </a:cubicBezTo>
                  <a:cubicBezTo>
                    <a:pt x="19" y="2"/>
                    <a:pt x="20" y="0"/>
                    <a:pt x="20" y="0"/>
                  </a:cubicBezTo>
                  <a:close/>
                </a:path>
              </a:pathLst>
            </a:custGeom>
            <a:solidFill>
              <a:srgbClr val="17171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5" name="íSļîḋé">
              <a:extLst>
                <a:ext uri="{FF2B5EF4-FFF2-40B4-BE49-F238E27FC236}">
                  <a16:creationId xmlns:a16="http://schemas.microsoft.com/office/drawing/2014/main" id="{B63CFB59-638E-F35C-2748-88E5DAD68257}"/>
                </a:ext>
              </a:extLst>
            </p:cNvPr>
            <p:cNvSpPr/>
            <p:nvPr/>
          </p:nvSpPr>
          <p:spPr bwMode="auto">
            <a:xfrm>
              <a:off x="7174675" y="3419222"/>
              <a:ext cx="28575" cy="26988"/>
            </a:xfrm>
            <a:prstGeom prst="ellipse">
              <a:avLst/>
            </a:prstGeom>
            <a:solidFill>
              <a:srgbClr val="17171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6" name="îşḻíḋe">
              <a:extLst>
                <a:ext uri="{FF2B5EF4-FFF2-40B4-BE49-F238E27FC236}">
                  <a16:creationId xmlns:a16="http://schemas.microsoft.com/office/drawing/2014/main" id="{7C580AF6-DE54-00CD-8C64-AEC93532DA6F}"/>
                </a:ext>
              </a:extLst>
            </p:cNvPr>
            <p:cNvSpPr/>
            <p:nvPr/>
          </p:nvSpPr>
          <p:spPr bwMode="auto">
            <a:xfrm>
              <a:off x="6588887" y="3262059"/>
              <a:ext cx="142875" cy="42863"/>
            </a:xfrm>
            <a:custGeom>
              <a:avLst/>
              <a:gdLst>
                <a:gd name="T0" fmla="*/ 49 w 49"/>
                <a:gd name="T1" fmla="*/ 14 h 15"/>
                <a:gd name="T2" fmla="*/ 24 w 49"/>
                <a:gd name="T3" fmla="*/ 9 h 15"/>
                <a:gd name="T4" fmla="*/ 0 w 49"/>
                <a:gd name="T5" fmla="*/ 1 h 15"/>
                <a:gd name="T6" fmla="*/ 25 w 49"/>
                <a:gd name="T7" fmla="*/ 7 h 15"/>
                <a:gd name="T8" fmla="*/ 49 w 49"/>
                <a:gd name="T9" fmla="*/ 14 h 15"/>
              </a:gdLst>
              <a:ahLst/>
              <a:cxnLst>
                <a:cxn ang="0">
                  <a:pos x="T0" y="T1"/>
                </a:cxn>
                <a:cxn ang="0">
                  <a:pos x="T2" y="T3"/>
                </a:cxn>
                <a:cxn ang="0">
                  <a:pos x="T4" y="T5"/>
                </a:cxn>
                <a:cxn ang="0">
                  <a:pos x="T6" y="T7"/>
                </a:cxn>
                <a:cxn ang="0">
                  <a:pos x="T8" y="T9"/>
                </a:cxn>
              </a:cxnLst>
              <a:rect l="0" t="0" r="r" b="b"/>
              <a:pathLst>
                <a:path w="49" h="15">
                  <a:moveTo>
                    <a:pt x="49" y="14"/>
                  </a:moveTo>
                  <a:cubicBezTo>
                    <a:pt x="48" y="15"/>
                    <a:pt x="37" y="12"/>
                    <a:pt x="24" y="9"/>
                  </a:cubicBezTo>
                  <a:cubicBezTo>
                    <a:pt x="11" y="5"/>
                    <a:pt x="0" y="1"/>
                    <a:pt x="0" y="1"/>
                  </a:cubicBezTo>
                  <a:cubicBezTo>
                    <a:pt x="0" y="0"/>
                    <a:pt x="11" y="3"/>
                    <a:pt x="25" y="7"/>
                  </a:cubicBezTo>
                  <a:cubicBezTo>
                    <a:pt x="38" y="10"/>
                    <a:pt x="49" y="14"/>
                    <a:pt x="49" y="14"/>
                  </a:cubicBezTo>
                  <a:close/>
                </a:path>
              </a:pathLst>
            </a:custGeom>
            <a:solidFill>
              <a:srgbClr val="17171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7" name="ïṩ1ïḋé">
              <a:extLst>
                <a:ext uri="{FF2B5EF4-FFF2-40B4-BE49-F238E27FC236}">
                  <a16:creationId xmlns:a16="http://schemas.microsoft.com/office/drawing/2014/main" id="{14A481FD-15BB-56B1-5E47-598FE011B8B7}"/>
                </a:ext>
              </a:extLst>
            </p:cNvPr>
            <p:cNvSpPr/>
            <p:nvPr/>
          </p:nvSpPr>
          <p:spPr bwMode="auto">
            <a:xfrm>
              <a:off x="5701475" y="2798509"/>
              <a:ext cx="141288" cy="187325"/>
            </a:xfrm>
            <a:custGeom>
              <a:avLst/>
              <a:gdLst>
                <a:gd name="T0" fmla="*/ 48 w 48"/>
                <a:gd name="T1" fmla="*/ 0 h 64"/>
                <a:gd name="T2" fmla="*/ 42 w 48"/>
                <a:gd name="T3" fmla="*/ 10 h 64"/>
                <a:gd name="T4" fmla="*/ 25 w 48"/>
                <a:gd name="T5" fmla="*/ 33 h 64"/>
                <a:gd name="T6" fmla="*/ 7 w 48"/>
                <a:gd name="T7" fmla="*/ 55 h 64"/>
                <a:gd name="T8" fmla="*/ 0 w 48"/>
                <a:gd name="T9" fmla="*/ 63 h 64"/>
                <a:gd name="T10" fmla="*/ 6 w 48"/>
                <a:gd name="T11" fmla="*/ 54 h 64"/>
                <a:gd name="T12" fmla="*/ 23 w 48"/>
                <a:gd name="T13" fmla="*/ 31 h 64"/>
                <a:gd name="T14" fmla="*/ 41 w 48"/>
                <a:gd name="T15" fmla="*/ 9 h 64"/>
                <a:gd name="T16" fmla="*/ 48 w 48"/>
                <a:gd name="T17"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 h="64">
                  <a:moveTo>
                    <a:pt x="48" y="0"/>
                  </a:moveTo>
                  <a:cubicBezTo>
                    <a:pt x="48" y="1"/>
                    <a:pt x="46" y="4"/>
                    <a:pt x="42" y="10"/>
                  </a:cubicBezTo>
                  <a:cubicBezTo>
                    <a:pt x="38" y="16"/>
                    <a:pt x="32" y="24"/>
                    <a:pt x="25" y="33"/>
                  </a:cubicBezTo>
                  <a:cubicBezTo>
                    <a:pt x="18" y="41"/>
                    <a:pt x="12" y="48"/>
                    <a:pt x="7" y="55"/>
                  </a:cubicBezTo>
                  <a:cubicBezTo>
                    <a:pt x="3" y="60"/>
                    <a:pt x="0" y="64"/>
                    <a:pt x="0" y="63"/>
                  </a:cubicBezTo>
                  <a:cubicBezTo>
                    <a:pt x="0" y="63"/>
                    <a:pt x="2" y="60"/>
                    <a:pt x="6" y="54"/>
                  </a:cubicBezTo>
                  <a:cubicBezTo>
                    <a:pt x="10" y="48"/>
                    <a:pt x="16" y="40"/>
                    <a:pt x="23" y="31"/>
                  </a:cubicBezTo>
                  <a:cubicBezTo>
                    <a:pt x="30" y="23"/>
                    <a:pt x="36" y="15"/>
                    <a:pt x="41" y="9"/>
                  </a:cubicBezTo>
                  <a:cubicBezTo>
                    <a:pt x="45" y="4"/>
                    <a:pt x="48" y="0"/>
                    <a:pt x="48" y="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 name="ïṩḻíḑê">
              <a:extLst>
                <a:ext uri="{FF2B5EF4-FFF2-40B4-BE49-F238E27FC236}">
                  <a16:creationId xmlns:a16="http://schemas.microsoft.com/office/drawing/2014/main" id="{994FEC65-A731-A755-9F0F-C757DDB9031C}"/>
                </a:ext>
              </a:extLst>
            </p:cNvPr>
            <p:cNvSpPr/>
            <p:nvPr/>
          </p:nvSpPr>
          <p:spPr bwMode="auto">
            <a:xfrm>
              <a:off x="7219125" y="3370009"/>
              <a:ext cx="111125" cy="149225"/>
            </a:xfrm>
            <a:custGeom>
              <a:avLst/>
              <a:gdLst>
                <a:gd name="T0" fmla="*/ 37 w 38"/>
                <a:gd name="T1" fmla="*/ 51 h 51"/>
                <a:gd name="T2" fmla="*/ 18 w 38"/>
                <a:gd name="T3" fmla="*/ 26 h 51"/>
                <a:gd name="T4" fmla="*/ 0 w 38"/>
                <a:gd name="T5" fmla="*/ 0 h 51"/>
                <a:gd name="T6" fmla="*/ 19 w 38"/>
                <a:gd name="T7" fmla="*/ 25 h 51"/>
                <a:gd name="T8" fmla="*/ 37 w 38"/>
                <a:gd name="T9" fmla="*/ 51 h 51"/>
              </a:gdLst>
              <a:ahLst/>
              <a:cxnLst>
                <a:cxn ang="0">
                  <a:pos x="T0" y="T1"/>
                </a:cxn>
                <a:cxn ang="0">
                  <a:pos x="T2" y="T3"/>
                </a:cxn>
                <a:cxn ang="0">
                  <a:pos x="T4" y="T5"/>
                </a:cxn>
                <a:cxn ang="0">
                  <a:pos x="T6" y="T7"/>
                </a:cxn>
                <a:cxn ang="0">
                  <a:pos x="T8" y="T9"/>
                </a:cxn>
              </a:cxnLst>
              <a:rect l="0" t="0" r="r" b="b"/>
              <a:pathLst>
                <a:path w="38" h="51">
                  <a:moveTo>
                    <a:pt x="37" y="51"/>
                  </a:moveTo>
                  <a:cubicBezTo>
                    <a:pt x="37" y="51"/>
                    <a:pt x="28" y="40"/>
                    <a:pt x="18" y="26"/>
                  </a:cubicBezTo>
                  <a:cubicBezTo>
                    <a:pt x="8" y="12"/>
                    <a:pt x="0" y="0"/>
                    <a:pt x="0" y="0"/>
                  </a:cubicBezTo>
                  <a:cubicBezTo>
                    <a:pt x="1" y="0"/>
                    <a:pt x="9" y="11"/>
                    <a:pt x="19" y="25"/>
                  </a:cubicBezTo>
                  <a:cubicBezTo>
                    <a:pt x="30" y="39"/>
                    <a:pt x="38" y="50"/>
                    <a:pt x="37" y="51"/>
                  </a:cubicBezTo>
                  <a:close/>
                </a:path>
              </a:pathLst>
            </a:custGeom>
            <a:solidFill>
              <a:srgbClr val="17171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 name="îšlîḍe">
              <a:extLst>
                <a:ext uri="{FF2B5EF4-FFF2-40B4-BE49-F238E27FC236}">
                  <a16:creationId xmlns:a16="http://schemas.microsoft.com/office/drawing/2014/main" id="{75C21EEA-0F15-D57A-B688-A862B96FC660}"/>
                </a:ext>
              </a:extLst>
            </p:cNvPr>
            <p:cNvSpPr/>
            <p:nvPr/>
          </p:nvSpPr>
          <p:spPr bwMode="auto">
            <a:xfrm>
              <a:off x="6588887" y="2968372"/>
              <a:ext cx="342900" cy="252413"/>
            </a:xfrm>
            <a:custGeom>
              <a:avLst/>
              <a:gdLst>
                <a:gd name="T0" fmla="*/ 0 w 117"/>
                <a:gd name="T1" fmla="*/ 80 h 86"/>
                <a:gd name="T2" fmla="*/ 3 w 117"/>
                <a:gd name="T3" fmla="*/ 80 h 86"/>
                <a:gd name="T4" fmla="*/ 10 w 117"/>
                <a:gd name="T5" fmla="*/ 81 h 86"/>
                <a:gd name="T6" fmla="*/ 39 w 117"/>
                <a:gd name="T7" fmla="*/ 83 h 86"/>
                <a:gd name="T8" fmla="*/ 81 w 117"/>
                <a:gd name="T9" fmla="*/ 84 h 86"/>
                <a:gd name="T10" fmla="*/ 93 w 117"/>
                <a:gd name="T11" fmla="*/ 84 h 86"/>
                <a:gd name="T12" fmla="*/ 105 w 117"/>
                <a:gd name="T13" fmla="*/ 82 h 86"/>
                <a:gd name="T14" fmla="*/ 114 w 117"/>
                <a:gd name="T15" fmla="*/ 75 h 86"/>
                <a:gd name="T16" fmla="*/ 114 w 117"/>
                <a:gd name="T17" fmla="*/ 69 h 86"/>
                <a:gd name="T18" fmla="*/ 110 w 117"/>
                <a:gd name="T19" fmla="*/ 64 h 86"/>
                <a:gd name="T20" fmla="*/ 98 w 117"/>
                <a:gd name="T21" fmla="*/ 58 h 86"/>
                <a:gd name="T22" fmla="*/ 86 w 117"/>
                <a:gd name="T23" fmla="*/ 53 h 86"/>
                <a:gd name="T24" fmla="*/ 62 w 117"/>
                <a:gd name="T25" fmla="*/ 45 h 86"/>
                <a:gd name="T26" fmla="*/ 40 w 117"/>
                <a:gd name="T27" fmla="*/ 40 h 86"/>
                <a:gd name="T28" fmla="*/ 22 w 117"/>
                <a:gd name="T29" fmla="*/ 33 h 86"/>
                <a:gd name="T30" fmla="*/ 6 w 117"/>
                <a:gd name="T31" fmla="*/ 10 h 86"/>
                <a:gd name="T32" fmla="*/ 6 w 117"/>
                <a:gd name="T33" fmla="*/ 3 h 86"/>
                <a:gd name="T34" fmla="*/ 7 w 117"/>
                <a:gd name="T35" fmla="*/ 1 h 86"/>
                <a:gd name="T36" fmla="*/ 7 w 117"/>
                <a:gd name="T37" fmla="*/ 0 h 86"/>
                <a:gd name="T38" fmla="*/ 6 w 117"/>
                <a:gd name="T39" fmla="*/ 10 h 86"/>
                <a:gd name="T40" fmla="*/ 22 w 117"/>
                <a:gd name="T41" fmla="*/ 32 h 86"/>
                <a:gd name="T42" fmla="*/ 41 w 117"/>
                <a:gd name="T43" fmla="*/ 39 h 86"/>
                <a:gd name="T44" fmla="*/ 63 w 117"/>
                <a:gd name="T45" fmla="*/ 44 h 86"/>
                <a:gd name="T46" fmla="*/ 86 w 117"/>
                <a:gd name="T47" fmla="*/ 51 h 86"/>
                <a:gd name="T48" fmla="*/ 99 w 117"/>
                <a:gd name="T49" fmla="*/ 56 h 86"/>
                <a:gd name="T50" fmla="*/ 111 w 117"/>
                <a:gd name="T51" fmla="*/ 63 h 86"/>
                <a:gd name="T52" fmla="*/ 116 w 117"/>
                <a:gd name="T53" fmla="*/ 68 h 86"/>
                <a:gd name="T54" fmla="*/ 116 w 117"/>
                <a:gd name="T55" fmla="*/ 75 h 86"/>
                <a:gd name="T56" fmla="*/ 106 w 117"/>
                <a:gd name="T57" fmla="*/ 84 h 86"/>
                <a:gd name="T58" fmla="*/ 93 w 117"/>
                <a:gd name="T59" fmla="*/ 86 h 86"/>
                <a:gd name="T60" fmla="*/ 81 w 117"/>
                <a:gd name="T61" fmla="*/ 86 h 86"/>
                <a:gd name="T62" fmla="*/ 39 w 117"/>
                <a:gd name="T63" fmla="*/ 84 h 86"/>
                <a:gd name="T64" fmla="*/ 10 w 117"/>
                <a:gd name="T65" fmla="*/ 81 h 86"/>
                <a:gd name="T66" fmla="*/ 3 w 117"/>
                <a:gd name="T67" fmla="*/ 80 h 86"/>
                <a:gd name="T68" fmla="*/ 0 w 117"/>
                <a:gd name="T69" fmla="*/ 80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17" h="86">
                  <a:moveTo>
                    <a:pt x="0" y="80"/>
                  </a:moveTo>
                  <a:cubicBezTo>
                    <a:pt x="0" y="80"/>
                    <a:pt x="1" y="80"/>
                    <a:pt x="3" y="80"/>
                  </a:cubicBezTo>
                  <a:cubicBezTo>
                    <a:pt x="5" y="80"/>
                    <a:pt x="7" y="80"/>
                    <a:pt x="10" y="81"/>
                  </a:cubicBezTo>
                  <a:cubicBezTo>
                    <a:pt x="17" y="81"/>
                    <a:pt x="27" y="82"/>
                    <a:pt x="39" y="83"/>
                  </a:cubicBezTo>
                  <a:cubicBezTo>
                    <a:pt x="51" y="83"/>
                    <a:pt x="65" y="84"/>
                    <a:pt x="81" y="84"/>
                  </a:cubicBezTo>
                  <a:cubicBezTo>
                    <a:pt x="85" y="84"/>
                    <a:pt x="89" y="84"/>
                    <a:pt x="93" y="84"/>
                  </a:cubicBezTo>
                  <a:cubicBezTo>
                    <a:pt x="97" y="83"/>
                    <a:pt x="101" y="83"/>
                    <a:pt x="105" y="82"/>
                  </a:cubicBezTo>
                  <a:cubicBezTo>
                    <a:pt x="109" y="81"/>
                    <a:pt x="113" y="79"/>
                    <a:pt x="114" y="75"/>
                  </a:cubicBezTo>
                  <a:cubicBezTo>
                    <a:pt x="115" y="73"/>
                    <a:pt x="115" y="71"/>
                    <a:pt x="114" y="69"/>
                  </a:cubicBezTo>
                  <a:cubicBezTo>
                    <a:pt x="113" y="67"/>
                    <a:pt x="111" y="66"/>
                    <a:pt x="110" y="64"/>
                  </a:cubicBezTo>
                  <a:cubicBezTo>
                    <a:pt x="106" y="62"/>
                    <a:pt x="102" y="60"/>
                    <a:pt x="98" y="58"/>
                  </a:cubicBezTo>
                  <a:cubicBezTo>
                    <a:pt x="94" y="56"/>
                    <a:pt x="90" y="55"/>
                    <a:pt x="86" y="53"/>
                  </a:cubicBezTo>
                  <a:cubicBezTo>
                    <a:pt x="78" y="50"/>
                    <a:pt x="70" y="48"/>
                    <a:pt x="62" y="45"/>
                  </a:cubicBezTo>
                  <a:cubicBezTo>
                    <a:pt x="54" y="43"/>
                    <a:pt x="47" y="42"/>
                    <a:pt x="40" y="40"/>
                  </a:cubicBezTo>
                  <a:cubicBezTo>
                    <a:pt x="33" y="38"/>
                    <a:pt x="27" y="36"/>
                    <a:pt x="22" y="33"/>
                  </a:cubicBezTo>
                  <a:cubicBezTo>
                    <a:pt x="11" y="27"/>
                    <a:pt x="6" y="17"/>
                    <a:pt x="6" y="10"/>
                  </a:cubicBezTo>
                  <a:cubicBezTo>
                    <a:pt x="5" y="7"/>
                    <a:pt x="6" y="4"/>
                    <a:pt x="6" y="3"/>
                  </a:cubicBezTo>
                  <a:cubicBezTo>
                    <a:pt x="6" y="2"/>
                    <a:pt x="7" y="1"/>
                    <a:pt x="7" y="1"/>
                  </a:cubicBezTo>
                  <a:cubicBezTo>
                    <a:pt x="7" y="0"/>
                    <a:pt x="7" y="0"/>
                    <a:pt x="7" y="0"/>
                  </a:cubicBezTo>
                  <a:cubicBezTo>
                    <a:pt x="8" y="0"/>
                    <a:pt x="6" y="4"/>
                    <a:pt x="6" y="10"/>
                  </a:cubicBezTo>
                  <a:cubicBezTo>
                    <a:pt x="7" y="17"/>
                    <a:pt x="12" y="26"/>
                    <a:pt x="22" y="32"/>
                  </a:cubicBezTo>
                  <a:cubicBezTo>
                    <a:pt x="28" y="35"/>
                    <a:pt x="34" y="37"/>
                    <a:pt x="41" y="39"/>
                  </a:cubicBezTo>
                  <a:cubicBezTo>
                    <a:pt x="47" y="40"/>
                    <a:pt x="55" y="42"/>
                    <a:pt x="63" y="44"/>
                  </a:cubicBezTo>
                  <a:cubicBezTo>
                    <a:pt x="70" y="46"/>
                    <a:pt x="78" y="48"/>
                    <a:pt x="86" y="51"/>
                  </a:cubicBezTo>
                  <a:cubicBezTo>
                    <a:pt x="90" y="53"/>
                    <a:pt x="95" y="54"/>
                    <a:pt x="99" y="56"/>
                  </a:cubicBezTo>
                  <a:cubicBezTo>
                    <a:pt x="103" y="58"/>
                    <a:pt x="107" y="60"/>
                    <a:pt x="111" y="63"/>
                  </a:cubicBezTo>
                  <a:cubicBezTo>
                    <a:pt x="113" y="64"/>
                    <a:pt x="114" y="66"/>
                    <a:pt x="116" y="68"/>
                  </a:cubicBezTo>
                  <a:cubicBezTo>
                    <a:pt x="117" y="70"/>
                    <a:pt x="117" y="73"/>
                    <a:pt x="116" y="75"/>
                  </a:cubicBezTo>
                  <a:cubicBezTo>
                    <a:pt x="115" y="80"/>
                    <a:pt x="110" y="83"/>
                    <a:pt x="106" y="84"/>
                  </a:cubicBezTo>
                  <a:cubicBezTo>
                    <a:pt x="102" y="86"/>
                    <a:pt x="97" y="85"/>
                    <a:pt x="93" y="86"/>
                  </a:cubicBezTo>
                  <a:cubicBezTo>
                    <a:pt x="89" y="86"/>
                    <a:pt x="85" y="86"/>
                    <a:pt x="81" y="86"/>
                  </a:cubicBezTo>
                  <a:cubicBezTo>
                    <a:pt x="65" y="86"/>
                    <a:pt x="51" y="85"/>
                    <a:pt x="39" y="84"/>
                  </a:cubicBezTo>
                  <a:cubicBezTo>
                    <a:pt x="27" y="83"/>
                    <a:pt x="17" y="82"/>
                    <a:pt x="10" y="81"/>
                  </a:cubicBezTo>
                  <a:cubicBezTo>
                    <a:pt x="7" y="81"/>
                    <a:pt x="4" y="81"/>
                    <a:pt x="3" y="80"/>
                  </a:cubicBezTo>
                  <a:cubicBezTo>
                    <a:pt x="1" y="80"/>
                    <a:pt x="0" y="80"/>
                    <a:pt x="0" y="80"/>
                  </a:cubicBezTo>
                  <a:close/>
                </a:path>
              </a:pathLst>
            </a:custGeom>
            <a:solidFill>
              <a:srgbClr val="17171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0" name="ïṧḻïďe">
              <a:extLst>
                <a:ext uri="{FF2B5EF4-FFF2-40B4-BE49-F238E27FC236}">
                  <a16:creationId xmlns:a16="http://schemas.microsoft.com/office/drawing/2014/main" id="{2F554F3F-8845-A98A-23F4-BB42484AFB34}"/>
                </a:ext>
              </a:extLst>
            </p:cNvPr>
            <p:cNvSpPr/>
            <p:nvPr/>
          </p:nvSpPr>
          <p:spPr bwMode="auto">
            <a:xfrm>
              <a:off x="6907975" y="3387472"/>
              <a:ext cx="328613" cy="266700"/>
            </a:xfrm>
            <a:custGeom>
              <a:avLst/>
              <a:gdLst>
                <a:gd name="T0" fmla="*/ 112 w 112"/>
                <a:gd name="T1" fmla="*/ 68 h 91"/>
                <a:gd name="T2" fmla="*/ 82 w 112"/>
                <a:gd name="T3" fmla="*/ 86 h 91"/>
                <a:gd name="T4" fmla="*/ 58 w 112"/>
                <a:gd name="T5" fmla="*/ 78 h 91"/>
                <a:gd name="T6" fmla="*/ 53 w 112"/>
                <a:gd name="T7" fmla="*/ 69 h 91"/>
                <a:gd name="T8" fmla="*/ 22 w 112"/>
                <a:gd name="T9" fmla="*/ 83 h 91"/>
                <a:gd name="T10" fmla="*/ 22 w 112"/>
                <a:gd name="T11" fmla="*/ 72 h 91"/>
                <a:gd name="T12" fmla="*/ 14 w 112"/>
                <a:gd name="T13" fmla="*/ 61 h 91"/>
                <a:gd name="T14" fmla="*/ 10 w 112"/>
                <a:gd name="T15" fmla="*/ 45 h 91"/>
                <a:gd name="T16" fmla="*/ 7 w 112"/>
                <a:gd name="T17" fmla="*/ 29 h 91"/>
                <a:gd name="T18" fmla="*/ 45 w 112"/>
                <a:gd name="T19" fmla="*/ 2 h 91"/>
                <a:gd name="T20" fmla="*/ 62 w 112"/>
                <a:gd name="T21" fmla="*/ 13 h 91"/>
                <a:gd name="T22" fmla="*/ 72 w 112"/>
                <a:gd name="T23" fmla="*/ 32 h 91"/>
                <a:gd name="T24" fmla="*/ 86 w 112"/>
                <a:gd name="T25" fmla="*/ 24 h 91"/>
                <a:gd name="T26" fmla="*/ 112 w 112"/>
                <a:gd name="T27" fmla="*/ 68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2" h="91">
                  <a:moveTo>
                    <a:pt x="112" y="68"/>
                  </a:moveTo>
                  <a:cubicBezTo>
                    <a:pt x="112" y="68"/>
                    <a:pt x="98" y="78"/>
                    <a:pt x="82" y="86"/>
                  </a:cubicBezTo>
                  <a:cubicBezTo>
                    <a:pt x="73" y="90"/>
                    <a:pt x="62" y="86"/>
                    <a:pt x="58" y="78"/>
                  </a:cubicBezTo>
                  <a:cubicBezTo>
                    <a:pt x="53" y="69"/>
                    <a:pt x="53" y="69"/>
                    <a:pt x="53" y="69"/>
                  </a:cubicBezTo>
                  <a:cubicBezTo>
                    <a:pt x="53" y="69"/>
                    <a:pt x="31" y="91"/>
                    <a:pt x="22" y="83"/>
                  </a:cubicBezTo>
                  <a:cubicBezTo>
                    <a:pt x="22" y="83"/>
                    <a:pt x="18" y="77"/>
                    <a:pt x="22" y="72"/>
                  </a:cubicBezTo>
                  <a:cubicBezTo>
                    <a:pt x="22" y="72"/>
                    <a:pt x="10" y="74"/>
                    <a:pt x="14" y="61"/>
                  </a:cubicBezTo>
                  <a:cubicBezTo>
                    <a:pt x="14" y="61"/>
                    <a:pt x="4" y="57"/>
                    <a:pt x="10" y="45"/>
                  </a:cubicBezTo>
                  <a:cubicBezTo>
                    <a:pt x="10" y="45"/>
                    <a:pt x="0" y="39"/>
                    <a:pt x="7" y="29"/>
                  </a:cubicBezTo>
                  <a:cubicBezTo>
                    <a:pt x="13" y="19"/>
                    <a:pt x="37" y="4"/>
                    <a:pt x="45" y="2"/>
                  </a:cubicBezTo>
                  <a:cubicBezTo>
                    <a:pt x="52" y="0"/>
                    <a:pt x="56" y="6"/>
                    <a:pt x="62" y="13"/>
                  </a:cubicBezTo>
                  <a:cubicBezTo>
                    <a:pt x="67" y="19"/>
                    <a:pt x="72" y="32"/>
                    <a:pt x="72" y="32"/>
                  </a:cubicBezTo>
                  <a:cubicBezTo>
                    <a:pt x="86" y="24"/>
                    <a:pt x="86" y="24"/>
                    <a:pt x="86" y="24"/>
                  </a:cubicBezTo>
                  <a:lnTo>
                    <a:pt x="112" y="6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1" name="ïṥļîḓè">
              <a:extLst>
                <a:ext uri="{FF2B5EF4-FFF2-40B4-BE49-F238E27FC236}">
                  <a16:creationId xmlns:a16="http://schemas.microsoft.com/office/drawing/2014/main" id="{F1024210-706A-0B40-B4DE-2BEBB331C2A3}"/>
                </a:ext>
              </a:extLst>
            </p:cNvPr>
            <p:cNvSpPr/>
            <p:nvPr/>
          </p:nvSpPr>
          <p:spPr bwMode="auto">
            <a:xfrm>
              <a:off x="6917500" y="3390647"/>
              <a:ext cx="319088" cy="257175"/>
            </a:xfrm>
            <a:custGeom>
              <a:avLst/>
              <a:gdLst>
                <a:gd name="T0" fmla="*/ 109 w 109"/>
                <a:gd name="T1" fmla="*/ 66 h 88"/>
                <a:gd name="T2" fmla="*/ 102 w 109"/>
                <a:gd name="T3" fmla="*/ 55 h 88"/>
                <a:gd name="T4" fmla="*/ 83 w 109"/>
                <a:gd name="T5" fmla="*/ 24 h 88"/>
                <a:gd name="T6" fmla="*/ 68 w 109"/>
                <a:gd name="T7" fmla="*/ 31 h 88"/>
                <a:gd name="T8" fmla="*/ 64 w 109"/>
                <a:gd name="T9" fmla="*/ 22 h 88"/>
                <a:gd name="T10" fmla="*/ 50 w 109"/>
                <a:gd name="T11" fmla="*/ 4 h 88"/>
                <a:gd name="T12" fmla="*/ 17 w 109"/>
                <a:gd name="T13" fmla="*/ 16 h 88"/>
                <a:gd name="T14" fmla="*/ 3 w 109"/>
                <a:gd name="T15" fmla="*/ 37 h 88"/>
                <a:gd name="T16" fmla="*/ 7 w 109"/>
                <a:gd name="T17" fmla="*/ 43 h 88"/>
                <a:gd name="T18" fmla="*/ 6 w 109"/>
                <a:gd name="T19" fmla="*/ 53 h 88"/>
                <a:gd name="T20" fmla="*/ 12 w 109"/>
                <a:gd name="T21" fmla="*/ 59 h 88"/>
                <a:gd name="T22" fmla="*/ 12 w 109"/>
                <a:gd name="T23" fmla="*/ 68 h 88"/>
                <a:gd name="T24" fmla="*/ 19 w 109"/>
                <a:gd name="T25" fmla="*/ 70 h 88"/>
                <a:gd name="T26" fmla="*/ 20 w 109"/>
                <a:gd name="T27" fmla="*/ 71 h 88"/>
                <a:gd name="T28" fmla="*/ 19 w 109"/>
                <a:gd name="T29" fmla="*/ 82 h 88"/>
                <a:gd name="T30" fmla="*/ 36 w 109"/>
                <a:gd name="T31" fmla="*/ 78 h 88"/>
                <a:gd name="T32" fmla="*/ 50 w 109"/>
                <a:gd name="T33" fmla="*/ 68 h 88"/>
                <a:gd name="T34" fmla="*/ 51 w 109"/>
                <a:gd name="T35" fmla="*/ 68 h 88"/>
                <a:gd name="T36" fmla="*/ 59 w 109"/>
                <a:gd name="T37" fmla="*/ 81 h 88"/>
                <a:gd name="T38" fmla="*/ 83 w 109"/>
                <a:gd name="T39" fmla="*/ 82 h 88"/>
                <a:gd name="T40" fmla="*/ 105 w 109"/>
                <a:gd name="T41" fmla="*/ 70 h 88"/>
                <a:gd name="T42" fmla="*/ 109 w 109"/>
                <a:gd name="T43" fmla="*/ 67 h 88"/>
                <a:gd name="T44" fmla="*/ 105 w 109"/>
                <a:gd name="T45" fmla="*/ 70 h 88"/>
                <a:gd name="T46" fmla="*/ 83 w 109"/>
                <a:gd name="T47" fmla="*/ 83 h 88"/>
                <a:gd name="T48" fmla="*/ 58 w 109"/>
                <a:gd name="T49" fmla="*/ 82 h 88"/>
                <a:gd name="T50" fmla="*/ 50 w 109"/>
                <a:gd name="T51" fmla="*/ 69 h 88"/>
                <a:gd name="T52" fmla="*/ 37 w 109"/>
                <a:gd name="T53" fmla="*/ 80 h 88"/>
                <a:gd name="T54" fmla="*/ 18 w 109"/>
                <a:gd name="T55" fmla="*/ 83 h 88"/>
                <a:gd name="T56" fmla="*/ 18 w 109"/>
                <a:gd name="T57" fmla="*/ 83 h 88"/>
                <a:gd name="T58" fmla="*/ 18 w 109"/>
                <a:gd name="T59" fmla="*/ 70 h 88"/>
                <a:gd name="T60" fmla="*/ 15 w 109"/>
                <a:gd name="T61" fmla="*/ 71 h 88"/>
                <a:gd name="T62" fmla="*/ 10 w 109"/>
                <a:gd name="T63" fmla="*/ 59 h 88"/>
                <a:gd name="T64" fmla="*/ 4 w 109"/>
                <a:gd name="T65" fmla="*/ 53 h 88"/>
                <a:gd name="T66" fmla="*/ 6 w 109"/>
                <a:gd name="T67" fmla="*/ 45 h 88"/>
                <a:gd name="T68" fmla="*/ 1 w 109"/>
                <a:gd name="T69" fmla="*/ 30 h 88"/>
                <a:gd name="T70" fmla="*/ 16 w 109"/>
                <a:gd name="T71" fmla="*/ 15 h 88"/>
                <a:gd name="T72" fmla="*/ 45 w 109"/>
                <a:gd name="T73" fmla="*/ 0 h 88"/>
                <a:gd name="T74" fmla="*/ 59 w 109"/>
                <a:gd name="T75" fmla="*/ 11 h 88"/>
                <a:gd name="T76" fmla="*/ 70 w 109"/>
                <a:gd name="T77" fmla="*/ 31 h 88"/>
                <a:gd name="T78" fmla="*/ 82 w 109"/>
                <a:gd name="T79" fmla="*/ 23 h 88"/>
                <a:gd name="T80" fmla="*/ 103 w 109"/>
                <a:gd name="T81" fmla="*/ 55 h 88"/>
                <a:gd name="T82" fmla="*/ 109 w 109"/>
                <a:gd name="T83" fmla="*/ 67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09" h="88">
                  <a:moveTo>
                    <a:pt x="109" y="67"/>
                  </a:moveTo>
                  <a:cubicBezTo>
                    <a:pt x="109" y="67"/>
                    <a:pt x="109" y="67"/>
                    <a:pt x="109" y="66"/>
                  </a:cubicBezTo>
                  <a:cubicBezTo>
                    <a:pt x="108" y="66"/>
                    <a:pt x="108" y="65"/>
                    <a:pt x="107" y="64"/>
                  </a:cubicBezTo>
                  <a:cubicBezTo>
                    <a:pt x="106" y="62"/>
                    <a:pt x="104" y="59"/>
                    <a:pt x="102" y="55"/>
                  </a:cubicBezTo>
                  <a:cubicBezTo>
                    <a:pt x="97" y="48"/>
                    <a:pt x="90" y="37"/>
                    <a:pt x="82" y="24"/>
                  </a:cubicBezTo>
                  <a:cubicBezTo>
                    <a:pt x="83" y="24"/>
                    <a:pt x="83" y="24"/>
                    <a:pt x="83" y="24"/>
                  </a:cubicBezTo>
                  <a:cubicBezTo>
                    <a:pt x="79" y="26"/>
                    <a:pt x="74" y="29"/>
                    <a:pt x="69" y="32"/>
                  </a:cubicBezTo>
                  <a:cubicBezTo>
                    <a:pt x="69" y="32"/>
                    <a:pt x="68" y="32"/>
                    <a:pt x="68" y="31"/>
                  </a:cubicBezTo>
                  <a:cubicBezTo>
                    <a:pt x="68" y="31"/>
                    <a:pt x="68" y="31"/>
                    <a:pt x="68" y="31"/>
                  </a:cubicBezTo>
                  <a:cubicBezTo>
                    <a:pt x="67" y="28"/>
                    <a:pt x="65" y="25"/>
                    <a:pt x="64" y="22"/>
                  </a:cubicBezTo>
                  <a:cubicBezTo>
                    <a:pt x="62" y="18"/>
                    <a:pt x="60" y="15"/>
                    <a:pt x="58" y="12"/>
                  </a:cubicBezTo>
                  <a:cubicBezTo>
                    <a:pt x="56" y="9"/>
                    <a:pt x="53" y="6"/>
                    <a:pt x="50" y="4"/>
                  </a:cubicBezTo>
                  <a:cubicBezTo>
                    <a:pt x="47" y="1"/>
                    <a:pt x="43" y="1"/>
                    <a:pt x="39" y="3"/>
                  </a:cubicBezTo>
                  <a:cubicBezTo>
                    <a:pt x="32" y="6"/>
                    <a:pt x="24" y="11"/>
                    <a:pt x="17" y="16"/>
                  </a:cubicBezTo>
                  <a:cubicBezTo>
                    <a:pt x="14" y="19"/>
                    <a:pt x="10" y="22"/>
                    <a:pt x="7" y="25"/>
                  </a:cubicBezTo>
                  <a:cubicBezTo>
                    <a:pt x="4" y="28"/>
                    <a:pt x="2" y="33"/>
                    <a:pt x="3" y="37"/>
                  </a:cubicBezTo>
                  <a:cubicBezTo>
                    <a:pt x="3" y="39"/>
                    <a:pt x="5" y="42"/>
                    <a:pt x="7" y="43"/>
                  </a:cubicBezTo>
                  <a:cubicBezTo>
                    <a:pt x="7" y="43"/>
                    <a:pt x="7" y="43"/>
                    <a:pt x="7" y="43"/>
                  </a:cubicBezTo>
                  <a:cubicBezTo>
                    <a:pt x="8" y="44"/>
                    <a:pt x="8" y="44"/>
                    <a:pt x="8" y="45"/>
                  </a:cubicBezTo>
                  <a:cubicBezTo>
                    <a:pt x="6" y="47"/>
                    <a:pt x="6" y="50"/>
                    <a:pt x="6" y="53"/>
                  </a:cubicBezTo>
                  <a:cubicBezTo>
                    <a:pt x="7" y="56"/>
                    <a:pt x="9" y="58"/>
                    <a:pt x="12" y="59"/>
                  </a:cubicBezTo>
                  <a:cubicBezTo>
                    <a:pt x="12" y="59"/>
                    <a:pt x="12" y="59"/>
                    <a:pt x="12" y="59"/>
                  </a:cubicBezTo>
                  <a:cubicBezTo>
                    <a:pt x="12" y="59"/>
                    <a:pt x="13" y="60"/>
                    <a:pt x="12" y="60"/>
                  </a:cubicBezTo>
                  <a:cubicBezTo>
                    <a:pt x="12" y="63"/>
                    <a:pt x="11" y="66"/>
                    <a:pt x="12" y="68"/>
                  </a:cubicBezTo>
                  <a:cubicBezTo>
                    <a:pt x="14" y="70"/>
                    <a:pt x="17" y="70"/>
                    <a:pt x="19" y="70"/>
                  </a:cubicBezTo>
                  <a:cubicBezTo>
                    <a:pt x="19" y="70"/>
                    <a:pt x="19" y="70"/>
                    <a:pt x="19" y="70"/>
                  </a:cubicBezTo>
                  <a:cubicBezTo>
                    <a:pt x="20" y="70"/>
                    <a:pt x="20" y="70"/>
                    <a:pt x="20" y="70"/>
                  </a:cubicBezTo>
                  <a:cubicBezTo>
                    <a:pt x="20" y="71"/>
                    <a:pt x="20" y="71"/>
                    <a:pt x="20" y="71"/>
                  </a:cubicBezTo>
                  <a:cubicBezTo>
                    <a:pt x="17" y="74"/>
                    <a:pt x="18" y="79"/>
                    <a:pt x="19" y="82"/>
                  </a:cubicBezTo>
                  <a:cubicBezTo>
                    <a:pt x="19" y="82"/>
                    <a:pt x="19" y="82"/>
                    <a:pt x="19" y="82"/>
                  </a:cubicBezTo>
                  <a:cubicBezTo>
                    <a:pt x="21" y="84"/>
                    <a:pt x="25" y="83"/>
                    <a:pt x="28" y="82"/>
                  </a:cubicBezTo>
                  <a:cubicBezTo>
                    <a:pt x="31" y="82"/>
                    <a:pt x="33" y="80"/>
                    <a:pt x="36" y="78"/>
                  </a:cubicBezTo>
                  <a:cubicBezTo>
                    <a:pt x="41" y="75"/>
                    <a:pt x="46" y="71"/>
                    <a:pt x="50" y="68"/>
                  </a:cubicBezTo>
                  <a:cubicBezTo>
                    <a:pt x="50" y="68"/>
                    <a:pt x="50" y="68"/>
                    <a:pt x="50" y="68"/>
                  </a:cubicBezTo>
                  <a:cubicBezTo>
                    <a:pt x="50" y="67"/>
                    <a:pt x="51" y="67"/>
                    <a:pt x="51" y="68"/>
                  </a:cubicBezTo>
                  <a:cubicBezTo>
                    <a:pt x="51" y="68"/>
                    <a:pt x="51" y="68"/>
                    <a:pt x="51" y="68"/>
                  </a:cubicBezTo>
                  <a:cubicBezTo>
                    <a:pt x="52" y="70"/>
                    <a:pt x="54" y="73"/>
                    <a:pt x="55" y="75"/>
                  </a:cubicBezTo>
                  <a:cubicBezTo>
                    <a:pt x="56" y="77"/>
                    <a:pt x="57" y="79"/>
                    <a:pt x="59" y="81"/>
                  </a:cubicBezTo>
                  <a:cubicBezTo>
                    <a:pt x="63" y="85"/>
                    <a:pt x="67" y="86"/>
                    <a:pt x="71" y="86"/>
                  </a:cubicBezTo>
                  <a:cubicBezTo>
                    <a:pt x="76" y="86"/>
                    <a:pt x="79" y="84"/>
                    <a:pt x="83" y="82"/>
                  </a:cubicBezTo>
                  <a:cubicBezTo>
                    <a:pt x="86" y="81"/>
                    <a:pt x="89" y="79"/>
                    <a:pt x="92" y="77"/>
                  </a:cubicBezTo>
                  <a:cubicBezTo>
                    <a:pt x="98" y="74"/>
                    <a:pt x="102" y="72"/>
                    <a:pt x="105" y="70"/>
                  </a:cubicBezTo>
                  <a:cubicBezTo>
                    <a:pt x="106" y="69"/>
                    <a:pt x="107" y="68"/>
                    <a:pt x="108" y="68"/>
                  </a:cubicBezTo>
                  <a:cubicBezTo>
                    <a:pt x="109" y="67"/>
                    <a:pt x="109" y="67"/>
                    <a:pt x="109" y="67"/>
                  </a:cubicBezTo>
                  <a:cubicBezTo>
                    <a:pt x="109" y="67"/>
                    <a:pt x="109" y="67"/>
                    <a:pt x="108" y="68"/>
                  </a:cubicBezTo>
                  <a:cubicBezTo>
                    <a:pt x="108" y="68"/>
                    <a:pt x="107" y="69"/>
                    <a:pt x="105" y="70"/>
                  </a:cubicBezTo>
                  <a:cubicBezTo>
                    <a:pt x="102" y="72"/>
                    <a:pt x="98" y="75"/>
                    <a:pt x="93" y="78"/>
                  </a:cubicBezTo>
                  <a:cubicBezTo>
                    <a:pt x="90" y="80"/>
                    <a:pt x="87" y="82"/>
                    <a:pt x="83" y="83"/>
                  </a:cubicBezTo>
                  <a:cubicBezTo>
                    <a:pt x="80" y="85"/>
                    <a:pt x="76" y="87"/>
                    <a:pt x="72" y="87"/>
                  </a:cubicBezTo>
                  <a:cubicBezTo>
                    <a:pt x="67" y="88"/>
                    <a:pt x="62" y="86"/>
                    <a:pt x="58" y="82"/>
                  </a:cubicBezTo>
                  <a:cubicBezTo>
                    <a:pt x="56" y="81"/>
                    <a:pt x="55" y="78"/>
                    <a:pt x="53" y="76"/>
                  </a:cubicBezTo>
                  <a:cubicBezTo>
                    <a:pt x="52" y="73"/>
                    <a:pt x="51" y="71"/>
                    <a:pt x="50" y="69"/>
                  </a:cubicBezTo>
                  <a:cubicBezTo>
                    <a:pt x="51" y="69"/>
                    <a:pt x="51" y="69"/>
                    <a:pt x="51" y="69"/>
                  </a:cubicBezTo>
                  <a:cubicBezTo>
                    <a:pt x="47" y="73"/>
                    <a:pt x="42" y="77"/>
                    <a:pt x="37" y="80"/>
                  </a:cubicBezTo>
                  <a:cubicBezTo>
                    <a:pt x="34" y="82"/>
                    <a:pt x="31" y="83"/>
                    <a:pt x="28" y="84"/>
                  </a:cubicBezTo>
                  <a:cubicBezTo>
                    <a:pt x="25" y="85"/>
                    <a:pt x="21" y="86"/>
                    <a:pt x="18" y="83"/>
                  </a:cubicBezTo>
                  <a:cubicBezTo>
                    <a:pt x="18" y="83"/>
                    <a:pt x="18" y="83"/>
                    <a:pt x="18" y="83"/>
                  </a:cubicBezTo>
                  <a:cubicBezTo>
                    <a:pt x="18" y="83"/>
                    <a:pt x="18" y="83"/>
                    <a:pt x="18" y="83"/>
                  </a:cubicBezTo>
                  <a:cubicBezTo>
                    <a:pt x="17" y="81"/>
                    <a:pt x="16" y="79"/>
                    <a:pt x="16" y="76"/>
                  </a:cubicBezTo>
                  <a:cubicBezTo>
                    <a:pt x="16" y="74"/>
                    <a:pt x="17" y="72"/>
                    <a:pt x="18" y="70"/>
                  </a:cubicBezTo>
                  <a:cubicBezTo>
                    <a:pt x="19" y="72"/>
                    <a:pt x="19" y="72"/>
                    <a:pt x="19" y="72"/>
                  </a:cubicBezTo>
                  <a:cubicBezTo>
                    <a:pt x="18" y="72"/>
                    <a:pt x="16" y="72"/>
                    <a:pt x="15" y="71"/>
                  </a:cubicBezTo>
                  <a:cubicBezTo>
                    <a:pt x="13" y="71"/>
                    <a:pt x="12" y="70"/>
                    <a:pt x="11" y="69"/>
                  </a:cubicBezTo>
                  <a:cubicBezTo>
                    <a:pt x="9" y="66"/>
                    <a:pt x="10" y="62"/>
                    <a:pt x="10" y="59"/>
                  </a:cubicBezTo>
                  <a:cubicBezTo>
                    <a:pt x="11" y="61"/>
                    <a:pt x="11" y="61"/>
                    <a:pt x="11" y="61"/>
                  </a:cubicBezTo>
                  <a:cubicBezTo>
                    <a:pt x="8" y="59"/>
                    <a:pt x="5" y="57"/>
                    <a:pt x="4" y="53"/>
                  </a:cubicBezTo>
                  <a:cubicBezTo>
                    <a:pt x="4" y="50"/>
                    <a:pt x="4" y="47"/>
                    <a:pt x="6" y="44"/>
                  </a:cubicBezTo>
                  <a:cubicBezTo>
                    <a:pt x="6" y="45"/>
                    <a:pt x="6" y="45"/>
                    <a:pt x="6" y="45"/>
                  </a:cubicBezTo>
                  <a:cubicBezTo>
                    <a:pt x="4" y="43"/>
                    <a:pt x="2" y="41"/>
                    <a:pt x="1" y="37"/>
                  </a:cubicBezTo>
                  <a:cubicBezTo>
                    <a:pt x="0" y="35"/>
                    <a:pt x="0" y="32"/>
                    <a:pt x="1" y="30"/>
                  </a:cubicBezTo>
                  <a:cubicBezTo>
                    <a:pt x="2" y="28"/>
                    <a:pt x="4" y="26"/>
                    <a:pt x="5" y="24"/>
                  </a:cubicBezTo>
                  <a:cubicBezTo>
                    <a:pt x="9" y="20"/>
                    <a:pt x="12" y="17"/>
                    <a:pt x="16" y="15"/>
                  </a:cubicBezTo>
                  <a:cubicBezTo>
                    <a:pt x="23" y="9"/>
                    <a:pt x="31" y="4"/>
                    <a:pt x="39" y="1"/>
                  </a:cubicBezTo>
                  <a:cubicBezTo>
                    <a:pt x="41" y="0"/>
                    <a:pt x="43" y="0"/>
                    <a:pt x="45" y="0"/>
                  </a:cubicBezTo>
                  <a:cubicBezTo>
                    <a:pt x="47" y="0"/>
                    <a:pt x="50" y="1"/>
                    <a:pt x="51" y="2"/>
                  </a:cubicBezTo>
                  <a:cubicBezTo>
                    <a:pt x="55" y="5"/>
                    <a:pt x="57" y="8"/>
                    <a:pt x="59" y="11"/>
                  </a:cubicBezTo>
                  <a:cubicBezTo>
                    <a:pt x="62" y="14"/>
                    <a:pt x="64" y="18"/>
                    <a:pt x="65" y="21"/>
                  </a:cubicBezTo>
                  <a:cubicBezTo>
                    <a:pt x="67" y="24"/>
                    <a:pt x="68" y="28"/>
                    <a:pt x="70" y="31"/>
                  </a:cubicBezTo>
                  <a:cubicBezTo>
                    <a:pt x="68" y="30"/>
                    <a:pt x="68" y="30"/>
                    <a:pt x="68" y="30"/>
                  </a:cubicBezTo>
                  <a:cubicBezTo>
                    <a:pt x="73" y="28"/>
                    <a:pt x="78" y="25"/>
                    <a:pt x="82" y="23"/>
                  </a:cubicBezTo>
                  <a:cubicBezTo>
                    <a:pt x="83" y="23"/>
                    <a:pt x="83" y="23"/>
                    <a:pt x="83" y="23"/>
                  </a:cubicBezTo>
                  <a:cubicBezTo>
                    <a:pt x="91" y="37"/>
                    <a:pt x="98" y="48"/>
                    <a:pt x="103" y="55"/>
                  </a:cubicBezTo>
                  <a:cubicBezTo>
                    <a:pt x="105" y="59"/>
                    <a:pt x="107" y="62"/>
                    <a:pt x="108" y="64"/>
                  </a:cubicBezTo>
                  <a:cubicBezTo>
                    <a:pt x="109" y="66"/>
                    <a:pt x="109" y="67"/>
                    <a:pt x="109" y="67"/>
                  </a:cubicBezTo>
                  <a:close/>
                </a:path>
              </a:pathLst>
            </a:custGeom>
            <a:solidFill>
              <a:srgbClr val="17171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2" name="î$ļîḍè">
              <a:extLst>
                <a:ext uri="{FF2B5EF4-FFF2-40B4-BE49-F238E27FC236}">
                  <a16:creationId xmlns:a16="http://schemas.microsoft.com/office/drawing/2014/main" id="{B1A9D55D-D748-233B-B9BF-AB60FCAA43EE}"/>
                </a:ext>
              </a:extLst>
            </p:cNvPr>
            <p:cNvSpPr/>
            <p:nvPr/>
          </p:nvSpPr>
          <p:spPr bwMode="auto">
            <a:xfrm>
              <a:off x="6973062" y="3530347"/>
              <a:ext cx="125413" cy="68263"/>
            </a:xfrm>
            <a:custGeom>
              <a:avLst/>
              <a:gdLst>
                <a:gd name="T0" fmla="*/ 43 w 43"/>
                <a:gd name="T1" fmla="*/ 12 h 23"/>
                <a:gd name="T2" fmla="*/ 39 w 43"/>
                <a:gd name="T3" fmla="*/ 5 h 23"/>
                <a:gd name="T4" fmla="*/ 31 w 43"/>
                <a:gd name="T5" fmla="*/ 3 h 23"/>
                <a:gd name="T6" fmla="*/ 22 w 43"/>
                <a:gd name="T7" fmla="*/ 5 h 23"/>
                <a:gd name="T8" fmla="*/ 13 w 43"/>
                <a:gd name="T9" fmla="*/ 12 h 23"/>
                <a:gd name="T10" fmla="*/ 6 w 43"/>
                <a:gd name="T11" fmla="*/ 18 h 23"/>
                <a:gd name="T12" fmla="*/ 0 w 43"/>
                <a:gd name="T13" fmla="*/ 23 h 23"/>
                <a:gd name="T14" fmla="*/ 5 w 43"/>
                <a:gd name="T15" fmla="*/ 16 h 23"/>
                <a:gd name="T16" fmla="*/ 12 w 43"/>
                <a:gd name="T17" fmla="*/ 11 h 23"/>
                <a:gd name="T18" fmla="*/ 20 w 43"/>
                <a:gd name="T19" fmla="*/ 4 h 23"/>
                <a:gd name="T20" fmla="*/ 31 w 43"/>
                <a:gd name="T21" fmla="*/ 1 h 23"/>
                <a:gd name="T22" fmla="*/ 40 w 43"/>
                <a:gd name="T23" fmla="*/ 4 h 23"/>
                <a:gd name="T24" fmla="*/ 43 w 43"/>
                <a:gd name="T25" fmla="*/ 9 h 23"/>
                <a:gd name="T26" fmla="*/ 43 w 43"/>
                <a:gd name="T27" fmla="*/ 12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3" h="23">
                  <a:moveTo>
                    <a:pt x="43" y="12"/>
                  </a:moveTo>
                  <a:cubicBezTo>
                    <a:pt x="42" y="12"/>
                    <a:pt x="42" y="8"/>
                    <a:pt x="39" y="5"/>
                  </a:cubicBezTo>
                  <a:cubicBezTo>
                    <a:pt x="37" y="4"/>
                    <a:pt x="34" y="2"/>
                    <a:pt x="31" y="3"/>
                  </a:cubicBezTo>
                  <a:cubicBezTo>
                    <a:pt x="28" y="3"/>
                    <a:pt x="25" y="4"/>
                    <a:pt x="22" y="5"/>
                  </a:cubicBezTo>
                  <a:cubicBezTo>
                    <a:pt x="18" y="7"/>
                    <a:pt x="16" y="10"/>
                    <a:pt x="13" y="12"/>
                  </a:cubicBezTo>
                  <a:cubicBezTo>
                    <a:pt x="11" y="14"/>
                    <a:pt x="8" y="16"/>
                    <a:pt x="6" y="18"/>
                  </a:cubicBezTo>
                  <a:cubicBezTo>
                    <a:pt x="3" y="21"/>
                    <a:pt x="0" y="23"/>
                    <a:pt x="0" y="23"/>
                  </a:cubicBezTo>
                  <a:cubicBezTo>
                    <a:pt x="0" y="22"/>
                    <a:pt x="2" y="20"/>
                    <a:pt x="5" y="16"/>
                  </a:cubicBezTo>
                  <a:cubicBezTo>
                    <a:pt x="7" y="15"/>
                    <a:pt x="10" y="13"/>
                    <a:pt x="12" y="11"/>
                  </a:cubicBezTo>
                  <a:cubicBezTo>
                    <a:pt x="14" y="8"/>
                    <a:pt x="17" y="6"/>
                    <a:pt x="20" y="4"/>
                  </a:cubicBezTo>
                  <a:cubicBezTo>
                    <a:pt x="24" y="2"/>
                    <a:pt x="28" y="0"/>
                    <a:pt x="31" y="1"/>
                  </a:cubicBezTo>
                  <a:cubicBezTo>
                    <a:pt x="35" y="1"/>
                    <a:pt x="38" y="2"/>
                    <a:pt x="40" y="4"/>
                  </a:cubicBezTo>
                  <a:cubicBezTo>
                    <a:pt x="42" y="6"/>
                    <a:pt x="43" y="8"/>
                    <a:pt x="43" y="9"/>
                  </a:cubicBezTo>
                  <a:cubicBezTo>
                    <a:pt x="43" y="11"/>
                    <a:pt x="43" y="12"/>
                    <a:pt x="43" y="12"/>
                  </a:cubicBezTo>
                  <a:close/>
                </a:path>
              </a:pathLst>
            </a:custGeom>
            <a:solidFill>
              <a:srgbClr val="17171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3" name="íṩļïde">
              <a:extLst>
                <a:ext uri="{FF2B5EF4-FFF2-40B4-BE49-F238E27FC236}">
                  <a16:creationId xmlns:a16="http://schemas.microsoft.com/office/drawing/2014/main" id="{2EEF4778-1973-270D-B883-F7B18EBC2432}"/>
                </a:ext>
              </a:extLst>
            </p:cNvPr>
            <p:cNvSpPr/>
            <p:nvPr/>
          </p:nvSpPr>
          <p:spPr bwMode="auto">
            <a:xfrm>
              <a:off x="6952425" y="3487484"/>
              <a:ext cx="142875" cy="77788"/>
            </a:xfrm>
            <a:custGeom>
              <a:avLst/>
              <a:gdLst>
                <a:gd name="T0" fmla="*/ 49 w 49"/>
                <a:gd name="T1" fmla="*/ 7 h 27"/>
                <a:gd name="T2" fmla="*/ 46 w 49"/>
                <a:gd name="T3" fmla="*/ 4 h 27"/>
                <a:gd name="T4" fmla="*/ 36 w 49"/>
                <a:gd name="T5" fmla="*/ 2 h 27"/>
                <a:gd name="T6" fmla="*/ 36 w 49"/>
                <a:gd name="T7" fmla="*/ 2 h 27"/>
                <a:gd name="T8" fmla="*/ 36 w 49"/>
                <a:gd name="T9" fmla="*/ 2 h 27"/>
                <a:gd name="T10" fmla="*/ 30 w 49"/>
                <a:gd name="T11" fmla="*/ 4 h 27"/>
                <a:gd name="T12" fmla="*/ 23 w 49"/>
                <a:gd name="T13" fmla="*/ 8 h 27"/>
                <a:gd name="T14" fmla="*/ 7 w 49"/>
                <a:gd name="T15" fmla="*/ 22 h 27"/>
                <a:gd name="T16" fmla="*/ 0 w 49"/>
                <a:gd name="T17" fmla="*/ 27 h 27"/>
                <a:gd name="T18" fmla="*/ 6 w 49"/>
                <a:gd name="T19" fmla="*/ 21 h 27"/>
                <a:gd name="T20" fmla="*/ 22 w 49"/>
                <a:gd name="T21" fmla="*/ 6 h 27"/>
                <a:gd name="T22" fmla="*/ 29 w 49"/>
                <a:gd name="T23" fmla="*/ 2 h 27"/>
                <a:gd name="T24" fmla="*/ 37 w 49"/>
                <a:gd name="T25" fmla="*/ 0 h 27"/>
                <a:gd name="T26" fmla="*/ 36 w 49"/>
                <a:gd name="T27" fmla="*/ 0 h 27"/>
                <a:gd name="T28" fmla="*/ 47 w 49"/>
                <a:gd name="T29" fmla="*/ 4 h 27"/>
                <a:gd name="T30" fmla="*/ 49 w 49"/>
                <a:gd name="T31" fmla="*/ 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9" h="27">
                  <a:moveTo>
                    <a:pt x="49" y="7"/>
                  </a:moveTo>
                  <a:cubicBezTo>
                    <a:pt x="48" y="7"/>
                    <a:pt x="48" y="6"/>
                    <a:pt x="46" y="4"/>
                  </a:cubicBezTo>
                  <a:cubicBezTo>
                    <a:pt x="44" y="3"/>
                    <a:pt x="41" y="2"/>
                    <a:pt x="36" y="2"/>
                  </a:cubicBezTo>
                  <a:cubicBezTo>
                    <a:pt x="36" y="2"/>
                    <a:pt x="36" y="2"/>
                    <a:pt x="36" y="2"/>
                  </a:cubicBezTo>
                  <a:cubicBezTo>
                    <a:pt x="36" y="2"/>
                    <a:pt x="36" y="2"/>
                    <a:pt x="36" y="2"/>
                  </a:cubicBezTo>
                  <a:cubicBezTo>
                    <a:pt x="34" y="2"/>
                    <a:pt x="32" y="2"/>
                    <a:pt x="30" y="4"/>
                  </a:cubicBezTo>
                  <a:cubicBezTo>
                    <a:pt x="28" y="5"/>
                    <a:pt x="25" y="6"/>
                    <a:pt x="23" y="8"/>
                  </a:cubicBezTo>
                  <a:cubicBezTo>
                    <a:pt x="17" y="13"/>
                    <a:pt x="11" y="18"/>
                    <a:pt x="7" y="22"/>
                  </a:cubicBezTo>
                  <a:cubicBezTo>
                    <a:pt x="3" y="25"/>
                    <a:pt x="1" y="27"/>
                    <a:pt x="0" y="27"/>
                  </a:cubicBezTo>
                  <a:cubicBezTo>
                    <a:pt x="0" y="27"/>
                    <a:pt x="2" y="24"/>
                    <a:pt x="6" y="21"/>
                  </a:cubicBezTo>
                  <a:cubicBezTo>
                    <a:pt x="10" y="17"/>
                    <a:pt x="16" y="12"/>
                    <a:pt x="22" y="6"/>
                  </a:cubicBezTo>
                  <a:cubicBezTo>
                    <a:pt x="24" y="4"/>
                    <a:pt x="27" y="3"/>
                    <a:pt x="29" y="2"/>
                  </a:cubicBezTo>
                  <a:cubicBezTo>
                    <a:pt x="31" y="1"/>
                    <a:pt x="34" y="0"/>
                    <a:pt x="37" y="0"/>
                  </a:cubicBezTo>
                  <a:cubicBezTo>
                    <a:pt x="36" y="0"/>
                    <a:pt x="36" y="0"/>
                    <a:pt x="36" y="0"/>
                  </a:cubicBezTo>
                  <a:cubicBezTo>
                    <a:pt x="41" y="0"/>
                    <a:pt x="45" y="2"/>
                    <a:pt x="47" y="4"/>
                  </a:cubicBezTo>
                  <a:cubicBezTo>
                    <a:pt x="48" y="6"/>
                    <a:pt x="49" y="7"/>
                    <a:pt x="49" y="7"/>
                  </a:cubicBezTo>
                  <a:close/>
                </a:path>
              </a:pathLst>
            </a:custGeom>
            <a:solidFill>
              <a:srgbClr val="17171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4" name="îşľïḓè">
              <a:extLst>
                <a:ext uri="{FF2B5EF4-FFF2-40B4-BE49-F238E27FC236}">
                  <a16:creationId xmlns:a16="http://schemas.microsoft.com/office/drawing/2014/main" id="{CDADF9E6-9748-3E79-245F-4898C62E31A7}"/>
                </a:ext>
              </a:extLst>
            </p:cNvPr>
            <p:cNvSpPr/>
            <p:nvPr/>
          </p:nvSpPr>
          <p:spPr bwMode="auto">
            <a:xfrm>
              <a:off x="6938137" y="3443034"/>
              <a:ext cx="115888" cy="79375"/>
            </a:xfrm>
            <a:custGeom>
              <a:avLst/>
              <a:gdLst>
                <a:gd name="T0" fmla="*/ 40 w 40"/>
                <a:gd name="T1" fmla="*/ 2 h 27"/>
                <a:gd name="T2" fmla="*/ 33 w 40"/>
                <a:gd name="T3" fmla="*/ 3 h 27"/>
                <a:gd name="T4" fmla="*/ 19 w 40"/>
                <a:gd name="T5" fmla="*/ 11 h 27"/>
                <a:gd name="T6" fmla="*/ 6 w 40"/>
                <a:gd name="T7" fmla="*/ 22 h 27"/>
                <a:gd name="T8" fmla="*/ 0 w 40"/>
                <a:gd name="T9" fmla="*/ 27 h 27"/>
                <a:gd name="T10" fmla="*/ 5 w 40"/>
                <a:gd name="T11" fmla="*/ 21 h 27"/>
                <a:gd name="T12" fmla="*/ 18 w 40"/>
                <a:gd name="T13" fmla="*/ 10 h 27"/>
                <a:gd name="T14" fmla="*/ 33 w 40"/>
                <a:gd name="T15" fmla="*/ 1 h 27"/>
                <a:gd name="T16" fmla="*/ 40 w 40"/>
                <a:gd name="T17" fmla="*/ 2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 h="27">
                  <a:moveTo>
                    <a:pt x="40" y="2"/>
                  </a:moveTo>
                  <a:cubicBezTo>
                    <a:pt x="40" y="2"/>
                    <a:pt x="37" y="1"/>
                    <a:pt x="33" y="3"/>
                  </a:cubicBezTo>
                  <a:cubicBezTo>
                    <a:pt x="29" y="4"/>
                    <a:pt x="24" y="7"/>
                    <a:pt x="19" y="11"/>
                  </a:cubicBezTo>
                  <a:cubicBezTo>
                    <a:pt x="14" y="16"/>
                    <a:pt x="9" y="19"/>
                    <a:pt x="6" y="22"/>
                  </a:cubicBezTo>
                  <a:cubicBezTo>
                    <a:pt x="2" y="25"/>
                    <a:pt x="0" y="27"/>
                    <a:pt x="0" y="27"/>
                  </a:cubicBezTo>
                  <a:cubicBezTo>
                    <a:pt x="0" y="26"/>
                    <a:pt x="2" y="24"/>
                    <a:pt x="5" y="21"/>
                  </a:cubicBezTo>
                  <a:cubicBezTo>
                    <a:pt x="8" y="18"/>
                    <a:pt x="13" y="14"/>
                    <a:pt x="18" y="10"/>
                  </a:cubicBezTo>
                  <a:cubicBezTo>
                    <a:pt x="23" y="5"/>
                    <a:pt x="28" y="2"/>
                    <a:pt x="33" y="1"/>
                  </a:cubicBezTo>
                  <a:cubicBezTo>
                    <a:pt x="37" y="0"/>
                    <a:pt x="40" y="2"/>
                    <a:pt x="40" y="2"/>
                  </a:cubicBezTo>
                  <a:close/>
                </a:path>
              </a:pathLst>
            </a:custGeom>
            <a:solidFill>
              <a:srgbClr val="17171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Tree>
    <p:extLst>
      <p:ext uri="{BB962C8B-B14F-4D97-AF65-F5344CB8AC3E}">
        <p14:creationId xmlns:p14="http://schemas.microsoft.com/office/powerpoint/2010/main" val="217864525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rgbClr val="FFFFFF"/>
            </a:gs>
            <a:gs pos="80000">
              <a:srgbClr val="F0F0F0"/>
            </a:gs>
          </a:gsLst>
          <a:lin ang="0" scaled="0"/>
        </a:gradFill>
        <a:effectLst/>
      </p:bgPr>
    </p:bg>
    <p:spTree>
      <p:nvGrpSpPr>
        <p:cNvPr id="1" name=""/>
        <p:cNvGrpSpPr/>
        <p:nvPr/>
      </p:nvGrpSpPr>
      <p:grpSpPr>
        <a:xfrm>
          <a:off x="0" y="0"/>
          <a:ext cx="0" cy="0"/>
          <a:chOff x="0" y="0"/>
          <a:chExt cx="0" cy="0"/>
        </a:xfrm>
      </p:grpSpPr>
      <p:sp>
        <p:nvSpPr>
          <p:cNvPr id="2" name="矩形 1"/>
          <p:cNvSpPr/>
          <p:nvPr/>
        </p:nvSpPr>
        <p:spPr>
          <a:xfrm>
            <a:off x="436880" y="0"/>
            <a:ext cx="326390" cy="625475"/>
          </a:xfrm>
          <a:prstGeom prst="rect">
            <a:avLst/>
          </a:prstGeom>
          <a:solidFill>
            <a:srgbClr val="D8B9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文本框 2"/>
          <p:cNvSpPr txBox="1"/>
          <p:nvPr/>
        </p:nvSpPr>
        <p:spPr>
          <a:xfrm>
            <a:off x="11061065" y="5988050"/>
            <a:ext cx="673735" cy="460375"/>
          </a:xfrm>
          <a:prstGeom prst="rect">
            <a:avLst/>
          </a:prstGeom>
          <a:noFill/>
        </p:spPr>
        <p:txBody>
          <a:bodyPr wrap="square" rtlCol="0">
            <a:spAutoFit/>
          </a:bodyPr>
          <a:lstStyle/>
          <a:p>
            <a:pPr algn="ctr"/>
            <a:r>
              <a:rPr lang="en-US" altLang="zh-CN" sz="2400" dirty="0">
                <a:solidFill>
                  <a:srgbClr val="D8B98D"/>
                </a:solidFill>
                <a:cs typeface="+mn-ea"/>
                <a:sym typeface="+mn-lt"/>
              </a:rPr>
              <a:t>02</a:t>
            </a:r>
          </a:p>
        </p:txBody>
      </p:sp>
      <p:sp>
        <p:nvSpPr>
          <p:cNvPr id="6" name="文本框 5"/>
          <p:cNvSpPr txBox="1"/>
          <p:nvPr/>
        </p:nvSpPr>
        <p:spPr>
          <a:xfrm>
            <a:off x="995622" y="1501198"/>
            <a:ext cx="184731" cy="769441"/>
          </a:xfrm>
          <a:prstGeom prst="rect">
            <a:avLst/>
          </a:prstGeom>
          <a:noFill/>
        </p:spPr>
        <p:txBody>
          <a:bodyPr wrap="none" rtlCol="0">
            <a:spAutoFit/>
          </a:bodyPr>
          <a:lstStyle/>
          <a:p>
            <a:endParaRPr lang="zh-CN" altLang="en-US" sz="4400" dirty="0">
              <a:solidFill>
                <a:schemeClr val="tx1">
                  <a:lumMod val="65000"/>
                  <a:lumOff val="35000"/>
                </a:schemeClr>
              </a:solidFill>
              <a:cs typeface="+mn-ea"/>
              <a:sym typeface="+mn-lt"/>
            </a:endParaRPr>
          </a:p>
        </p:txBody>
      </p:sp>
      <p:sp>
        <p:nvSpPr>
          <p:cNvPr id="28" name="文本框 27"/>
          <p:cNvSpPr txBox="1"/>
          <p:nvPr/>
        </p:nvSpPr>
        <p:spPr>
          <a:xfrm>
            <a:off x="3048280" y="4123208"/>
            <a:ext cx="5849276" cy="1975818"/>
          </a:xfrm>
          <a:prstGeom prst="rect">
            <a:avLst/>
          </a:prstGeom>
          <a:noFill/>
        </p:spPr>
        <p:txBody>
          <a:bodyPr wrap="square" rtlCol="0">
            <a:spAutoFit/>
          </a:bodyPr>
          <a:lstStyle/>
          <a:p>
            <a:r>
              <a:rPr lang="en-US" altLang="zh-CN" sz="12000" b="1" dirty="0">
                <a:solidFill>
                  <a:schemeClr val="bg1">
                    <a:alpha val="5000"/>
                  </a:schemeClr>
                </a:solidFill>
                <a:cs typeface="+mn-ea"/>
                <a:sym typeface="+mn-lt"/>
              </a:rPr>
              <a:t>COMPA</a:t>
            </a:r>
            <a:endParaRPr lang="zh-CN" altLang="en-US" sz="12000" b="1" dirty="0">
              <a:solidFill>
                <a:schemeClr val="bg1">
                  <a:alpha val="5000"/>
                </a:schemeClr>
              </a:solidFill>
              <a:cs typeface="+mn-ea"/>
              <a:sym typeface="+mn-lt"/>
            </a:endParaRPr>
          </a:p>
        </p:txBody>
      </p:sp>
      <p:sp>
        <p:nvSpPr>
          <p:cNvPr id="16" name="矩形 15">
            <a:extLst>
              <a:ext uri="{FF2B5EF4-FFF2-40B4-BE49-F238E27FC236}">
                <a16:creationId xmlns:a16="http://schemas.microsoft.com/office/drawing/2014/main" id="{472CCC9D-1AE3-9515-B055-D3836ACC2042}"/>
              </a:ext>
            </a:extLst>
          </p:cNvPr>
          <p:cNvSpPr/>
          <p:nvPr/>
        </p:nvSpPr>
        <p:spPr>
          <a:xfrm>
            <a:off x="257224" y="625475"/>
            <a:ext cx="11140708" cy="1754326"/>
          </a:xfrm>
          <a:prstGeom prst="rect">
            <a:avLst/>
          </a:prstGeom>
          <a:solidFill>
            <a:srgbClr val="D8B9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222222"/>
                </a:solidFill>
                <a:latin typeface="Microsoft Yahei" panose="020B0503020204020204" pitchFamily="34" charset="-122"/>
                <a:ea typeface="Microsoft Yahei" panose="020B0503020204020204" pitchFamily="34" charset="-122"/>
              </a:rPr>
              <a:t>2021</a:t>
            </a:r>
            <a:r>
              <a:rPr lang="zh-CN" altLang="en-US" dirty="0">
                <a:solidFill>
                  <a:srgbClr val="222222"/>
                </a:solidFill>
                <a:latin typeface="Microsoft Yahei" panose="020B0503020204020204" pitchFamily="34" charset="-122"/>
                <a:ea typeface="Microsoft Yahei" panose="020B0503020204020204" pitchFamily="34" charset="-122"/>
              </a:rPr>
              <a:t>年度全省数字经济发展指数为</a:t>
            </a:r>
            <a:r>
              <a:rPr lang="en-US" altLang="zh-CN" dirty="0">
                <a:solidFill>
                  <a:srgbClr val="222222"/>
                </a:solidFill>
                <a:latin typeface="Microsoft Yahei" panose="020B0503020204020204" pitchFamily="34" charset="-122"/>
                <a:ea typeface="Microsoft Yahei" panose="020B0503020204020204" pitchFamily="34" charset="-122"/>
              </a:rPr>
              <a:t>112.8%</a:t>
            </a:r>
            <a:r>
              <a:rPr lang="zh-CN" altLang="en-US" dirty="0">
                <a:solidFill>
                  <a:srgbClr val="222222"/>
                </a:solidFill>
                <a:latin typeface="Microsoft Yahei" panose="020B0503020204020204" pitchFamily="34" charset="-122"/>
                <a:ea typeface="Microsoft Yahei" panose="020B0503020204020204" pitchFamily="34" charset="-122"/>
              </a:rPr>
              <a:t>。其中，基础设施、数字产业化、产业数字化、新业态新模式和政府与社会数字化发展指数分别为</a:t>
            </a:r>
            <a:r>
              <a:rPr lang="en-US" altLang="zh-CN" dirty="0">
                <a:solidFill>
                  <a:srgbClr val="222222"/>
                </a:solidFill>
                <a:latin typeface="Microsoft Yahei" panose="020B0503020204020204" pitchFamily="34" charset="-122"/>
                <a:ea typeface="Microsoft Yahei" panose="020B0503020204020204" pitchFamily="34" charset="-122"/>
              </a:rPr>
              <a:t>124.5%</a:t>
            </a:r>
            <a:r>
              <a:rPr lang="zh-CN" altLang="en-US" dirty="0">
                <a:solidFill>
                  <a:srgbClr val="222222"/>
                </a:solidFill>
                <a:latin typeface="Microsoft Yahei" panose="020B0503020204020204" pitchFamily="34" charset="-122"/>
                <a:ea typeface="Microsoft Yahei" panose="020B0503020204020204" pitchFamily="34" charset="-122"/>
              </a:rPr>
              <a:t>、</a:t>
            </a:r>
            <a:r>
              <a:rPr lang="en-US" altLang="zh-CN" dirty="0">
                <a:solidFill>
                  <a:srgbClr val="222222"/>
                </a:solidFill>
                <a:latin typeface="Microsoft Yahei" panose="020B0503020204020204" pitchFamily="34" charset="-122"/>
                <a:ea typeface="Microsoft Yahei" panose="020B0503020204020204" pitchFamily="34" charset="-122"/>
              </a:rPr>
              <a:t>107.2%</a:t>
            </a:r>
            <a:r>
              <a:rPr lang="zh-CN" altLang="en-US" dirty="0">
                <a:solidFill>
                  <a:srgbClr val="222222"/>
                </a:solidFill>
                <a:latin typeface="Microsoft Yahei" panose="020B0503020204020204" pitchFamily="34" charset="-122"/>
                <a:ea typeface="Microsoft Yahei" panose="020B0503020204020204" pitchFamily="34" charset="-122"/>
              </a:rPr>
              <a:t>、</a:t>
            </a:r>
            <a:r>
              <a:rPr lang="en-US" altLang="zh-CN" dirty="0">
                <a:solidFill>
                  <a:srgbClr val="222222"/>
                </a:solidFill>
                <a:latin typeface="Microsoft Yahei" panose="020B0503020204020204" pitchFamily="34" charset="-122"/>
                <a:ea typeface="Microsoft Yahei" panose="020B0503020204020204" pitchFamily="34" charset="-122"/>
              </a:rPr>
              <a:t>100.7%</a:t>
            </a:r>
            <a:r>
              <a:rPr lang="zh-CN" altLang="en-US" dirty="0">
                <a:solidFill>
                  <a:srgbClr val="222222"/>
                </a:solidFill>
                <a:latin typeface="Microsoft Yahei" panose="020B0503020204020204" pitchFamily="34" charset="-122"/>
                <a:ea typeface="Microsoft Yahei" panose="020B0503020204020204" pitchFamily="34" charset="-122"/>
              </a:rPr>
              <a:t>、</a:t>
            </a:r>
            <a:r>
              <a:rPr lang="en-US" altLang="zh-CN" dirty="0">
                <a:solidFill>
                  <a:srgbClr val="222222"/>
                </a:solidFill>
                <a:latin typeface="Microsoft Yahei" panose="020B0503020204020204" pitchFamily="34" charset="-122"/>
                <a:ea typeface="Microsoft Yahei" panose="020B0503020204020204" pitchFamily="34" charset="-122"/>
              </a:rPr>
              <a:t>108.3%</a:t>
            </a:r>
            <a:r>
              <a:rPr lang="zh-CN" altLang="en-US" dirty="0">
                <a:solidFill>
                  <a:srgbClr val="222222"/>
                </a:solidFill>
                <a:latin typeface="Microsoft Yahei" panose="020B0503020204020204" pitchFamily="34" charset="-122"/>
                <a:ea typeface="Microsoft Yahei" panose="020B0503020204020204" pitchFamily="34" charset="-122"/>
              </a:rPr>
              <a:t>、</a:t>
            </a:r>
            <a:r>
              <a:rPr lang="en-US" altLang="zh-CN" dirty="0">
                <a:solidFill>
                  <a:srgbClr val="222222"/>
                </a:solidFill>
                <a:latin typeface="Microsoft Yahei" panose="020B0503020204020204" pitchFamily="34" charset="-122"/>
                <a:ea typeface="Microsoft Yahei" panose="020B0503020204020204" pitchFamily="34" charset="-122"/>
              </a:rPr>
              <a:t>129.9</a:t>
            </a:r>
            <a:endParaRPr lang="zh-CN" altLang="en-US" dirty="0">
              <a:cs typeface="+mn-ea"/>
              <a:sym typeface="+mn-lt"/>
            </a:endParaRPr>
          </a:p>
        </p:txBody>
      </p:sp>
      <p:pic>
        <p:nvPicPr>
          <p:cNvPr id="18" name="Picture 4">
            <a:extLst>
              <a:ext uri="{FF2B5EF4-FFF2-40B4-BE49-F238E27FC236}">
                <a16:creationId xmlns:a16="http://schemas.microsoft.com/office/drawing/2014/main" id="{F1D50BA6-D4E4-9610-7041-3A2CCB0DB1F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6880" y="2696134"/>
            <a:ext cx="4142946" cy="3752291"/>
          </a:xfrm>
          <a:prstGeom prst="rect">
            <a:avLst/>
          </a:prstGeom>
          <a:noFill/>
          <a:extLst>
            <a:ext uri="{909E8E84-426E-40DD-AFC4-6F175D3DCCD1}">
              <a14:hiddenFill xmlns:a14="http://schemas.microsoft.com/office/drawing/2010/main">
                <a:solidFill>
                  <a:srgbClr val="FFFFFF"/>
                </a:solidFill>
              </a14:hiddenFill>
            </a:ext>
          </a:extLst>
        </p:spPr>
      </p:pic>
      <p:grpSp>
        <p:nvGrpSpPr>
          <p:cNvPr id="22" name="组合 21">
            <a:extLst>
              <a:ext uri="{FF2B5EF4-FFF2-40B4-BE49-F238E27FC236}">
                <a16:creationId xmlns:a16="http://schemas.microsoft.com/office/drawing/2014/main" id="{92E10B55-6C36-F30C-D923-7E1B0EAC8828}"/>
              </a:ext>
            </a:extLst>
          </p:cNvPr>
          <p:cNvGrpSpPr/>
          <p:nvPr/>
        </p:nvGrpSpPr>
        <p:grpSpPr>
          <a:xfrm>
            <a:off x="5863904" y="3246539"/>
            <a:ext cx="4983061" cy="3047091"/>
            <a:chOff x="2404361" y="1254151"/>
            <a:chExt cx="7370577" cy="4756098"/>
          </a:xfrm>
        </p:grpSpPr>
        <p:sp>
          <p:nvSpPr>
            <p:cNvPr id="23" name="任意多边形: 形状 22">
              <a:extLst>
                <a:ext uri="{FF2B5EF4-FFF2-40B4-BE49-F238E27FC236}">
                  <a16:creationId xmlns:a16="http://schemas.microsoft.com/office/drawing/2014/main" id="{2BE683F1-7185-512F-8A72-10188CB63A64}"/>
                </a:ext>
              </a:extLst>
            </p:cNvPr>
            <p:cNvSpPr/>
            <p:nvPr/>
          </p:nvSpPr>
          <p:spPr>
            <a:xfrm>
              <a:off x="2404361" y="1254151"/>
              <a:ext cx="7370577" cy="4756098"/>
            </a:xfrm>
            <a:custGeom>
              <a:avLst/>
              <a:gdLst>
                <a:gd name="connsiteX0" fmla="*/ 15415 w 6037776"/>
                <a:gd name="connsiteY0" fmla="*/ 2144994 h 3896066"/>
                <a:gd name="connsiteX1" fmla="*/ 1017406 w 6037776"/>
                <a:gd name="connsiteY1" fmla="*/ 185914 h 3896066"/>
                <a:gd name="connsiteX2" fmla="*/ 2404383 w 6037776"/>
                <a:gd name="connsiteY2" fmla="*/ 108404 h 3896066"/>
                <a:gd name="connsiteX3" fmla="*/ 3667755 w 6037776"/>
                <a:gd name="connsiteY3" fmla="*/ 715335 h 3896066"/>
                <a:gd name="connsiteX4" fmla="*/ 4339390 w 6037776"/>
                <a:gd name="connsiteY4" fmla="*/ 738212 h 3896066"/>
                <a:gd name="connsiteX5" fmla="*/ 5032878 w 6037776"/>
                <a:gd name="connsiteY5" fmla="*/ 392663 h 3896066"/>
                <a:gd name="connsiteX6" fmla="*/ 5568445 w 6037776"/>
                <a:gd name="connsiteY6" fmla="*/ 425101 h 3896066"/>
                <a:gd name="connsiteX7" fmla="*/ 5981773 w 6037776"/>
                <a:gd name="connsiteY7" fmla="*/ 1777421 h 3896066"/>
                <a:gd name="connsiteX8" fmla="*/ 5069926 w 6037776"/>
                <a:gd name="connsiteY8" fmla="*/ 2985477 h 3896066"/>
                <a:gd name="connsiteX9" fmla="*/ 3324083 w 6037776"/>
                <a:gd name="connsiteY9" fmla="*/ 3772011 h 3896066"/>
                <a:gd name="connsiteX10" fmla="*/ 1584898 w 6037776"/>
                <a:gd name="connsiteY10" fmla="*/ 3791474 h 3896066"/>
                <a:gd name="connsiteX11" fmla="*/ 15415 w 6037776"/>
                <a:gd name="connsiteY11" fmla="*/ 2144994 h 38960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037776" h="3896066">
                  <a:moveTo>
                    <a:pt x="15415" y="2144994"/>
                  </a:moveTo>
                  <a:cubicBezTo>
                    <a:pt x="-89069" y="1392775"/>
                    <a:pt x="335868" y="534878"/>
                    <a:pt x="1017406" y="185914"/>
                  </a:cubicBezTo>
                  <a:cubicBezTo>
                    <a:pt x="1448796" y="-31795"/>
                    <a:pt x="1951413" y="-59880"/>
                    <a:pt x="2404383" y="108404"/>
                  </a:cubicBezTo>
                  <a:cubicBezTo>
                    <a:pt x="2842294" y="274180"/>
                    <a:pt x="3218062" y="576535"/>
                    <a:pt x="3667755" y="715335"/>
                  </a:cubicBezTo>
                  <a:cubicBezTo>
                    <a:pt x="3886625" y="783626"/>
                    <a:pt x="4116934" y="800698"/>
                    <a:pt x="4339390" y="738212"/>
                  </a:cubicBezTo>
                  <a:cubicBezTo>
                    <a:pt x="4592406" y="667019"/>
                    <a:pt x="4791473" y="489123"/>
                    <a:pt x="5032878" y="392663"/>
                  </a:cubicBezTo>
                  <a:cubicBezTo>
                    <a:pt x="5214360" y="320105"/>
                    <a:pt x="5398915" y="320787"/>
                    <a:pt x="5568445" y="425101"/>
                  </a:cubicBezTo>
                  <a:cubicBezTo>
                    <a:pt x="6015918" y="700140"/>
                    <a:pt x="6116988" y="1304852"/>
                    <a:pt x="5981773" y="1777421"/>
                  </a:cubicBezTo>
                  <a:cubicBezTo>
                    <a:pt x="5839558" y="2274233"/>
                    <a:pt x="5483595" y="2688414"/>
                    <a:pt x="5069926" y="2985477"/>
                  </a:cubicBezTo>
                  <a:cubicBezTo>
                    <a:pt x="4560480" y="3351343"/>
                    <a:pt x="3930160" y="3620065"/>
                    <a:pt x="3324083" y="3772011"/>
                  </a:cubicBezTo>
                  <a:cubicBezTo>
                    <a:pt x="2756761" y="3914226"/>
                    <a:pt x="2152733" y="3950762"/>
                    <a:pt x="1584898" y="3791474"/>
                  </a:cubicBezTo>
                  <a:cubicBezTo>
                    <a:pt x="812193" y="3574652"/>
                    <a:pt x="125875" y="2939893"/>
                    <a:pt x="15415" y="2144994"/>
                  </a:cubicBezTo>
                  <a:close/>
                </a:path>
              </a:pathLst>
            </a:custGeom>
            <a:solidFill>
              <a:srgbClr val="DFF0FC"/>
            </a:solidFill>
            <a:ln w="17059" cap="flat">
              <a:noFill/>
              <a:prstDash val="solid"/>
              <a:miter/>
            </a:ln>
          </p:spPr>
          <p:txBody>
            <a:bodyPr rtlCol="0" anchor="ctr"/>
            <a:lstStyle/>
            <a:p>
              <a:endParaRPr lang="zh-CN" altLang="en-US"/>
            </a:p>
          </p:txBody>
        </p:sp>
        <p:grpSp>
          <p:nvGrpSpPr>
            <p:cNvPr id="24" name="组合 23">
              <a:extLst>
                <a:ext uri="{FF2B5EF4-FFF2-40B4-BE49-F238E27FC236}">
                  <a16:creationId xmlns:a16="http://schemas.microsoft.com/office/drawing/2014/main" id="{EF7DB171-6119-3CA1-8BA2-6A934FFE690A}"/>
                </a:ext>
              </a:extLst>
            </p:cNvPr>
            <p:cNvGrpSpPr/>
            <p:nvPr/>
          </p:nvGrpSpPr>
          <p:grpSpPr>
            <a:xfrm>
              <a:off x="3436862" y="1748255"/>
              <a:ext cx="4943107" cy="3887102"/>
              <a:chOff x="2801862" y="1694306"/>
              <a:chExt cx="4943107" cy="3887102"/>
            </a:xfrm>
          </p:grpSpPr>
          <p:sp>
            <p:nvSpPr>
              <p:cNvPr id="25" name="任意多边形: 形状 24">
                <a:extLst>
                  <a:ext uri="{FF2B5EF4-FFF2-40B4-BE49-F238E27FC236}">
                    <a16:creationId xmlns:a16="http://schemas.microsoft.com/office/drawing/2014/main" id="{32A2DED0-149C-CD2E-C01D-85CB47DFD71D}"/>
                  </a:ext>
                </a:extLst>
              </p:cNvPr>
              <p:cNvSpPr/>
              <p:nvPr/>
            </p:nvSpPr>
            <p:spPr>
              <a:xfrm>
                <a:off x="6360486" y="1724735"/>
                <a:ext cx="1376564" cy="1900305"/>
              </a:xfrm>
              <a:custGeom>
                <a:avLst/>
                <a:gdLst>
                  <a:gd name="connsiteX0" fmla="*/ 0 w 1127644"/>
                  <a:gd name="connsiteY0" fmla="*/ 0 h 1556678"/>
                  <a:gd name="connsiteX1" fmla="*/ 1127645 w 1127644"/>
                  <a:gd name="connsiteY1" fmla="*/ 0 h 1556678"/>
                  <a:gd name="connsiteX2" fmla="*/ 1127645 w 1127644"/>
                  <a:gd name="connsiteY2" fmla="*/ 1556679 h 1556678"/>
                  <a:gd name="connsiteX3" fmla="*/ 0 w 1127644"/>
                  <a:gd name="connsiteY3" fmla="*/ 1556679 h 1556678"/>
                </a:gdLst>
                <a:ahLst/>
                <a:cxnLst>
                  <a:cxn ang="0">
                    <a:pos x="connsiteX0" y="connsiteY0"/>
                  </a:cxn>
                  <a:cxn ang="0">
                    <a:pos x="connsiteX1" y="connsiteY1"/>
                  </a:cxn>
                  <a:cxn ang="0">
                    <a:pos x="connsiteX2" y="connsiteY2"/>
                  </a:cxn>
                  <a:cxn ang="0">
                    <a:pos x="connsiteX3" y="connsiteY3"/>
                  </a:cxn>
                </a:cxnLst>
                <a:rect l="l" t="t" r="r" b="b"/>
                <a:pathLst>
                  <a:path w="1127644" h="1556678">
                    <a:moveTo>
                      <a:pt x="0" y="0"/>
                    </a:moveTo>
                    <a:lnTo>
                      <a:pt x="1127645" y="0"/>
                    </a:lnTo>
                    <a:lnTo>
                      <a:pt x="1127645" y="1556679"/>
                    </a:lnTo>
                    <a:lnTo>
                      <a:pt x="0" y="1556679"/>
                    </a:lnTo>
                    <a:close/>
                  </a:path>
                </a:pathLst>
              </a:custGeom>
              <a:solidFill>
                <a:srgbClr val="FAEBD3"/>
              </a:solidFill>
              <a:ln w="17059" cap="flat">
                <a:noFill/>
                <a:prstDash val="solid"/>
                <a:miter/>
              </a:ln>
            </p:spPr>
            <p:txBody>
              <a:bodyPr rtlCol="0" anchor="ctr"/>
              <a:lstStyle/>
              <a:p>
                <a:endParaRPr lang="zh-CN" altLang="en-US"/>
              </a:p>
            </p:txBody>
          </p:sp>
          <p:sp>
            <p:nvSpPr>
              <p:cNvPr id="26" name="任意多边形: 形状 25">
                <a:extLst>
                  <a:ext uri="{FF2B5EF4-FFF2-40B4-BE49-F238E27FC236}">
                    <a16:creationId xmlns:a16="http://schemas.microsoft.com/office/drawing/2014/main" id="{7D8D4A91-B1B3-81AB-D40E-BD1015CF455E}"/>
                  </a:ext>
                </a:extLst>
              </p:cNvPr>
              <p:cNvSpPr/>
              <p:nvPr/>
            </p:nvSpPr>
            <p:spPr>
              <a:xfrm>
                <a:off x="6670188" y="2954369"/>
                <a:ext cx="197366" cy="468094"/>
              </a:xfrm>
              <a:custGeom>
                <a:avLst/>
                <a:gdLst>
                  <a:gd name="connsiteX0" fmla="*/ 0 w 161677"/>
                  <a:gd name="connsiteY0" fmla="*/ 0 h 383450"/>
                  <a:gd name="connsiteX1" fmla="*/ 161677 w 161677"/>
                  <a:gd name="connsiteY1" fmla="*/ 0 h 383450"/>
                  <a:gd name="connsiteX2" fmla="*/ 161677 w 161677"/>
                  <a:gd name="connsiteY2" fmla="*/ 383450 h 383450"/>
                  <a:gd name="connsiteX3" fmla="*/ 0 w 161677"/>
                  <a:gd name="connsiteY3" fmla="*/ 383450 h 383450"/>
                </a:gdLst>
                <a:ahLst/>
                <a:cxnLst>
                  <a:cxn ang="0">
                    <a:pos x="connsiteX0" y="connsiteY0"/>
                  </a:cxn>
                  <a:cxn ang="0">
                    <a:pos x="connsiteX1" y="connsiteY1"/>
                  </a:cxn>
                  <a:cxn ang="0">
                    <a:pos x="connsiteX2" y="connsiteY2"/>
                  </a:cxn>
                  <a:cxn ang="0">
                    <a:pos x="connsiteX3" y="connsiteY3"/>
                  </a:cxn>
                </a:cxnLst>
                <a:rect l="l" t="t" r="r" b="b"/>
                <a:pathLst>
                  <a:path w="161677" h="383450">
                    <a:moveTo>
                      <a:pt x="0" y="0"/>
                    </a:moveTo>
                    <a:lnTo>
                      <a:pt x="161677" y="0"/>
                    </a:lnTo>
                    <a:lnTo>
                      <a:pt x="161677" y="383450"/>
                    </a:lnTo>
                    <a:lnTo>
                      <a:pt x="0" y="383450"/>
                    </a:lnTo>
                    <a:close/>
                  </a:path>
                </a:pathLst>
              </a:custGeom>
              <a:solidFill>
                <a:srgbClr val="D66E61"/>
              </a:solidFill>
              <a:ln w="17059" cap="flat">
                <a:noFill/>
                <a:prstDash val="solid"/>
                <a:miter/>
              </a:ln>
            </p:spPr>
            <p:txBody>
              <a:bodyPr rtlCol="0" anchor="ctr"/>
              <a:lstStyle/>
              <a:p>
                <a:endParaRPr lang="zh-CN" altLang="en-US"/>
              </a:p>
            </p:txBody>
          </p:sp>
          <p:sp>
            <p:nvSpPr>
              <p:cNvPr id="27" name="任意多边形: 形状 26">
                <a:extLst>
                  <a:ext uri="{FF2B5EF4-FFF2-40B4-BE49-F238E27FC236}">
                    <a16:creationId xmlns:a16="http://schemas.microsoft.com/office/drawing/2014/main" id="{0C79608D-0618-572E-F2C6-C17214F5CD54}"/>
                  </a:ext>
                </a:extLst>
              </p:cNvPr>
              <p:cNvSpPr/>
              <p:nvPr/>
            </p:nvSpPr>
            <p:spPr>
              <a:xfrm>
                <a:off x="6950293" y="2804938"/>
                <a:ext cx="197366" cy="617525"/>
              </a:xfrm>
              <a:custGeom>
                <a:avLst/>
                <a:gdLst>
                  <a:gd name="connsiteX0" fmla="*/ 0 w 161677"/>
                  <a:gd name="connsiteY0" fmla="*/ 0 h 505860"/>
                  <a:gd name="connsiteX1" fmla="*/ 161677 w 161677"/>
                  <a:gd name="connsiteY1" fmla="*/ 0 h 505860"/>
                  <a:gd name="connsiteX2" fmla="*/ 161677 w 161677"/>
                  <a:gd name="connsiteY2" fmla="*/ 505861 h 505860"/>
                  <a:gd name="connsiteX3" fmla="*/ 0 w 161677"/>
                  <a:gd name="connsiteY3" fmla="*/ 505861 h 505860"/>
                </a:gdLst>
                <a:ahLst/>
                <a:cxnLst>
                  <a:cxn ang="0">
                    <a:pos x="connsiteX0" y="connsiteY0"/>
                  </a:cxn>
                  <a:cxn ang="0">
                    <a:pos x="connsiteX1" y="connsiteY1"/>
                  </a:cxn>
                  <a:cxn ang="0">
                    <a:pos x="connsiteX2" y="connsiteY2"/>
                  </a:cxn>
                  <a:cxn ang="0">
                    <a:pos x="connsiteX3" y="connsiteY3"/>
                  </a:cxn>
                </a:cxnLst>
                <a:rect l="l" t="t" r="r" b="b"/>
                <a:pathLst>
                  <a:path w="161677" h="505860">
                    <a:moveTo>
                      <a:pt x="0" y="0"/>
                    </a:moveTo>
                    <a:lnTo>
                      <a:pt x="161677" y="0"/>
                    </a:lnTo>
                    <a:lnTo>
                      <a:pt x="161677" y="505861"/>
                    </a:lnTo>
                    <a:lnTo>
                      <a:pt x="0" y="505861"/>
                    </a:lnTo>
                    <a:close/>
                  </a:path>
                </a:pathLst>
              </a:custGeom>
              <a:solidFill>
                <a:srgbClr val="748EC7"/>
              </a:solidFill>
              <a:ln w="17059" cap="flat">
                <a:noFill/>
                <a:prstDash val="solid"/>
                <a:miter/>
              </a:ln>
            </p:spPr>
            <p:txBody>
              <a:bodyPr rtlCol="0" anchor="ctr"/>
              <a:lstStyle/>
              <a:p>
                <a:endParaRPr lang="zh-CN" altLang="en-US"/>
              </a:p>
            </p:txBody>
          </p:sp>
          <p:sp>
            <p:nvSpPr>
              <p:cNvPr id="35" name="任意多边形: 形状 34">
                <a:extLst>
                  <a:ext uri="{FF2B5EF4-FFF2-40B4-BE49-F238E27FC236}">
                    <a16:creationId xmlns:a16="http://schemas.microsoft.com/office/drawing/2014/main" id="{4C9870E9-EC24-4FED-365E-051FCAC7A3E2}"/>
                  </a:ext>
                </a:extLst>
              </p:cNvPr>
              <p:cNvSpPr/>
              <p:nvPr/>
            </p:nvSpPr>
            <p:spPr>
              <a:xfrm>
                <a:off x="7230192" y="2562971"/>
                <a:ext cx="197366" cy="859493"/>
              </a:xfrm>
              <a:custGeom>
                <a:avLst/>
                <a:gdLst>
                  <a:gd name="connsiteX0" fmla="*/ 0 w 161677"/>
                  <a:gd name="connsiteY0" fmla="*/ 0 h 704073"/>
                  <a:gd name="connsiteX1" fmla="*/ 161677 w 161677"/>
                  <a:gd name="connsiteY1" fmla="*/ 0 h 704073"/>
                  <a:gd name="connsiteX2" fmla="*/ 161677 w 161677"/>
                  <a:gd name="connsiteY2" fmla="*/ 704074 h 704073"/>
                  <a:gd name="connsiteX3" fmla="*/ 0 w 161677"/>
                  <a:gd name="connsiteY3" fmla="*/ 704074 h 704073"/>
                </a:gdLst>
                <a:ahLst/>
                <a:cxnLst>
                  <a:cxn ang="0">
                    <a:pos x="connsiteX0" y="connsiteY0"/>
                  </a:cxn>
                  <a:cxn ang="0">
                    <a:pos x="connsiteX1" y="connsiteY1"/>
                  </a:cxn>
                  <a:cxn ang="0">
                    <a:pos x="connsiteX2" y="connsiteY2"/>
                  </a:cxn>
                  <a:cxn ang="0">
                    <a:pos x="connsiteX3" y="connsiteY3"/>
                  </a:cxn>
                </a:cxnLst>
                <a:rect l="l" t="t" r="r" b="b"/>
                <a:pathLst>
                  <a:path w="161677" h="704073">
                    <a:moveTo>
                      <a:pt x="0" y="0"/>
                    </a:moveTo>
                    <a:lnTo>
                      <a:pt x="161677" y="0"/>
                    </a:lnTo>
                    <a:lnTo>
                      <a:pt x="161677" y="704074"/>
                    </a:lnTo>
                    <a:lnTo>
                      <a:pt x="0" y="704074"/>
                    </a:lnTo>
                    <a:close/>
                  </a:path>
                </a:pathLst>
              </a:custGeom>
              <a:solidFill>
                <a:srgbClr val="96C9B2"/>
              </a:solidFill>
              <a:ln w="17059" cap="flat">
                <a:noFill/>
                <a:prstDash val="solid"/>
                <a:miter/>
              </a:ln>
            </p:spPr>
            <p:txBody>
              <a:bodyPr rtlCol="0" anchor="ctr"/>
              <a:lstStyle/>
              <a:p>
                <a:endParaRPr lang="zh-CN" altLang="en-US"/>
              </a:p>
            </p:txBody>
          </p:sp>
          <p:sp>
            <p:nvSpPr>
              <p:cNvPr id="36" name="任意多边形: 形状 35">
                <a:extLst>
                  <a:ext uri="{FF2B5EF4-FFF2-40B4-BE49-F238E27FC236}">
                    <a16:creationId xmlns:a16="http://schemas.microsoft.com/office/drawing/2014/main" id="{BFD8DA6B-FA0D-DBA9-9667-8E3CF4B350A1}"/>
                  </a:ext>
                </a:extLst>
              </p:cNvPr>
              <p:cNvSpPr/>
              <p:nvPr/>
            </p:nvSpPr>
            <p:spPr>
              <a:xfrm>
                <a:off x="6536178" y="1973469"/>
                <a:ext cx="1122142" cy="1062181"/>
              </a:xfrm>
              <a:custGeom>
                <a:avLst/>
                <a:gdLst>
                  <a:gd name="connsiteX0" fmla="*/ 5653 w 919228"/>
                  <a:gd name="connsiteY0" fmla="*/ 869816 h 870110"/>
                  <a:gd name="connsiteX1" fmla="*/ 5653 w 919228"/>
                  <a:gd name="connsiteY1" fmla="*/ 869816 h 870110"/>
                  <a:gd name="connsiteX2" fmla="*/ 11970 w 919228"/>
                  <a:gd name="connsiteY2" fmla="*/ 863499 h 870110"/>
                  <a:gd name="connsiteX3" fmla="*/ 136942 w 919228"/>
                  <a:gd name="connsiteY3" fmla="*/ 683213 h 870110"/>
                  <a:gd name="connsiteX4" fmla="*/ 229646 w 919228"/>
                  <a:gd name="connsiteY4" fmla="*/ 659653 h 870110"/>
                  <a:gd name="connsiteX5" fmla="*/ 366226 w 919228"/>
                  <a:gd name="connsiteY5" fmla="*/ 610313 h 870110"/>
                  <a:gd name="connsiteX6" fmla="*/ 428883 w 919228"/>
                  <a:gd name="connsiteY6" fmla="*/ 521535 h 870110"/>
                  <a:gd name="connsiteX7" fmla="*/ 474637 w 919228"/>
                  <a:gd name="connsiteY7" fmla="*/ 449660 h 870110"/>
                  <a:gd name="connsiteX8" fmla="*/ 575195 w 919228"/>
                  <a:gd name="connsiteY8" fmla="*/ 381370 h 870110"/>
                  <a:gd name="connsiteX9" fmla="*/ 635631 w 919228"/>
                  <a:gd name="connsiteY9" fmla="*/ 347224 h 870110"/>
                  <a:gd name="connsiteX10" fmla="*/ 778529 w 919228"/>
                  <a:gd name="connsiteY10" fmla="*/ 176498 h 870110"/>
                  <a:gd name="connsiteX11" fmla="*/ 915109 w 919228"/>
                  <a:gd name="connsiteY11" fmla="*/ 12089 h 870110"/>
                  <a:gd name="connsiteX12" fmla="*/ 918320 w 919228"/>
                  <a:gd name="connsiteY12" fmla="*/ 3485 h 870110"/>
                  <a:gd name="connsiteX13" fmla="*/ 909715 w 919228"/>
                  <a:gd name="connsiteY13" fmla="*/ 292 h 870110"/>
                  <a:gd name="connsiteX14" fmla="*/ 908110 w 919228"/>
                  <a:gd name="connsiteY14" fmla="*/ 1334 h 870110"/>
                  <a:gd name="connsiteX15" fmla="*/ 767773 w 919228"/>
                  <a:gd name="connsiteY15" fmla="*/ 169840 h 870110"/>
                  <a:gd name="connsiteX16" fmla="*/ 628803 w 919228"/>
                  <a:gd name="connsiteY16" fmla="*/ 337151 h 870110"/>
                  <a:gd name="connsiteX17" fmla="*/ 569560 w 919228"/>
                  <a:gd name="connsiteY17" fmla="*/ 370443 h 870110"/>
                  <a:gd name="connsiteX18" fmla="*/ 465418 w 919228"/>
                  <a:gd name="connsiteY18" fmla="*/ 441294 h 870110"/>
                  <a:gd name="connsiteX19" fmla="*/ 417956 w 919228"/>
                  <a:gd name="connsiteY19" fmla="*/ 515731 h 870110"/>
                  <a:gd name="connsiteX20" fmla="*/ 358202 w 919228"/>
                  <a:gd name="connsiteY20" fmla="*/ 601094 h 870110"/>
                  <a:gd name="connsiteX21" fmla="*/ 227938 w 919228"/>
                  <a:gd name="connsiteY21" fmla="*/ 647872 h 870110"/>
                  <a:gd name="connsiteX22" fmla="*/ 132503 w 919228"/>
                  <a:gd name="connsiteY22" fmla="*/ 672116 h 870110"/>
                  <a:gd name="connsiteX23" fmla="*/ -323 w 919228"/>
                  <a:gd name="connsiteY23" fmla="*/ 863841 h 870110"/>
                  <a:gd name="connsiteX24" fmla="*/ 5653 w 919228"/>
                  <a:gd name="connsiteY24" fmla="*/ 869816 h 870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919228" h="870110">
                    <a:moveTo>
                      <a:pt x="5653" y="869816"/>
                    </a:moveTo>
                    <a:lnTo>
                      <a:pt x="5653" y="869816"/>
                    </a:lnTo>
                    <a:cubicBezTo>
                      <a:pt x="9101" y="869731"/>
                      <a:pt x="11885" y="866948"/>
                      <a:pt x="11970" y="863499"/>
                    </a:cubicBezTo>
                    <a:cubicBezTo>
                      <a:pt x="16631" y="784761"/>
                      <a:pt x="64844" y="715207"/>
                      <a:pt x="136942" y="683213"/>
                    </a:cubicBezTo>
                    <a:cubicBezTo>
                      <a:pt x="166904" y="672030"/>
                      <a:pt x="197975" y="664125"/>
                      <a:pt x="229646" y="659653"/>
                    </a:cubicBezTo>
                    <a:cubicBezTo>
                      <a:pt x="277791" y="651116"/>
                      <a:pt x="327642" y="642580"/>
                      <a:pt x="366226" y="610313"/>
                    </a:cubicBezTo>
                    <a:cubicBezTo>
                      <a:pt x="392654" y="585045"/>
                      <a:pt x="413927" y="554895"/>
                      <a:pt x="428883" y="521535"/>
                    </a:cubicBezTo>
                    <a:cubicBezTo>
                      <a:pt x="441174" y="495807"/>
                      <a:pt x="456540" y="471683"/>
                      <a:pt x="474637" y="449660"/>
                    </a:cubicBezTo>
                    <a:cubicBezTo>
                      <a:pt x="503728" y="420978"/>
                      <a:pt x="537806" y="397845"/>
                      <a:pt x="575195" y="381370"/>
                    </a:cubicBezTo>
                    <a:cubicBezTo>
                      <a:pt x="595904" y="371023"/>
                      <a:pt x="616084" y="359619"/>
                      <a:pt x="635631" y="347224"/>
                    </a:cubicBezTo>
                    <a:cubicBezTo>
                      <a:pt x="702386" y="303177"/>
                      <a:pt x="741140" y="238472"/>
                      <a:pt x="778529" y="176498"/>
                    </a:cubicBezTo>
                    <a:cubicBezTo>
                      <a:pt x="815918" y="114525"/>
                      <a:pt x="852112" y="53234"/>
                      <a:pt x="915109" y="12089"/>
                    </a:cubicBezTo>
                    <a:cubicBezTo>
                      <a:pt x="918371" y="10604"/>
                      <a:pt x="919805" y="6745"/>
                      <a:pt x="918320" y="3485"/>
                    </a:cubicBezTo>
                    <a:cubicBezTo>
                      <a:pt x="916817" y="241"/>
                      <a:pt x="912975" y="-1193"/>
                      <a:pt x="909715" y="292"/>
                    </a:cubicBezTo>
                    <a:cubicBezTo>
                      <a:pt x="909134" y="548"/>
                      <a:pt x="908588" y="907"/>
                      <a:pt x="908110" y="1334"/>
                    </a:cubicBezTo>
                    <a:cubicBezTo>
                      <a:pt x="843064" y="44186"/>
                      <a:pt x="805675" y="108037"/>
                      <a:pt x="767773" y="169840"/>
                    </a:cubicBezTo>
                    <a:cubicBezTo>
                      <a:pt x="729872" y="231643"/>
                      <a:pt x="693166" y="294641"/>
                      <a:pt x="628803" y="337151"/>
                    </a:cubicBezTo>
                    <a:cubicBezTo>
                      <a:pt x="609664" y="349307"/>
                      <a:pt x="589895" y="360421"/>
                      <a:pt x="569560" y="370443"/>
                    </a:cubicBezTo>
                    <a:cubicBezTo>
                      <a:pt x="530909" y="387669"/>
                      <a:pt x="495636" y="411656"/>
                      <a:pt x="465418" y="441294"/>
                    </a:cubicBezTo>
                    <a:cubicBezTo>
                      <a:pt x="446621" y="464069"/>
                      <a:pt x="430675" y="489080"/>
                      <a:pt x="417956" y="515731"/>
                    </a:cubicBezTo>
                    <a:cubicBezTo>
                      <a:pt x="403786" y="547793"/>
                      <a:pt x="383487" y="576799"/>
                      <a:pt x="358202" y="601094"/>
                    </a:cubicBezTo>
                    <a:cubicBezTo>
                      <a:pt x="322521" y="630971"/>
                      <a:pt x="276595" y="639165"/>
                      <a:pt x="227938" y="647872"/>
                    </a:cubicBezTo>
                    <a:cubicBezTo>
                      <a:pt x="195330" y="652414"/>
                      <a:pt x="163319" y="660540"/>
                      <a:pt x="132503" y="672116"/>
                    </a:cubicBezTo>
                    <a:cubicBezTo>
                      <a:pt x="55505" y="705732"/>
                      <a:pt x="4100" y="779946"/>
                      <a:pt x="-323" y="863841"/>
                    </a:cubicBezTo>
                    <a:cubicBezTo>
                      <a:pt x="-237" y="867102"/>
                      <a:pt x="2392" y="869731"/>
                      <a:pt x="5653" y="869816"/>
                    </a:cubicBezTo>
                    <a:close/>
                  </a:path>
                </a:pathLst>
              </a:custGeom>
              <a:solidFill>
                <a:srgbClr val="3F4242"/>
              </a:solidFill>
              <a:ln w="17059" cap="flat">
                <a:noFill/>
                <a:prstDash val="solid"/>
                <a:miter/>
              </a:ln>
            </p:spPr>
            <p:txBody>
              <a:bodyPr rtlCol="0" anchor="ctr"/>
              <a:lstStyle/>
              <a:p>
                <a:endParaRPr lang="zh-CN" altLang="en-US"/>
              </a:p>
            </p:txBody>
          </p:sp>
          <p:sp>
            <p:nvSpPr>
              <p:cNvPr id="38" name="任意多边形: 形状 37">
                <a:extLst>
                  <a:ext uri="{FF2B5EF4-FFF2-40B4-BE49-F238E27FC236}">
                    <a16:creationId xmlns:a16="http://schemas.microsoft.com/office/drawing/2014/main" id="{F6D8474A-B38F-0996-5EA7-3615857802A6}"/>
                  </a:ext>
                </a:extLst>
              </p:cNvPr>
              <p:cNvSpPr/>
              <p:nvPr/>
            </p:nvSpPr>
            <p:spPr>
              <a:xfrm>
                <a:off x="6352566" y="1716816"/>
                <a:ext cx="1392403" cy="1915935"/>
              </a:xfrm>
              <a:custGeom>
                <a:avLst/>
                <a:gdLst>
                  <a:gd name="connsiteX0" fmla="*/ 1133809 w 1140619"/>
                  <a:gd name="connsiteY0" fmla="*/ -294 h 1569482"/>
                  <a:gd name="connsiteX1" fmla="*/ 6165 w 1140619"/>
                  <a:gd name="connsiteY1" fmla="*/ -294 h 1569482"/>
                  <a:gd name="connsiteX2" fmla="*/ -323 w 1140619"/>
                  <a:gd name="connsiteY2" fmla="*/ 6022 h 1569482"/>
                  <a:gd name="connsiteX3" fmla="*/ -323 w 1140619"/>
                  <a:gd name="connsiteY3" fmla="*/ 1562701 h 1569482"/>
                  <a:gd name="connsiteX4" fmla="*/ 6165 w 1140619"/>
                  <a:gd name="connsiteY4" fmla="*/ 1569188 h 1569482"/>
                  <a:gd name="connsiteX5" fmla="*/ 1133809 w 1140619"/>
                  <a:gd name="connsiteY5" fmla="*/ 1569188 h 1569482"/>
                  <a:gd name="connsiteX6" fmla="*/ 1140297 w 1140619"/>
                  <a:gd name="connsiteY6" fmla="*/ 1562701 h 1569482"/>
                  <a:gd name="connsiteX7" fmla="*/ 1140297 w 1140619"/>
                  <a:gd name="connsiteY7" fmla="*/ 6022 h 1569482"/>
                  <a:gd name="connsiteX8" fmla="*/ 1133809 w 1140619"/>
                  <a:gd name="connsiteY8" fmla="*/ -294 h 1569482"/>
                  <a:gd name="connsiteX9" fmla="*/ 1127493 w 1140619"/>
                  <a:gd name="connsiteY9" fmla="*/ 1556384 h 1569482"/>
                  <a:gd name="connsiteX10" fmla="*/ 12482 w 1140619"/>
                  <a:gd name="connsiteY10" fmla="*/ 1556384 h 1569482"/>
                  <a:gd name="connsiteX11" fmla="*/ 12482 w 1140619"/>
                  <a:gd name="connsiteY11" fmla="*/ 12510 h 1569482"/>
                  <a:gd name="connsiteX12" fmla="*/ 1127493 w 1140619"/>
                  <a:gd name="connsiteY12" fmla="*/ 12510 h 15694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40619" h="1569482">
                    <a:moveTo>
                      <a:pt x="1133809" y="-294"/>
                    </a:moveTo>
                    <a:lnTo>
                      <a:pt x="6165" y="-294"/>
                    </a:lnTo>
                    <a:cubicBezTo>
                      <a:pt x="2648" y="-294"/>
                      <a:pt x="-237" y="2505"/>
                      <a:pt x="-323" y="6022"/>
                    </a:cubicBezTo>
                    <a:lnTo>
                      <a:pt x="-323" y="1562701"/>
                    </a:lnTo>
                    <a:cubicBezTo>
                      <a:pt x="-323" y="1566286"/>
                      <a:pt x="2579" y="1569188"/>
                      <a:pt x="6165" y="1569188"/>
                    </a:cubicBezTo>
                    <a:lnTo>
                      <a:pt x="1133809" y="1569188"/>
                    </a:lnTo>
                    <a:cubicBezTo>
                      <a:pt x="1137395" y="1569188"/>
                      <a:pt x="1140297" y="1566286"/>
                      <a:pt x="1140297" y="1562701"/>
                    </a:cubicBezTo>
                    <a:lnTo>
                      <a:pt x="1140297" y="6022"/>
                    </a:lnTo>
                    <a:cubicBezTo>
                      <a:pt x="1140212" y="2505"/>
                      <a:pt x="1137326" y="-294"/>
                      <a:pt x="1133809" y="-294"/>
                    </a:cubicBezTo>
                    <a:close/>
                    <a:moveTo>
                      <a:pt x="1127493" y="1556384"/>
                    </a:moveTo>
                    <a:lnTo>
                      <a:pt x="12482" y="1556384"/>
                    </a:lnTo>
                    <a:lnTo>
                      <a:pt x="12482" y="12510"/>
                    </a:lnTo>
                    <a:lnTo>
                      <a:pt x="1127493" y="12510"/>
                    </a:lnTo>
                    <a:close/>
                  </a:path>
                </a:pathLst>
              </a:custGeom>
              <a:solidFill>
                <a:srgbClr val="3F4242"/>
              </a:solidFill>
              <a:ln w="17059" cap="flat">
                <a:noFill/>
                <a:prstDash val="solid"/>
                <a:miter/>
              </a:ln>
            </p:spPr>
            <p:txBody>
              <a:bodyPr rtlCol="0" anchor="ctr"/>
              <a:lstStyle/>
              <a:p>
                <a:endParaRPr lang="zh-CN" altLang="en-US"/>
              </a:p>
            </p:txBody>
          </p:sp>
          <p:sp>
            <p:nvSpPr>
              <p:cNvPr id="39" name="任意多边形: 形状 38">
                <a:extLst>
                  <a:ext uri="{FF2B5EF4-FFF2-40B4-BE49-F238E27FC236}">
                    <a16:creationId xmlns:a16="http://schemas.microsoft.com/office/drawing/2014/main" id="{4695FFF8-BF1A-683F-645C-0A3A82329368}"/>
                  </a:ext>
                </a:extLst>
              </p:cNvPr>
              <p:cNvSpPr/>
              <p:nvPr/>
            </p:nvSpPr>
            <p:spPr>
              <a:xfrm>
                <a:off x="5589893" y="5115607"/>
                <a:ext cx="464444" cy="455590"/>
              </a:xfrm>
              <a:custGeom>
                <a:avLst/>
                <a:gdLst>
                  <a:gd name="connsiteX0" fmla="*/ 278889 w 380460"/>
                  <a:gd name="connsiteY0" fmla="*/ 265526 h 373207"/>
                  <a:gd name="connsiteX1" fmla="*/ 306035 w 380460"/>
                  <a:gd name="connsiteY1" fmla="*/ 279184 h 373207"/>
                  <a:gd name="connsiteX2" fmla="*/ 358106 w 380460"/>
                  <a:gd name="connsiteY2" fmla="*/ 300183 h 373207"/>
                  <a:gd name="connsiteX3" fmla="*/ 378935 w 380460"/>
                  <a:gd name="connsiteY3" fmla="*/ 347816 h 373207"/>
                  <a:gd name="connsiteX4" fmla="*/ 315254 w 380460"/>
                  <a:gd name="connsiteY4" fmla="*/ 372913 h 373207"/>
                  <a:gd name="connsiteX5" fmla="*/ 4703 w 380460"/>
                  <a:gd name="connsiteY5" fmla="*/ 372913 h 373207"/>
                  <a:gd name="connsiteX6" fmla="*/ 94 w 380460"/>
                  <a:gd name="connsiteY6" fmla="*/ 270477 h 373207"/>
                  <a:gd name="connsiteX7" fmla="*/ 45678 w 380460"/>
                  <a:gd name="connsiteY7" fmla="*/ -294 h 373207"/>
                  <a:gd name="connsiteX8" fmla="*/ 231427 w 380460"/>
                  <a:gd name="connsiteY8" fmla="*/ 23437 h 373207"/>
                  <a:gd name="connsiteX9" fmla="*/ 208379 w 380460"/>
                  <a:gd name="connsiteY9" fmla="*/ 91727 h 373207"/>
                  <a:gd name="connsiteX10" fmla="*/ 278889 w 380460"/>
                  <a:gd name="connsiteY10" fmla="*/ 263989 h 373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80460" h="373207">
                    <a:moveTo>
                      <a:pt x="278889" y="265526"/>
                    </a:moveTo>
                    <a:cubicBezTo>
                      <a:pt x="287477" y="270955"/>
                      <a:pt x="296559" y="275530"/>
                      <a:pt x="306035" y="279184"/>
                    </a:cubicBezTo>
                    <a:cubicBezTo>
                      <a:pt x="324080" y="284323"/>
                      <a:pt x="341546" y="291357"/>
                      <a:pt x="358106" y="300183"/>
                    </a:cubicBezTo>
                    <a:cubicBezTo>
                      <a:pt x="374940" y="309590"/>
                      <a:pt x="383459" y="329070"/>
                      <a:pt x="378935" y="347816"/>
                    </a:cubicBezTo>
                    <a:cubicBezTo>
                      <a:pt x="370399" y="370864"/>
                      <a:pt x="315254" y="372913"/>
                      <a:pt x="315254" y="372913"/>
                    </a:cubicBezTo>
                    <a:lnTo>
                      <a:pt x="4703" y="372913"/>
                    </a:lnTo>
                    <a:cubicBezTo>
                      <a:pt x="401" y="338955"/>
                      <a:pt x="-1152" y="304690"/>
                      <a:pt x="94" y="270477"/>
                    </a:cubicBezTo>
                    <a:cubicBezTo>
                      <a:pt x="5625" y="178866"/>
                      <a:pt x="20905" y="88090"/>
                      <a:pt x="45678" y="-294"/>
                    </a:cubicBezTo>
                    <a:cubicBezTo>
                      <a:pt x="77433" y="-294"/>
                      <a:pt x="231427" y="23437"/>
                      <a:pt x="231427" y="23437"/>
                    </a:cubicBezTo>
                    <a:cubicBezTo>
                      <a:pt x="231427" y="23437"/>
                      <a:pt x="212135" y="76362"/>
                      <a:pt x="208379" y="91727"/>
                    </a:cubicBezTo>
                    <a:cubicBezTo>
                      <a:pt x="192399" y="158327"/>
                      <a:pt x="220791" y="227710"/>
                      <a:pt x="278889" y="263989"/>
                    </a:cubicBezTo>
                    <a:close/>
                  </a:path>
                </a:pathLst>
              </a:custGeom>
              <a:solidFill>
                <a:srgbClr val="85655F"/>
              </a:solidFill>
              <a:ln w="17059" cap="flat">
                <a:noFill/>
                <a:prstDash val="solid"/>
                <a:miter/>
              </a:ln>
            </p:spPr>
            <p:txBody>
              <a:bodyPr rtlCol="0" anchor="ctr"/>
              <a:lstStyle/>
              <a:p>
                <a:endParaRPr lang="zh-CN" altLang="en-US"/>
              </a:p>
            </p:txBody>
          </p:sp>
          <p:sp>
            <p:nvSpPr>
              <p:cNvPr id="40" name="任意多边形: 形状 39">
                <a:extLst>
                  <a:ext uri="{FF2B5EF4-FFF2-40B4-BE49-F238E27FC236}">
                    <a16:creationId xmlns:a16="http://schemas.microsoft.com/office/drawing/2014/main" id="{5C88D7C7-E54A-4D82-769A-5B8949476992}"/>
                  </a:ext>
                </a:extLst>
              </p:cNvPr>
              <p:cNvSpPr/>
              <p:nvPr/>
            </p:nvSpPr>
            <p:spPr>
              <a:xfrm>
                <a:off x="5581646" y="5501567"/>
                <a:ext cx="485616" cy="20444"/>
              </a:xfrm>
              <a:custGeom>
                <a:avLst/>
                <a:gdLst>
                  <a:gd name="connsiteX0" fmla="*/ 213941 w 397803"/>
                  <a:gd name="connsiteY0" fmla="*/ 16454 h 16747"/>
                  <a:gd name="connsiteX1" fmla="*/ 5827 w 397803"/>
                  <a:gd name="connsiteY1" fmla="*/ 12527 h 16747"/>
                  <a:gd name="connsiteX2" fmla="*/ -320 w 397803"/>
                  <a:gd name="connsiteY2" fmla="*/ 5869 h 16747"/>
                  <a:gd name="connsiteX3" fmla="*/ 5809 w 397803"/>
                  <a:gd name="connsiteY3" fmla="*/ -294 h 16747"/>
                  <a:gd name="connsiteX4" fmla="*/ 6339 w 397803"/>
                  <a:gd name="connsiteY4" fmla="*/ -277 h 16747"/>
                  <a:gd name="connsiteX5" fmla="*/ 391155 w 397803"/>
                  <a:gd name="connsiteY5" fmla="*/ 747 h 16747"/>
                  <a:gd name="connsiteX6" fmla="*/ 391155 w 397803"/>
                  <a:gd name="connsiteY6" fmla="*/ 747 h 16747"/>
                  <a:gd name="connsiteX7" fmla="*/ 397471 w 397803"/>
                  <a:gd name="connsiteY7" fmla="*/ 6893 h 16747"/>
                  <a:gd name="connsiteX8" fmla="*/ 391513 w 397803"/>
                  <a:gd name="connsiteY8" fmla="*/ 13551 h 16747"/>
                  <a:gd name="connsiteX9" fmla="*/ 391325 w 397803"/>
                  <a:gd name="connsiteY9" fmla="*/ 13551 h 16747"/>
                  <a:gd name="connsiteX10" fmla="*/ 213941 w 397803"/>
                  <a:gd name="connsiteY10" fmla="*/ 16454 h 167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97803" h="16747">
                    <a:moveTo>
                      <a:pt x="213941" y="16454"/>
                    </a:moveTo>
                    <a:cubicBezTo>
                      <a:pt x="144456" y="16454"/>
                      <a:pt x="74799" y="15088"/>
                      <a:pt x="5827" y="12527"/>
                    </a:cubicBezTo>
                    <a:cubicBezTo>
                      <a:pt x="2309" y="12339"/>
                      <a:pt x="-422" y="9385"/>
                      <a:pt x="-320" y="5869"/>
                    </a:cubicBezTo>
                    <a:cubicBezTo>
                      <a:pt x="-337" y="2471"/>
                      <a:pt x="2412" y="-294"/>
                      <a:pt x="5809" y="-294"/>
                    </a:cubicBezTo>
                    <a:cubicBezTo>
                      <a:pt x="5980" y="-294"/>
                      <a:pt x="6168" y="-294"/>
                      <a:pt x="6339" y="-277"/>
                    </a:cubicBezTo>
                    <a:cubicBezTo>
                      <a:pt x="134041" y="4673"/>
                      <a:pt x="263452" y="5015"/>
                      <a:pt x="391155" y="747"/>
                    </a:cubicBezTo>
                    <a:lnTo>
                      <a:pt x="391155" y="747"/>
                    </a:lnTo>
                    <a:cubicBezTo>
                      <a:pt x="394569" y="747"/>
                      <a:pt x="397386" y="3479"/>
                      <a:pt x="397471" y="6893"/>
                    </a:cubicBezTo>
                    <a:cubicBezTo>
                      <a:pt x="397659" y="10376"/>
                      <a:pt x="394996" y="13347"/>
                      <a:pt x="391513" y="13551"/>
                    </a:cubicBezTo>
                    <a:cubicBezTo>
                      <a:pt x="391445" y="13551"/>
                      <a:pt x="391394" y="13551"/>
                      <a:pt x="391325" y="13551"/>
                    </a:cubicBezTo>
                    <a:cubicBezTo>
                      <a:pt x="332596" y="15481"/>
                      <a:pt x="273473" y="16454"/>
                      <a:pt x="213941" y="16454"/>
                    </a:cubicBezTo>
                    <a:close/>
                  </a:path>
                </a:pathLst>
              </a:custGeom>
              <a:solidFill>
                <a:srgbClr val="3F4242"/>
              </a:solidFill>
              <a:ln w="17059" cap="flat">
                <a:noFill/>
                <a:prstDash val="solid"/>
                <a:miter/>
              </a:ln>
            </p:spPr>
            <p:txBody>
              <a:bodyPr rtlCol="0" anchor="ctr"/>
              <a:lstStyle/>
              <a:p>
                <a:endParaRPr lang="zh-CN" altLang="en-US"/>
              </a:p>
            </p:txBody>
          </p:sp>
          <p:sp>
            <p:nvSpPr>
              <p:cNvPr id="41" name="任意多边形: 形状 40">
                <a:extLst>
                  <a:ext uri="{FF2B5EF4-FFF2-40B4-BE49-F238E27FC236}">
                    <a16:creationId xmlns:a16="http://schemas.microsoft.com/office/drawing/2014/main" id="{71793CED-5C53-AF9C-E6DA-A5C5B9A64833}"/>
                  </a:ext>
                </a:extLst>
              </p:cNvPr>
              <p:cNvSpPr/>
              <p:nvPr/>
            </p:nvSpPr>
            <p:spPr>
              <a:xfrm>
                <a:off x="5208790" y="5142284"/>
                <a:ext cx="411457" cy="429122"/>
              </a:xfrm>
              <a:custGeom>
                <a:avLst/>
                <a:gdLst>
                  <a:gd name="connsiteX0" fmla="*/ 249968 w 337054"/>
                  <a:gd name="connsiteY0" fmla="*/ 200992 h 351525"/>
                  <a:gd name="connsiteX1" fmla="*/ 255261 w 337054"/>
                  <a:gd name="connsiteY1" fmla="*/ 223698 h 351525"/>
                  <a:gd name="connsiteX2" fmla="*/ 292820 w 337054"/>
                  <a:gd name="connsiteY2" fmla="*/ 253746 h 351525"/>
                  <a:gd name="connsiteX3" fmla="*/ 336185 w 337054"/>
                  <a:gd name="connsiteY3" fmla="*/ 351231 h 351525"/>
                  <a:gd name="connsiteX4" fmla="*/ 196 w 337054"/>
                  <a:gd name="connsiteY4" fmla="*/ 351231 h 351525"/>
                  <a:gd name="connsiteX5" fmla="*/ 24610 w 337054"/>
                  <a:gd name="connsiteY5" fmla="*/ 267062 h 351525"/>
                  <a:gd name="connsiteX6" fmla="*/ 63194 w 337054"/>
                  <a:gd name="connsiteY6" fmla="*/ 213455 h 351525"/>
                  <a:gd name="connsiteX7" fmla="*/ 63194 w 337054"/>
                  <a:gd name="connsiteY7" fmla="*/ -294 h 351525"/>
                  <a:gd name="connsiteX8" fmla="*/ 250993 w 337054"/>
                  <a:gd name="connsiteY8" fmla="*/ 4657 h 351525"/>
                  <a:gd name="connsiteX9" fmla="*/ 249968 w 337054"/>
                  <a:gd name="connsiteY9" fmla="*/ 200992 h 351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37054" h="351525">
                    <a:moveTo>
                      <a:pt x="249968" y="200992"/>
                    </a:moveTo>
                    <a:cubicBezTo>
                      <a:pt x="249780" y="208879"/>
                      <a:pt x="251607" y="216699"/>
                      <a:pt x="255261" y="223698"/>
                    </a:cubicBezTo>
                    <a:cubicBezTo>
                      <a:pt x="264924" y="236827"/>
                      <a:pt x="277882" y="247190"/>
                      <a:pt x="292820" y="253746"/>
                    </a:cubicBezTo>
                    <a:cubicBezTo>
                      <a:pt x="344892" y="281745"/>
                      <a:pt x="336185" y="351231"/>
                      <a:pt x="336185" y="351231"/>
                    </a:cubicBezTo>
                    <a:lnTo>
                      <a:pt x="196" y="351231"/>
                    </a:lnTo>
                    <a:cubicBezTo>
                      <a:pt x="-2621" y="321097"/>
                      <a:pt x="6103" y="291015"/>
                      <a:pt x="24610" y="267062"/>
                    </a:cubicBezTo>
                    <a:cubicBezTo>
                      <a:pt x="41683" y="248965"/>
                      <a:pt x="62169" y="242307"/>
                      <a:pt x="63194" y="213455"/>
                    </a:cubicBezTo>
                    <a:cubicBezTo>
                      <a:pt x="65243" y="146360"/>
                      <a:pt x="63194" y="-294"/>
                      <a:pt x="63194" y="-294"/>
                    </a:cubicBezTo>
                    <a:lnTo>
                      <a:pt x="250993" y="4657"/>
                    </a:lnTo>
                    <a:cubicBezTo>
                      <a:pt x="246554" y="4486"/>
                      <a:pt x="249798" y="198089"/>
                      <a:pt x="249968" y="200992"/>
                    </a:cubicBezTo>
                    <a:close/>
                  </a:path>
                </a:pathLst>
              </a:custGeom>
              <a:solidFill>
                <a:srgbClr val="85655F"/>
              </a:solidFill>
              <a:ln w="17059" cap="flat">
                <a:noFill/>
                <a:prstDash val="solid"/>
                <a:miter/>
              </a:ln>
            </p:spPr>
            <p:txBody>
              <a:bodyPr rtlCol="0" anchor="ctr"/>
              <a:lstStyle/>
              <a:p>
                <a:endParaRPr lang="zh-CN" altLang="en-US"/>
              </a:p>
            </p:txBody>
          </p:sp>
          <p:sp>
            <p:nvSpPr>
              <p:cNvPr id="42" name="任意多边形: 形状 41">
                <a:extLst>
                  <a:ext uri="{FF2B5EF4-FFF2-40B4-BE49-F238E27FC236}">
                    <a16:creationId xmlns:a16="http://schemas.microsoft.com/office/drawing/2014/main" id="{AC19071A-927F-FD8E-D741-90A5242DAC6D}"/>
                  </a:ext>
                </a:extLst>
              </p:cNvPr>
              <p:cNvSpPr/>
              <p:nvPr/>
            </p:nvSpPr>
            <p:spPr>
              <a:xfrm>
                <a:off x="5196544" y="5138946"/>
                <a:ext cx="432470" cy="442462"/>
              </a:xfrm>
              <a:custGeom>
                <a:avLst/>
                <a:gdLst>
                  <a:gd name="connsiteX0" fmla="*/ 329827 w 354268"/>
                  <a:gd name="connsiteY0" fmla="*/ 272528 h 362453"/>
                  <a:gd name="connsiteX1" fmla="*/ 301999 w 354268"/>
                  <a:gd name="connsiteY1" fmla="*/ 249480 h 362453"/>
                  <a:gd name="connsiteX2" fmla="*/ 271610 w 354268"/>
                  <a:gd name="connsiteY2" fmla="*/ 219091 h 362453"/>
                  <a:gd name="connsiteX3" fmla="*/ 267342 w 354268"/>
                  <a:gd name="connsiteY3" fmla="*/ 80632 h 362453"/>
                  <a:gd name="connsiteX4" fmla="*/ 267342 w 354268"/>
                  <a:gd name="connsiteY4" fmla="*/ 5683 h 362453"/>
                  <a:gd name="connsiteX5" fmla="*/ 260512 w 354268"/>
                  <a:gd name="connsiteY5" fmla="*/ -292 h 362453"/>
                  <a:gd name="connsiteX6" fmla="*/ 254520 w 354268"/>
                  <a:gd name="connsiteY6" fmla="*/ 6333 h 362453"/>
                  <a:gd name="connsiteX7" fmla="*/ 254537 w 354268"/>
                  <a:gd name="connsiteY7" fmla="*/ 6537 h 362453"/>
                  <a:gd name="connsiteX8" fmla="*/ 254537 w 354268"/>
                  <a:gd name="connsiteY8" fmla="*/ 80291 h 362453"/>
                  <a:gd name="connsiteX9" fmla="*/ 260000 w 354268"/>
                  <a:gd name="connsiteY9" fmla="*/ 224554 h 362453"/>
                  <a:gd name="connsiteX10" fmla="*/ 269390 w 354268"/>
                  <a:gd name="connsiteY10" fmla="*/ 238895 h 362453"/>
                  <a:gd name="connsiteX11" fmla="*/ 169174 w 354268"/>
                  <a:gd name="connsiteY11" fmla="*/ 224213 h 362453"/>
                  <a:gd name="connsiteX12" fmla="*/ 1521 w 354268"/>
                  <a:gd name="connsiteY12" fmla="*/ 300869 h 362453"/>
                  <a:gd name="connsiteX13" fmla="*/ 1521 w 354268"/>
                  <a:gd name="connsiteY13" fmla="*/ 309917 h 362453"/>
                  <a:gd name="connsiteX14" fmla="*/ 6131 w 354268"/>
                  <a:gd name="connsiteY14" fmla="*/ 311795 h 362453"/>
                  <a:gd name="connsiteX15" fmla="*/ 10570 w 354268"/>
                  <a:gd name="connsiteY15" fmla="*/ 309917 h 362453"/>
                  <a:gd name="connsiteX16" fmla="*/ 169857 w 354268"/>
                  <a:gd name="connsiteY16" fmla="*/ 237017 h 362453"/>
                  <a:gd name="connsiteX17" fmla="*/ 327266 w 354268"/>
                  <a:gd name="connsiteY17" fmla="*/ 290796 h 362453"/>
                  <a:gd name="connsiteX18" fmla="*/ 328803 w 354268"/>
                  <a:gd name="connsiteY18" fmla="*/ 292161 h 362453"/>
                  <a:gd name="connsiteX19" fmla="*/ 341095 w 354268"/>
                  <a:gd name="connsiteY19" fmla="*/ 355501 h 362453"/>
                  <a:gd name="connsiteX20" fmla="*/ 347241 w 354268"/>
                  <a:gd name="connsiteY20" fmla="*/ 362159 h 362453"/>
                  <a:gd name="connsiteX21" fmla="*/ 347241 w 354268"/>
                  <a:gd name="connsiteY21" fmla="*/ 362159 h 362453"/>
                  <a:gd name="connsiteX22" fmla="*/ 353558 w 354268"/>
                  <a:gd name="connsiteY22" fmla="*/ 356013 h 362453"/>
                  <a:gd name="connsiteX23" fmla="*/ 329827 w 354268"/>
                  <a:gd name="connsiteY23" fmla="*/ 272528 h 362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54268" h="362453">
                    <a:moveTo>
                      <a:pt x="329827" y="272528"/>
                    </a:moveTo>
                    <a:cubicBezTo>
                      <a:pt x="321615" y="263633"/>
                      <a:pt x="312259" y="255882"/>
                      <a:pt x="301999" y="249480"/>
                    </a:cubicBezTo>
                    <a:cubicBezTo>
                      <a:pt x="289211" y="242412"/>
                      <a:pt x="278678" y="231879"/>
                      <a:pt x="271610" y="219091"/>
                    </a:cubicBezTo>
                    <a:cubicBezTo>
                      <a:pt x="263756" y="203213"/>
                      <a:pt x="265805" y="132362"/>
                      <a:pt x="267342" y="80632"/>
                    </a:cubicBezTo>
                    <a:cubicBezTo>
                      <a:pt x="268195" y="48877"/>
                      <a:pt x="269049" y="21390"/>
                      <a:pt x="267342" y="5683"/>
                    </a:cubicBezTo>
                    <a:cubicBezTo>
                      <a:pt x="266983" y="2201"/>
                      <a:pt x="264012" y="-394"/>
                      <a:pt x="260512" y="-292"/>
                    </a:cubicBezTo>
                    <a:cubicBezTo>
                      <a:pt x="257030" y="-121"/>
                      <a:pt x="254349" y="2850"/>
                      <a:pt x="254520" y="6333"/>
                    </a:cubicBezTo>
                    <a:cubicBezTo>
                      <a:pt x="254520" y="6401"/>
                      <a:pt x="254537" y="6469"/>
                      <a:pt x="254537" y="6537"/>
                    </a:cubicBezTo>
                    <a:cubicBezTo>
                      <a:pt x="255391" y="21561"/>
                      <a:pt x="254537" y="50072"/>
                      <a:pt x="254537" y="80291"/>
                    </a:cubicBezTo>
                    <a:cubicBezTo>
                      <a:pt x="252489" y="153874"/>
                      <a:pt x="251635" y="207311"/>
                      <a:pt x="260000" y="224554"/>
                    </a:cubicBezTo>
                    <a:cubicBezTo>
                      <a:pt x="262459" y="229745"/>
                      <a:pt x="265617" y="234559"/>
                      <a:pt x="269390" y="238895"/>
                    </a:cubicBezTo>
                    <a:cubicBezTo>
                      <a:pt x="237328" y="227269"/>
                      <a:pt x="203234" y="222266"/>
                      <a:pt x="169174" y="224213"/>
                    </a:cubicBezTo>
                    <a:cubicBezTo>
                      <a:pt x="105818" y="228498"/>
                      <a:pt x="46200" y="255746"/>
                      <a:pt x="1521" y="300869"/>
                    </a:cubicBezTo>
                    <a:cubicBezTo>
                      <a:pt x="-937" y="303396"/>
                      <a:pt x="-937" y="307390"/>
                      <a:pt x="1521" y="309917"/>
                    </a:cubicBezTo>
                    <a:cubicBezTo>
                      <a:pt x="2768" y="311095"/>
                      <a:pt x="4407" y="311778"/>
                      <a:pt x="6131" y="311795"/>
                    </a:cubicBezTo>
                    <a:cubicBezTo>
                      <a:pt x="7804" y="311761"/>
                      <a:pt x="9392" y="311095"/>
                      <a:pt x="10570" y="309917"/>
                    </a:cubicBezTo>
                    <a:cubicBezTo>
                      <a:pt x="53012" y="267014"/>
                      <a:pt x="109642" y="241097"/>
                      <a:pt x="169857" y="237017"/>
                    </a:cubicBezTo>
                    <a:cubicBezTo>
                      <a:pt x="231148" y="233432"/>
                      <a:pt x="297389" y="255797"/>
                      <a:pt x="327266" y="290796"/>
                    </a:cubicBezTo>
                    <a:cubicBezTo>
                      <a:pt x="327693" y="291342"/>
                      <a:pt x="328206" y="291803"/>
                      <a:pt x="328803" y="292161"/>
                    </a:cubicBezTo>
                    <a:cubicBezTo>
                      <a:pt x="339951" y="311283"/>
                      <a:pt x="344270" y="333597"/>
                      <a:pt x="341095" y="355501"/>
                    </a:cubicBezTo>
                    <a:cubicBezTo>
                      <a:pt x="341078" y="358984"/>
                      <a:pt x="343758" y="361886"/>
                      <a:pt x="347241" y="362159"/>
                    </a:cubicBezTo>
                    <a:lnTo>
                      <a:pt x="347241" y="362159"/>
                    </a:lnTo>
                    <a:cubicBezTo>
                      <a:pt x="350673" y="362159"/>
                      <a:pt x="353473" y="359428"/>
                      <a:pt x="353558" y="356013"/>
                    </a:cubicBezTo>
                    <a:cubicBezTo>
                      <a:pt x="355265" y="320502"/>
                      <a:pt x="352022" y="297967"/>
                      <a:pt x="329827" y="272528"/>
                    </a:cubicBezTo>
                    <a:close/>
                  </a:path>
                </a:pathLst>
              </a:custGeom>
              <a:solidFill>
                <a:srgbClr val="3F4242"/>
              </a:solidFill>
              <a:ln w="17059" cap="flat">
                <a:noFill/>
                <a:prstDash val="solid"/>
                <a:miter/>
              </a:ln>
            </p:spPr>
            <p:txBody>
              <a:bodyPr rtlCol="0" anchor="ctr"/>
              <a:lstStyle/>
              <a:p>
                <a:endParaRPr lang="zh-CN" altLang="en-US"/>
              </a:p>
            </p:txBody>
          </p:sp>
          <p:sp>
            <p:nvSpPr>
              <p:cNvPr id="43" name="任意多边形: 形状 42">
                <a:extLst>
                  <a:ext uri="{FF2B5EF4-FFF2-40B4-BE49-F238E27FC236}">
                    <a16:creationId xmlns:a16="http://schemas.microsoft.com/office/drawing/2014/main" id="{6C003590-EBB5-1C2D-ABBF-72B6E88305F1}"/>
                  </a:ext>
                </a:extLst>
              </p:cNvPr>
              <p:cNvSpPr/>
              <p:nvPr/>
            </p:nvSpPr>
            <p:spPr>
              <a:xfrm>
                <a:off x="5173896" y="3214574"/>
                <a:ext cx="975345" cy="2139370"/>
              </a:xfrm>
              <a:custGeom>
                <a:avLst/>
                <a:gdLst>
                  <a:gd name="connsiteX0" fmla="*/ 767000 w 798976"/>
                  <a:gd name="connsiteY0" fmla="*/ 752861 h 1752514"/>
                  <a:gd name="connsiteX1" fmla="*/ 564518 w 798976"/>
                  <a:gd name="connsiteY1" fmla="*/ 18739 h 1752514"/>
                  <a:gd name="connsiteX2" fmla="*/ 109876 w 798976"/>
                  <a:gd name="connsiteY2" fmla="*/ 52885 h 1752514"/>
                  <a:gd name="connsiteX3" fmla="*/ 23489 w 798976"/>
                  <a:gd name="connsiteY3" fmla="*/ 361216 h 1752514"/>
                  <a:gd name="connsiteX4" fmla="*/ 4538 w 798976"/>
                  <a:gd name="connsiteY4" fmla="*/ 1733169 h 1752514"/>
                  <a:gd name="connsiteX5" fmla="*/ 328917 w 798976"/>
                  <a:gd name="connsiteY5" fmla="*/ 1743071 h 1752514"/>
                  <a:gd name="connsiteX6" fmla="*/ 330453 w 798976"/>
                  <a:gd name="connsiteY6" fmla="*/ 1715755 h 1752514"/>
                  <a:gd name="connsiteX7" fmla="*/ 612493 w 798976"/>
                  <a:gd name="connsiteY7" fmla="*/ 1718145 h 1752514"/>
                  <a:gd name="connsiteX8" fmla="*/ 764439 w 798976"/>
                  <a:gd name="connsiteY8" fmla="*/ 1097898 h 1752514"/>
                  <a:gd name="connsiteX9" fmla="*/ 767000 w 798976"/>
                  <a:gd name="connsiteY9" fmla="*/ 752861 h 1752514"/>
                  <a:gd name="connsiteX10" fmla="*/ 352306 w 798976"/>
                  <a:gd name="connsiteY10" fmla="*/ 1344084 h 1752514"/>
                  <a:gd name="connsiteX11" fmla="*/ 399768 w 798976"/>
                  <a:gd name="connsiteY11" fmla="*/ 790932 h 1752514"/>
                  <a:gd name="connsiteX12" fmla="*/ 455766 w 798976"/>
                  <a:gd name="connsiteY12" fmla="*/ 940147 h 1752514"/>
                  <a:gd name="connsiteX13" fmla="*/ 352306 w 798976"/>
                  <a:gd name="connsiteY13" fmla="*/ 1344084 h 17525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98976" h="1752514">
                    <a:moveTo>
                      <a:pt x="767000" y="752861"/>
                    </a:moveTo>
                    <a:cubicBezTo>
                      <a:pt x="732854" y="624475"/>
                      <a:pt x="597639" y="59201"/>
                      <a:pt x="564518" y="18739"/>
                    </a:cubicBezTo>
                    <a:cubicBezTo>
                      <a:pt x="525252" y="-29064"/>
                      <a:pt x="128997" y="24885"/>
                      <a:pt x="109876" y="52885"/>
                    </a:cubicBezTo>
                    <a:cubicBezTo>
                      <a:pt x="38512" y="158222"/>
                      <a:pt x="29805" y="305900"/>
                      <a:pt x="23489" y="361216"/>
                    </a:cubicBezTo>
                    <a:cubicBezTo>
                      <a:pt x="-7584" y="627889"/>
                      <a:pt x="-1438" y="1409985"/>
                      <a:pt x="4538" y="1733169"/>
                    </a:cubicBezTo>
                    <a:cubicBezTo>
                      <a:pt x="4538" y="1749217"/>
                      <a:pt x="232798" y="1761338"/>
                      <a:pt x="328917" y="1743071"/>
                    </a:cubicBezTo>
                    <a:lnTo>
                      <a:pt x="330453" y="1715755"/>
                    </a:lnTo>
                    <a:cubicBezTo>
                      <a:pt x="419572" y="1723779"/>
                      <a:pt x="557177" y="1731973"/>
                      <a:pt x="612493" y="1718145"/>
                    </a:cubicBezTo>
                    <a:cubicBezTo>
                      <a:pt x="646638" y="1581564"/>
                      <a:pt x="706050" y="1281428"/>
                      <a:pt x="764439" y="1097898"/>
                    </a:cubicBezTo>
                    <a:cubicBezTo>
                      <a:pt x="820266" y="921879"/>
                      <a:pt x="797901" y="866052"/>
                      <a:pt x="767000" y="752861"/>
                    </a:cubicBezTo>
                    <a:close/>
                    <a:moveTo>
                      <a:pt x="352306" y="1344084"/>
                    </a:moveTo>
                    <a:cubicBezTo>
                      <a:pt x="366989" y="1116848"/>
                      <a:pt x="379964" y="961146"/>
                      <a:pt x="399768" y="790932"/>
                    </a:cubicBezTo>
                    <a:cubicBezTo>
                      <a:pt x="432718" y="879368"/>
                      <a:pt x="455766" y="940147"/>
                      <a:pt x="455766" y="940147"/>
                    </a:cubicBezTo>
                    <a:cubicBezTo>
                      <a:pt x="455766" y="940147"/>
                      <a:pt x="400963" y="1145530"/>
                      <a:pt x="352306" y="1344084"/>
                    </a:cubicBezTo>
                    <a:close/>
                  </a:path>
                </a:pathLst>
              </a:custGeom>
              <a:solidFill>
                <a:srgbClr val="748EC7"/>
              </a:solidFill>
              <a:ln w="17059" cap="flat">
                <a:noFill/>
                <a:prstDash val="solid"/>
                <a:miter/>
              </a:ln>
            </p:spPr>
            <p:txBody>
              <a:bodyPr rtlCol="0" anchor="ctr"/>
              <a:lstStyle/>
              <a:p>
                <a:endParaRPr lang="zh-CN" altLang="en-US"/>
              </a:p>
            </p:txBody>
          </p:sp>
          <p:sp>
            <p:nvSpPr>
              <p:cNvPr id="44" name="任意多边形: 形状 43">
                <a:extLst>
                  <a:ext uri="{FF2B5EF4-FFF2-40B4-BE49-F238E27FC236}">
                    <a16:creationId xmlns:a16="http://schemas.microsoft.com/office/drawing/2014/main" id="{D36AF402-F978-FE7C-B52D-A8957A8D2852}"/>
                  </a:ext>
                </a:extLst>
              </p:cNvPr>
              <p:cNvSpPr/>
              <p:nvPr/>
            </p:nvSpPr>
            <p:spPr>
              <a:xfrm>
                <a:off x="5565782" y="3744167"/>
                <a:ext cx="163585" cy="1611323"/>
              </a:xfrm>
              <a:custGeom>
                <a:avLst/>
                <a:gdLst>
                  <a:gd name="connsiteX0" fmla="*/ 128427 w 134004"/>
                  <a:gd name="connsiteY0" fmla="*/ -224 h 1319952"/>
                  <a:gd name="connsiteX1" fmla="*/ 121086 w 134004"/>
                  <a:gd name="connsiteY1" fmla="*/ 5068 h 1319952"/>
                  <a:gd name="connsiteX2" fmla="*/ 16772 w 134004"/>
                  <a:gd name="connsiteY2" fmla="*/ 1043935 h 1319952"/>
                  <a:gd name="connsiteX3" fmla="*/ -300 w 134004"/>
                  <a:gd name="connsiteY3" fmla="*/ 1312829 h 1319952"/>
                  <a:gd name="connsiteX4" fmla="*/ 5470 w 134004"/>
                  <a:gd name="connsiteY4" fmla="*/ 1319640 h 1319952"/>
                  <a:gd name="connsiteX5" fmla="*/ 5675 w 134004"/>
                  <a:gd name="connsiteY5" fmla="*/ 1319658 h 1319952"/>
                  <a:gd name="connsiteX6" fmla="*/ 5675 w 134004"/>
                  <a:gd name="connsiteY6" fmla="*/ 1319658 h 1319952"/>
                  <a:gd name="connsiteX7" fmla="*/ 12163 w 134004"/>
                  <a:gd name="connsiteY7" fmla="*/ 1313682 h 1319952"/>
                  <a:gd name="connsiteX8" fmla="*/ 29235 w 134004"/>
                  <a:gd name="connsiteY8" fmla="*/ 1044618 h 1319952"/>
                  <a:gd name="connsiteX9" fmla="*/ 133549 w 134004"/>
                  <a:gd name="connsiteY9" fmla="*/ 7117 h 1319952"/>
                  <a:gd name="connsiteX10" fmla="*/ 128785 w 134004"/>
                  <a:gd name="connsiteY10" fmla="*/ -156 h 1319952"/>
                  <a:gd name="connsiteX11" fmla="*/ 128427 w 134004"/>
                  <a:gd name="connsiteY11" fmla="*/ -224 h 1319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4004" h="1319952">
                    <a:moveTo>
                      <a:pt x="128427" y="-224"/>
                    </a:moveTo>
                    <a:cubicBezTo>
                      <a:pt x="124944" y="-736"/>
                      <a:pt x="121701" y="1603"/>
                      <a:pt x="121086" y="5068"/>
                    </a:cubicBezTo>
                    <a:cubicBezTo>
                      <a:pt x="54503" y="420615"/>
                      <a:pt x="37772" y="695655"/>
                      <a:pt x="16772" y="1043935"/>
                    </a:cubicBezTo>
                    <a:cubicBezTo>
                      <a:pt x="11651" y="1128103"/>
                      <a:pt x="6187" y="1216710"/>
                      <a:pt x="-300" y="1312829"/>
                    </a:cubicBezTo>
                    <a:cubicBezTo>
                      <a:pt x="-591" y="1316312"/>
                      <a:pt x="2005" y="1319350"/>
                      <a:pt x="5470" y="1319640"/>
                    </a:cubicBezTo>
                    <a:cubicBezTo>
                      <a:pt x="5539" y="1319658"/>
                      <a:pt x="5607" y="1319658"/>
                      <a:pt x="5675" y="1319658"/>
                    </a:cubicBezTo>
                    <a:lnTo>
                      <a:pt x="5675" y="1319658"/>
                    </a:lnTo>
                    <a:cubicBezTo>
                      <a:pt x="9073" y="1319675"/>
                      <a:pt x="11890" y="1317062"/>
                      <a:pt x="12163" y="1313682"/>
                    </a:cubicBezTo>
                    <a:cubicBezTo>
                      <a:pt x="18479" y="1217563"/>
                      <a:pt x="23943" y="1128786"/>
                      <a:pt x="29235" y="1044618"/>
                    </a:cubicBezTo>
                    <a:cubicBezTo>
                      <a:pt x="50405" y="696849"/>
                      <a:pt x="66966" y="421981"/>
                      <a:pt x="133549" y="7117"/>
                    </a:cubicBezTo>
                    <a:cubicBezTo>
                      <a:pt x="134249" y="3788"/>
                      <a:pt x="132115" y="544"/>
                      <a:pt x="128785" y="-156"/>
                    </a:cubicBezTo>
                    <a:cubicBezTo>
                      <a:pt x="128666" y="-190"/>
                      <a:pt x="128546" y="-207"/>
                      <a:pt x="128427" y="-224"/>
                    </a:cubicBezTo>
                    <a:close/>
                  </a:path>
                </a:pathLst>
              </a:custGeom>
              <a:solidFill>
                <a:srgbClr val="3F4242"/>
              </a:solidFill>
              <a:ln w="17059" cap="flat">
                <a:noFill/>
                <a:prstDash val="solid"/>
                <a:miter/>
              </a:ln>
            </p:spPr>
            <p:txBody>
              <a:bodyPr rtlCol="0" anchor="ctr"/>
              <a:lstStyle/>
              <a:p>
                <a:endParaRPr lang="zh-CN" altLang="en-US"/>
              </a:p>
            </p:txBody>
          </p:sp>
          <p:sp>
            <p:nvSpPr>
              <p:cNvPr id="45" name="任意多边形: 形状 44">
                <a:extLst>
                  <a:ext uri="{FF2B5EF4-FFF2-40B4-BE49-F238E27FC236}">
                    <a16:creationId xmlns:a16="http://schemas.microsoft.com/office/drawing/2014/main" id="{B2236B22-C9F2-0C57-659B-187620BC09AE}"/>
                  </a:ext>
                </a:extLst>
              </p:cNvPr>
              <p:cNvSpPr/>
              <p:nvPr/>
            </p:nvSpPr>
            <p:spPr>
              <a:xfrm>
                <a:off x="5474160" y="2079502"/>
                <a:ext cx="287167" cy="293242"/>
              </a:xfrm>
              <a:custGeom>
                <a:avLst/>
                <a:gdLst>
                  <a:gd name="connsiteX0" fmla="*/ 98997 w 235239"/>
                  <a:gd name="connsiteY0" fmla="*/ 2056 h 240216"/>
                  <a:gd name="connsiteX1" fmla="*/ 232129 w 235239"/>
                  <a:gd name="connsiteY1" fmla="*/ 89621 h 240216"/>
                  <a:gd name="connsiteX2" fmla="*/ 232846 w 235239"/>
                  <a:gd name="connsiteY2" fmla="*/ 93394 h 240216"/>
                  <a:gd name="connsiteX3" fmla="*/ 145093 w 235239"/>
                  <a:gd name="connsiteY3" fmla="*/ 237998 h 240216"/>
                  <a:gd name="connsiteX4" fmla="*/ 4585 w 235239"/>
                  <a:gd name="connsiteY4" fmla="*/ 148538 h 240216"/>
                  <a:gd name="connsiteX5" fmla="*/ 98997 w 235239"/>
                  <a:gd name="connsiteY5" fmla="*/ 2056 h 240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5239" h="240216">
                    <a:moveTo>
                      <a:pt x="98997" y="2056"/>
                    </a:moveTo>
                    <a:cubicBezTo>
                      <a:pt x="159946" y="-10527"/>
                      <a:pt x="219547" y="28672"/>
                      <a:pt x="232129" y="89621"/>
                    </a:cubicBezTo>
                    <a:cubicBezTo>
                      <a:pt x="232385" y="90867"/>
                      <a:pt x="232624" y="92131"/>
                      <a:pt x="232846" y="93394"/>
                    </a:cubicBezTo>
                    <a:cubicBezTo>
                      <a:pt x="244797" y="155879"/>
                      <a:pt x="203652" y="223828"/>
                      <a:pt x="145093" y="237998"/>
                    </a:cubicBezTo>
                    <a:cubicBezTo>
                      <a:pt x="82129" y="249215"/>
                      <a:pt x="21078" y="210324"/>
                      <a:pt x="4585" y="148538"/>
                    </a:cubicBezTo>
                    <a:cubicBezTo>
                      <a:pt x="-17267" y="63858"/>
                      <a:pt x="37365" y="11445"/>
                      <a:pt x="98997" y="2056"/>
                    </a:cubicBezTo>
                    <a:close/>
                  </a:path>
                </a:pathLst>
              </a:custGeom>
              <a:solidFill>
                <a:srgbClr val="85655F"/>
              </a:solidFill>
              <a:ln w="17059" cap="flat">
                <a:noFill/>
                <a:prstDash val="solid"/>
                <a:miter/>
              </a:ln>
            </p:spPr>
            <p:txBody>
              <a:bodyPr rtlCol="0" anchor="ctr"/>
              <a:lstStyle/>
              <a:p>
                <a:endParaRPr lang="zh-CN" altLang="en-US"/>
              </a:p>
            </p:txBody>
          </p:sp>
          <p:sp>
            <p:nvSpPr>
              <p:cNvPr id="46" name="任意多边形: 形状 45">
                <a:extLst>
                  <a:ext uri="{FF2B5EF4-FFF2-40B4-BE49-F238E27FC236}">
                    <a16:creationId xmlns:a16="http://schemas.microsoft.com/office/drawing/2014/main" id="{B7C89D58-6D2A-10EA-32B5-FD5F50EFE71B}"/>
                  </a:ext>
                </a:extLst>
              </p:cNvPr>
              <p:cNvSpPr/>
              <p:nvPr/>
            </p:nvSpPr>
            <p:spPr>
              <a:xfrm>
                <a:off x="5438469" y="2032268"/>
                <a:ext cx="314703" cy="288157"/>
              </a:xfrm>
              <a:custGeom>
                <a:avLst/>
                <a:gdLst>
                  <a:gd name="connsiteX0" fmla="*/ -323 w 257796"/>
                  <a:gd name="connsiteY0" fmla="*/ 126794 h 236050"/>
                  <a:gd name="connsiteX1" fmla="*/ 9750 w 257796"/>
                  <a:gd name="connsiteY1" fmla="*/ 82064 h 236050"/>
                  <a:gd name="connsiteX2" fmla="*/ 126356 w 257796"/>
                  <a:gd name="connsiteY2" fmla="*/ 115 h 236050"/>
                  <a:gd name="connsiteX3" fmla="*/ 257474 w 257796"/>
                  <a:gd name="connsiteY3" fmla="*/ 78478 h 236050"/>
                  <a:gd name="connsiteX4" fmla="*/ 109113 w 257796"/>
                  <a:gd name="connsiteY4" fmla="*/ 110916 h 236050"/>
                  <a:gd name="connsiteX5" fmla="*/ 45774 w 257796"/>
                  <a:gd name="connsiteY5" fmla="*/ 234863 h 236050"/>
                  <a:gd name="connsiteX6" fmla="*/ -323 w 257796"/>
                  <a:gd name="connsiteY6" fmla="*/ 126794 h 236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7796" h="236050">
                    <a:moveTo>
                      <a:pt x="-323" y="126794"/>
                    </a:moveTo>
                    <a:cubicBezTo>
                      <a:pt x="-83" y="111343"/>
                      <a:pt x="3331" y="96114"/>
                      <a:pt x="9750" y="82064"/>
                    </a:cubicBezTo>
                    <a:cubicBezTo>
                      <a:pt x="30903" y="35643"/>
                      <a:pt x="75514" y="4298"/>
                      <a:pt x="126356" y="115"/>
                    </a:cubicBezTo>
                    <a:cubicBezTo>
                      <a:pt x="182269" y="-4289"/>
                      <a:pt x="234869" y="27141"/>
                      <a:pt x="257474" y="78478"/>
                    </a:cubicBezTo>
                    <a:cubicBezTo>
                      <a:pt x="215048" y="110250"/>
                      <a:pt x="160928" y="122082"/>
                      <a:pt x="109113" y="110916"/>
                    </a:cubicBezTo>
                    <a:cubicBezTo>
                      <a:pt x="119527" y="172890"/>
                      <a:pt x="54480" y="244595"/>
                      <a:pt x="45774" y="234863"/>
                    </a:cubicBezTo>
                    <a:cubicBezTo>
                      <a:pt x="17603" y="205754"/>
                      <a:pt x="1197" y="167273"/>
                      <a:pt x="-323" y="126794"/>
                    </a:cubicBezTo>
                    <a:close/>
                  </a:path>
                </a:pathLst>
              </a:custGeom>
              <a:solidFill>
                <a:srgbClr val="3F4242"/>
              </a:solidFill>
              <a:ln w="17059" cap="flat">
                <a:noFill/>
                <a:prstDash val="solid"/>
                <a:miter/>
              </a:ln>
            </p:spPr>
            <p:txBody>
              <a:bodyPr rtlCol="0" anchor="ctr"/>
              <a:lstStyle/>
              <a:p>
                <a:endParaRPr lang="zh-CN" altLang="en-US"/>
              </a:p>
            </p:txBody>
          </p:sp>
          <p:sp>
            <p:nvSpPr>
              <p:cNvPr id="47" name="任意多边形: 形状 46">
                <a:extLst>
                  <a:ext uri="{FF2B5EF4-FFF2-40B4-BE49-F238E27FC236}">
                    <a16:creationId xmlns:a16="http://schemas.microsoft.com/office/drawing/2014/main" id="{874485FF-8E9E-CDA9-F752-1D45884FEC36}"/>
                  </a:ext>
                </a:extLst>
              </p:cNvPr>
              <p:cNvSpPr/>
              <p:nvPr/>
            </p:nvSpPr>
            <p:spPr>
              <a:xfrm>
                <a:off x="4946510" y="3636920"/>
                <a:ext cx="390897" cy="227426"/>
              </a:xfrm>
              <a:custGeom>
                <a:avLst/>
                <a:gdLst>
                  <a:gd name="connsiteX0" fmla="*/ 248512 w 320212"/>
                  <a:gd name="connsiteY0" fmla="*/ 108970 h 186301"/>
                  <a:gd name="connsiteX1" fmla="*/ 248512 w 320212"/>
                  <a:gd name="connsiteY1" fmla="*/ 3632 h 186301"/>
                  <a:gd name="connsiteX2" fmla="*/ 121833 w 320212"/>
                  <a:gd name="connsiteY2" fmla="*/ -294 h 186301"/>
                  <a:gd name="connsiteX3" fmla="*/ 115004 w 320212"/>
                  <a:gd name="connsiteY3" fmla="*/ 67996 h 186301"/>
                  <a:gd name="connsiteX4" fmla="*/ 73006 w 320212"/>
                  <a:gd name="connsiteY4" fmla="*/ 118018 h 186301"/>
                  <a:gd name="connsiteX5" fmla="*/ 50641 w 320212"/>
                  <a:gd name="connsiteY5" fmla="*/ 122799 h 186301"/>
                  <a:gd name="connsiteX6" fmla="*/ 12228 w 320212"/>
                  <a:gd name="connsiteY6" fmla="*/ 131676 h 186301"/>
                  <a:gd name="connsiteX7" fmla="*/ 3179 w 320212"/>
                  <a:gd name="connsiteY7" fmla="*/ 179138 h 186301"/>
                  <a:gd name="connsiteX8" fmla="*/ 319022 w 320212"/>
                  <a:gd name="connsiteY8" fmla="*/ 179138 h 186301"/>
                  <a:gd name="connsiteX9" fmla="*/ 248512 w 320212"/>
                  <a:gd name="connsiteY9" fmla="*/ 108970 h 1863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20212" h="186301">
                    <a:moveTo>
                      <a:pt x="248512" y="108970"/>
                    </a:moveTo>
                    <a:cubicBezTo>
                      <a:pt x="242878" y="97190"/>
                      <a:pt x="248512" y="3632"/>
                      <a:pt x="248512" y="3632"/>
                    </a:cubicBezTo>
                    <a:lnTo>
                      <a:pt x="121833" y="-294"/>
                    </a:lnTo>
                    <a:cubicBezTo>
                      <a:pt x="121833" y="-294"/>
                      <a:pt x="117736" y="60825"/>
                      <a:pt x="115004" y="67996"/>
                    </a:cubicBezTo>
                    <a:cubicBezTo>
                      <a:pt x="109251" y="90139"/>
                      <a:pt x="93817" y="108526"/>
                      <a:pt x="73006" y="118018"/>
                    </a:cubicBezTo>
                    <a:cubicBezTo>
                      <a:pt x="65835" y="120716"/>
                      <a:pt x="58289" y="122321"/>
                      <a:pt x="50641" y="122799"/>
                    </a:cubicBezTo>
                    <a:cubicBezTo>
                      <a:pt x="37307" y="122560"/>
                      <a:pt x="24110" y="125599"/>
                      <a:pt x="12228" y="131676"/>
                    </a:cubicBezTo>
                    <a:cubicBezTo>
                      <a:pt x="-185" y="144174"/>
                      <a:pt x="-3770" y="162953"/>
                      <a:pt x="3179" y="179138"/>
                    </a:cubicBezTo>
                    <a:cubicBezTo>
                      <a:pt x="9837" y="187333"/>
                      <a:pt x="317486" y="189211"/>
                      <a:pt x="319022" y="179138"/>
                    </a:cubicBezTo>
                    <a:cubicBezTo>
                      <a:pt x="328412" y="119214"/>
                      <a:pt x="258756" y="129969"/>
                      <a:pt x="248512" y="108970"/>
                    </a:cubicBezTo>
                    <a:close/>
                  </a:path>
                </a:pathLst>
              </a:custGeom>
              <a:solidFill>
                <a:srgbClr val="85655F"/>
              </a:solidFill>
              <a:ln w="17059" cap="flat">
                <a:noFill/>
                <a:prstDash val="solid"/>
                <a:miter/>
              </a:ln>
            </p:spPr>
            <p:txBody>
              <a:bodyPr rtlCol="0" anchor="ctr"/>
              <a:lstStyle/>
              <a:p>
                <a:endParaRPr lang="zh-CN" altLang="en-US"/>
              </a:p>
            </p:txBody>
          </p:sp>
          <p:sp>
            <p:nvSpPr>
              <p:cNvPr id="48" name="任意多边形: 形状 47">
                <a:extLst>
                  <a:ext uri="{FF2B5EF4-FFF2-40B4-BE49-F238E27FC236}">
                    <a16:creationId xmlns:a16="http://schemas.microsoft.com/office/drawing/2014/main" id="{94829EF3-1AA9-1982-06F5-80254B3AB98B}"/>
                  </a:ext>
                </a:extLst>
              </p:cNvPr>
              <p:cNvSpPr/>
              <p:nvPr/>
            </p:nvSpPr>
            <p:spPr>
              <a:xfrm>
                <a:off x="5027270" y="2439673"/>
                <a:ext cx="903990" cy="1292912"/>
              </a:xfrm>
              <a:custGeom>
                <a:avLst/>
                <a:gdLst>
                  <a:gd name="connsiteX0" fmla="*/ 734994 w 740524"/>
                  <a:gd name="connsiteY0" fmla="*/ 285091 h 1059118"/>
                  <a:gd name="connsiteX1" fmla="*/ 660558 w 740524"/>
                  <a:gd name="connsiteY1" fmla="*/ 19101 h 1059118"/>
                  <a:gd name="connsiteX2" fmla="*/ 514928 w 740524"/>
                  <a:gd name="connsiteY2" fmla="*/ 4248 h 1059118"/>
                  <a:gd name="connsiteX3" fmla="*/ 312618 w 740524"/>
                  <a:gd name="connsiteY3" fmla="*/ 28661 h 1059118"/>
                  <a:gd name="connsiteX4" fmla="*/ 312618 w 740524"/>
                  <a:gd name="connsiteY4" fmla="*/ 28661 h 1059118"/>
                  <a:gd name="connsiteX5" fmla="*/ 120210 w 740524"/>
                  <a:gd name="connsiteY5" fmla="*/ 150047 h 1059118"/>
                  <a:gd name="connsiteX6" fmla="*/ 70187 w 740524"/>
                  <a:gd name="connsiteY6" fmla="*/ 327602 h 1059118"/>
                  <a:gd name="connsiteX7" fmla="*/ 30579 w 740524"/>
                  <a:gd name="connsiteY7" fmla="*/ 686126 h 1059118"/>
                  <a:gd name="connsiteX8" fmla="*/ -323 w 740524"/>
                  <a:gd name="connsiteY8" fmla="*/ 1052675 h 1059118"/>
                  <a:gd name="connsiteX9" fmla="*/ 221621 w 740524"/>
                  <a:gd name="connsiteY9" fmla="*/ 1055406 h 1059118"/>
                  <a:gd name="connsiteX10" fmla="*/ 237328 w 740524"/>
                  <a:gd name="connsiteY10" fmla="*/ 763124 h 1059118"/>
                  <a:gd name="connsiteX11" fmla="*/ 717921 w 740524"/>
                  <a:gd name="connsiteY11" fmla="*/ 736832 h 1059118"/>
                  <a:gd name="connsiteX12" fmla="*/ 738067 w 740524"/>
                  <a:gd name="connsiteY12" fmla="*/ 531961 h 1059118"/>
                  <a:gd name="connsiteX13" fmla="*/ 734994 w 740524"/>
                  <a:gd name="connsiteY13" fmla="*/ 285091 h 10591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40524" h="1059118">
                    <a:moveTo>
                      <a:pt x="734994" y="285091"/>
                    </a:moveTo>
                    <a:cubicBezTo>
                      <a:pt x="731409" y="198363"/>
                      <a:pt x="745067" y="73562"/>
                      <a:pt x="660558" y="19101"/>
                    </a:cubicBezTo>
                    <a:cubicBezTo>
                      <a:pt x="616510" y="-9411"/>
                      <a:pt x="564439" y="1004"/>
                      <a:pt x="514928" y="4248"/>
                    </a:cubicBezTo>
                    <a:cubicBezTo>
                      <a:pt x="451931" y="8345"/>
                      <a:pt x="375616" y="9028"/>
                      <a:pt x="312618" y="28661"/>
                    </a:cubicBezTo>
                    <a:lnTo>
                      <a:pt x="312618" y="28661"/>
                    </a:lnTo>
                    <a:cubicBezTo>
                      <a:pt x="233401" y="24905"/>
                      <a:pt x="157599" y="79879"/>
                      <a:pt x="120210" y="150047"/>
                    </a:cubicBezTo>
                    <a:cubicBezTo>
                      <a:pt x="91699" y="202801"/>
                      <a:pt x="79577" y="268531"/>
                      <a:pt x="70187" y="327602"/>
                    </a:cubicBezTo>
                    <a:cubicBezTo>
                      <a:pt x="50383" y="450354"/>
                      <a:pt x="39798" y="561838"/>
                      <a:pt x="30579" y="686126"/>
                    </a:cubicBezTo>
                    <a:cubicBezTo>
                      <a:pt x="21189" y="813658"/>
                      <a:pt x="10945" y="934191"/>
                      <a:pt x="-323" y="1052675"/>
                    </a:cubicBezTo>
                    <a:cubicBezTo>
                      <a:pt x="2409" y="1052675"/>
                      <a:pt x="221621" y="1064455"/>
                      <a:pt x="221621" y="1055406"/>
                    </a:cubicBezTo>
                    <a:cubicBezTo>
                      <a:pt x="222645" y="956386"/>
                      <a:pt x="228109" y="859243"/>
                      <a:pt x="237328" y="763124"/>
                    </a:cubicBezTo>
                    <a:cubicBezTo>
                      <a:pt x="397998" y="772992"/>
                      <a:pt x="559283" y="764182"/>
                      <a:pt x="717921" y="736832"/>
                    </a:cubicBezTo>
                    <a:cubicBezTo>
                      <a:pt x="727653" y="735125"/>
                      <a:pt x="737043" y="551595"/>
                      <a:pt x="738067" y="531961"/>
                    </a:cubicBezTo>
                    <a:cubicBezTo>
                      <a:pt x="743018" y="452573"/>
                      <a:pt x="738238" y="364821"/>
                      <a:pt x="734994" y="285091"/>
                    </a:cubicBezTo>
                    <a:close/>
                  </a:path>
                </a:pathLst>
              </a:custGeom>
              <a:solidFill>
                <a:srgbClr val="F4D26C"/>
              </a:solidFill>
              <a:ln w="17059" cap="flat">
                <a:noFill/>
                <a:prstDash val="solid"/>
                <a:miter/>
              </a:ln>
            </p:spPr>
            <p:txBody>
              <a:bodyPr rtlCol="0" anchor="ctr"/>
              <a:lstStyle/>
              <a:p>
                <a:endParaRPr lang="zh-CN" altLang="en-US"/>
              </a:p>
            </p:txBody>
          </p:sp>
          <p:sp>
            <p:nvSpPr>
              <p:cNvPr id="49" name="任意多边形: 形状 48">
                <a:extLst>
                  <a:ext uri="{FF2B5EF4-FFF2-40B4-BE49-F238E27FC236}">
                    <a16:creationId xmlns:a16="http://schemas.microsoft.com/office/drawing/2014/main" id="{61073B51-5679-AF70-3194-FE2D794AFD6E}"/>
                  </a:ext>
                </a:extLst>
              </p:cNvPr>
              <p:cNvSpPr/>
              <p:nvPr/>
            </p:nvSpPr>
            <p:spPr>
              <a:xfrm>
                <a:off x="5287992" y="2681164"/>
                <a:ext cx="148682" cy="1058294"/>
              </a:xfrm>
              <a:custGeom>
                <a:avLst/>
                <a:gdLst>
                  <a:gd name="connsiteX0" fmla="*/ 116798 w 121796"/>
                  <a:gd name="connsiteY0" fmla="*/ -143 h 866926"/>
                  <a:gd name="connsiteX1" fmla="*/ 109116 w 121796"/>
                  <a:gd name="connsiteY1" fmla="*/ 4637 h 866926"/>
                  <a:gd name="connsiteX2" fmla="*/ -320 w 121796"/>
                  <a:gd name="connsiteY2" fmla="*/ 859974 h 866926"/>
                  <a:gd name="connsiteX3" fmla="*/ 5826 w 121796"/>
                  <a:gd name="connsiteY3" fmla="*/ 866632 h 866926"/>
                  <a:gd name="connsiteX4" fmla="*/ 5826 w 121796"/>
                  <a:gd name="connsiteY4" fmla="*/ 866632 h 866926"/>
                  <a:gd name="connsiteX5" fmla="*/ 12314 w 121796"/>
                  <a:gd name="connsiteY5" fmla="*/ 860486 h 866926"/>
                  <a:gd name="connsiteX6" fmla="*/ 121408 w 121796"/>
                  <a:gd name="connsiteY6" fmla="*/ 6857 h 866926"/>
                  <a:gd name="connsiteX7" fmla="*/ 116798 w 121796"/>
                  <a:gd name="connsiteY7" fmla="*/ -143 h 8669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796" h="866926">
                    <a:moveTo>
                      <a:pt x="116798" y="-143"/>
                    </a:moveTo>
                    <a:cubicBezTo>
                      <a:pt x="113366" y="-894"/>
                      <a:pt x="109952" y="1222"/>
                      <a:pt x="109116" y="4637"/>
                    </a:cubicBezTo>
                    <a:cubicBezTo>
                      <a:pt x="45076" y="285550"/>
                      <a:pt x="8438" y="571993"/>
                      <a:pt x="-320" y="859974"/>
                    </a:cubicBezTo>
                    <a:cubicBezTo>
                      <a:pt x="-422" y="863491"/>
                      <a:pt x="2309" y="866444"/>
                      <a:pt x="5826" y="866632"/>
                    </a:cubicBezTo>
                    <a:lnTo>
                      <a:pt x="5826" y="866632"/>
                    </a:lnTo>
                    <a:cubicBezTo>
                      <a:pt x="9275" y="866632"/>
                      <a:pt x="12126" y="863935"/>
                      <a:pt x="12314" y="860486"/>
                    </a:cubicBezTo>
                    <a:cubicBezTo>
                      <a:pt x="20902" y="573086"/>
                      <a:pt x="57437" y="287188"/>
                      <a:pt x="121408" y="6857"/>
                    </a:cubicBezTo>
                    <a:cubicBezTo>
                      <a:pt x="121869" y="3698"/>
                      <a:pt x="119888" y="694"/>
                      <a:pt x="116798" y="-143"/>
                    </a:cubicBezTo>
                    <a:close/>
                  </a:path>
                </a:pathLst>
              </a:custGeom>
              <a:solidFill>
                <a:srgbClr val="3F4242"/>
              </a:solidFill>
              <a:ln w="17059" cap="flat">
                <a:noFill/>
                <a:prstDash val="solid"/>
                <a:miter/>
              </a:ln>
            </p:spPr>
            <p:txBody>
              <a:bodyPr rtlCol="0" anchor="ctr"/>
              <a:lstStyle/>
              <a:p>
                <a:endParaRPr lang="zh-CN" altLang="en-US"/>
              </a:p>
            </p:txBody>
          </p:sp>
          <p:sp>
            <p:nvSpPr>
              <p:cNvPr id="50" name="任意多边形: 形状 49">
                <a:extLst>
                  <a:ext uri="{FF2B5EF4-FFF2-40B4-BE49-F238E27FC236}">
                    <a16:creationId xmlns:a16="http://schemas.microsoft.com/office/drawing/2014/main" id="{CD36DB23-59C7-8DFC-8701-11CFF9863B45}"/>
                  </a:ext>
                </a:extLst>
              </p:cNvPr>
              <p:cNvSpPr/>
              <p:nvPr/>
            </p:nvSpPr>
            <p:spPr>
              <a:xfrm>
                <a:off x="3182761" y="3126380"/>
                <a:ext cx="978300" cy="2431060"/>
              </a:xfrm>
              <a:custGeom>
                <a:avLst/>
                <a:gdLst>
                  <a:gd name="connsiteX0" fmla="*/ 705166 w 801397"/>
                  <a:gd name="connsiteY0" fmla="*/ 1916386 h 1991458"/>
                  <a:gd name="connsiteX1" fmla="*/ 544854 w 801397"/>
                  <a:gd name="connsiteY1" fmla="*/ 1847243 h 1991458"/>
                  <a:gd name="connsiteX2" fmla="*/ 543659 w 801397"/>
                  <a:gd name="connsiteY2" fmla="*/ 1046709 h 1991458"/>
                  <a:gd name="connsiteX3" fmla="*/ 785919 w 801397"/>
                  <a:gd name="connsiteY3" fmla="*/ 991223 h 1991458"/>
                  <a:gd name="connsiteX4" fmla="*/ 459491 w 801397"/>
                  <a:gd name="connsiteY4" fmla="*/ 94059 h 1991458"/>
                  <a:gd name="connsiteX5" fmla="*/ 94821 w 801397"/>
                  <a:gd name="connsiteY5" fmla="*/ 65889 h 1991458"/>
                  <a:gd name="connsiteX6" fmla="*/ 9458 w 801397"/>
                  <a:gd name="connsiteY6" fmla="*/ 573286 h 1991458"/>
                  <a:gd name="connsiteX7" fmla="*/ 386762 w 801397"/>
                  <a:gd name="connsiteY7" fmla="*/ 1036465 h 1991458"/>
                  <a:gd name="connsiteX8" fmla="*/ 475369 w 801397"/>
                  <a:gd name="connsiteY8" fmla="*/ 1045514 h 1991458"/>
                  <a:gd name="connsiteX9" fmla="*/ 475369 w 801397"/>
                  <a:gd name="connsiteY9" fmla="*/ 1847925 h 1991458"/>
                  <a:gd name="connsiteX10" fmla="*/ 328374 w 801397"/>
                  <a:gd name="connsiteY10" fmla="*/ 1919630 h 1991458"/>
                  <a:gd name="connsiteX11" fmla="*/ 294228 w 801397"/>
                  <a:gd name="connsiteY11" fmla="*/ 1968629 h 1991458"/>
                  <a:gd name="connsiteX12" fmla="*/ 294228 w 801397"/>
                  <a:gd name="connsiteY12" fmla="*/ 1991164 h 1991458"/>
                  <a:gd name="connsiteX13" fmla="*/ 744945 w 801397"/>
                  <a:gd name="connsiteY13" fmla="*/ 1991164 h 1991458"/>
                  <a:gd name="connsiteX14" fmla="*/ 744945 w 801397"/>
                  <a:gd name="connsiteY14" fmla="*/ 1972385 h 1991458"/>
                  <a:gd name="connsiteX15" fmla="*/ 705166 w 801397"/>
                  <a:gd name="connsiteY15" fmla="*/ 1916386 h 19914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801397" h="1991458">
                    <a:moveTo>
                      <a:pt x="705166" y="1916386"/>
                    </a:moveTo>
                    <a:cubicBezTo>
                      <a:pt x="705166" y="1916386"/>
                      <a:pt x="553732" y="1848096"/>
                      <a:pt x="544854" y="1847243"/>
                    </a:cubicBezTo>
                    <a:cubicBezTo>
                      <a:pt x="544854" y="1720564"/>
                      <a:pt x="544854" y="1231776"/>
                      <a:pt x="543659" y="1046709"/>
                    </a:cubicBezTo>
                    <a:cubicBezTo>
                      <a:pt x="630217" y="1044660"/>
                      <a:pt x="719336" y="1029636"/>
                      <a:pt x="785919" y="991223"/>
                    </a:cubicBezTo>
                    <a:cubicBezTo>
                      <a:pt x="880501" y="936761"/>
                      <a:pt x="503197" y="156715"/>
                      <a:pt x="459491" y="94059"/>
                    </a:cubicBezTo>
                    <a:cubicBezTo>
                      <a:pt x="402981" y="13305"/>
                      <a:pt x="196232" y="-56351"/>
                      <a:pt x="94821" y="65889"/>
                    </a:cubicBezTo>
                    <a:cubicBezTo>
                      <a:pt x="13043" y="164227"/>
                      <a:pt x="-18029" y="334611"/>
                      <a:pt x="9458" y="573286"/>
                    </a:cubicBezTo>
                    <a:cubicBezTo>
                      <a:pt x="35920" y="796766"/>
                      <a:pt x="137673" y="998223"/>
                      <a:pt x="386762" y="1036465"/>
                    </a:cubicBezTo>
                    <a:cubicBezTo>
                      <a:pt x="416127" y="1041023"/>
                      <a:pt x="445697" y="1044045"/>
                      <a:pt x="475369" y="1045514"/>
                    </a:cubicBezTo>
                    <a:cubicBezTo>
                      <a:pt x="475369" y="1238775"/>
                      <a:pt x="475369" y="1767343"/>
                      <a:pt x="475369" y="1847925"/>
                    </a:cubicBezTo>
                    <a:cubicBezTo>
                      <a:pt x="465637" y="1849803"/>
                      <a:pt x="328374" y="1919630"/>
                      <a:pt x="328374" y="1919630"/>
                    </a:cubicBezTo>
                    <a:cubicBezTo>
                      <a:pt x="307852" y="1927211"/>
                      <a:pt x="294228" y="1946758"/>
                      <a:pt x="294228" y="1968629"/>
                    </a:cubicBezTo>
                    <a:lnTo>
                      <a:pt x="294228" y="1991164"/>
                    </a:lnTo>
                    <a:lnTo>
                      <a:pt x="744945" y="1991164"/>
                    </a:lnTo>
                    <a:lnTo>
                      <a:pt x="744945" y="1972385"/>
                    </a:lnTo>
                    <a:cubicBezTo>
                      <a:pt x="745116" y="1947100"/>
                      <a:pt x="729102" y="1924547"/>
                      <a:pt x="705166" y="1916386"/>
                    </a:cubicBezTo>
                    <a:close/>
                  </a:path>
                </a:pathLst>
              </a:custGeom>
              <a:solidFill>
                <a:srgbClr val="748EC7"/>
              </a:solidFill>
              <a:ln w="17059" cap="flat">
                <a:noFill/>
                <a:prstDash val="solid"/>
                <a:miter/>
              </a:ln>
            </p:spPr>
            <p:txBody>
              <a:bodyPr rtlCol="0" anchor="ctr"/>
              <a:lstStyle/>
              <a:p>
                <a:endParaRPr lang="zh-CN" altLang="en-US"/>
              </a:p>
            </p:txBody>
          </p:sp>
          <p:sp>
            <p:nvSpPr>
              <p:cNvPr id="51" name="任意多边形: 形状 50">
                <a:extLst>
                  <a:ext uri="{FF2B5EF4-FFF2-40B4-BE49-F238E27FC236}">
                    <a16:creationId xmlns:a16="http://schemas.microsoft.com/office/drawing/2014/main" id="{86283042-A85C-5A7B-9E36-7CFE67C292DD}"/>
                  </a:ext>
                </a:extLst>
              </p:cNvPr>
              <p:cNvSpPr/>
              <p:nvPr/>
            </p:nvSpPr>
            <p:spPr>
              <a:xfrm>
                <a:off x="4526455" y="5035368"/>
                <a:ext cx="543331" cy="539455"/>
              </a:xfrm>
              <a:custGeom>
                <a:avLst/>
                <a:gdLst>
                  <a:gd name="connsiteX0" fmla="*/ 413517 w 445082"/>
                  <a:gd name="connsiteY0" fmla="*/ 342864 h 441907"/>
                  <a:gd name="connsiteX1" fmla="*/ 357519 w 445082"/>
                  <a:gd name="connsiteY1" fmla="*/ 324255 h 441907"/>
                  <a:gd name="connsiteX2" fmla="*/ 228792 w 445082"/>
                  <a:gd name="connsiteY2" fmla="*/ 260063 h 441907"/>
                  <a:gd name="connsiteX3" fmla="*/ 144965 w 445082"/>
                  <a:gd name="connsiteY3" fmla="*/ -294 h 441907"/>
                  <a:gd name="connsiteX4" fmla="*/ -323 w 445082"/>
                  <a:gd name="connsiteY4" fmla="*/ 62533 h 441907"/>
                  <a:gd name="connsiteX5" fmla="*/ 7360 w 445082"/>
                  <a:gd name="connsiteY5" fmla="*/ 264160 h 441907"/>
                  <a:gd name="connsiteX6" fmla="*/ 35359 w 445082"/>
                  <a:gd name="connsiteY6" fmla="*/ 426349 h 441907"/>
                  <a:gd name="connsiteX7" fmla="*/ 312618 w 445082"/>
                  <a:gd name="connsiteY7" fmla="*/ 439325 h 441907"/>
                  <a:gd name="connsiteX8" fmla="*/ 444760 w 445082"/>
                  <a:gd name="connsiteY8" fmla="*/ 391351 h 441907"/>
                  <a:gd name="connsiteX9" fmla="*/ 413517 w 445082"/>
                  <a:gd name="connsiteY9" fmla="*/ 342864 h 4419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5082" h="441907">
                    <a:moveTo>
                      <a:pt x="413517" y="342864"/>
                    </a:moveTo>
                    <a:cubicBezTo>
                      <a:pt x="395881" y="333901"/>
                      <a:pt x="377016" y="327635"/>
                      <a:pt x="357519" y="324255"/>
                    </a:cubicBezTo>
                    <a:cubicBezTo>
                      <a:pt x="309596" y="314916"/>
                      <a:pt x="265088" y="292722"/>
                      <a:pt x="228792" y="260063"/>
                    </a:cubicBezTo>
                    <a:cubicBezTo>
                      <a:pt x="183891" y="215332"/>
                      <a:pt x="144965" y="-294"/>
                      <a:pt x="144965" y="-294"/>
                    </a:cubicBezTo>
                    <a:lnTo>
                      <a:pt x="-323" y="62533"/>
                    </a:lnTo>
                    <a:cubicBezTo>
                      <a:pt x="2921" y="53996"/>
                      <a:pt x="14189" y="170944"/>
                      <a:pt x="7360" y="264160"/>
                    </a:cubicBezTo>
                    <a:cubicBezTo>
                      <a:pt x="2921" y="323573"/>
                      <a:pt x="5994" y="423276"/>
                      <a:pt x="35359" y="426349"/>
                    </a:cubicBezTo>
                    <a:cubicBezTo>
                      <a:pt x="96820" y="432666"/>
                      <a:pt x="245523" y="436763"/>
                      <a:pt x="312618" y="439325"/>
                    </a:cubicBezTo>
                    <a:cubicBezTo>
                      <a:pt x="358544" y="441032"/>
                      <a:pt x="444077" y="454178"/>
                      <a:pt x="444760" y="391351"/>
                    </a:cubicBezTo>
                    <a:cubicBezTo>
                      <a:pt x="443616" y="370812"/>
                      <a:pt x="431751" y="352391"/>
                      <a:pt x="413517" y="342864"/>
                    </a:cubicBezTo>
                    <a:close/>
                  </a:path>
                </a:pathLst>
              </a:custGeom>
              <a:solidFill>
                <a:srgbClr val="748EC7"/>
              </a:solidFill>
              <a:ln w="17059" cap="flat">
                <a:noFill/>
                <a:prstDash val="solid"/>
                <a:miter/>
              </a:ln>
            </p:spPr>
            <p:txBody>
              <a:bodyPr rtlCol="0" anchor="ctr"/>
              <a:lstStyle/>
              <a:p>
                <a:endParaRPr lang="zh-CN" altLang="en-US"/>
              </a:p>
            </p:txBody>
          </p:sp>
          <p:sp>
            <p:nvSpPr>
              <p:cNvPr id="52" name="任意多边形: 形状 51">
                <a:extLst>
                  <a:ext uri="{FF2B5EF4-FFF2-40B4-BE49-F238E27FC236}">
                    <a16:creationId xmlns:a16="http://schemas.microsoft.com/office/drawing/2014/main" id="{E8983B9D-AC06-6014-DA09-8F607DB80819}"/>
                  </a:ext>
                </a:extLst>
              </p:cNvPr>
              <p:cNvSpPr/>
              <p:nvPr/>
            </p:nvSpPr>
            <p:spPr>
              <a:xfrm>
                <a:off x="3970703" y="5077676"/>
                <a:ext cx="459794" cy="480182"/>
              </a:xfrm>
              <a:custGeom>
                <a:avLst/>
                <a:gdLst>
                  <a:gd name="connsiteX0" fmla="*/ 279087 w 376651"/>
                  <a:gd name="connsiteY0" fmla="*/ 224381 h 393352"/>
                  <a:gd name="connsiteX1" fmla="*/ 285063 w 376651"/>
                  <a:gd name="connsiteY1" fmla="*/ 249819 h 393352"/>
                  <a:gd name="connsiteX2" fmla="*/ 327232 w 376651"/>
                  <a:gd name="connsiteY2" fmla="*/ 283964 h 393352"/>
                  <a:gd name="connsiteX3" fmla="*/ 375718 w 376651"/>
                  <a:gd name="connsiteY3" fmla="*/ 393058 h 393352"/>
                  <a:gd name="connsiteX4" fmla="*/ 121 w 376651"/>
                  <a:gd name="connsiteY4" fmla="*/ 393058 h 393352"/>
                  <a:gd name="connsiteX5" fmla="*/ 27437 w 376651"/>
                  <a:gd name="connsiteY5" fmla="*/ 298817 h 393352"/>
                  <a:gd name="connsiteX6" fmla="*/ 70631 w 376651"/>
                  <a:gd name="connsiteY6" fmla="*/ 238722 h 393352"/>
                  <a:gd name="connsiteX7" fmla="*/ 70631 w 376651"/>
                  <a:gd name="connsiteY7" fmla="*/ -294 h 393352"/>
                  <a:gd name="connsiteX8" fmla="*/ 280965 w 376651"/>
                  <a:gd name="connsiteY8" fmla="*/ 5339 h 393352"/>
                  <a:gd name="connsiteX9" fmla="*/ 279087 w 376651"/>
                  <a:gd name="connsiteY9" fmla="*/ 224381 h 393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76651" h="393352">
                    <a:moveTo>
                      <a:pt x="279087" y="224381"/>
                    </a:moveTo>
                    <a:cubicBezTo>
                      <a:pt x="278967" y="233224"/>
                      <a:pt x="281016" y="241948"/>
                      <a:pt x="285063" y="249819"/>
                    </a:cubicBezTo>
                    <a:cubicBezTo>
                      <a:pt x="295852" y="264740"/>
                      <a:pt x="310398" y="276520"/>
                      <a:pt x="327232" y="283964"/>
                    </a:cubicBezTo>
                    <a:cubicBezTo>
                      <a:pt x="385449" y="315207"/>
                      <a:pt x="375718" y="393058"/>
                      <a:pt x="375718" y="393058"/>
                    </a:cubicBezTo>
                    <a:lnTo>
                      <a:pt x="121" y="393058"/>
                    </a:lnTo>
                    <a:cubicBezTo>
                      <a:pt x="121" y="393058"/>
                      <a:pt x="-6025" y="335523"/>
                      <a:pt x="27437" y="298817"/>
                    </a:cubicBezTo>
                    <a:cubicBezTo>
                      <a:pt x="45875" y="278501"/>
                      <a:pt x="69606" y="271160"/>
                      <a:pt x="70631" y="238722"/>
                    </a:cubicBezTo>
                    <a:cubicBezTo>
                      <a:pt x="73021" y="163773"/>
                      <a:pt x="70631" y="-294"/>
                      <a:pt x="70631" y="-294"/>
                    </a:cubicBezTo>
                    <a:lnTo>
                      <a:pt x="280965" y="5339"/>
                    </a:lnTo>
                    <a:cubicBezTo>
                      <a:pt x="275502" y="4315"/>
                      <a:pt x="278916" y="221990"/>
                      <a:pt x="279087" y="224381"/>
                    </a:cubicBezTo>
                    <a:close/>
                  </a:path>
                </a:pathLst>
              </a:custGeom>
              <a:solidFill>
                <a:srgbClr val="748EC7"/>
              </a:solidFill>
              <a:ln w="17059" cap="flat">
                <a:noFill/>
                <a:prstDash val="solid"/>
                <a:miter/>
              </a:ln>
            </p:spPr>
            <p:txBody>
              <a:bodyPr rtlCol="0" anchor="ctr"/>
              <a:lstStyle/>
              <a:p>
                <a:endParaRPr lang="zh-CN" altLang="en-US"/>
              </a:p>
            </p:txBody>
          </p:sp>
          <p:sp>
            <p:nvSpPr>
              <p:cNvPr id="53" name="任意多边形: 形状 52">
                <a:extLst>
                  <a:ext uri="{FF2B5EF4-FFF2-40B4-BE49-F238E27FC236}">
                    <a16:creationId xmlns:a16="http://schemas.microsoft.com/office/drawing/2014/main" id="{B9801DEE-1742-2672-9A64-DBBC07B9C46B}"/>
                  </a:ext>
                </a:extLst>
              </p:cNvPr>
              <p:cNvSpPr/>
              <p:nvPr/>
            </p:nvSpPr>
            <p:spPr>
              <a:xfrm>
                <a:off x="4514363" y="5475368"/>
                <a:ext cx="562333" cy="46851"/>
              </a:xfrm>
              <a:custGeom>
                <a:avLst/>
                <a:gdLst>
                  <a:gd name="connsiteX0" fmla="*/ 360767 w 460648"/>
                  <a:gd name="connsiteY0" fmla="*/ 38085 h 38379"/>
                  <a:gd name="connsiteX1" fmla="*/ 337035 w 460648"/>
                  <a:gd name="connsiteY1" fmla="*/ 38085 h 38379"/>
                  <a:gd name="connsiteX2" fmla="*/ 322182 w 460648"/>
                  <a:gd name="connsiteY2" fmla="*/ 38085 h 38379"/>
                  <a:gd name="connsiteX3" fmla="*/ 131140 w 460648"/>
                  <a:gd name="connsiteY3" fmla="*/ 32280 h 38379"/>
                  <a:gd name="connsiteX4" fmla="*/ 5827 w 460648"/>
                  <a:gd name="connsiteY4" fmla="*/ 27158 h 38379"/>
                  <a:gd name="connsiteX5" fmla="*/ -319 w 460648"/>
                  <a:gd name="connsiteY5" fmla="*/ 20687 h 38379"/>
                  <a:gd name="connsiteX6" fmla="*/ -319 w 460648"/>
                  <a:gd name="connsiteY6" fmla="*/ 20500 h 38379"/>
                  <a:gd name="connsiteX7" fmla="*/ 5435 w 460648"/>
                  <a:gd name="connsiteY7" fmla="*/ 14320 h 38379"/>
                  <a:gd name="connsiteX8" fmla="*/ 6339 w 460648"/>
                  <a:gd name="connsiteY8" fmla="*/ 14354 h 38379"/>
                  <a:gd name="connsiteX9" fmla="*/ 131652 w 460648"/>
                  <a:gd name="connsiteY9" fmla="*/ 19476 h 38379"/>
                  <a:gd name="connsiteX10" fmla="*/ 322353 w 460648"/>
                  <a:gd name="connsiteY10" fmla="*/ 25280 h 38379"/>
                  <a:gd name="connsiteX11" fmla="*/ 337377 w 460648"/>
                  <a:gd name="connsiteY11" fmla="*/ 25280 h 38379"/>
                  <a:gd name="connsiteX12" fmla="*/ 449373 w 460648"/>
                  <a:gd name="connsiteY12" fmla="*/ 1550 h 38379"/>
                  <a:gd name="connsiteX13" fmla="*/ 458422 w 460648"/>
                  <a:gd name="connsiteY13" fmla="*/ 1550 h 38379"/>
                  <a:gd name="connsiteX14" fmla="*/ 458541 w 460648"/>
                  <a:gd name="connsiteY14" fmla="*/ 10478 h 38379"/>
                  <a:gd name="connsiteX15" fmla="*/ 458422 w 460648"/>
                  <a:gd name="connsiteY15" fmla="*/ 10598 h 38379"/>
                  <a:gd name="connsiteX16" fmla="*/ 360767 w 460648"/>
                  <a:gd name="connsiteY16" fmla="*/ 38085 h 38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60648" h="38379">
                    <a:moveTo>
                      <a:pt x="360767" y="38085"/>
                    </a:moveTo>
                    <a:cubicBezTo>
                      <a:pt x="352572" y="38085"/>
                      <a:pt x="344718" y="38085"/>
                      <a:pt x="337035" y="38085"/>
                    </a:cubicBezTo>
                    <a:lnTo>
                      <a:pt x="322182" y="38085"/>
                    </a:lnTo>
                    <a:cubicBezTo>
                      <a:pt x="233746" y="37060"/>
                      <a:pt x="188504" y="34841"/>
                      <a:pt x="131140" y="32280"/>
                    </a:cubicBezTo>
                    <a:cubicBezTo>
                      <a:pt x="96995" y="30744"/>
                      <a:pt x="59265" y="28865"/>
                      <a:pt x="5827" y="27158"/>
                    </a:cubicBezTo>
                    <a:cubicBezTo>
                      <a:pt x="2345" y="27073"/>
                      <a:pt x="-421" y="24170"/>
                      <a:pt x="-319" y="20687"/>
                    </a:cubicBezTo>
                    <a:cubicBezTo>
                      <a:pt x="-319" y="20619"/>
                      <a:pt x="-319" y="20568"/>
                      <a:pt x="-319" y="20500"/>
                    </a:cubicBezTo>
                    <a:cubicBezTo>
                      <a:pt x="-438" y="17205"/>
                      <a:pt x="2140" y="14439"/>
                      <a:pt x="5435" y="14320"/>
                    </a:cubicBezTo>
                    <a:cubicBezTo>
                      <a:pt x="5742" y="14302"/>
                      <a:pt x="6049" y="14320"/>
                      <a:pt x="6339" y="14354"/>
                    </a:cubicBezTo>
                    <a:cubicBezTo>
                      <a:pt x="59777" y="16061"/>
                      <a:pt x="97849" y="17939"/>
                      <a:pt x="131652" y="19476"/>
                    </a:cubicBezTo>
                    <a:cubicBezTo>
                      <a:pt x="189016" y="22036"/>
                      <a:pt x="234088" y="24256"/>
                      <a:pt x="322353" y="25280"/>
                    </a:cubicBezTo>
                    <a:lnTo>
                      <a:pt x="337377" y="25280"/>
                    </a:lnTo>
                    <a:cubicBezTo>
                      <a:pt x="378522" y="26304"/>
                      <a:pt x="424960" y="27329"/>
                      <a:pt x="449373" y="1550"/>
                    </a:cubicBezTo>
                    <a:cubicBezTo>
                      <a:pt x="451900" y="-909"/>
                      <a:pt x="455895" y="-909"/>
                      <a:pt x="458422" y="1550"/>
                    </a:cubicBezTo>
                    <a:cubicBezTo>
                      <a:pt x="460914" y="3990"/>
                      <a:pt x="460965" y="7986"/>
                      <a:pt x="458541" y="10478"/>
                    </a:cubicBezTo>
                    <a:cubicBezTo>
                      <a:pt x="458507" y="10530"/>
                      <a:pt x="458456" y="10564"/>
                      <a:pt x="458422" y="10598"/>
                    </a:cubicBezTo>
                    <a:cubicBezTo>
                      <a:pt x="436228" y="34329"/>
                      <a:pt x="397473" y="38085"/>
                      <a:pt x="360767" y="38085"/>
                    </a:cubicBezTo>
                    <a:close/>
                  </a:path>
                </a:pathLst>
              </a:custGeom>
              <a:solidFill>
                <a:srgbClr val="3F4242"/>
              </a:solidFill>
              <a:ln w="17059" cap="flat">
                <a:noFill/>
                <a:prstDash val="solid"/>
                <a:miter/>
              </a:ln>
            </p:spPr>
            <p:txBody>
              <a:bodyPr rtlCol="0" anchor="ctr"/>
              <a:lstStyle/>
              <a:p>
                <a:endParaRPr lang="zh-CN" altLang="en-US"/>
              </a:p>
            </p:txBody>
          </p:sp>
          <p:sp>
            <p:nvSpPr>
              <p:cNvPr id="54" name="任意多边形: 形状 53">
                <a:extLst>
                  <a:ext uri="{FF2B5EF4-FFF2-40B4-BE49-F238E27FC236}">
                    <a16:creationId xmlns:a16="http://schemas.microsoft.com/office/drawing/2014/main" id="{8159B30C-7220-108E-71D3-4598060A2364}"/>
                  </a:ext>
                </a:extLst>
              </p:cNvPr>
              <p:cNvSpPr/>
              <p:nvPr/>
            </p:nvSpPr>
            <p:spPr>
              <a:xfrm>
                <a:off x="3359854" y="3856004"/>
                <a:ext cx="1490891" cy="1435305"/>
              </a:xfrm>
              <a:custGeom>
                <a:avLst/>
                <a:gdLst>
                  <a:gd name="connsiteX0" fmla="*/ 1204074 w 1221297"/>
                  <a:gd name="connsiteY0" fmla="*/ 279150 h 1175763"/>
                  <a:gd name="connsiteX1" fmla="*/ 1127418 w 1221297"/>
                  <a:gd name="connsiteY1" fmla="*/ 75985 h 1175763"/>
                  <a:gd name="connsiteX2" fmla="*/ 972569 w 1221297"/>
                  <a:gd name="connsiteY2" fmla="*/ 30914 h 1175763"/>
                  <a:gd name="connsiteX3" fmla="*/ 2847 w 1221297"/>
                  <a:gd name="connsiteY3" fmla="*/ 4452 h 1175763"/>
                  <a:gd name="connsiteX4" fmla="*/ 65332 w 1221297"/>
                  <a:gd name="connsiteY4" fmla="*/ 240394 h 1175763"/>
                  <a:gd name="connsiteX5" fmla="*/ 231789 w 1221297"/>
                  <a:gd name="connsiteY5" fmla="*/ 328318 h 1175763"/>
                  <a:gd name="connsiteX6" fmla="*/ 362907 w 1221297"/>
                  <a:gd name="connsiteY6" fmla="*/ 337879 h 1175763"/>
                  <a:gd name="connsiteX7" fmla="*/ 472684 w 1221297"/>
                  <a:gd name="connsiteY7" fmla="*/ 353757 h 1175763"/>
                  <a:gd name="connsiteX8" fmla="*/ 509561 w 1221297"/>
                  <a:gd name="connsiteY8" fmla="*/ 447314 h 1175763"/>
                  <a:gd name="connsiteX9" fmla="*/ 517926 w 1221297"/>
                  <a:gd name="connsiteY9" fmla="*/ 1167607 h 1175763"/>
                  <a:gd name="connsiteX10" fmla="*/ 845549 w 1221297"/>
                  <a:gd name="connsiteY10" fmla="*/ 1171534 h 1175763"/>
                  <a:gd name="connsiteX11" fmla="*/ 855110 w 1221297"/>
                  <a:gd name="connsiteY11" fmla="*/ 340952 h 1175763"/>
                  <a:gd name="connsiteX12" fmla="*/ 906328 w 1221297"/>
                  <a:gd name="connsiteY12" fmla="*/ 366390 h 1175763"/>
                  <a:gd name="connsiteX13" fmla="*/ 912815 w 1221297"/>
                  <a:gd name="connsiteY13" fmla="*/ 408560 h 1175763"/>
                  <a:gd name="connsiteX14" fmla="*/ 906498 w 1221297"/>
                  <a:gd name="connsiteY14" fmla="*/ 1169997 h 1175763"/>
                  <a:gd name="connsiteX15" fmla="*/ 1220975 w 1221297"/>
                  <a:gd name="connsiteY15" fmla="*/ 1168290 h 1175763"/>
                  <a:gd name="connsiteX16" fmla="*/ 1204074 w 1221297"/>
                  <a:gd name="connsiteY16" fmla="*/ 279150 h 11757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221297" h="1175763">
                    <a:moveTo>
                      <a:pt x="1204074" y="279150"/>
                    </a:moveTo>
                    <a:cubicBezTo>
                      <a:pt x="1199805" y="208128"/>
                      <a:pt x="1185977" y="123618"/>
                      <a:pt x="1127418" y="75985"/>
                    </a:cubicBezTo>
                    <a:cubicBezTo>
                      <a:pt x="1084907" y="41840"/>
                      <a:pt x="1027031" y="34499"/>
                      <a:pt x="972569" y="30914"/>
                    </a:cubicBezTo>
                    <a:cubicBezTo>
                      <a:pt x="960277" y="30914"/>
                      <a:pt x="5578" y="-14840"/>
                      <a:pt x="2847" y="4452"/>
                    </a:cubicBezTo>
                    <a:cubicBezTo>
                      <a:pt x="-9190" y="88312"/>
                      <a:pt x="13363" y="173487"/>
                      <a:pt x="65332" y="240394"/>
                    </a:cubicBezTo>
                    <a:cubicBezTo>
                      <a:pt x="107160" y="293490"/>
                      <a:pt x="181426" y="320295"/>
                      <a:pt x="231789" y="328318"/>
                    </a:cubicBezTo>
                    <a:cubicBezTo>
                      <a:pt x="275000" y="336377"/>
                      <a:pt x="318980" y="339586"/>
                      <a:pt x="362907" y="337879"/>
                    </a:cubicBezTo>
                    <a:cubicBezTo>
                      <a:pt x="398589" y="335148"/>
                      <a:pt x="441441" y="332586"/>
                      <a:pt x="472684" y="353757"/>
                    </a:cubicBezTo>
                    <a:cubicBezTo>
                      <a:pt x="503927" y="374927"/>
                      <a:pt x="510243" y="412316"/>
                      <a:pt x="509561" y="447314"/>
                    </a:cubicBezTo>
                    <a:cubicBezTo>
                      <a:pt x="508195" y="504166"/>
                      <a:pt x="515536" y="1167436"/>
                      <a:pt x="517926" y="1167607"/>
                    </a:cubicBezTo>
                    <a:cubicBezTo>
                      <a:pt x="626900" y="1176553"/>
                      <a:pt x="736387" y="1177868"/>
                      <a:pt x="845549" y="1171534"/>
                    </a:cubicBezTo>
                    <a:cubicBezTo>
                      <a:pt x="860402" y="894787"/>
                      <a:pt x="855110" y="617870"/>
                      <a:pt x="855110" y="340952"/>
                    </a:cubicBezTo>
                    <a:cubicBezTo>
                      <a:pt x="879182" y="343854"/>
                      <a:pt x="899670" y="350684"/>
                      <a:pt x="906328" y="366390"/>
                    </a:cubicBezTo>
                    <a:cubicBezTo>
                      <a:pt x="911432" y="379843"/>
                      <a:pt x="913635" y="394201"/>
                      <a:pt x="912815" y="408560"/>
                    </a:cubicBezTo>
                    <a:cubicBezTo>
                      <a:pt x="912815" y="451412"/>
                      <a:pt x="927497" y="1169997"/>
                      <a:pt x="906498" y="1169997"/>
                    </a:cubicBezTo>
                    <a:cubicBezTo>
                      <a:pt x="955326" y="1175119"/>
                      <a:pt x="1162587" y="1177679"/>
                      <a:pt x="1220975" y="1168290"/>
                    </a:cubicBezTo>
                    <a:cubicBezTo>
                      <a:pt x="1218756" y="872422"/>
                      <a:pt x="1221146" y="575188"/>
                      <a:pt x="1204074" y="279150"/>
                    </a:cubicBezTo>
                    <a:close/>
                  </a:path>
                </a:pathLst>
              </a:custGeom>
              <a:solidFill>
                <a:srgbClr val="96C9B2"/>
              </a:solidFill>
              <a:ln w="17059" cap="flat">
                <a:noFill/>
                <a:prstDash val="solid"/>
                <a:miter/>
              </a:ln>
            </p:spPr>
            <p:txBody>
              <a:bodyPr rtlCol="0" anchor="ctr"/>
              <a:lstStyle/>
              <a:p>
                <a:endParaRPr lang="zh-CN" altLang="en-US"/>
              </a:p>
            </p:txBody>
          </p:sp>
          <p:sp>
            <p:nvSpPr>
              <p:cNvPr id="55" name="任意多边形: 形状 54">
                <a:extLst>
                  <a:ext uri="{FF2B5EF4-FFF2-40B4-BE49-F238E27FC236}">
                    <a16:creationId xmlns:a16="http://schemas.microsoft.com/office/drawing/2014/main" id="{3125F68A-D38D-BA8B-6098-61B3AD274DBB}"/>
                  </a:ext>
                </a:extLst>
              </p:cNvPr>
              <p:cNvSpPr/>
              <p:nvPr/>
            </p:nvSpPr>
            <p:spPr>
              <a:xfrm>
                <a:off x="4298024" y="3914109"/>
                <a:ext cx="115888" cy="891380"/>
              </a:xfrm>
              <a:custGeom>
                <a:avLst/>
                <a:gdLst>
                  <a:gd name="connsiteX0" fmla="*/ 88123 w 94932"/>
                  <a:gd name="connsiteY0" fmla="*/ 729730 h 730194"/>
                  <a:gd name="connsiteX1" fmla="*/ 81806 w 94932"/>
                  <a:gd name="connsiteY1" fmla="*/ 723242 h 730194"/>
                  <a:gd name="connsiteX2" fmla="*/ 79928 w 94932"/>
                  <a:gd name="connsiteY2" fmla="*/ 143627 h 730194"/>
                  <a:gd name="connsiteX3" fmla="*/ 68148 w 94932"/>
                  <a:gd name="connsiteY3" fmla="*/ 58264 h 730194"/>
                  <a:gd name="connsiteX4" fmla="*/ 6345 w 94932"/>
                  <a:gd name="connsiteY4" fmla="*/ 12510 h 730194"/>
                  <a:gd name="connsiteX5" fmla="*/ -313 w 94932"/>
                  <a:gd name="connsiteY5" fmla="*/ 6364 h 730194"/>
                  <a:gd name="connsiteX6" fmla="*/ 5645 w 94932"/>
                  <a:gd name="connsiteY6" fmla="*/ -294 h 730194"/>
                  <a:gd name="connsiteX7" fmla="*/ 5833 w 94932"/>
                  <a:gd name="connsiteY7" fmla="*/ -294 h 730194"/>
                  <a:gd name="connsiteX8" fmla="*/ 79928 w 94932"/>
                  <a:gd name="connsiteY8" fmla="*/ 53143 h 730194"/>
                  <a:gd name="connsiteX9" fmla="*/ 92733 w 94932"/>
                  <a:gd name="connsiteY9" fmla="*/ 143798 h 730194"/>
                  <a:gd name="connsiteX10" fmla="*/ 94610 w 94932"/>
                  <a:gd name="connsiteY10" fmla="*/ 723413 h 730194"/>
                  <a:gd name="connsiteX11" fmla="*/ 88123 w 94932"/>
                  <a:gd name="connsiteY11" fmla="*/ 729900 h 730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4932" h="730194">
                    <a:moveTo>
                      <a:pt x="88123" y="729730"/>
                    </a:moveTo>
                    <a:cubicBezTo>
                      <a:pt x="84606" y="729644"/>
                      <a:pt x="81806" y="726759"/>
                      <a:pt x="81806" y="723242"/>
                    </a:cubicBezTo>
                    <a:lnTo>
                      <a:pt x="79928" y="143627"/>
                    </a:lnTo>
                    <a:cubicBezTo>
                      <a:pt x="81703" y="114672"/>
                      <a:pt x="77691" y="85649"/>
                      <a:pt x="68148" y="58264"/>
                    </a:cubicBezTo>
                    <a:cubicBezTo>
                      <a:pt x="58553" y="32024"/>
                      <a:pt x="34241" y="14030"/>
                      <a:pt x="6345" y="12510"/>
                    </a:cubicBezTo>
                    <a:cubicBezTo>
                      <a:pt x="2862" y="12527"/>
                      <a:pt x="-40" y="9847"/>
                      <a:pt x="-313" y="6364"/>
                    </a:cubicBezTo>
                    <a:cubicBezTo>
                      <a:pt x="-501" y="2881"/>
                      <a:pt x="2162" y="-90"/>
                      <a:pt x="5645" y="-294"/>
                    </a:cubicBezTo>
                    <a:cubicBezTo>
                      <a:pt x="5713" y="-294"/>
                      <a:pt x="5764" y="-294"/>
                      <a:pt x="5833" y="-294"/>
                    </a:cubicBezTo>
                    <a:cubicBezTo>
                      <a:pt x="39073" y="866"/>
                      <a:pt x="68336" y="21968"/>
                      <a:pt x="79928" y="53143"/>
                    </a:cubicBezTo>
                    <a:cubicBezTo>
                      <a:pt x="90171" y="82217"/>
                      <a:pt x="94525" y="113033"/>
                      <a:pt x="92733" y="143798"/>
                    </a:cubicBezTo>
                    <a:lnTo>
                      <a:pt x="94610" y="723413"/>
                    </a:lnTo>
                    <a:cubicBezTo>
                      <a:pt x="94610" y="726998"/>
                      <a:pt x="91708" y="729900"/>
                      <a:pt x="88123" y="729900"/>
                    </a:cubicBezTo>
                    <a:close/>
                  </a:path>
                </a:pathLst>
              </a:custGeom>
              <a:solidFill>
                <a:srgbClr val="3F4242"/>
              </a:solidFill>
              <a:ln w="17059" cap="flat">
                <a:noFill/>
                <a:prstDash val="solid"/>
                <a:miter/>
              </a:ln>
            </p:spPr>
            <p:txBody>
              <a:bodyPr rtlCol="0" anchor="ctr"/>
              <a:lstStyle/>
              <a:p>
                <a:endParaRPr lang="zh-CN" altLang="en-US"/>
              </a:p>
            </p:txBody>
          </p:sp>
          <p:sp>
            <p:nvSpPr>
              <p:cNvPr id="56" name="任意多边形: 形状 55">
                <a:extLst>
                  <a:ext uri="{FF2B5EF4-FFF2-40B4-BE49-F238E27FC236}">
                    <a16:creationId xmlns:a16="http://schemas.microsoft.com/office/drawing/2014/main" id="{1669A8EB-A4E8-BED5-FC3F-B6099EC2C364}"/>
                  </a:ext>
                </a:extLst>
              </p:cNvPr>
              <p:cNvSpPr/>
              <p:nvPr/>
            </p:nvSpPr>
            <p:spPr>
              <a:xfrm>
                <a:off x="3957114" y="5380249"/>
                <a:ext cx="472406" cy="118419"/>
              </a:xfrm>
              <a:custGeom>
                <a:avLst/>
                <a:gdLst>
                  <a:gd name="connsiteX0" fmla="*/ 6131 w 386982"/>
                  <a:gd name="connsiteY0" fmla="*/ 96712 h 97006"/>
                  <a:gd name="connsiteX1" fmla="*/ 1521 w 386982"/>
                  <a:gd name="connsiteY1" fmla="*/ 94834 h 97006"/>
                  <a:gd name="connsiteX2" fmla="*/ 1521 w 386982"/>
                  <a:gd name="connsiteY2" fmla="*/ 85785 h 97006"/>
                  <a:gd name="connsiteX3" fmla="*/ 384801 w 386982"/>
                  <a:gd name="connsiteY3" fmla="*/ 62054 h 97006"/>
                  <a:gd name="connsiteX4" fmla="*/ 384716 w 386982"/>
                  <a:gd name="connsiteY4" fmla="*/ 71223 h 97006"/>
                  <a:gd name="connsiteX5" fmla="*/ 376777 w 386982"/>
                  <a:gd name="connsiteY5" fmla="*/ 72127 h 97006"/>
                  <a:gd name="connsiteX6" fmla="*/ 10570 w 386982"/>
                  <a:gd name="connsiteY6" fmla="*/ 94834 h 97006"/>
                  <a:gd name="connsiteX7" fmla="*/ 6131 w 386982"/>
                  <a:gd name="connsiteY7" fmla="*/ 96712 h 970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86982" h="97006">
                    <a:moveTo>
                      <a:pt x="6131" y="96712"/>
                    </a:moveTo>
                    <a:cubicBezTo>
                      <a:pt x="4407" y="96694"/>
                      <a:pt x="2768" y="96012"/>
                      <a:pt x="1521" y="94834"/>
                    </a:cubicBezTo>
                    <a:cubicBezTo>
                      <a:pt x="-937" y="92307"/>
                      <a:pt x="-937" y="88312"/>
                      <a:pt x="1521" y="85785"/>
                    </a:cubicBezTo>
                    <a:cubicBezTo>
                      <a:pt x="104315" y="-19177"/>
                      <a:pt x="269834" y="-29421"/>
                      <a:pt x="384801" y="62054"/>
                    </a:cubicBezTo>
                    <a:cubicBezTo>
                      <a:pt x="387310" y="64615"/>
                      <a:pt x="387277" y="68713"/>
                      <a:pt x="384716" y="71223"/>
                    </a:cubicBezTo>
                    <a:cubicBezTo>
                      <a:pt x="382582" y="73322"/>
                      <a:pt x="379321" y="73681"/>
                      <a:pt x="376777" y="72127"/>
                    </a:cubicBezTo>
                    <a:cubicBezTo>
                      <a:pt x="267034" y="-15609"/>
                      <a:pt x="108635" y="-5792"/>
                      <a:pt x="10570" y="94834"/>
                    </a:cubicBezTo>
                    <a:cubicBezTo>
                      <a:pt x="9392" y="96012"/>
                      <a:pt x="7804" y="96678"/>
                      <a:pt x="6131" y="96712"/>
                    </a:cubicBezTo>
                    <a:close/>
                  </a:path>
                </a:pathLst>
              </a:custGeom>
              <a:solidFill>
                <a:srgbClr val="3F4242"/>
              </a:solidFill>
              <a:ln w="17059" cap="flat">
                <a:noFill/>
                <a:prstDash val="solid"/>
                <a:miter/>
              </a:ln>
            </p:spPr>
            <p:txBody>
              <a:bodyPr rtlCol="0" anchor="ctr"/>
              <a:lstStyle/>
              <a:p>
                <a:endParaRPr lang="zh-CN" altLang="en-US"/>
              </a:p>
            </p:txBody>
          </p:sp>
          <p:sp>
            <p:nvSpPr>
              <p:cNvPr id="57" name="任意多边形: 形状 56">
                <a:extLst>
                  <a:ext uri="{FF2B5EF4-FFF2-40B4-BE49-F238E27FC236}">
                    <a16:creationId xmlns:a16="http://schemas.microsoft.com/office/drawing/2014/main" id="{5FD19733-5388-0EBA-FDC9-E6C3316B291A}"/>
                  </a:ext>
                </a:extLst>
              </p:cNvPr>
              <p:cNvSpPr/>
              <p:nvPr/>
            </p:nvSpPr>
            <p:spPr>
              <a:xfrm>
                <a:off x="3335505" y="3604617"/>
                <a:ext cx="517184" cy="674839"/>
              </a:xfrm>
              <a:custGeom>
                <a:avLst/>
                <a:gdLst>
                  <a:gd name="connsiteX0" fmla="*/ 359464 w 423663"/>
                  <a:gd name="connsiteY0" fmla="*/ 552516 h 552810"/>
                  <a:gd name="connsiteX1" fmla="*/ 110204 w 423663"/>
                  <a:gd name="connsiteY1" fmla="*/ 480982 h 552810"/>
                  <a:gd name="connsiteX2" fmla="*/ 7769 w 423663"/>
                  <a:gd name="connsiteY2" fmla="*/ 239234 h 552810"/>
                  <a:gd name="connsiteX3" fmla="*/ -255 w 423663"/>
                  <a:gd name="connsiteY3" fmla="*/ 6023 h 552810"/>
                  <a:gd name="connsiteX4" fmla="*/ 6061 w 423663"/>
                  <a:gd name="connsiteY4" fmla="*/ -294 h 552810"/>
                  <a:gd name="connsiteX5" fmla="*/ 6061 w 423663"/>
                  <a:gd name="connsiteY5" fmla="*/ -294 h 552810"/>
                  <a:gd name="connsiteX6" fmla="*/ 12378 w 423663"/>
                  <a:gd name="connsiteY6" fmla="*/ 6023 h 552810"/>
                  <a:gd name="connsiteX7" fmla="*/ 20231 w 423663"/>
                  <a:gd name="connsiteY7" fmla="*/ 238381 h 552810"/>
                  <a:gd name="connsiteX8" fmla="*/ 118058 w 423663"/>
                  <a:gd name="connsiteY8" fmla="*/ 471251 h 552810"/>
                  <a:gd name="connsiteX9" fmla="*/ 416145 w 423663"/>
                  <a:gd name="connsiteY9" fmla="*/ 536297 h 552810"/>
                  <a:gd name="connsiteX10" fmla="*/ 423315 w 423663"/>
                  <a:gd name="connsiteY10" fmla="*/ 541931 h 552810"/>
                  <a:gd name="connsiteX11" fmla="*/ 417681 w 423663"/>
                  <a:gd name="connsiteY11" fmla="*/ 549102 h 552810"/>
                  <a:gd name="connsiteX12" fmla="*/ 359464 w 423663"/>
                  <a:gd name="connsiteY12" fmla="*/ 552516 h 552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23663" h="552810">
                    <a:moveTo>
                      <a:pt x="359464" y="552516"/>
                    </a:moveTo>
                    <a:cubicBezTo>
                      <a:pt x="278369" y="552516"/>
                      <a:pt x="173202" y="535443"/>
                      <a:pt x="110204" y="480982"/>
                    </a:cubicBezTo>
                    <a:cubicBezTo>
                      <a:pt x="51987" y="430959"/>
                      <a:pt x="14769" y="342865"/>
                      <a:pt x="7769" y="239234"/>
                    </a:cubicBezTo>
                    <a:cubicBezTo>
                      <a:pt x="1622" y="146018"/>
                      <a:pt x="-768" y="73971"/>
                      <a:pt x="-255" y="6023"/>
                    </a:cubicBezTo>
                    <a:cubicBezTo>
                      <a:pt x="-255" y="2540"/>
                      <a:pt x="2578" y="-294"/>
                      <a:pt x="6061" y="-294"/>
                    </a:cubicBezTo>
                    <a:lnTo>
                      <a:pt x="6061" y="-294"/>
                    </a:lnTo>
                    <a:cubicBezTo>
                      <a:pt x="9510" y="-209"/>
                      <a:pt x="12293" y="2574"/>
                      <a:pt x="12378" y="6023"/>
                    </a:cubicBezTo>
                    <a:cubicBezTo>
                      <a:pt x="12378" y="74313"/>
                      <a:pt x="14256" y="145506"/>
                      <a:pt x="20231" y="238381"/>
                    </a:cubicBezTo>
                    <a:cubicBezTo>
                      <a:pt x="23305" y="285842"/>
                      <a:pt x="39011" y="403473"/>
                      <a:pt x="118058" y="471251"/>
                    </a:cubicBezTo>
                    <a:cubicBezTo>
                      <a:pt x="186348" y="530151"/>
                      <a:pt x="319856" y="548590"/>
                      <a:pt x="416145" y="536297"/>
                    </a:cubicBezTo>
                    <a:cubicBezTo>
                      <a:pt x="419679" y="535887"/>
                      <a:pt x="422872" y="538414"/>
                      <a:pt x="423315" y="541931"/>
                    </a:cubicBezTo>
                    <a:cubicBezTo>
                      <a:pt x="423623" y="545431"/>
                      <a:pt x="421164" y="548572"/>
                      <a:pt x="417681" y="549102"/>
                    </a:cubicBezTo>
                    <a:cubicBezTo>
                      <a:pt x="398355" y="551390"/>
                      <a:pt x="378927" y="552516"/>
                      <a:pt x="359464" y="552516"/>
                    </a:cubicBezTo>
                    <a:close/>
                  </a:path>
                </a:pathLst>
              </a:custGeom>
              <a:solidFill>
                <a:srgbClr val="3F4242"/>
              </a:solidFill>
              <a:ln w="17059" cap="flat">
                <a:noFill/>
                <a:prstDash val="solid"/>
                <a:miter/>
              </a:ln>
            </p:spPr>
            <p:txBody>
              <a:bodyPr rtlCol="0" anchor="ctr"/>
              <a:lstStyle/>
              <a:p>
                <a:endParaRPr lang="zh-CN" altLang="en-US"/>
              </a:p>
            </p:txBody>
          </p:sp>
          <p:sp>
            <p:nvSpPr>
              <p:cNvPr id="58" name="任意多边形: 形状 57">
                <a:extLst>
                  <a:ext uri="{FF2B5EF4-FFF2-40B4-BE49-F238E27FC236}">
                    <a16:creationId xmlns:a16="http://schemas.microsoft.com/office/drawing/2014/main" id="{AFC6A759-495E-399F-C2FC-9EF62B479B8C}"/>
                  </a:ext>
                </a:extLst>
              </p:cNvPr>
              <p:cNvSpPr/>
              <p:nvPr/>
            </p:nvSpPr>
            <p:spPr>
              <a:xfrm>
                <a:off x="3959658" y="2660608"/>
                <a:ext cx="280855" cy="327688"/>
              </a:xfrm>
              <a:custGeom>
                <a:avLst/>
                <a:gdLst>
                  <a:gd name="connsiteX0" fmla="*/ 177164 w 230069"/>
                  <a:gd name="connsiteY0" fmla="*/ 132619 h 268433"/>
                  <a:gd name="connsiteX1" fmla="*/ 90264 w 230069"/>
                  <a:gd name="connsiteY1" fmla="*/ 30184 h 268433"/>
                  <a:gd name="connsiteX2" fmla="*/ 47583 w 230069"/>
                  <a:gd name="connsiteY2" fmla="*/ 1501 h 268433"/>
                  <a:gd name="connsiteX3" fmla="*/ 2682 w 230069"/>
                  <a:gd name="connsiteY3" fmla="*/ 18574 h 268433"/>
                  <a:gd name="connsiteX4" fmla="*/ 16340 w 230069"/>
                  <a:gd name="connsiteY4" fmla="*/ 73206 h 268433"/>
                  <a:gd name="connsiteX5" fmla="*/ 147970 w 230069"/>
                  <a:gd name="connsiteY5" fmla="*/ 252639 h 268433"/>
                  <a:gd name="connsiteX6" fmla="*/ 166749 w 230069"/>
                  <a:gd name="connsiteY6" fmla="*/ 267663 h 268433"/>
                  <a:gd name="connsiteX7" fmla="*/ 229747 w 230069"/>
                  <a:gd name="connsiteY7" fmla="*/ 234884 h 268433"/>
                  <a:gd name="connsiteX8" fmla="*/ 177164 w 230069"/>
                  <a:gd name="connsiteY8" fmla="*/ 132619 h 2684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0069" h="268433">
                    <a:moveTo>
                      <a:pt x="177164" y="132619"/>
                    </a:moveTo>
                    <a:cubicBezTo>
                      <a:pt x="151520" y="95793"/>
                      <a:pt x="122429" y="61494"/>
                      <a:pt x="90264" y="30184"/>
                    </a:cubicBezTo>
                    <a:cubicBezTo>
                      <a:pt x="78706" y="17157"/>
                      <a:pt x="64023" y="7272"/>
                      <a:pt x="47583" y="1501"/>
                    </a:cubicBezTo>
                    <a:cubicBezTo>
                      <a:pt x="30476" y="-3893"/>
                      <a:pt x="11884" y="3175"/>
                      <a:pt x="2682" y="18574"/>
                    </a:cubicBezTo>
                    <a:cubicBezTo>
                      <a:pt x="-5855" y="35646"/>
                      <a:pt x="5413" y="56987"/>
                      <a:pt x="16340" y="73206"/>
                    </a:cubicBezTo>
                    <a:cubicBezTo>
                      <a:pt x="57997" y="134668"/>
                      <a:pt x="101873" y="194473"/>
                      <a:pt x="147970" y="252639"/>
                    </a:cubicBezTo>
                    <a:cubicBezTo>
                      <a:pt x="152408" y="259571"/>
                      <a:pt x="159015" y="264846"/>
                      <a:pt x="166749" y="267663"/>
                    </a:cubicBezTo>
                    <a:cubicBezTo>
                      <a:pt x="190992" y="272785"/>
                      <a:pt x="229747" y="234884"/>
                      <a:pt x="229747" y="234884"/>
                    </a:cubicBezTo>
                    <a:cubicBezTo>
                      <a:pt x="229747" y="234884"/>
                      <a:pt x="183480" y="141838"/>
                      <a:pt x="177164" y="132619"/>
                    </a:cubicBezTo>
                    <a:close/>
                  </a:path>
                </a:pathLst>
              </a:custGeom>
              <a:solidFill>
                <a:srgbClr val="E2CB9E"/>
              </a:solidFill>
              <a:ln w="17059" cap="flat">
                <a:noFill/>
                <a:prstDash val="solid"/>
                <a:miter/>
              </a:ln>
            </p:spPr>
            <p:txBody>
              <a:bodyPr rtlCol="0" anchor="ctr"/>
              <a:lstStyle/>
              <a:p>
                <a:endParaRPr lang="zh-CN" altLang="en-US"/>
              </a:p>
            </p:txBody>
          </p:sp>
          <p:sp>
            <p:nvSpPr>
              <p:cNvPr id="59" name="任意多边形: 形状 58">
                <a:extLst>
                  <a:ext uri="{FF2B5EF4-FFF2-40B4-BE49-F238E27FC236}">
                    <a16:creationId xmlns:a16="http://schemas.microsoft.com/office/drawing/2014/main" id="{2CD614A2-414A-EA9B-EBEE-136791866D18}"/>
                  </a:ext>
                </a:extLst>
              </p:cNvPr>
              <p:cNvSpPr/>
              <p:nvPr/>
            </p:nvSpPr>
            <p:spPr>
              <a:xfrm>
                <a:off x="3891364" y="2615937"/>
                <a:ext cx="244393" cy="306961"/>
              </a:xfrm>
              <a:custGeom>
                <a:avLst/>
                <a:gdLst>
                  <a:gd name="connsiteX0" fmla="*/ 1775 w 200200"/>
                  <a:gd name="connsiteY0" fmla="*/ 82312 h 251454"/>
                  <a:gd name="connsiteX1" fmla="*/ 37627 w 200200"/>
                  <a:gd name="connsiteY1" fmla="*/ 5486 h 251454"/>
                  <a:gd name="connsiteX2" fmla="*/ 51029 w 200200"/>
                  <a:gd name="connsiteY2" fmla="*/ 671 h 251454"/>
                  <a:gd name="connsiteX3" fmla="*/ 54700 w 200200"/>
                  <a:gd name="connsiteY3" fmla="*/ 3607 h 251454"/>
                  <a:gd name="connsiteX4" fmla="*/ 196402 w 200200"/>
                  <a:gd name="connsiteY4" fmla="*/ 185601 h 251454"/>
                  <a:gd name="connsiteX5" fmla="*/ 194029 w 200200"/>
                  <a:gd name="connsiteY5" fmla="*/ 207693 h 251454"/>
                  <a:gd name="connsiteX6" fmla="*/ 192134 w 200200"/>
                  <a:gd name="connsiteY6" fmla="*/ 208991 h 251454"/>
                  <a:gd name="connsiteX7" fmla="*/ 122990 w 200200"/>
                  <a:gd name="connsiteY7" fmla="*/ 251160 h 251454"/>
                  <a:gd name="connsiteX8" fmla="*/ 4677 w 200200"/>
                  <a:gd name="connsiteY8" fmla="*/ 105872 h 251454"/>
                  <a:gd name="connsiteX9" fmla="*/ 1775 w 200200"/>
                  <a:gd name="connsiteY9" fmla="*/ 82312 h 2514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0200" h="251454">
                    <a:moveTo>
                      <a:pt x="1775" y="82312"/>
                    </a:moveTo>
                    <a:lnTo>
                      <a:pt x="37627" y="5486"/>
                    </a:lnTo>
                    <a:cubicBezTo>
                      <a:pt x="40000" y="449"/>
                      <a:pt x="45993" y="-1702"/>
                      <a:pt x="51029" y="671"/>
                    </a:cubicBezTo>
                    <a:cubicBezTo>
                      <a:pt x="52463" y="1337"/>
                      <a:pt x="53726" y="2344"/>
                      <a:pt x="54700" y="3607"/>
                    </a:cubicBezTo>
                    <a:lnTo>
                      <a:pt x="196402" y="185601"/>
                    </a:lnTo>
                    <a:cubicBezTo>
                      <a:pt x="201849" y="192362"/>
                      <a:pt x="200773" y="202247"/>
                      <a:pt x="194029" y="207693"/>
                    </a:cubicBezTo>
                    <a:cubicBezTo>
                      <a:pt x="193432" y="208171"/>
                      <a:pt x="192800" y="208598"/>
                      <a:pt x="192134" y="208991"/>
                    </a:cubicBezTo>
                    <a:lnTo>
                      <a:pt x="122990" y="251160"/>
                    </a:lnTo>
                    <a:lnTo>
                      <a:pt x="4677" y="105872"/>
                    </a:lnTo>
                    <a:cubicBezTo>
                      <a:pt x="-718" y="99214"/>
                      <a:pt x="-1844" y="90080"/>
                      <a:pt x="1775" y="82312"/>
                    </a:cubicBezTo>
                    <a:close/>
                  </a:path>
                </a:pathLst>
              </a:custGeom>
              <a:solidFill>
                <a:srgbClr val="3F4242"/>
              </a:solidFill>
              <a:ln w="17059" cap="flat">
                <a:noFill/>
                <a:prstDash val="solid"/>
                <a:miter/>
              </a:ln>
            </p:spPr>
            <p:txBody>
              <a:bodyPr rtlCol="0" anchor="ctr"/>
              <a:lstStyle/>
              <a:p>
                <a:endParaRPr lang="zh-CN" altLang="en-US"/>
              </a:p>
            </p:txBody>
          </p:sp>
          <p:sp>
            <p:nvSpPr>
              <p:cNvPr id="60" name="任意多边形: 形状 59">
                <a:extLst>
                  <a:ext uri="{FF2B5EF4-FFF2-40B4-BE49-F238E27FC236}">
                    <a16:creationId xmlns:a16="http://schemas.microsoft.com/office/drawing/2014/main" id="{2D7CBBD4-7C3E-3843-8283-B44D71313A37}"/>
                  </a:ext>
                </a:extLst>
              </p:cNvPr>
              <p:cNvSpPr/>
              <p:nvPr/>
            </p:nvSpPr>
            <p:spPr>
              <a:xfrm>
                <a:off x="3932543" y="2822072"/>
                <a:ext cx="225973" cy="185266"/>
              </a:xfrm>
              <a:custGeom>
                <a:avLst/>
                <a:gdLst>
                  <a:gd name="connsiteX0" fmla="*/ 37869 w 185111"/>
                  <a:gd name="connsiteY0" fmla="*/ 6668 h 151765"/>
                  <a:gd name="connsiteX1" fmla="*/ 10553 w 185111"/>
                  <a:gd name="connsiteY1" fmla="*/ 522 h 151765"/>
                  <a:gd name="connsiteX2" fmla="*/ 1845 w 185111"/>
                  <a:gd name="connsiteY2" fmla="*/ 29033 h 151765"/>
                  <a:gd name="connsiteX3" fmla="*/ 24210 w 185111"/>
                  <a:gd name="connsiteY3" fmla="*/ 52764 h 151765"/>
                  <a:gd name="connsiteX4" fmla="*/ 136378 w 185111"/>
                  <a:gd name="connsiteY4" fmla="*/ 136590 h 151765"/>
                  <a:gd name="connsiteX5" fmla="*/ 162157 w 185111"/>
                  <a:gd name="connsiteY5" fmla="*/ 150590 h 151765"/>
                  <a:gd name="connsiteX6" fmla="*/ 156865 w 185111"/>
                  <a:gd name="connsiteY6" fmla="*/ 76836 h 151765"/>
                  <a:gd name="connsiteX7" fmla="*/ 37869 w 185111"/>
                  <a:gd name="connsiteY7" fmla="*/ 6668 h 1517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5111" h="151765">
                    <a:moveTo>
                      <a:pt x="37869" y="6668"/>
                    </a:moveTo>
                    <a:cubicBezTo>
                      <a:pt x="30169" y="590"/>
                      <a:pt x="20113" y="-1663"/>
                      <a:pt x="10553" y="522"/>
                    </a:cubicBezTo>
                    <a:cubicBezTo>
                      <a:pt x="685" y="6327"/>
                      <a:pt x="-3106" y="18704"/>
                      <a:pt x="1845" y="29033"/>
                    </a:cubicBezTo>
                    <a:cubicBezTo>
                      <a:pt x="7155" y="38730"/>
                      <a:pt x="14855" y="46891"/>
                      <a:pt x="24210" y="52764"/>
                    </a:cubicBezTo>
                    <a:lnTo>
                      <a:pt x="136378" y="136590"/>
                    </a:lnTo>
                    <a:cubicBezTo>
                      <a:pt x="143787" y="143163"/>
                      <a:pt x="152613" y="147961"/>
                      <a:pt x="162157" y="150590"/>
                    </a:cubicBezTo>
                    <a:cubicBezTo>
                      <a:pt x="208595" y="159980"/>
                      <a:pt x="171547" y="91519"/>
                      <a:pt x="156865" y="76836"/>
                    </a:cubicBezTo>
                    <a:cubicBezTo>
                      <a:pt x="129207" y="49691"/>
                      <a:pt x="73038" y="23229"/>
                      <a:pt x="37869" y="6668"/>
                    </a:cubicBezTo>
                    <a:close/>
                  </a:path>
                </a:pathLst>
              </a:custGeom>
              <a:solidFill>
                <a:srgbClr val="E2CB9E"/>
              </a:solidFill>
              <a:ln w="17059" cap="flat">
                <a:noFill/>
                <a:prstDash val="solid"/>
                <a:miter/>
              </a:ln>
            </p:spPr>
            <p:txBody>
              <a:bodyPr rtlCol="0" anchor="ctr"/>
              <a:lstStyle/>
              <a:p>
                <a:endParaRPr lang="zh-CN" altLang="en-US"/>
              </a:p>
            </p:txBody>
          </p:sp>
          <p:sp>
            <p:nvSpPr>
              <p:cNvPr id="61" name="任意多边形: 形状 60">
                <a:extLst>
                  <a:ext uri="{FF2B5EF4-FFF2-40B4-BE49-F238E27FC236}">
                    <a16:creationId xmlns:a16="http://schemas.microsoft.com/office/drawing/2014/main" id="{7CF0A9B9-28C2-9991-C39E-CD73F8C31E21}"/>
                  </a:ext>
                </a:extLst>
              </p:cNvPr>
              <p:cNvSpPr/>
              <p:nvPr/>
            </p:nvSpPr>
            <p:spPr>
              <a:xfrm>
                <a:off x="3589559" y="2668106"/>
                <a:ext cx="275947" cy="298403"/>
              </a:xfrm>
              <a:custGeom>
                <a:avLst/>
                <a:gdLst>
                  <a:gd name="connsiteX0" fmla="*/ 224421 w 226048"/>
                  <a:gd name="connsiteY0" fmla="*/ 151744 h 244444"/>
                  <a:gd name="connsiteX1" fmla="*/ 153740 w 226048"/>
                  <a:gd name="connsiteY1" fmla="*/ 10554 h 244444"/>
                  <a:gd name="connsiteX2" fmla="*/ 1111 w 226048"/>
                  <a:gd name="connsiteY2" fmla="*/ 104624 h 244444"/>
                  <a:gd name="connsiteX3" fmla="*/ 224421 w 226048"/>
                  <a:gd name="connsiteY3" fmla="*/ 151744 h 244444"/>
                </a:gdLst>
                <a:ahLst/>
                <a:cxnLst>
                  <a:cxn ang="0">
                    <a:pos x="connsiteX0" y="connsiteY0"/>
                  </a:cxn>
                  <a:cxn ang="0">
                    <a:pos x="connsiteX1" y="connsiteY1"/>
                  </a:cxn>
                  <a:cxn ang="0">
                    <a:pos x="connsiteX2" y="connsiteY2"/>
                  </a:cxn>
                  <a:cxn ang="0">
                    <a:pos x="connsiteX3" y="connsiteY3"/>
                  </a:cxn>
                </a:cxnLst>
                <a:rect l="l" t="t" r="r" b="b"/>
                <a:pathLst>
                  <a:path w="226048" h="244444">
                    <a:moveTo>
                      <a:pt x="224421" y="151744"/>
                    </a:moveTo>
                    <a:cubicBezTo>
                      <a:pt x="232274" y="94602"/>
                      <a:pt x="204189" y="38502"/>
                      <a:pt x="153740" y="10554"/>
                    </a:cubicBezTo>
                    <a:cubicBezTo>
                      <a:pt x="93303" y="-18640"/>
                      <a:pt x="14769" y="10554"/>
                      <a:pt x="1111" y="104624"/>
                    </a:cubicBezTo>
                    <a:cubicBezTo>
                      <a:pt x="-20230" y="251278"/>
                      <a:pt x="203421" y="305910"/>
                      <a:pt x="224421" y="151744"/>
                    </a:cubicBezTo>
                    <a:close/>
                  </a:path>
                </a:pathLst>
              </a:custGeom>
              <a:solidFill>
                <a:srgbClr val="E2CB9E"/>
              </a:solidFill>
              <a:ln w="17059" cap="flat">
                <a:noFill/>
                <a:prstDash val="solid"/>
                <a:miter/>
              </a:ln>
            </p:spPr>
            <p:txBody>
              <a:bodyPr rtlCol="0" anchor="ctr"/>
              <a:lstStyle/>
              <a:p>
                <a:endParaRPr lang="zh-CN" altLang="en-US"/>
              </a:p>
            </p:txBody>
          </p:sp>
          <p:sp>
            <p:nvSpPr>
              <p:cNvPr id="62" name="任意多边形: 形状 61">
                <a:extLst>
                  <a:ext uri="{FF2B5EF4-FFF2-40B4-BE49-F238E27FC236}">
                    <a16:creationId xmlns:a16="http://schemas.microsoft.com/office/drawing/2014/main" id="{8F5D4A20-D7E5-4598-F4AA-780EE43084D8}"/>
                  </a:ext>
                </a:extLst>
              </p:cNvPr>
              <p:cNvSpPr/>
              <p:nvPr/>
            </p:nvSpPr>
            <p:spPr>
              <a:xfrm>
                <a:off x="3486940" y="2634831"/>
                <a:ext cx="363320" cy="311242"/>
              </a:xfrm>
              <a:custGeom>
                <a:avLst/>
                <a:gdLst>
                  <a:gd name="connsiteX0" fmla="*/ 139807 w 297622"/>
                  <a:gd name="connsiteY0" fmla="*/ 158685 h 254961"/>
                  <a:gd name="connsiteX1" fmla="*/ 139807 w 297622"/>
                  <a:gd name="connsiteY1" fmla="*/ 241146 h 254961"/>
                  <a:gd name="connsiteX2" fmla="*/ 4250 w 297622"/>
                  <a:gd name="connsiteY2" fmla="*/ 224074 h 254961"/>
                  <a:gd name="connsiteX3" fmla="*/ 38395 w 297622"/>
                  <a:gd name="connsiteY3" fmla="*/ 125735 h 254961"/>
                  <a:gd name="connsiteX4" fmla="*/ 106686 w 297622"/>
                  <a:gd name="connsiteY4" fmla="*/ 18349 h 254961"/>
                  <a:gd name="connsiteX5" fmla="*/ 244462 w 297622"/>
                  <a:gd name="connsiteY5" fmla="*/ 18349 h 254961"/>
                  <a:gd name="connsiteX6" fmla="*/ 296704 w 297622"/>
                  <a:gd name="connsiteY6" fmla="*/ 102517 h 254961"/>
                  <a:gd name="connsiteX7" fmla="*/ 232169 w 297622"/>
                  <a:gd name="connsiteY7" fmla="*/ 39860 h 254961"/>
                  <a:gd name="connsiteX8" fmla="*/ 139807 w 297622"/>
                  <a:gd name="connsiteY8" fmla="*/ 158685 h 2549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7622" h="254961">
                    <a:moveTo>
                      <a:pt x="139807" y="158685"/>
                    </a:moveTo>
                    <a:cubicBezTo>
                      <a:pt x="149708" y="185831"/>
                      <a:pt x="158586" y="218781"/>
                      <a:pt x="139807" y="241146"/>
                    </a:cubicBezTo>
                    <a:cubicBezTo>
                      <a:pt x="118807" y="267267"/>
                      <a:pt x="23371" y="252243"/>
                      <a:pt x="4250" y="224074"/>
                    </a:cubicBezTo>
                    <a:cubicBezTo>
                      <a:pt x="-14871" y="195904"/>
                      <a:pt x="31737" y="158515"/>
                      <a:pt x="38395" y="125735"/>
                    </a:cubicBezTo>
                    <a:cubicBezTo>
                      <a:pt x="45702" y="82183"/>
                      <a:pt x="70338" y="43445"/>
                      <a:pt x="106686" y="18349"/>
                    </a:cubicBezTo>
                    <a:cubicBezTo>
                      <a:pt x="149247" y="-6509"/>
                      <a:pt x="201899" y="-6509"/>
                      <a:pt x="244462" y="18349"/>
                    </a:cubicBezTo>
                    <a:cubicBezTo>
                      <a:pt x="275021" y="35421"/>
                      <a:pt x="301654" y="67689"/>
                      <a:pt x="296704" y="102517"/>
                    </a:cubicBezTo>
                    <a:cubicBezTo>
                      <a:pt x="278641" y="78342"/>
                      <a:pt x="256856" y="57189"/>
                      <a:pt x="232169" y="39860"/>
                    </a:cubicBezTo>
                    <a:cubicBezTo>
                      <a:pt x="235925" y="93639"/>
                      <a:pt x="187951" y="141272"/>
                      <a:pt x="139807" y="158685"/>
                    </a:cubicBezTo>
                    <a:close/>
                  </a:path>
                </a:pathLst>
              </a:custGeom>
              <a:solidFill>
                <a:srgbClr val="3F4242"/>
              </a:solidFill>
              <a:ln w="17059" cap="flat">
                <a:noFill/>
                <a:prstDash val="solid"/>
                <a:miter/>
              </a:ln>
            </p:spPr>
            <p:txBody>
              <a:bodyPr rtlCol="0" anchor="ctr"/>
              <a:lstStyle/>
              <a:p>
                <a:endParaRPr lang="zh-CN" altLang="en-US"/>
              </a:p>
            </p:txBody>
          </p:sp>
          <p:sp>
            <p:nvSpPr>
              <p:cNvPr id="63" name="任意多边形: 形状 62">
                <a:extLst>
                  <a:ext uri="{FF2B5EF4-FFF2-40B4-BE49-F238E27FC236}">
                    <a16:creationId xmlns:a16="http://schemas.microsoft.com/office/drawing/2014/main" id="{3B78CB90-848C-F6D0-2C1B-EC18E7D8C1FC}"/>
                  </a:ext>
                </a:extLst>
              </p:cNvPr>
              <p:cNvSpPr/>
              <p:nvPr/>
            </p:nvSpPr>
            <p:spPr>
              <a:xfrm>
                <a:off x="3443326" y="2855164"/>
                <a:ext cx="1073750" cy="1037377"/>
              </a:xfrm>
              <a:custGeom>
                <a:avLst/>
                <a:gdLst>
                  <a:gd name="connsiteX0" fmla="*/ 848876 w 879587"/>
                  <a:gd name="connsiteY0" fmla="*/ 348157 h 849791"/>
                  <a:gd name="connsiteX1" fmla="*/ 800902 w 879587"/>
                  <a:gd name="connsiteY1" fmla="*/ 246917 h 849791"/>
                  <a:gd name="connsiteX2" fmla="*/ 659540 w 879587"/>
                  <a:gd name="connsiteY2" fmla="*/ -294 h 849791"/>
                  <a:gd name="connsiteX3" fmla="*/ 573324 w 879587"/>
                  <a:gd name="connsiteY3" fmla="*/ 50923 h 849791"/>
                  <a:gd name="connsiteX4" fmla="*/ 498375 w 879587"/>
                  <a:gd name="connsiteY4" fmla="*/ 108970 h 849791"/>
                  <a:gd name="connsiteX5" fmla="*/ 578104 w 879587"/>
                  <a:gd name="connsiteY5" fmla="*/ 248282 h 849791"/>
                  <a:gd name="connsiteX6" fmla="*/ 426500 w 879587"/>
                  <a:gd name="connsiteY6" fmla="*/ 164968 h 849791"/>
                  <a:gd name="connsiteX7" fmla="*/ 422914 w 879587"/>
                  <a:gd name="connsiteY7" fmla="*/ 164115 h 849791"/>
                  <a:gd name="connsiteX8" fmla="*/ 259871 w 879587"/>
                  <a:gd name="connsiteY8" fmla="*/ 148066 h 849791"/>
                  <a:gd name="connsiteX9" fmla="*/ 159485 w 879587"/>
                  <a:gd name="connsiteY9" fmla="*/ 163090 h 849791"/>
                  <a:gd name="connsiteX10" fmla="*/ -315 w 879587"/>
                  <a:gd name="connsiteY10" fmla="*/ 773264 h 849791"/>
                  <a:gd name="connsiteX11" fmla="*/ 377843 w 879587"/>
                  <a:gd name="connsiteY11" fmla="*/ 847189 h 849791"/>
                  <a:gd name="connsiteX12" fmla="*/ 507936 w 879587"/>
                  <a:gd name="connsiteY12" fmla="*/ 752095 h 849791"/>
                  <a:gd name="connsiteX13" fmla="*/ 477376 w 879587"/>
                  <a:gd name="connsiteY13" fmla="*/ 653244 h 849791"/>
                  <a:gd name="connsiteX14" fmla="*/ 508448 w 879587"/>
                  <a:gd name="connsiteY14" fmla="*/ 471421 h 849791"/>
                  <a:gd name="connsiteX15" fmla="*/ 512204 w 879587"/>
                  <a:gd name="connsiteY15" fmla="*/ 457422 h 849791"/>
                  <a:gd name="connsiteX16" fmla="*/ 768293 w 879587"/>
                  <a:gd name="connsiteY16" fmla="*/ 544663 h 849791"/>
                  <a:gd name="connsiteX17" fmla="*/ 827193 w 879587"/>
                  <a:gd name="connsiteY17" fmla="*/ 531858 h 849791"/>
                  <a:gd name="connsiteX18" fmla="*/ 879265 w 879587"/>
                  <a:gd name="connsiteY18" fmla="*/ 456226 h 849791"/>
                  <a:gd name="connsiteX19" fmla="*/ 848876 w 879587"/>
                  <a:gd name="connsiteY19" fmla="*/ 348157 h 8497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79587" h="849791">
                    <a:moveTo>
                      <a:pt x="848876" y="348157"/>
                    </a:moveTo>
                    <a:cubicBezTo>
                      <a:pt x="822925" y="290623"/>
                      <a:pt x="828730" y="303598"/>
                      <a:pt x="800902" y="246917"/>
                    </a:cubicBezTo>
                    <a:cubicBezTo>
                      <a:pt x="759859" y="161178"/>
                      <a:pt x="712602" y="78564"/>
                      <a:pt x="659540" y="-294"/>
                    </a:cubicBezTo>
                    <a:cubicBezTo>
                      <a:pt x="629612" y="14678"/>
                      <a:pt x="600794" y="31802"/>
                      <a:pt x="573324" y="50923"/>
                    </a:cubicBezTo>
                    <a:cubicBezTo>
                      <a:pt x="547306" y="68901"/>
                      <a:pt x="522294" y="88278"/>
                      <a:pt x="498375" y="108970"/>
                    </a:cubicBezTo>
                    <a:cubicBezTo>
                      <a:pt x="527689" y="153786"/>
                      <a:pt x="554322" y="200308"/>
                      <a:pt x="578104" y="248282"/>
                    </a:cubicBezTo>
                    <a:cubicBezTo>
                      <a:pt x="529294" y="217466"/>
                      <a:pt x="478673" y="189655"/>
                      <a:pt x="426500" y="164968"/>
                    </a:cubicBezTo>
                    <a:cubicBezTo>
                      <a:pt x="425356" y="164473"/>
                      <a:pt x="424144" y="164183"/>
                      <a:pt x="422914" y="164115"/>
                    </a:cubicBezTo>
                    <a:cubicBezTo>
                      <a:pt x="374087" y="141920"/>
                      <a:pt x="314674" y="144139"/>
                      <a:pt x="259871" y="148066"/>
                    </a:cubicBezTo>
                    <a:cubicBezTo>
                      <a:pt x="241945" y="149432"/>
                      <a:pt x="177240" y="160188"/>
                      <a:pt x="159485" y="163090"/>
                    </a:cubicBezTo>
                    <a:cubicBezTo>
                      <a:pt x="141729" y="165992"/>
                      <a:pt x="-1510" y="757046"/>
                      <a:pt x="-315" y="773264"/>
                    </a:cubicBezTo>
                    <a:cubicBezTo>
                      <a:pt x="4124" y="837458"/>
                      <a:pt x="314503" y="856750"/>
                      <a:pt x="377843" y="847189"/>
                    </a:cubicBezTo>
                    <a:cubicBezTo>
                      <a:pt x="425817" y="840018"/>
                      <a:pt x="499058" y="806897"/>
                      <a:pt x="507936" y="752095"/>
                    </a:cubicBezTo>
                    <a:cubicBezTo>
                      <a:pt x="513399" y="717949"/>
                      <a:pt x="487620" y="686706"/>
                      <a:pt x="477376" y="653244"/>
                    </a:cubicBezTo>
                    <a:cubicBezTo>
                      <a:pt x="458255" y="590246"/>
                      <a:pt x="491888" y="530663"/>
                      <a:pt x="508448" y="471421"/>
                    </a:cubicBezTo>
                    <a:cubicBezTo>
                      <a:pt x="509814" y="466812"/>
                      <a:pt x="511009" y="462032"/>
                      <a:pt x="512204" y="457422"/>
                    </a:cubicBezTo>
                    <a:cubicBezTo>
                      <a:pt x="594152" y="491567"/>
                      <a:pt x="687710" y="518542"/>
                      <a:pt x="768293" y="544663"/>
                    </a:cubicBezTo>
                    <a:cubicBezTo>
                      <a:pt x="788439" y="543246"/>
                      <a:pt x="808277" y="538926"/>
                      <a:pt x="827193" y="531858"/>
                    </a:cubicBezTo>
                    <a:cubicBezTo>
                      <a:pt x="857514" y="518593"/>
                      <a:pt x="877694" y="489279"/>
                      <a:pt x="879265" y="456226"/>
                    </a:cubicBezTo>
                    <a:cubicBezTo>
                      <a:pt x="877336" y="418394"/>
                      <a:pt x="866955" y="381466"/>
                      <a:pt x="848876" y="348157"/>
                    </a:cubicBezTo>
                    <a:close/>
                  </a:path>
                </a:pathLst>
              </a:custGeom>
              <a:solidFill>
                <a:srgbClr val="D8AACB"/>
              </a:solidFill>
              <a:ln w="17059" cap="flat">
                <a:noFill/>
                <a:prstDash val="solid"/>
                <a:miter/>
              </a:ln>
            </p:spPr>
            <p:txBody>
              <a:bodyPr rtlCol="0" anchor="ctr"/>
              <a:lstStyle/>
              <a:p>
                <a:endParaRPr lang="zh-CN" altLang="en-US"/>
              </a:p>
            </p:txBody>
          </p:sp>
          <p:sp>
            <p:nvSpPr>
              <p:cNvPr id="1024" name="任意多边形: 形状 1023">
                <a:extLst>
                  <a:ext uri="{FF2B5EF4-FFF2-40B4-BE49-F238E27FC236}">
                    <a16:creationId xmlns:a16="http://schemas.microsoft.com/office/drawing/2014/main" id="{E6429F64-3C88-3251-0DE4-0A2AEFD7C7CA}"/>
                  </a:ext>
                </a:extLst>
              </p:cNvPr>
              <p:cNvSpPr/>
              <p:nvPr/>
            </p:nvSpPr>
            <p:spPr>
              <a:xfrm>
                <a:off x="4045778" y="2983704"/>
                <a:ext cx="474546" cy="544425"/>
              </a:xfrm>
              <a:custGeom>
                <a:avLst/>
                <a:gdLst>
                  <a:gd name="connsiteX0" fmla="*/ 384046 w 388735"/>
                  <a:gd name="connsiteY0" fmla="*/ 371931 h 445978"/>
                  <a:gd name="connsiteX1" fmla="*/ 376159 w 388735"/>
                  <a:gd name="connsiteY1" fmla="*/ 375584 h 445978"/>
                  <a:gd name="connsiteX2" fmla="*/ 376022 w 388735"/>
                  <a:gd name="connsiteY2" fmla="*/ 376028 h 445978"/>
                  <a:gd name="connsiteX3" fmla="*/ 288098 w 388735"/>
                  <a:gd name="connsiteY3" fmla="*/ 432880 h 445978"/>
                  <a:gd name="connsiteX4" fmla="*/ 204955 w 388735"/>
                  <a:gd name="connsiteY4" fmla="*/ 373809 h 445978"/>
                  <a:gd name="connsiteX5" fmla="*/ 169956 w 388735"/>
                  <a:gd name="connsiteY5" fmla="*/ 301250 h 445978"/>
                  <a:gd name="connsiteX6" fmla="*/ 11181 w 388735"/>
                  <a:gd name="connsiteY6" fmla="*/ 2309 h 445978"/>
                  <a:gd name="connsiteX7" fmla="*/ 2354 w 388735"/>
                  <a:gd name="connsiteY7" fmla="*/ 909 h 445978"/>
                  <a:gd name="connsiteX8" fmla="*/ 2303 w 388735"/>
                  <a:gd name="connsiteY8" fmla="*/ 943 h 445978"/>
                  <a:gd name="connsiteX9" fmla="*/ 937 w 388735"/>
                  <a:gd name="connsiteY9" fmla="*/ 9991 h 445978"/>
                  <a:gd name="connsiteX10" fmla="*/ 158347 w 388735"/>
                  <a:gd name="connsiteY10" fmla="*/ 306713 h 445978"/>
                  <a:gd name="connsiteX11" fmla="*/ 194028 w 388735"/>
                  <a:gd name="connsiteY11" fmla="*/ 380467 h 445978"/>
                  <a:gd name="connsiteX12" fmla="*/ 286732 w 388735"/>
                  <a:gd name="connsiteY12" fmla="*/ 445684 h 445978"/>
                  <a:gd name="connsiteX13" fmla="*/ 293561 w 388735"/>
                  <a:gd name="connsiteY13" fmla="*/ 445684 h 445978"/>
                  <a:gd name="connsiteX14" fmla="*/ 388143 w 388735"/>
                  <a:gd name="connsiteY14" fmla="*/ 379613 h 445978"/>
                  <a:gd name="connsiteX15" fmla="*/ 384063 w 388735"/>
                  <a:gd name="connsiteY15" fmla="*/ 371931 h 445978"/>
                  <a:gd name="connsiteX16" fmla="*/ 384046 w 388735"/>
                  <a:gd name="connsiteY16" fmla="*/ 371931 h 4459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88735" h="445978">
                    <a:moveTo>
                      <a:pt x="384046" y="371931"/>
                    </a:moveTo>
                    <a:cubicBezTo>
                      <a:pt x="380853" y="370770"/>
                      <a:pt x="377337" y="372409"/>
                      <a:pt x="376159" y="375584"/>
                    </a:cubicBezTo>
                    <a:cubicBezTo>
                      <a:pt x="376107" y="375738"/>
                      <a:pt x="376056" y="375874"/>
                      <a:pt x="376022" y="376028"/>
                    </a:cubicBezTo>
                    <a:cubicBezTo>
                      <a:pt x="360793" y="410924"/>
                      <a:pt x="326170" y="433307"/>
                      <a:pt x="288098" y="432880"/>
                    </a:cubicBezTo>
                    <a:cubicBezTo>
                      <a:pt x="252792" y="426990"/>
                      <a:pt x="222130" y="405222"/>
                      <a:pt x="204955" y="373809"/>
                    </a:cubicBezTo>
                    <a:cubicBezTo>
                      <a:pt x="199321" y="364760"/>
                      <a:pt x="186345" y="336761"/>
                      <a:pt x="169956" y="301250"/>
                    </a:cubicBezTo>
                    <a:cubicBezTo>
                      <a:pt x="130689" y="215887"/>
                      <a:pt x="64789" y="73502"/>
                      <a:pt x="11181" y="2309"/>
                    </a:cubicBezTo>
                    <a:cubicBezTo>
                      <a:pt x="9132" y="-508"/>
                      <a:pt x="5188" y="-1139"/>
                      <a:pt x="2354" y="909"/>
                    </a:cubicBezTo>
                    <a:cubicBezTo>
                      <a:pt x="2337" y="909"/>
                      <a:pt x="2320" y="926"/>
                      <a:pt x="2303" y="943"/>
                    </a:cubicBezTo>
                    <a:cubicBezTo>
                      <a:pt x="-565" y="3077"/>
                      <a:pt x="-1180" y="7107"/>
                      <a:pt x="937" y="9991"/>
                    </a:cubicBezTo>
                    <a:cubicBezTo>
                      <a:pt x="53862" y="79989"/>
                      <a:pt x="119250" y="221862"/>
                      <a:pt x="158347" y="306713"/>
                    </a:cubicBezTo>
                    <a:cubicBezTo>
                      <a:pt x="175419" y="343932"/>
                      <a:pt x="188053" y="370906"/>
                      <a:pt x="194028" y="380467"/>
                    </a:cubicBezTo>
                    <a:cubicBezTo>
                      <a:pt x="213320" y="415244"/>
                      <a:pt x="247483" y="439282"/>
                      <a:pt x="286732" y="445684"/>
                    </a:cubicBezTo>
                    <a:lnTo>
                      <a:pt x="293561" y="445684"/>
                    </a:lnTo>
                    <a:cubicBezTo>
                      <a:pt x="335133" y="443584"/>
                      <a:pt x="371856" y="417924"/>
                      <a:pt x="388143" y="379613"/>
                    </a:cubicBezTo>
                    <a:cubicBezTo>
                      <a:pt x="389134" y="376370"/>
                      <a:pt x="387307" y="372938"/>
                      <a:pt x="384063" y="371931"/>
                    </a:cubicBezTo>
                    <a:cubicBezTo>
                      <a:pt x="384063" y="371931"/>
                      <a:pt x="384046" y="371931"/>
                      <a:pt x="384046" y="371931"/>
                    </a:cubicBezTo>
                    <a:close/>
                  </a:path>
                </a:pathLst>
              </a:custGeom>
              <a:solidFill>
                <a:srgbClr val="3F4242"/>
              </a:solidFill>
              <a:ln w="17059" cap="flat">
                <a:noFill/>
                <a:prstDash val="solid"/>
                <a:miter/>
              </a:ln>
            </p:spPr>
            <p:txBody>
              <a:bodyPr rtlCol="0" anchor="ctr"/>
              <a:lstStyle/>
              <a:p>
                <a:endParaRPr lang="zh-CN" altLang="en-US"/>
              </a:p>
            </p:txBody>
          </p:sp>
          <p:sp>
            <p:nvSpPr>
              <p:cNvPr id="1025" name="任意多边形: 形状 1024">
                <a:extLst>
                  <a:ext uri="{FF2B5EF4-FFF2-40B4-BE49-F238E27FC236}">
                    <a16:creationId xmlns:a16="http://schemas.microsoft.com/office/drawing/2014/main" id="{AF6F0920-117A-02C6-A79D-CF8729FC3706}"/>
                  </a:ext>
                </a:extLst>
              </p:cNvPr>
              <p:cNvSpPr/>
              <p:nvPr/>
            </p:nvSpPr>
            <p:spPr>
              <a:xfrm>
                <a:off x="3758664" y="3697569"/>
                <a:ext cx="444393" cy="154641"/>
              </a:xfrm>
              <a:custGeom>
                <a:avLst/>
                <a:gdLst>
                  <a:gd name="connsiteX0" fmla="*/ 307325 w 364035"/>
                  <a:gd name="connsiteY0" fmla="*/ 37948 h 126678"/>
                  <a:gd name="connsiteX1" fmla="*/ 341470 w 364035"/>
                  <a:gd name="connsiteY1" fmla="*/ 58947 h 126678"/>
                  <a:gd name="connsiteX2" fmla="*/ 343007 w 364035"/>
                  <a:gd name="connsiteY2" fmla="*/ 115970 h 126678"/>
                  <a:gd name="connsiteX3" fmla="*/ 50895 w 364035"/>
                  <a:gd name="connsiteY3" fmla="*/ 126384 h 126678"/>
                  <a:gd name="connsiteX4" fmla="*/ -323 w 364035"/>
                  <a:gd name="connsiteY4" fmla="*/ 3120 h 126678"/>
                  <a:gd name="connsiteX5" fmla="*/ 214451 w 364035"/>
                  <a:gd name="connsiteY5" fmla="*/ 10974 h 126678"/>
                  <a:gd name="connsiteX6" fmla="*/ 248596 w 364035"/>
                  <a:gd name="connsiteY6" fmla="*/ -294 h 126678"/>
                  <a:gd name="connsiteX7" fmla="*/ 307325 w 364035"/>
                  <a:gd name="connsiteY7" fmla="*/ 37948 h 126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4035" h="126678">
                    <a:moveTo>
                      <a:pt x="307325" y="37948"/>
                    </a:moveTo>
                    <a:lnTo>
                      <a:pt x="341470" y="58947"/>
                    </a:lnTo>
                    <a:cubicBezTo>
                      <a:pt x="365543" y="73630"/>
                      <a:pt x="375616" y="102311"/>
                      <a:pt x="343007" y="115970"/>
                    </a:cubicBezTo>
                    <a:cubicBezTo>
                      <a:pt x="328666" y="122116"/>
                      <a:pt x="50895" y="126384"/>
                      <a:pt x="50895" y="126384"/>
                    </a:cubicBezTo>
                    <a:lnTo>
                      <a:pt x="-323" y="3120"/>
                    </a:lnTo>
                    <a:cubicBezTo>
                      <a:pt x="-323" y="3120"/>
                      <a:pt x="149063" y="44777"/>
                      <a:pt x="214451" y="10974"/>
                    </a:cubicBezTo>
                    <a:cubicBezTo>
                      <a:pt x="224404" y="3803"/>
                      <a:pt x="236320" y="-141"/>
                      <a:pt x="248596" y="-294"/>
                    </a:cubicBezTo>
                    <a:cubicBezTo>
                      <a:pt x="267375" y="2437"/>
                      <a:pt x="290253" y="27704"/>
                      <a:pt x="307325" y="37948"/>
                    </a:cubicBezTo>
                    <a:close/>
                  </a:path>
                </a:pathLst>
              </a:custGeom>
              <a:solidFill>
                <a:srgbClr val="E2CB9E"/>
              </a:solidFill>
              <a:ln w="17059" cap="flat">
                <a:noFill/>
                <a:prstDash val="solid"/>
                <a:miter/>
              </a:ln>
            </p:spPr>
            <p:txBody>
              <a:bodyPr rtlCol="0" anchor="ctr"/>
              <a:lstStyle/>
              <a:p>
                <a:endParaRPr lang="zh-CN" altLang="en-US"/>
              </a:p>
            </p:txBody>
          </p:sp>
          <p:sp>
            <p:nvSpPr>
              <p:cNvPr id="1027" name="任意多边形: 形状 1026">
                <a:extLst>
                  <a:ext uri="{FF2B5EF4-FFF2-40B4-BE49-F238E27FC236}">
                    <a16:creationId xmlns:a16="http://schemas.microsoft.com/office/drawing/2014/main" id="{E4E66BEB-3E32-4C23-64DA-514D7DAC760E}"/>
                  </a:ext>
                </a:extLst>
              </p:cNvPr>
              <p:cNvSpPr/>
              <p:nvPr/>
            </p:nvSpPr>
            <p:spPr>
              <a:xfrm>
                <a:off x="3280306" y="3045752"/>
                <a:ext cx="576728" cy="854847"/>
              </a:xfrm>
              <a:custGeom>
                <a:avLst/>
                <a:gdLst>
                  <a:gd name="connsiteX0" fmla="*/ 54693 w 472440"/>
                  <a:gd name="connsiteY0" fmla="*/ 183497 h 700267"/>
                  <a:gd name="connsiteX1" fmla="*/ 6890 w 472440"/>
                  <a:gd name="connsiteY1" fmla="*/ 363271 h 700267"/>
                  <a:gd name="connsiteX2" fmla="*/ 21231 w 472440"/>
                  <a:gd name="connsiteY2" fmla="*/ 570191 h 700267"/>
                  <a:gd name="connsiteX3" fmla="*/ 169421 w 472440"/>
                  <a:gd name="connsiteY3" fmla="*/ 655554 h 700267"/>
                  <a:gd name="connsiteX4" fmla="*/ 429778 w 472440"/>
                  <a:gd name="connsiteY4" fmla="*/ 699943 h 700267"/>
                  <a:gd name="connsiteX5" fmla="*/ 469045 w 472440"/>
                  <a:gd name="connsiteY5" fmla="*/ 637798 h 700267"/>
                  <a:gd name="connsiteX6" fmla="*/ 472118 w 472440"/>
                  <a:gd name="connsiteY6" fmla="*/ 523583 h 700267"/>
                  <a:gd name="connsiteX7" fmla="*/ 256833 w 472440"/>
                  <a:gd name="connsiteY7" fmla="*/ 473390 h 700267"/>
                  <a:gd name="connsiteX8" fmla="*/ 200493 w 472440"/>
                  <a:gd name="connsiteY8" fmla="*/ 353882 h 700267"/>
                  <a:gd name="connsiteX9" fmla="*/ 307197 w 472440"/>
                  <a:gd name="connsiteY9" fmla="*/ 112646 h 700267"/>
                  <a:gd name="connsiteX10" fmla="*/ 358414 w 472440"/>
                  <a:gd name="connsiteY10" fmla="*/ 45721 h 700267"/>
                  <a:gd name="connsiteX11" fmla="*/ 372755 w 472440"/>
                  <a:gd name="connsiteY11" fmla="*/ 3040 h 700267"/>
                  <a:gd name="connsiteX12" fmla="*/ 59644 w 472440"/>
                  <a:gd name="connsiteY12" fmla="*/ 172912 h 700267"/>
                  <a:gd name="connsiteX13" fmla="*/ 54693 w 472440"/>
                  <a:gd name="connsiteY13" fmla="*/ 183497 h 700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2440" h="700267">
                    <a:moveTo>
                      <a:pt x="54693" y="183497"/>
                    </a:moveTo>
                    <a:cubicBezTo>
                      <a:pt x="29033" y="240400"/>
                      <a:pt x="12899" y="301144"/>
                      <a:pt x="6890" y="363271"/>
                    </a:cubicBezTo>
                    <a:cubicBezTo>
                      <a:pt x="61" y="424904"/>
                      <a:pt x="-10183" y="515217"/>
                      <a:pt x="21231" y="570191"/>
                    </a:cubicBezTo>
                    <a:cubicBezTo>
                      <a:pt x="52644" y="625165"/>
                      <a:pt x="111545" y="643604"/>
                      <a:pt x="169421" y="655554"/>
                    </a:cubicBezTo>
                    <a:cubicBezTo>
                      <a:pt x="217736" y="666139"/>
                      <a:pt x="391364" y="701138"/>
                      <a:pt x="429778" y="699943"/>
                    </a:cubicBezTo>
                    <a:cubicBezTo>
                      <a:pt x="476386" y="698406"/>
                      <a:pt x="470069" y="678261"/>
                      <a:pt x="469045" y="637798"/>
                    </a:cubicBezTo>
                    <a:cubicBezTo>
                      <a:pt x="467850" y="599898"/>
                      <a:pt x="471094" y="561484"/>
                      <a:pt x="472118" y="523583"/>
                    </a:cubicBezTo>
                    <a:cubicBezTo>
                      <a:pt x="398638" y="515354"/>
                      <a:pt x="326369" y="498503"/>
                      <a:pt x="256833" y="473390"/>
                    </a:cubicBezTo>
                    <a:cubicBezTo>
                      <a:pt x="201347" y="453244"/>
                      <a:pt x="189567" y="413124"/>
                      <a:pt x="200493" y="353882"/>
                    </a:cubicBezTo>
                    <a:cubicBezTo>
                      <a:pt x="219734" y="267204"/>
                      <a:pt x="255996" y="185204"/>
                      <a:pt x="307197" y="112646"/>
                    </a:cubicBezTo>
                    <a:cubicBezTo>
                      <a:pt x="323108" y="89461"/>
                      <a:pt x="340198" y="67130"/>
                      <a:pt x="358414" y="45721"/>
                    </a:cubicBezTo>
                    <a:cubicBezTo>
                      <a:pt x="367975" y="34624"/>
                      <a:pt x="403486" y="7479"/>
                      <a:pt x="372755" y="3040"/>
                    </a:cubicBezTo>
                    <a:cubicBezTo>
                      <a:pt x="236175" y="-16423"/>
                      <a:pt x="120252" y="50501"/>
                      <a:pt x="59644" y="172912"/>
                    </a:cubicBezTo>
                    <a:cubicBezTo>
                      <a:pt x="57083" y="177009"/>
                      <a:pt x="57083" y="180253"/>
                      <a:pt x="54693" y="183497"/>
                    </a:cubicBezTo>
                    <a:close/>
                  </a:path>
                </a:pathLst>
              </a:custGeom>
              <a:solidFill>
                <a:srgbClr val="D8AACB"/>
              </a:solidFill>
              <a:ln w="17059" cap="flat">
                <a:noFill/>
                <a:prstDash val="solid"/>
                <a:miter/>
              </a:ln>
            </p:spPr>
            <p:txBody>
              <a:bodyPr rtlCol="0" anchor="ctr"/>
              <a:lstStyle/>
              <a:p>
                <a:endParaRPr lang="zh-CN" altLang="en-US"/>
              </a:p>
            </p:txBody>
          </p:sp>
          <p:sp>
            <p:nvSpPr>
              <p:cNvPr id="1029" name="任意多边形: 形状 1028">
                <a:extLst>
                  <a:ext uri="{FF2B5EF4-FFF2-40B4-BE49-F238E27FC236}">
                    <a16:creationId xmlns:a16="http://schemas.microsoft.com/office/drawing/2014/main" id="{7126E1F6-3E54-C30F-7DE4-3B0B1BCA1ADA}"/>
                  </a:ext>
                </a:extLst>
              </p:cNvPr>
              <p:cNvSpPr/>
              <p:nvPr/>
            </p:nvSpPr>
            <p:spPr>
              <a:xfrm>
                <a:off x="4000159" y="3240150"/>
                <a:ext cx="70834" cy="297175"/>
              </a:xfrm>
              <a:custGeom>
                <a:avLst/>
                <a:gdLst>
                  <a:gd name="connsiteX0" fmla="*/ 11674 w 58025"/>
                  <a:gd name="connsiteY0" fmla="*/ 2911 h 243438"/>
                  <a:gd name="connsiteX1" fmla="*/ 2796 w 58025"/>
                  <a:gd name="connsiteY1" fmla="*/ 520 h 243438"/>
                  <a:gd name="connsiteX2" fmla="*/ 542 w 58025"/>
                  <a:gd name="connsiteY2" fmla="*/ 9159 h 243438"/>
                  <a:gd name="connsiteX3" fmla="*/ 577 w 58025"/>
                  <a:gd name="connsiteY3" fmla="*/ 9228 h 243438"/>
                  <a:gd name="connsiteX4" fmla="*/ 18674 w 58025"/>
                  <a:gd name="connsiteY4" fmla="*/ 234586 h 243438"/>
                  <a:gd name="connsiteX5" fmla="*/ 21866 w 58025"/>
                  <a:gd name="connsiteY5" fmla="*/ 242934 h 243438"/>
                  <a:gd name="connsiteX6" fmla="*/ 21918 w 58025"/>
                  <a:gd name="connsiteY6" fmla="*/ 242951 h 243438"/>
                  <a:gd name="connsiteX7" fmla="*/ 24649 w 58025"/>
                  <a:gd name="connsiteY7" fmla="*/ 242951 h 243438"/>
                  <a:gd name="connsiteX8" fmla="*/ 30454 w 58025"/>
                  <a:gd name="connsiteY8" fmla="*/ 239025 h 243438"/>
                  <a:gd name="connsiteX9" fmla="*/ 11674 w 58025"/>
                  <a:gd name="connsiteY9" fmla="*/ 2911 h 243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8025" h="243438">
                    <a:moveTo>
                      <a:pt x="11674" y="2911"/>
                    </a:moveTo>
                    <a:cubicBezTo>
                      <a:pt x="9830" y="-128"/>
                      <a:pt x="5920" y="-1186"/>
                      <a:pt x="2796" y="520"/>
                    </a:cubicBezTo>
                    <a:cubicBezTo>
                      <a:pt x="-209" y="2279"/>
                      <a:pt x="-1216" y="6155"/>
                      <a:pt x="542" y="9159"/>
                    </a:cubicBezTo>
                    <a:cubicBezTo>
                      <a:pt x="560" y="9194"/>
                      <a:pt x="560" y="9210"/>
                      <a:pt x="577" y="9228"/>
                    </a:cubicBezTo>
                    <a:cubicBezTo>
                      <a:pt x="50770" y="95445"/>
                      <a:pt x="60501" y="140175"/>
                      <a:pt x="18674" y="234586"/>
                    </a:cubicBezTo>
                    <a:cubicBezTo>
                      <a:pt x="17257" y="237778"/>
                      <a:pt x="18674" y="241500"/>
                      <a:pt x="21866" y="242934"/>
                    </a:cubicBezTo>
                    <a:cubicBezTo>
                      <a:pt x="21883" y="242934"/>
                      <a:pt x="21900" y="242951"/>
                      <a:pt x="21918" y="242951"/>
                    </a:cubicBezTo>
                    <a:cubicBezTo>
                      <a:pt x="22805" y="243208"/>
                      <a:pt x="23761" y="243208"/>
                      <a:pt x="24649" y="242951"/>
                    </a:cubicBezTo>
                    <a:cubicBezTo>
                      <a:pt x="27193" y="242883"/>
                      <a:pt x="29446" y="241364"/>
                      <a:pt x="30454" y="239025"/>
                    </a:cubicBezTo>
                    <a:cubicBezTo>
                      <a:pt x="74160" y="140857"/>
                      <a:pt x="63404" y="91689"/>
                      <a:pt x="11674" y="2911"/>
                    </a:cubicBezTo>
                    <a:close/>
                  </a:path>
                </a:pathLst>
              </a:custGeom>
              <a:solidFill>
                <a:srgbClr val="3F4242"/>
              </a:solidFill>
              <a:ln w="17059" cap="flat">
                <a:noFill/>
                <a:prstDash val="solid"/>
                <a:miter/>
              </a:ln>
            </p:spPr>
            <p:txBody>
              <a:bodyPr rtlCol="0" anchor="ctr"/>
              <a:lstStyle/>
              <a:p>
                <a:endParaRPr lang="zh-CN" altLang="en-US"/>
              </a:p>
            </p:txBody>
          </p:sp>
          <p:sp>
            <p:nvSpPr>
              <p:cNvPr id="1030" name="任意多边形: 形状 1029">
                <a:extLst>
                  <a:ext uri="{FF2B5EF4-FFF2-40B4-BE49-F238E27FC236}">
                    <a16:creationId xmlns:a16="http://schemas.microsoft.com/office/drawing/2014/main" id="{A8C79E01-61DA-218B-7DAD-222659C9413B}"/>
                  </a:ext>
                </a:extLst>
              </p:cNvPr>
              <p:cNvSpPr/>
              <p:nvPr/>
            </p:nvSpPr>
            <p:spPr>
              <a:xfrm>
                <a:off x="3497535" y="3226762"/>
                <a:ext cx="364618" cy="691306"/>
              </a:xfrm>
              <a:custGeom>
                <a:avLst/>
                <a:gdLst>
                  <a:gd name="connsiteX0" fmla="*/ 290927 w 298685"/>
                  <a:gd name="connsiteY0" fmla="*/ 370524 h 566299"/>
                  <a:gd name="connsiteX1" fmla="*/ 77007 w 298685"/>
                  <a:gd name="connsiteY1" fmla="*/ 321525 h 566299"/>
                  <a:gd name="connsiteX2" fmla="*/ 27156 w 298685"/>
                  <a:gd name="connsiteY2" fmla="*/ 296599 h 566299"/>
                  <a:gd name="connsiteX3" fmla="*/ 15546 w 298685"/>
                  <a:gd name="connsiteY3" fmla="*/ 228309 h 566299"/>
                  <a:gd name="connsiteX4" fmla="*/ 110128 w 298685"/>
                  <a:gd name="connsiteY4" fmla="*/ 9609 h 566299"/>
                  <a:gd name="connsiteX5" fmla="*/ 108028 w 298685"/>
                  <a:gd name="connsiteY5" fmla="*/ 680 h 566299"/>
                  <a:gd name="connsiteX6" fmla="*/ 100226 w 298685"/>
                  <a:gd name="connsiteY6" fmla="*/ 1414 h 566299"/>
                  <a:gd name="connsiteX7" fmla="*/ 2912 w 298685"/>
                  <a:gd name="connsiteY7" fmla="*/ 226089 h 566299"/>
                  <a:gd name="connsiteX8" fmla="*/ 17424 w 298685"/>
                  <a:gd name="connsiteY8" fmla="*/ 305135 h 566299"/>
                  <a:gd name="connsiteX9" fmla="*/ 73593 w 298685"/>
                  <a:gd name="connsiteY9" fmla="*/ 333988 h 566299"/>
                  <a:gd name="connsiteX10" fmla="*/ 283927 w 298685"/>
                  <a:gd name="connsiteY10" fmla="*/ 382303 h 566299"/>
                  <a:gd name="connsiteX11" fmla="*/ 283927 w 298685"/>
                  <a:gd name="connsiteY11" fmla="*/ 503519 h 566299"/>
                  <a:gd name="connsiteX12" fmla="*/ 282561 w 298685"/>
                  <a:gd name="connsiteY12" fmla="*/ 559517 h 566299"/>
                  <a:gd name="connsiteX13" fmla="*/ 288707 w 298685"/>
                  <a:gd name="connsiteY13" fmla="*/ 566005 h 566299"/>
                  <a:gd name="connsiteX14" fmla="*/ 288878 w 298685"/>
                  <a:gd name="connsiteY14" fmla="*/ 566005 h 566299"/>
                  <a:gd name="connsiteX15" fmla="*/ 288878 w 298685"/>
                  <a:gd name="connsiteY15" fmla="*/ 566005 h 566299"/>
                  <a:gd name="connsiteX16" fmla="*/ 295366 w 298685"/>
                  <a:gd name="connsiteY16" fmla="*/ 559688 h 566299"/>
                  <a:gd name="connsiteX17" fmla="*/ 296731 w 298685"/>
                  <a:gd name="connsiteY17" fmla="*/ 504031 h 566299"/>
                  <a:gd name="connsiteX18" fmla="*/ 295707 w 298685"/>
                  <a:gd name="connsiteY18" fmla="*/ 376328 h 566299"/>
                  <a:gd name="connsiteX19" fmla="*/ 290927 w 298685"/>
                  <a:gd name="connsiteY19" fmla="*/ 370524 h 5662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98685" h="566299">
                    <a:moveTo>
                      <a:pt x="290927" y="370524"/>
                    </a:moveTo>
                    <a:cubicBezTo>
                      <a:pt x="219051" y="357548"/>
                      <a:pt x="147176" y="340988"/>
                      <a:pt x="77007" y="321525"/>
                    </a:cubicBezTo>
                    <a:cubicBezTo>
                      <a:pt x="58347" y="318145"/>
                      <a:pt x="41053" y="309489"/>
                      <a:pt x="27156" y="296599"/>
                    </a:cubicBezTo>
                    <a:cubicBezTo>
                      <a:pt x="13566" y="276607"/>
                      <a:pt x="9315" y="251681"/>
                      <a:pt x="15546" y="228309"/>
                    </a:cubicBezTo>
                    <a:cubicBezTo>
                      <a:pt x="32618" y="136800"/>
                      <a:pt x="61983" y="67314"/>
                      <a:pt x="110128" y="9609"/>
                    </a:cubicBezTo>
                    <a:cubicBezTo>
                      <a:pt x="112006" y="6570"/>
                      <a:pt x="111067" y="2558"/>
                      <a:pt x="108028" y="680"/>
                    </a:cubicBezTo>
                    <a:cubicBezTo>
                      <a:pt x="105553" y="-857"/>
                      <a:pt x="102360" y="-549"/>
                      <a:pt x="100226" y="1414"/>
                    </a:cubicBezTo>
                    <a:cubicBezTo>
                      <a:pt x="50545" y="60998"/>
                      <a:pt x="19644" y="132361"/>
                      <a:pt x="2912" y="226089"/>
                    </a:cubicBezTo>
                    <a:cubicBezTo>
                      <a:pt x="-4446" y="253269"/>
                      <a:pt x="898" y="282326"/>
                      <a:pt x="17424" y="305135"/>
                    </a:cubicBezTo>
                    <a:cubicBezTo>
                      <a:pt x="32926" y="320023"/>
                      <a:pt x="52457" y="330061"/>
                      <a:pt x="73593" y="333988"/>
                    </a:cubicBezTo>
                    <a:cubicBezTo>
                      <a:pt x="141883" y="353280"/>
                      <a:pt x="213247" y="369499"/>
                      <a:pt x="283927" y="382303"/>
                    </a:cubicBezTo>
                    <a:cubicBezTo>
                      <a:pt x="286317" y="422680"/>
                      <a:pt x="286317" y="463142"/>
                      <a:pt x="283927" y="503519"/>
                    </a:cubicBezTo>
                    <a:cubicBezTo>
                      <a:pt x="283927" y="522299"/>
                      <a:pt x="282732" y="541079"/>
                      <a:pt x="282561" y="559517"/>
                    </a:cubicBezTo>
                    <a:cubicBezTo>
                      <a:pt x="282459" y="563000"/>
                      <a:pt x="285225" y="565902"/>
                      <a:pt x="288707" y="566005"/>
                    </a:cubicBezTo>
                    <a:cubicBezTo>
                      <a:pt x="288759" y="566005"/>
                      <a:pt x="288827" y="566005"/>
                      <a:pt x="288878" y="566005"/>
                    </a:cubicBezTo>
                    <a:lnTo>
                      <a:pt x="288878" y="566005"/>
                    </a:lnTo>
                    <a:cubicBezTo>
                      <a:pt x="292395" y="566005"/>
                      <a:pt x="295280" y="563205"/>
                      <a:pt x="295366" y="559688"/>
                    </a:cubicBezTo>
                    <a:cubicBezTo>
                      <a:pt x="295366" y="541250"/>
                      <a:pt x="295366" y="522640"/>
                      <a:pt x="296731" y="504031"/>
                    </a:cubicBezTo>
                    <a:cubicBezTo>
                      <a:pt x="299207" y="461486"/>
                      <a:pt x="298866" y="418822"/>
                      <a:pt x="295707" y="376328"/>
                    </a:cubicBezTo>
                    <a:cubicBezTo>
                      <a:pt x="295571" y="373545"/>
                      <a:pt x="293625" y="371189"/>
                      <a:pt x="290927" y="370524"/>
                    </a:cubicBezTo>
                    <a:close/>
                  </a:path>
                </a:pathLst>
              </a:custGeom>
              <a:solidFill>
                <a:srgbClr val="3F4242"/>
              </a:solidFill>
              <a:ln w="17059" cap="flat">
                <a:noFill/>
                <a:prstDash val="solid"/>
                <a:miter/>
              </a:ln>
            </p:spPr>
            <p:txBody>
              <a:bodyPr rtlCol="0" anchor="ctr"/>
              <a:lstStyle/>
              <a:p>
                <a:endParaRPr lang="zh-CN" altLang="en-US"/>
              </a:p>
            </p:txBody>
          </p:sp>
          <p:sp>
            <p:nvSpPr>
              <p:cNvPr id="1031" name="任意多边形: 形状 1030">
                <a:extLst>
                  <a:ext uri="{FF2B5EF4-FFF2-40B4-BE49-F238E27FC236}">
                    <a16:creationId xmlns:a16="http://schemas.microsoft.com/office/drawing/2014/main" id="{F8C4D1CB-C4EB-C26A-4788-5549C05F73C6}"/>
                  </a:ext>
                </a:extLst>
              </p:cNvPr>
              <p:cNvSpPr/>
              <p:nvPr/>
            </p:nvSpPr>
            <p:spPr>
              <a:xfrm>
                <a:off x="3664266" y="3015888"/>
                <a:ext cx="210361" cy="115630"/>
              </a:xfrm>
              <a:custGeom>
                <a:avLst/>
                <a:gdLst>
                  <a:gd name="connsiteX0" fmla="*/ 155028 w 172322"/>
                  <a:gd name="connsiteY0" fmla="*/ 2406 h 94721"/>
                  <a:gd name="connsiteX1" fmla="*/ 146150 w 172322"/>
                  <a:gd name="connsiteY1" fmla="*/ 870 h 94721"/>
                  <a:gd name="connsiteX2" fmla="*/ 144613 w 172322"/>
                  <a:gd name="connsiteY2" fmla="*/ 9748 h 94721"/>
                  <a:gd name="connsiteX3" fmla="*/ 156905 w 172322"/>
                  <a:gd name="connsiteY3" fmla="*/ 35186 h 94721"/>
                  <a:gd name="connsiteX4" fmla="*/ 152979 w 172322"/>
                  <a:gd name="connsiteY4" fmla="*/ 69331 h 94721"/>
                  <a:gd name="connsiteX5" fmla="*/ 128565 w 172322"/>
                  <a:gd name="connsiteY5" fmla="*/ 81623 h 94721"/>
                  <a:gd name="connsiteX6" fmla="*/ 98517 w 172322"/>
                  <a:gd name="connsiteY6" fmla="*/ 77355 h 94721"/>
                  <a:gd name="connsiteX7" fmla="*/ 11447 w 172322"/>
                  <a:gd name="connsiteY7" fmla="*/ 14016 h 94721"/>
                  <a:gd name="connsiteX8" fmla="*/ 2689 w 172322"/>
                  <a:gd name="connsiteY8" fmla="*/ 12223 h 94721"/>
                  <a:gd name="connsiteX9" fmla="*/ 2570 w 172322"/>
                  <a:gd name="connsiteY9" fmla="*/ 12308 h 94721"/>
                  <a:gd name="connsiteX10" fmla="*/ 691 w 172322"/>
                  <a:gd name="connsiteY10" fmla="*/ 21186 h 94721"/>
                  <a:gd name="connsiteX11" fmla="*/ 94761 w 172322"/>
                  <a:gd name="connsiteY11" fmla="*/ 89476 h 94721"/>
                  <a:gd name="connsiteX12" fmla="*/ 123614 w 172322"/>
                  <a:gd name="connsiteY12" fmla="*/ 94427 h 94721"/>
                  <a:gd name="connsiteX13" fmla="*/ 129931 w 172322"/>
                  <a:gd name="connsiteY13" fmla="*/ 94427 h 94721"/>
                  <a:gd name="connsiteX14" fmla="*/ 163052 w 172322"/>
                  <a:gd name="connsiteY14" fmla="*/ 77355 h 94721"/>
                  <a:gd name="connsiteX15" fmla="*/ 169198 w 172322"/>
                  <a:gd name="connsiteY15" fmla="*/ 32283 h 94721"/>
                  <a:gd name="connsiteX16" fmla="*/ 155028 w 172322"/>
                  <a:gd name="connsiteY16" fmla="*/ 2406 h 947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2322" h="94721">
                    <a:moveTo>
                      <a:pt x="155028" y="2406"/>
                    </a:moveTo>
                    <a:cubicBezTo>
                      <a:pt x="152996" y="-462"/>
                      <a:pt x="149018" y="-1162"/>
                      <a:pt x="146150" y="870"/>
                    </a:cubicBezTo>
                    <a:cubicBezTo>
                      <a:pt x="143281" y="2901"/>
                      <a:pt x="142582" y="6879"/>
                      <a:pt x="144613" y="9748"/>
                    </a:cubicBezTo>
                    <a:cubicBezTo>
                      <a:pt x="150487" y="17242"/>
                      <a:pt x="154686" y="25915"/>
                      <a:pt x="156905" y="35186"/>
                    </a:cubicBezTo>
                    <a:cubicBezTo>
                      <a:pt x="161242" y="46522"/>
                      <a:pt x="159774" y="59275"/>
                      <a:pt x="152979" y="69331"/>
                    </a:cubicBezTo>
                    <a:cubicBezTo>
                      <a:pt x="146833" y="76553"/>
                      <a:pt x="138023" y="80991"/>
                      <a:pt x="128565" y="81623"/>
                    </a:cubicBezTo>
                    <a:cubicBezTo>
                      <a:pt x="118356" y="82255"/>
                      <a:pt x="108146" y="80803"/>
                      <a:pt x="98517" y="77355"/>
                    </a:cubicBezTo>
                    <a:cubicBezTo>
                      <a:pt x="62631" y="67794"/>
                      <a:pt x="31593" y="45224"/>
                      <a:pt x="11447" y="14016"/>
                    </a:cubicBezTo>
                    <a:cubicBezTo>
                      <a:pt x="9518" y="11096"/>
                      <a:pt x="5608" y="10294"/>
                      <a:pt x="2689" y="12223"/>
                    </a:cubicBezTo>
                    <a:cubicBezTo>
                      <a:pt x="2655" y="12257"/>
                      <a:pt x="2603" y="12274"/>
                      <a:pt x="2570" y="12308"/>
                    </a:cubicBezTo>
                    <a:cubicBezTo>
                      <a:pt x="-367" y="14272"/>
                      <a:pt x="-1204" y="18215"/>
                      <a:pt x="691" y="21186"/>
                    </a:cubicBezTo>
                    <a:cubicBezTo>
                      <a:pt x="22647" y="54682"/>
                      <a:pt x="56109" y="78977"/>
                      <a:pt x="94761" y="89476"/>
                    </a:cubicBezTo>
                    <a:cubicBezTo>
                      <a:pt x="104100" y="92498"/>
                      <a:pt x="113814" y="94171"/>
                      <a:pt x="123614" y="94427"/>
                    </a:cubicBezTo>
                    <a:lnTo>
                      <a:pt x="129931" y="94427"/>
                    </a:lnTo>
                    <a:cubicBezTo>
                      <a:pt x="142838" y="93505"/>
                      <a:pt x="154806" y="87342"/>
                      <a:pt x="163052" y="77355"/>
                    </a:cubicBezTo>
                    <a:cubicBezTo>
                      <a:pt x="172202" y="64192"/>
                      <a:pt x="174490" y="47426"/>
                      <a:pt x="169198" y="32283"/>
                    </a:cubicBezTo>
                    <a:cubicBezTo>
                      <a:pt x="166740" y="21408"/>
                      <a:pt x="161891" y="11199"/>
                      <a:pt x="155028" y="2406"/>
                    </a:cubicBezTo>
                    <a:close/>
                  </a:path>
                </a:pathLst>
              </a:custGeom>
              <a:solidFill>
                <a:srgbClr val="3F4242"/>
              </a:solidFill>
              <a:ln w="17059" cap="flat">
                <a:noFill/>
                <a:prstDash val="solid"/>
                <a:miter/>
              </a:ln>
            </p:spPr>
            <p:txBody>
              <a:bodyPr rtlCol="0" anchor="ctr"/>
              <a:lstStyle/>
              <a:p>
                <a:endParaRPr lang="zh-CN" altLang="en-US"/>
              </a:p>
            </p:txBody>
          </p:sp>
          <p:sp>
            <p:nvSpPr>
              <p:cNvPr id="1032" name="任意多边形: 形状 1031">
                <a:extLst>
                  <a:ext uri="{FF2B5EF4-FFF2-40B4-BE49-F238E27FC236}">
                    <a16:creationId xmlns:a16="http://schemas.microsoft.com/office/drawing/2014/main" id="{57295FF2-FCD4-F854-D0FF-17619BF707E4}"/>
                  </a:ext>
                </a:extLst>
              </p:cNvPr>
              <p:cNvSpPr/>
              <p:nvPr/>
            </p:nvSpPr>
            <p:spPr>
              <a:xfrm>
                <a:off x="4323254" y="1694306"/>
                <a:ext cx="922225" cy="667753"/>
              </a:xfrm>
              <a:custGeom>
                <a:avLst/>
                <a:gdLst>
                  <a:gd name="connsiteX0" fmla="*/ 755462 w 755462"/>
                  <a:gd name="connsiteY0" fmla="*/ 0 h 547005"/>
                  <a:gd name="connsiteX1" fmla="*/ 0 w 755462"/>
                  <a:gd name="connsiteY1" fmla="*/ 0 h 547005"/>
                  <a:gd name="connsiteX2" fmla="*/ 0 w 755462"/>
                  <a:gd name="connsiteY2" fmla="*/ 405986 h 547005"/>
                  <a:gd name="connsiteX3" fmla="*/ 513031 w 755462"/>
                  <a:gd name="connsiteY3" fmla="*/ 405986 h 547005"/>
                  <a:gd name="connsiteX4" fmla="*/ 654051 w 755462"/>
                  <a:gd name="connsiteY4" fmla="*/ 547006 h 547005"/>
                  <a:gd name="connsiteX5" fmla="*/ 654051 w 755462"/>
                  <a:gd name="connsiteY5" fmla="*/ 405986 h 547005"/>
                  <a:gd name="connsiteX6" fmla="*/ 755462 w 755462"/>
                  <a:gd name="connsiteY6" fmla="*/ 405986 h 547005"/>
                  <a:gd name="connsiteX7" fmla="*/ 755462 w 755462"/>
                  <a:gd name="connsiteY7" fmla="*/ 0 h 5470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5462" h="547005">
                    <a:moveTo>
                      <a:pt x="755462" y="0"/>
                    </a:moveTo>
                    <a:lnTo>
                      <a:pt x="0" y="0"/>
                    </a:lnTo>
                    <a:lnTo>
                      <a:pt x="0" y="405986"/>
                    </a:lnTo>
                    <a:lnTo>
                      <a:pt x="513031" y="405986"/>
                    </a:lnTo>
                    <a:lnTo>
                      <a:pt x="654051" y="547006"/>
                    </a:lnTo>
                    <a:lnTo>
                      <a:pt x="654051" y="405986"/>
                    </a:lnTo>
                    <a:lnTo>
                      <a:pt x="755462" y="405986"/>
                    </a:lnTo>
                    <a:lnTo>
                      <a:pt x="755462" y="0"/>
                    </a:lnTo>
                    <a:close/>
                  </a:path>
                </a:pathLst>
              </a:custGeom>
              <a:solidFill>
                <a:srgbClr val="748EC7"/>
              </a:solidFill>
              <a:ln w="17059" cap="flat">
                <a:noFill/>
                <a:prstDash val="solid"/>
                <a:miter/>
              </a:ln>
            </p:spPr>
            <p:txBody>
              <a:bodyPr rtlCol="0" anchor="ctr"/>
              <a:lstStyle/>
              <a:p>
                <a:endParaRPr lang="zh-CN" altLang="en-US"/>
              </a:p>
            </p:txBody>
          </p:sp>
          <p:sp>
            <p:nvSpPr>
              <p:cNvPr id="1033" name="任意多边形: 形状 1032">
                <a:extLst>
                  <a:ext uri="{FF2B5EF4-FFF2-40B4-BE49-F238E27FC236}">
                    <a16:creationId xmlns:a16="http://schemas.microsoft.com/office/drawing/2014/main" id="{0C28926C-1BE1-38A9-182F-4111B8250E4E}"/>
                  </a:ext>
                </a:extLst>
              </p:cNvPr>
              <p:cNvSpPr/>
              <p:nvPr/>
            </p:nvSpPr>
            <p:spPr>
              <a:xfrm>
                <a:off x="4323254" y="1773087"/>
                <a:ext cx="922225" cy="137135"/>
              </a:xfrm>
              <a:custGeom>
                <a:avLst/>
                <a:gdLst>
                  <a:gd name="connsiteX0" fmla="*/ 0 w 755462"/>
                  <a:gd name="connsiteY0" fmla="*/ 99533 h 112337"/>
                  <a:gd name="connsiteX1" fmla="*/ 0 w 755462"/>
                  <a:gd name="connsiteY1" fmla="*/ 112338 h 112337"/>
                  <a:gd name="connsiteX2" fmla="*/ 755462 w 755462"/>
                  <a:gd name="connsiteY2" fmla="*/ 12975 h 112337"/>
                  <a:gd name="connsiteX3" fmla="*/ 755462 w 755462"/>
                  <a:gd name="connsiteY3" fmla="*/ 0 h 112337"/>
                  <a:gd name="connsiteX4" fmla="*/ 0 w 755462"/>
                  <a:gd name="connsiteY4" fmla="*/ 99533 h 112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5462" h="112337">
                    <a:moveTo>
                      <a:pt x="0" y="99533"/>
                    </a:moveTo>
                    <a:lnTo>
                      <a:pt x="0" y="112338"/>
                    </a:lnTo>
                    <a:lnTo>
                      <a:pt x="755462" y="12975"/>
                    </a:lnTo>
                    <a:lnTo>
                      <a:pt x="755462" y="0"/>
                    </a:lnTo>
                    <a:lnTo>
                      <a:pt x="0" y="99533"/>
                    </a:lnTo>
                    <a:close/>
                  </a:path>
                </a:pathLst>
              </a:custGeom>
              <a:solidFill>
                <a:srgbClr val="96C9B2"/>
              </a:solidFill>
              <a:ln w="17059" cap="flat">
                <a:noFill/>
                <a:prstDash val="solid"/>
                <a:miter/>
              </a:ln>
            </p:spPr>
            <p:txBody>
              <a:bodyPr rtlCol="0" anchor="ctr"/>
              <a:lstStyle/>
              <a:p>
                <a:endParaRPr lang="zh-CN" altLang="en-US"/>
              </a:p>
            </p:txBody>
          </p:sp>
          <p:sp>
            <p:nvSpPr>
              <p:cNvPr id="1034" name="任意多边形: 形状 1033">
                <a:extLst>
                  <a:ext uri="{FF2B5EF4-FFF2-40B4-BE49-F238E27FC236}">
                    <a16:creationId xmlns:a16="http://schemas.microsoft.com/office/drawing/2014/main" id="{9D24861E-B939-EB9D-47AA-F840D05E3DFB}"/>
                  </a:ext>
                </a:extLst>
              </p:cNvPr>
              <p:cNvSpPr/>
              <p:nvPr/>
            </p:nvSpPr>
            <p:spPr>
              <a:xfrm>
                <a:off x="4323045" y="1914598"/>
                <a:ext cx="922433" cy="275313"/>
              </a:xfrm>
              <a:custGeom>
                <a:avLst/>
                <a:gdLst>
                  <a:gd name="connsiteX0" fmla="*/ -323 w 755632"/>
                  <a:gd name="connsiteY0" fmla="*/ 127580 h 225529"/>
                  <a:gd name="connsiteX1" fmla="*/ -323 w 755632"/>
                  <a:gd name="connsiteY1" fmla="*/ 140554 h 225529"/>
                  <a:gd name="connsiteX2" fmla="*/ 677288 w 755632"/>
                  <a:gd name="connsiteY2" fmla="*/ 29583 h 225529"/>
                  <a:gd name="connsiteX3" fmla="*/ 166647 w 755632"/>
                  <a:gd name="connsiteY3" fmla="*/ 225235 h 225529"/>
                  <a:gd name="connsiteX4" fmla="*/ 202499 w 755632"/>
                  <a:gd name="connsiteY4" fmla="*/ 225235 h 225529"/>
                  <a:gd name="connsiteX5" fmla="*/ 729189 w 755632"/>
                  <a:gd name="connsiteY5" fmla="*/ 23437 h 225529"/>
                  <a:gd name="connsiteX6" fmla="*/ 755310 w 755632"/>
                  <a:gd name="connsiteY6" fmla="*/ 20534 h 225529"/>
                  <a:gd name="connsiteX7" fmla="*/ 755310 w 755632"/>
                  <a:gd name="connsiteY7" fmla="*/ -294 h 225529"/>
                  <a:gd name="connsiteX8" fmla="*/ 726116 w 755632"/>
                  <a:gd name="connsiteY8" fmla="*/ 10974 h 225529"/>
                  <a:gd name="connsiteX9" fmla="*/ -323 w 755632"/>
                  <a:gd name="connsiteY9" fmla="*/ 127580 h 2255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55632" h="225529">
                    <a:moveTo>
                      <a:pt x="-323" y="127580"/>
                    </a:moveTo>
                    <a:lnTo>
                      <a:pt x="-323" y="140554"/>
                    </a:lnTo>
                    <a:cubicBezTo>
                      <a:pt x="223328" y="94288"/>
                      <a:pt x="449881" y="57240"/>
                      <a:pt x="677288" y="29583"/>
                    </a:cubicBezTo>
                    <a:lnTo>
                      <a:pt x="166647" y="225235"/>
                    </a:lnTo>
                    <a:lnTo>
                      <a:pt x="202499" y="225235"/>
                    </a:lnTo>
                    <a:lnTo>
                      <a:pt x="729189" y="23437"/>
                    </a:lnTo>
                    <a:lnTo>
                      <a:pt x="755310" y="20534"/>
                    </a:lnTo>
                    <a:lnTo>
                      <a:pt x="755310" y="-294"/>
                    </a:lnTo>
                    <a:lnTo>
                      <a:pt x="726116" y="10974"/>
                    </a:lnTo>
                    <a:cubicBezTo>
                      <a:pt x="482319" y="39143"/>
                      <a:pt x="239376" y="78069"/>
                      <a:pt x="-323" y="127580"/>
                    </a:cubicBezTo>
                    <a:close/>
                  </a:path>
                </a:pathLst>
              </a:custGeom>
              <a:solidFill>
                <a:srgbClr val="96C9B2"/>
              </a:solidFill>
              <a:ln w="17059" cap="flat">
                <a:noFill/>
                <a:prstDash val="solid"/>
                <a:miter/>
              </a:ln>
            </p:spPr>
            <p:txBody>
              <a:bodyPr rtlCol="0" anchor="ctr"/>
              <a:lstStyle/>
              <a:p>
                <a:endParaRPr lang="zh-CN" altLang="en-US"/>
              </a:p>
            </p:txBody>
          </p:sp>
          <p:sp>
            <p:nvSpPr>
              <p:cNvPr id="1035" name="任意多边形: 形状 1034">
                <a:extLst>
                  <a:ext uri="{FF2B5EF4-FFF2-40B4-BE49-F238E27FC236}">
                    <a16:creationId xmlns:a16="http://schemas.microsoft.com/office/drawing/2014/main" id="{F231D59D-8CF1-0B74-9514-F308E15BDB6C}"/>
                  </a:ext>
                </a:extLst>
              </p:cNvPr>
              <p:cNvSpPr/>
              <p:nvPr/>
            </p:nvSpPr>
            <p:spPr>
              <a:xfrm>
                <a:off x="4322628" y="1694308"/>
                <a:ext cx="250095" cy="131300"/>
              </a:xfrm>
              <a:custGeom>
                <a:avLst/>
                <a:gdLst>
                  <a:gd name="connsiteX0" fmla="*/ 176379 w 204871"/>
                  <a:gd name="connsiteY0" fmla="*/ -294 h 107557"/>
                  <a:gd name="connsiteX1" fmla="*/ -323 w 204871"/>
                  <a:gd name="connsiteY1" fmla="*/ 92580 h 107557"/>
                  <a:gd name="connsiteX2" fmla="*/ -323 w 204871"/>
                  <a:gd name="connsiteY2" fmla="*/ 107263 h 107557"/>
                  <a:gd name="connsiteX3" fmla="*/ 204548 w 204871"/>
                  <a:gd name="connsiteY3" fmla="*/ -294 h 107557"/>
                </a:gdLst>
                <a:ahLst/>
                <a:cxnLst>
                  <a:cxn ang="0">
                    <a:pos x="connsiteX0" y="connsiteY0"/>
                  </a:cxn>
                  <a:cxn ang="0">
                    <a:pos x="connsiteX1" y="connsiteY1"/>
                  </a:cxn>
                  <a:cxn ang="0">
                    <a:pos x="connsiteX2" y="connsiteY2"/>
                  </a:cxn>
                  <a:cxn ang="0">
                    <a:pos x="connsiteX3" y="connsiteY3"/>
                  </a:cxn>
                </a:cxnLst>
                <a:rect l="l" t="t" r="r" b="b"/>
                <a:pathLst>
                  <a:path w="204871" h="107557">
                    <a:moveTo>
                      <a:pt x="176379" y="-294"/>
                    </a:moveTo>
                    <a:cubicBezTo>
                      <a:pt x="116744" y="29412"/>
                      <a:pt x="57844" y="60364"/>
                      <a:pt x="-323" y="92580"/>
                    </a:cubicBezTo>
                    <a:lnTo>
                      <a:pt x="-323" y="107263"/>
                    </a:lnTo>
                    <a:cubicBezTo>
                      <a:pt x="67285" y="69823"/>
                      <a:pt x="135575" y="33970"/>
                      <a:pt x="204548" y="-294"/>
                    </a:cubicBezTo>
                    <a:close/>
                  </a:path>
                </a:pathLst>
              </a:custGeom>
              <a:solidFill>
                <a:srgbClr val="96C9B2"/>
              </a:solidFill>
              <a:ln w="17059" cap="flat">
                <a:noFill/>
                <a:prstDash val="solid"/>
                <a:miter/>
              </a:ln>
            </p:spPr>
            <p:txBody>
              <a:bodyPr rtlCol="0" anchor="ctr"/>
              <a:lstStyle/>
              <a:p>
                <a:endParaRPr lang="zh-CN" altLang="en-US"/>
              </a:p>
            </p:txBody>
          </p:sp>
          <p:sp>
            <p:nvSpPr>
              <p:cNvPr id="1036" name="任意多边形: 形状 1035">
                <a:extLst>
                  <a:ext uri="{FF2B5EF4-FFF2-40B4-BE49-F238E27FC236}">
                    <a16:creationId xmlns:a16="http://schemas.microsoft.com/office/drawing/2014/main" id="{F0ED6AA8-BB02-4B17-6AFE-001C1AF66644}"/>
                  </a:ext>
                </a:extLst>
              </p:cNvPr>
              <p:cNvSpPr/>
              <p:nvPr/>
            </p:nvSpPr>
            <p:spPr>
              <a:xfrm>
                <a:off x="6832688" y="2079096"/>
                <a:ext cx="462342" cy="356743"/>
              </a:xfrm>
              <a:custGeom>
                <a:avLst/>
                <a:gdLst>
                  <a:gd name="connsiteX0" fmla="*/ 359959 w 378738"/>
                  <a:gd name="connsiteY0" fmla="*/ 340 h 292234"/>
                  <a:gd name="connsiteX1" fmla="*/ 339642 w 378738"/>
                  <a:gd name="connsiteY1" fmla="*/ 2901 h 292234"/>
                  <a:gd name="connsiteX2" fmla="*/ 202037 w 378738"/>
                  <a:gd name="connsiteY2" fmla="*/ 62996 h 292234"/>
                  <a:gd name="connsiteX3" fmla="*/ 111382 w 378738"/>
                  <a:gd name="connsiteY3" fmla="*/ 137604 h 292234"/>
                  <a:gd name="connsiteX4" fmla="*/ -273 w 378738"/>
                  <a:gd name="connsiteY4" fmla="*/ 200602 h 292234"/>
                  <a:gd name="connsiteX5" fmla="*/ 44457 w 378738"/>
                  <a:gd name="connsiteY5" fmla="*/ 291940 h 292234"/>
                  <a:gd name="connsiteX6" fmla="*/ 232256 w 378738"/>
                  <a:gd name="connsiteY6" fmla="*/ 225698 h 292234"/>
                  <a:gd name="connsiteX7" fmla="*/ 263840 w 378738"/>
                  <a:gd name="connsiteY7" fmla="*/ 212723 h 292234"/>
                  <a:gd name="connsiteX8" fmla="*/ 293717 w 378738"/>
                  <a:gd name="connsiteY8" fmla="*/ 159115 h 292234"/>
                  <a:gd name="connsiteX9" fmla="*/ 309765 w 378738"/>
                  <a:gd name="connsiteY9" fmla="*/ 107897 h 292234"/>
                  <a:gd name="connsiteX10" fmla="*/ 278847 w 378738"/>
                  <a:gd name="connsiteY10" fmla="*/ 93642 h 292234"/>
                  <a:gd name="connsiteX11" fmla="*/ 276644 w 378738"/>
                  <a:gd name="connsiteY11" fmla="*/ 94581 h 292234"/>
                  <a:gd name="connsiteX12" fmla="*/ 374129 w 378738"/>
                  <a:gd name="connsiteY12" fmla="*/ 34315 h 292234"/>
                  <a:gd name="connsiteX13" fmla="*/ 369912 w 378738"/>
                  <a:gd name="connsiteY13" fmla="*/ 4438 h 292234"/>
                  <a:gd name="connsiteX14" fmla="*/ 359959 w 378738"/>
                  <a:gd name="connsiteY14" fmla="*/ 340 h 2922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78738" h="292234">
                    <a:moveTo>
                      <a:pt x="359959" y="340"/>
                    </a:moveTo>
                    <a:cubicBezTo>
                      <a:pt x="353096" y="-1043"/>
                      <a:pt x="345959" y="-155"/>
                      <a:pt x="339642" y="2901"/>
                    </a:cubicBezTo>
                    <a:cubicBezTo>
                      <a:pt x="292556" y="20008"/>
                      <a:pt x="246596" y="40085"/>
                      <a:pt x="202037" y="62996"/>
                    </a:cubicBezTo>
                    <a:cubicBezTo>
                      <a:pt x="167892" y="84508"/>
                      <a:pt x="145356" y="115751"/>
                      <a:pt x="111382" y="137604"/>
                    </a:cubicBezTo>
                    <a:cubicBezTo>
                      <a:pt x="103870" y="142384"/>
                      <a:pt x="1263" y="190700"/>
                      <a:pt x="-273" y="200602"/>
                    </a:cubicBezTo>
                    <a:cubicBezTo>
                      <a:pt x="-1810" y="210504"/>
                      <a:pt x="32506" y="275038"/>
                      <a:pt x="44457" y="291940"/>
                    </a:cubicBezTo>
                    <a:cubicBezTo>
                      <a:pt x="82358" y="281867"/>
                      <a:pt x="194012" y="235771"/>
                      <a:pt x="232256" y="225698"/>
                    </a:cubicBezTo>
                    <a:cubicBezTo>
                      <a:pt x="243558" y="223547"/>
                      <a:pt x="254296" y="219125"/>
                      <a:pt x="263840" y="212723"/>
                    </a:cubicBezTo>
                    <a:cubicBezTo>
                      <a:pt x="280912" y="199577"/>
                      <a:pt x="285181" y="177553"/>
                      <a:pt x="293717" y="159115"/>
                    </a:cubicBezTo>
                    <a:cubicBezTo>
                      <a:pt x="300375" y="144262"/>
                      <a:pt x="315740" y="125994"/>
                      <a:pt x="309765" y="107897"/>
                    </a:cubicBezTo>
                    <a:cubicBezTo>
                      <a:pt x="305173" y="95418"/>
                      <a:pt x="291326" y="89032"/>
                      <a:pt x="278847" y="93642"/>
                    </a:cubicBezTo>
                    <a:cubicBezTo>
                      <a:pt x="278096" y="93915"/>
                      <a:pt x="277361" y="94222"/>
                      <a:pt x="276644" y="94581"/>
                    </a:cubicBezTo>
                    <a:cubicBezTo>
                      <a:pt x="304473" y="81093"/>
                      <a:pt x="357227" y="61801"/>
                      <a:pt x="374129" y="34315"/>
                    </a:cubicBezTo>
                    <a:cubicBezTo>
                      <a:pt x="381214" y="24891"/>
                      <a:pt x="379318" y="11523"/>
                      <a:pt x="369912" y="4438"/>
                    </a:cubicBezTo>
                    <a:cubicBezTo>
                      <a:pt x="366992" y="2235"/>
                      <a:pt x="363561" y="835"/>
                      <a:pt x="359959" y="340"/>
                    </a:cubicBezTo>
                    <a:close/>
                  </a:path>
                </a:pathLst>
              </a:custGeom>
              <a:solidFill>
                <a:srgbClr val="85655F"/>
              </a:solidFill>
              <a:ln w="17059" cap="flat">
                <a:noFill/>
                <a:prstDash val="solid"/>
                <a:miter/>
              </a:ln>
            </p:spPr>
            <p:txBody>
              <a:bodyPr rtlCol="0" anchor="ctr"/>
              <a:lstStyle/>
              <a:p>
                <a:endParaRPr lang="zh-CN" altLang="en-US"/>
              </a:p>
            </p:txBody>
          </p:sp>
          <p:sp>
            <p:nvSpPr>
              <p:cNvPr id="1037" name="任意多边形: 形状 1036">
                <a:extLst>
                  <a:ext uri="{FF2B5EF4-FFF2-40B4-BE49-F238E27FC236}">
                    <a16:creationId xmlns:a16="http://schemas.microsoft.com/office/drawing/2014/main" id="{70690FAA-86E2-DF1E-3F99-E0F67C20F8F1}"/>
                  </a:ext>
                </a:extLst>
              </p:cNvPr>
              <p:cNvSpPr/>
              <p:nvPr/>
            </p:nvSpPr>
            <p:spPr>
              <a:xfrm>
                <a:off x="5668332" y="2222841"/>
                <a:ext cx="1359010" cy="680517"/>
              </a:xfrm>
              <a:custGeom>
                <a:avLst/>
                <a:gdLst>
                  <a:gd name="connsiteX0" fmla="*/ 150613 w 1113264"/>
                  <a:gd name="connsiteY0" fmla="*/ 550126 h 557461"/>
                  <a:gd name="connsiteX1" fmla="*/ 12496 w 1113264"/>
                  <a:gd name="connsiteY1" fmla="*/ 189211 h 557461"/>
                  <a:gd name="connsiteX2" fmla="*/ 160686 w 1113264"/>
                  <a:gd name="connsiteY2" fmla="*/ 178626 h 557461"/>
                  <a:gd name="connsiteX3" fmla="*/ 1014316 w 1113264"/>
                  <a:gd name="connsiteY3" fmla="*/ -294 h 557461"/>
                  <a:gd name="connsiteX4" fmla="*/ 1112824 w 1113264"/>
                  <a:gd name="connsiteY4" fmla="*/ 169066 h 557461"/>
                  <a:gd name="connsiteX5" fmla="*/ 802273 w 1113264"/>
                  <a:gd name="connsiteY5" fmla="*/ 305647 h 557461"/>
                  <a:gd name="connsiteX6" fmla="*/ 150613 w 1113264"/>
                  <a:gd name="connsiteY6" fmla="*/ 550126 h 557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3264" h="557461">
                    <a:moveTo>
                      <a:pt x="150613" y="550126"/>
                    </a:moveTo>
                    <a:cubicBezTo>
                      <a:pt x="114760" y="615172"/>
                      <a:pt x="-46405" y="208674"/>
                      <a:pt x="12496" y="189211"/>
                    </a:cubicBezTo>
                    <a:cubicBezTo>
                      <a:pt x="40324" y="179821"/>
                      <a:pt x="132004" y="176407"/>
                      <a:pt x="160686" y="178626"/>
                    </a:cubicBezTo>
                    <a:cubicBezTo>
                      <a:pt x="456417" y="200855"/>
                      <a:pt x="752405" y="138813"/>
                      <a:pt x="1014316" y="-294"/>
                    </a:cubicBezTo>
                    <a:lnTo>
                      <a:pt x="1112824" y="169066"/>
                    </a:lnTo>
                    <a:cubicBezTo>
                      <a:pt x="1119653" y="180845"/>
                      <a:pt x="827371" y="294037"/>
                      <a:pt x="802273" y="305647"/>
                    </a:cubicBezTo>
                    <a:cubicBezTo>
                      <a:pt x="577257" y="410984"/>
                      <a:pt x="210708" y="441202"/>
                      <a:pt x="150613" y="550126"/>
                    </a:cubicBezTo>
                    <a:close/>
                  </a:path>
                </a:pathLst>
              </a:custGeom>
              <a:solidFill>
                <a:srgbClr val="F4D26C"/>
              </a:solidFill>
              <a:ln w="17059" cap="flat">
                <a:noFill/>
                <a:prstDash val="solid"/>
                <a:miter/>
              </a:ln>
            </p:spPr>
            <p:txBody>
              <a:bodyPr rtlCol="0" anchor="ctr"/>
              <a:lstStyle/>
              <a:p>
                <a:endParaRPr lang="zh-CN" altLang="en-US"/>
              </a:p>
            </p:txBody>
          </p:sp>
          <p:sp>
            <p:nvSpPr>
              <p:cNvPr id="1038" name="任意多边形: 形状 1037">
                <a:extLst>
                  <a:ext uri="{FF2B5EF4-FFF2-40B4-BE49-F238E27FC236}">
                    <a16:creationId xmlns:a16="http://schemas.microsoft.com/office/drawing/2014/main" id="{26906A68-9A6A-F91B-7248-9891A9BE9746}"/>
                  </a:ext>
                </a:extLst>
              </p:cNvPr>
              <p:cNvSpPr/>
              <p:nvPr/>
            </p:nvSpPr>
            <p:spPr>
              <a:xfrm>
                <a:off x="7067426" y="2179031"/>
                <a:ext cx="127566" cy="106714"/>
              </a:xfrm>
              <a:custGeom>
                <a:avLst/>
                <a:gdLst>
                  <a:gd name="connsiteX0" fmla="*/ 103475 w 104499"/>
                  <a:gd name="connsiteY0" fmla="*/ 3156 h 87417"/>
                  <a:gd name="connsiteX1" fmla="*/ 94768 w 104499"/>
                  <a:gd name="connsiteY1" fmla="*/ 425 h 87417"/>
                  <a:gd name="connsiteX2" fmla="*/ 48502 w 104499"/>
                  <a:gd name="connsiteY2" fmla="*/ 40545 h 87417"/>
                  <a:gd name="connsiteX3" fmla="*/ 3430 w 104499"/>
                  <a:gd name="connsiteY3" fmla="*/ 74690 h 87417"/>
                  <a:gd name="connsiteX4" fmla="*/ 186 w 104499"/>
                  <a:gd name="connsiteY4" fmla="*/ 83227 h 87417"/>
                  <a:gd name="connsiteX5" fmla="*/ 5990 w 104499"/>
                  <a:gd name="connsiteY5" fmla="*/ 86983 h 87417"/>
                  <a:gd name="connsiteX6" fmla="*/ 8723 w 104499"/>
                  <a:gd name="connsiteY6" fmla="*/ 86983 h 87417"/>
                  <a:gd name="connsiteX7" fmla="*/ 58063 w 104499"/>
                  <a:gd name="connsiteY7" fmla="*/ 48740 h 87417"/>
                  <a:gd name="connsiteX8" fmla="*/ 100744 w 104499"/>
                  <a:gd name="connsiteY8" fmla="*/ 11522 h 87417"/>
                  <a:gd name="connsiteX9" fmla="*/ 103544 w 104499"/>
                  <a:gd name="connsiteY9" fmla="*/ 3293 h 87417"/>
                  <a:gd name="connsiteX10" fmla="*/ 103475 w 104499"/>
                  <a:gd name="connsiteY10" fmla="*/ 3156 h 87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4499" h="87417">
                    <a:moveTo>
                      <a:pt x="103475" y="3156"/>
                    </a:moveTo>
                    <a:cubicBezTo>
                      <a:pt x="101819" y="15"/>
                      <a:pt x="97926" y="-1197"/>
                      <a:pt x="94768" y="425"/>
                    </a:cubicBezTo>
                    <a:cubicBezTo>
                      <a:pt x="76996" y="10822"/>
                      <a:pt x="61323" y="24429"/>
                      <a:pt x="48502" y="40545"/>
                    </a:cubicBezTo>
                    <a:cubicBezTo>
                      <a:pt x="36500" y="55432"/>
                      <a:pt x="21014" y="67161"/>
                      <a:pt x="3430" y="74690"/>
                    </a:cubicBezTo>
                    <a:cubicBezTo>
                      <a:pt x="254" y="76227"/>
                      <a:pt x="-1162" y="79966"/>
                      <a:pt x="186" y="83227"/>
                    </a:cubicBezTo>
                    <a:cubicBezTo>
                      <a:pt x="1245" y="85497"/>
                      <a:pt x="3498" y="86948"/>
                      <a:pt x="5990" y="86983"/>
                    </a:cubicBezTo>
                    <a:cubicBezTo>
                      <a:pt x="6896" y="87170"/>
                      <a:pt x="7818" y="87170"/>
                      <a:pt x="8723" y="86983"/>
                    </a:cubicBezTo>
                    <a:cubicBezTo>
                      <a:pt x="28082" y="78515"/>
                      <a:pt x="45018" y="65368"/>
                      <a:pt x="58063" y="48740"/>
                    </a:cubicBezTo>
                    <a:cubicBezTo>
                      <a:pt x="69996" y="33921"/>
                      <a:pt x="84439" y="21321"/>
                      <a:pt x="100744" y="11522"/>
                    </a:cubicBezTo>
                    <a:cubicBezTo>
                      <a:pt x="103783" y="10020"/>
                      <a:pt x="105046" y="6332"/>
                      <a:pt x="103544" y="3293"/>
                    </a:cubicBezTo>
                    <a:cubicBezTo>
                      <a:pt x="103526" y="3242"/>
                      <a:pt x="103493" y="3207"/>
                      <a:pt x="103475" y="3156"/>
                    </a:cubicBezTo>
                    <a:close/>
                  </a:path>
                </a:pathLst>
              </a:custGeom>
              <a:solidFill>
                <a:srgbClr val="3F4242"/>
              </a:solidFill>
              <a:ln w="17059" cap="flat">
                <a:noFill/>
                <a:prstDash val="solid"/>
                <a:miter/>
              </a:ln>
            </p:spPr>
            <p:txBody>
              <a:bodyPr rtlCol="0" anchor="ctr"/>
              <a:lstStyle/>
              <a:p>
                <a:endParaRPr lang="zh-CN" altLang="en-US"/>
              </a:p>
            </p:txBody>
          </p:sp>
          <p:sp>
            <p:nvSpPr>
              <p:cNvPr id="1039" name="任意多边形: 形状 1038">
                <a:extLst>
                  <a:ext uri="{FF2B5EF4-FFF2-40B4-BE49-F238E27FC236}">
                    <a16:creationId xmlns:a16="http://schemas.microsoft.com/office/drawing/2014/main" id="{C06A2962-A442-25B6-3EBC-2261693675A9}"/>
                  </a:ext>
                </a:extLst>
              </p:cNvPr>
              <p:cNvSpPr/>
              <p:nvPr/>
            </p:nvSpPr>
            <p:spPr>
              <a:xfrm>
                <a:off x="5876146" y="2644683"/>
                <a:ext cx="62577" cy="317605"/>
              </a:xfrm>
              <a:custGeom>
                <a:avLst/>
                <a:gdLst>
                  <a:gd name="connsiteX0" fmla="*/ 44399 w 51261"/>
                  <a:gd name="connsiteY0" fmla="*/ 259879 h 260173"/>
                  <a:gd name="connsiteX1" fmla="*/ 44399 w 51261"/>
                  <a:gd name="connsiteY1" fmla="*/ 259879 h 260173"/>
                  <a:gd name="connsiteX2" fmla="*/ 38082 w 51261"/>
                  <a:gd name="connsiteY2" fmla="*/ 253562 h 260173"/>
                  <a:gd name="connsiteX3" fmla="*/ 38082 w 51261"/>
                  <a:gd name="connsiteY3" fmla="*/ 253391 h 260173"/>
                  <a:gd name="connsiteX4" fmla="*/ 10 w 51261"/>
                  <a:gd name="connsiteY4" fmla="*/ 8229 h 260173"/>
                  <a:gd name="connsiteX5" fmla="*/ 4108 w 51261"/>
                  <a:gd name="connsiteY5" fmla="*/ 34 h 260173"/>
                  <a:gd name="connsiteX6" fmla="*/ 12097 w 51261"/>
                  <a:gd name="connsiteY6" fmla="*/ 4029 h 260173"/>
                  <a:gd name="connsiteX7" fmla="*/ 12132 w 51261"/>
                  <a:gd name="connsiteY7" fmla="*/ 4131 h 260173"/>
                  <a:gd name="connsiteX8" fmla="*/ 50886 w 51261"/>
                  <a:gd name="connsiteY8" fmla="*/ 253562 h 260173"/>
                  <a:gd name="connsiteX9" fmla="*/ 44570 w 51261"/>
                  <a:gd name="connsiteY9" fmla="*/ 259879 h 260173"/>
                  <a:gd name="connsiteX10" fmla="*/ 44399 w 51261"/>
                  <a:gd name="connsiteY10" fmla="*/ 259879 h 2601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1261" h="260173">
                    <a:moveTo>
                      <a:pt x="44399" y="259879"/>
                    </a:moveTo>
                    <a:lnTo>
                      <a:pt x="44399" y="259879"/>
                    </a:lnTo>
                    <a:cubicBezTo>
                      <a:pt x="40916" y="259879"/>
                      <a:pt x="38082" y="257045"/>
                      <a:pt x="38082" y="253562"/>
                    </a:cubicBezTo>
                    <a:cubicBezTo>
                      <a:pt x="38082" y="253511"/>
                      <a:pt x="38082" y="253442"/>
                      <a:pt x="38082" y="253391"/>
                    </a:cubicBezTo>
                    <a:cubicBezTo>
                      <a:pt x="39141" y="170128"/>
                      <a:pt x="26267" y="87258"/>
                      <a:pt x="10" y="8229"/>
                    </a:cubicBezTo>
                    <a:cubicBezTo>
                      <a:pt x="-1116" y="4831"/>
                      <a:pt x="710" y="1178"/>
                      <a:pt x="4108" y="34"/>
                    </a:cubicBezTo>
                    <a:cubicBezTo>
                      <a:pt x="7420" y="-1076"/>
                      <a:pt x="10988" y="717"/>
                      <a:pt x="12097" y="4029"/>
                    </a:cubicBezTo>
                    <a:cubicBezTo>
                      <a:pt x="12115" y="4063"/>
                      <a:pt x="12115" y="4097"/>
                      <a:pt x="12132" y="4131"/>
                    </a:cubicBezTo>
                    <a:cubicBezTo>
                      <a:pt x="38782" y="84543"/>
                      <a:pt x="51876" y="168848"/>
                      <a:pt x="50886" y="253562"/>
                    </a:cubicBezTo>
                    <a:cubicBezTo>
                      <a:pt x="50886" y="257045"/>
                      <a:pt x="48052" y="259879"/>
                      <a:pt x="44570" y="259879"/>
                    </a:cubicBezTo>
                    <a:cubicBezTo>
                      <a:pt x="44518" y="259879"/>
                      <a:pt x="44450" y="259879"/>
                      <a:pt x="44399" y="259879"/>
                    </a:cubicBezTo>
                    <a:close/>
                  </a:path>
                </a:pathLst>
              </a:custGeom>
              <a:solidFill>
                <a:srgbClr val="3F4242"/>
              </a:solidFill>
              <a:ln w="17059" cap="flat">
                <a:noFill/>
                <a:prstDash val="solid"/>
                <a:miter/>
              </a:ln>
            </p:spPr>
            <p:txBody>
              <a:bodyPr rtlCol="0" anchor="ctr"/>
              <a:lstStyle/>
              <a:p>
                <a:endParaRPr lang="zh-CN" altLang="en-US"/>
              </a:p>
            </p:txBody>
          </p:sp>
          <p:sp>
            <p:nvSpPr>
              <p:cNvPr id="1040" name="任意多边形: 形状 1039">
                <a:extLst>
                  <a:ext uri="{FF2B5EF4-FFF2-40B4-BE49-F238E27FC236}">
                    <a16:creationId xmlns:a16="http://schemas.microsoft.com/office/drawing/2014/main" id="{1A668FB3-6B98-F8C2-C24F-2DC00CE68271}"/>
                  </a:ext>
                </a:extLst>
              </p:cNvPr>
              <p:cNvSpPr/>
              <p:nvPr/>
            </p:nvSpPr>
            <p:spPr>
              <a:xfrm>
                <a:off x="5497818" y="2427916"/>
                <a:ext cx="238105" cy="190907"/>
              </a:xfrm>
              <a:custGeom>
                <a:avLst/>
                <a:gdLst>
                  <a:gd name="connsiteX0" fmla="*/ 157297 w 195049"/>
                  <a:gd name="connsiteY0" fmla="*/ 156092 h 156386"/>
                  <a:gd name="connsiteX1" fmla="*/ 152858 w 195049"/>
                  <a:gd name="connsiteY1" fmla="*/ 154215 h 156386"/>
                  <a:gd name="connsiteX2" fmla="*/ 2107 w 195049"/>
                  <a:gd name="connsiteY2" fmla="*/ 23097 h 156386"/>
                  <a:gd name="connsiteX3" fmla="*/ 912 w 195049"/>
                  <a:gd name="connsiteY3" fmla="*/ 14219 h 156386"/>
                  <a:gd name="connsiteX4" fmla="*/ 9448 w 195049"/>
                  <a:gd name="connsiteY4" fmla="*/ 12615 h 156386"/>
                  <a:gd name="connsiteX5" fmla="*/ 9790 w 195049"/>
                  <a:gd name="connsiteY5" fmla="*/ 12853 h 156386"/>
                  <a:gd name="connsiteX6" fmla="*/ 155248 w 195049"/>
                  <a:gd name="connsiteY6" fmla="*/ 138679 h 156386"/>
                  <a:gd name="connsiteX7" fmla="*/ 181881 w 195049"/>
                  <a:gd name="connsiteY7" fmla="*/ 6195 h 156386"/>
                  <a:gd name="connsiteX8" fmla="*/ 188198 w 195049"/>
                  <a:gd name="connsiteY8" fmla="*/ -293 h 156386"/>
                  <a:gd name="connsiteX9" fmla="*/ 194686 w 195049"/>
                  <a:gd name="connsiteY9" fmla="*/ 5854 h 156386"/>
                  <a:gd name="connsiteX10" fmla="*/ 194686 w 195049"/>
                  <a:gd name="connsiteY10" fmla="*/ 6024 h 156386"/>
                  <a:gd name="connsiteX11" fmla="*/ 163101 w 195049"/>
                  <a:gd name="connsiteY11" fmla="*/ 152336 h 156386"/>
                  <a:gd name="connsiteX12" fmla="*/ 158492 w 195049"/>
                  <a:gd name="connsiteY12" fmla="*/ 155922 h 1563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95049" h="156386">
                    <a:moveTo>
                      <a:pt x="157297" y="156092"/>
                    </a:moveTo>
                    <a:cubicBezTo>
                      <a:pt x="155624" y="156092"/>
                      <a:pt x="154019" y="155427"/>
                      <a:pt x="152858" y="154215"/>
                    </a:cubicBezTo>
                    <a:cubicBezTo>
                      <a:pt x="105772" y="107009"/>
                      <a:pt x="55391" y="63184"/>
                      <a:pt x="2107" y="23097"/>
                    </a:cubicBezTo>
                    <a:cubicBezTo>
                      <a:pt x="-590" y="20929"/>
                      <a:pt x="-1120" y="17019"/>
                      <a:pt x="912" y="14219"/>
                    </a:cubicBezTo>
                    <a:cubicBezTo>
                      <a:pt x="2824" y="11419"/>
                      <a:pt x="6649" y="10702"/>
                      <a:pt x="9448" y="12615"/>
                    </a:cubicBezTo>
                    <a:cubicBezTo>
                      <a:pt x="9568" y="12683"/>
                      <a:pt x="9687" y="12768"/>
                      <a:pt x="9790" y="12853"/>
                    </a:cubicBezTo>
                    <a:cubicBezTo>
                      <a:pt x="61110" y="51404"/>
                      <a:pt x="109716" y="93453"/>
                      <a:pt x="155248" y="138679"/>
                    </a:cubicBezTo>
                    <a:cubicBezTo>
                      <a:pt x="173499" y="96936"/>
                      <a:pt x="182582" y="51745"/>
                      <a:pt x="181881" y="6195"/>
                    </a:cubicBezTo>
                    <a:cubicBezTo>
                      <a:pt x="181881" y="2678"/>
                      <a:pt x="184681" y="-207"/>
                      <a:pt x="188198" y="-293"/>
                    </a:cubicBezTo>
                    <a:cubicBezTo>
                      <a:pt x="191681" y="-378"/>
                      <a:pt x="194584" y="2371"/>
                      <a:pt x="194686" y="5854"/>
                    </a:cubicBezTo>
                    <a:cubicBezTo>
                      <a:pt x="194686" y="5905"/>
                      <a:pt x="194686" y="5973"/>
                      <a:pt x="194686" y="6024"/>
                    </a:cubicBezTo>
                    <a:cubicBezTo>
                      <a:pt x="195488" y="56576"/>
                      <a:pt x="184681" y="106633"/>
                      <a:pt x="163101" y="152336"/>
                    </a:cubicBezTo>
                    <a:cubicBezTo>
                      <a:pt x="162265" y="154231"/>
                      <a:pt x="160541" y="155580"/>
                      <a:pt x="158492" y="155922"/>
                    </a:cubicBezTo>
                    <a:close/>
                  </a:path>
                </a:pathLst>
              </a:custGeom>
              <a:solidFill>
                <a:srgbClr val="3F4242"/>
              </a:solidFill>
              <a:ln w="17059" cap="flat">
                <a:noFill/>
                <a:prstDash val="solid"/>
                <a:miter/>
              </a:ln>
            </p:spPr>
            <p:txBody>
              <a:bodyPr rtlCol="0" anchor="ctr"/>
              <a:lstStyle/>
              <a:p>
                <a:endParaRPr lang="zh-CN" altLang="en-US"/>
              </a:p>
            </p:txBody>
          </p:sp>
          <p:grpSp>
            <p:nvGrpSpPr>
              <p:cNvPr id="1041" name="组合 1040">
                <a:extLst>
                  <a:ext uri="{FF2B5EF4-FFF2-40B4-BE49-F238E27FC236}">
                    <a16:creationId xmlns:a16="http://schemas.microsoft.com/office/drawing/2014/main" id="{4D7C13C2-3DCD-CA41-7E6B-4CF8E6D592D7}"/>
                  </a:ext>
                </a:extLst>
              </p:cNvPr>
              <p:cNvGrpSpPr/>
              <p:nvPr/>
            </p:nvGrpSpPr>
            <p:grpSpPr>
              <a:xfrm>
                <a:off x="2801862" y="3827617"/>
                <a:ext cx="4935188" cy="160168"/>
                <a:chOff x="2801862" y="3827617"/>
                <a:chExt cx="6804440" cy="122755"/>
              </a:xfrm>
            </p:grpSpPr>
            <p:sp>
              <p:nvSpPr>
                <p:cNvPr id="1042" name="任意多边形: 形状 1041">
                  <a:extLst>
                    <a:ext uri="{FF2B5EF4-FFF2-40B4-BE49-F238E27FC236}">
                      <a16:creationId xmlns:a16="http://schemas.microsoft.com/office/drawing/2014/main" id="{D2C98914-C4FA-93DD-FA33-4F9F41D727D6}"/>
                    </a:ext>
                  </a:extLst>
                </p:cNvPr>
                <p:cNvSpPr/>
                <p:nvPr/>
              </p:nvSpPr>
              <p:spPr>
                <a:xfrm>
                  <a:off x="2808511" y="3827617"/>
                  <a:ext cx="6797791" cy="108165"/>
                </a:xfrm>
                <a:custGeom>
                  <a:avLst/>
                  <a:gdLst>
                    <a:gd name="connsiteX0" fmla="*/ 4967801 w 5568565"/>
                    <a:gd name="connsiteY0" fmla="*/ -294 h 88606"/>
                    <a:gd name="connsiteX1" fmla="*/ -323 w 5568565"/>
                    <a:gd name="connsiteY1" fmla="*/ -294 h 88606"/>
                    <a:gd name="connsiteX2" fmla="*/ -323 w 5568565"/>
                    <a:gd name="connsiteY2" fmla="*/ 88312 h 88606"/>
                    <a:gd name="connsiteX3" fmla="*/ 5526928 w 5568565"/>
                    <a:gd name="connsiteY3" fmla="*/ 88312 h 88606"/>
                    <a:gd name="connsiteX4" fmla="*/ 5568243 w 5568565"/>
                    <a:gd name="connsiteY4" fmla="*/ -294 h 886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68565" h="88606">
                      <a:moveTo>
                        <a:pt x="4967801" y="-294"/>
                      </a:moveTo>
                      <a:lnTo>
                        <a:pt x="-323" y="-294"/>
                      </a:lnTo>
                      <a:lnTo>
                        <a:pt x="-323" y="88312"/>
                      </a:lnTo>
                      <a:lnTo>
                        <a:pt x="5526928" y="88312"/>
                      </a:lnTo>
                      <a:cubicBezTo>
                        <a:pt x="5541491" y="59169"/>
                        <a:pt x="5555268" y="29634"/>
                        <a:pt x="5568243" y="-294"/>
                      </a:cubicBezTo>
                      <a:close/>
                    </a:path>
                  </a:pathLst>
                </a:custGeom>
                <a:solidFill>
                  <a:srgbClr val="FAEBD3"/>
                </a:solidFill>
                <a:ln w="17059" cap="flat">
                  <a:noFill/>
                  <a:prstDash val="solid"/>
                  <a:miter/>
                </a:ln>
              </p:spPr>
              <p:txBody>
                <a:bodyPr rtlCol="0" anchor="ctr"/>
                <a:lstStyle/>
                <a:p>
                  <a:endParaRPr lang="zh-CN" altLang="en-US"/>
                </a:p>
              </p:txBody>
            </p:sp>
            <p:sp>
              <p:nvSpPr>
                <p:cNvPr id="1043" name="任意多边形: 形状 1042">
                  <a:extLst>
                    <a:ext uri="{FF2B5EF4-FFF2-40B4-BE49-F238E27FC236}">
                      <a16:creationId xmlns:a16="http://schemas.microsoft.com/office/drawing/2014/main" id="{2EEDC76F-5138-FBC8-0F53-0FD97A39F927}"/>
                    </a:ext>
                  </a:extLst>
                </p:cNvPr>
                <p:cNvSpPr/>
                <p:nvPr/>
              </p:nvSpPr>
              <p:spPr>
                <a:xfrm>
                  <a:off x="2801862" y="3934742"/>
                  <a:ext cx="6754005" cy="15630"/>
                </a:xfrm>
                <a:custGeom>
                  <a:avLst/>
                  <a:gdLst>
                    <a:gd name="connsiteX0" fmla="*/ 4273272 w 5532697"/>
                    <a:gd name="connsiteY0" fmla="*/ -294 h 12804"/>
                    <a:gd name="connsiteX1" fmla="*/ 5124 w 5532697"/>
                    <a:gd name="connsiteY1" fmla="*/ -294 h 12804"/>
                    <a:gd name="connsiteX2" fmla="*/ -236 w 5532697"/>
                    <a:gd name="connsiteY2" fmla="*/ 7149 h 12804"/>
                    <a:gd name="connsiteX3" fmla="*/ 5124 w 5532697"/>
                    <a:gd name="connsiteY3" fmla="*/ 12510 h 12804"/>
                    <a:gd name="connsiteX4" fmla="*/ 5525887 w 5532697"/>
                    <a:gd name="connsiteY4" fmla="*/ 12510 h 12804"/>
                    <a:gd name="connsiteX5" fmla="*/ 5529131 w 5532697"/>
                    <a:gd name="connsiteY5" fmla="*/ 6022 h 12804"/>
                    <a:gd name="connsiteX6" fmla="*/ 5532375 w 5532697"/>
                    <a:gd name="connsiteY6" fmla="*/ -294 h 128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532697" h="12804">
                      <a:moveTo>
                        <a:pt x="4273272" y="-294"/>
                      </a:moveTo>
                      <a:lnTo>
                        <a:pt x="5124" y="-294"/>
                      </a:lnTo>
                      <a:cubicBezTo>
                        <a:pt x="1590" y="286"/>
                        <a:pt x="-817" y="3615"/>
                        <a:pt x="-236" y="7149"/>
                      </a:cubicBezTo>
                      <a:cubicBezTo>
                        <a:pt x="225" y="9898"/>
                        <a:pt x="2376" y="12066"/>
                        <a:pt x="5124" y="12510"/>
                      </a:cubicBezTo>
                      <a:lnTo>
                        <a:pt x="5525887" y="12510"/>
                      </a:lnTo>
                      <a:cubicBezTo>
                        <a:pt x="5526912" y="10290"/>
                        <a:pt x="5527936" y="8242"/>
                        <a:pt x="5529131" y="6022"/>
                      </a:cubicBezTo>
                      <a:cubicBezTo>
                        <a:pt x="5530326" y="3803"/>
                        <a:pt x="5531180" y="1754"/>
                        <a:pt x="5532375" y="-294"/>
                      </a:cubicBezTo>
                      <a:close/>
                    </a:path>
                  </a:pathLst>
                </a:custGeom>
                <a:solidFill>
                  <a:srgbClr val="3F4242"/>
                </a:solidFill>
                <a:ln w="17059" cap="flat">
                  <a:noFill/>
                  <a:prstDash val="solid"/>
                  <a:miter/>
                </a:ln>
              </p:spPr>
              <p:txBody>
                <a:bodyPr rtlCol="0" anchor="ctr"/>
                <a:lstStyle/>
                <a:p>
                  <a:endParaRPr lang="zh-CN" altLang="en-US"/>
                </a:p>
              </p:txBody>
            </p:sp>
          </p:grpSp>
        </p:grpSp>
      </p:grpSp>
    </p:spTree>
    <p:custDataLst>
      <p:tags r:id="rId1"/>
    </p:custData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500"/>
                                        <p:tgtEl>
                                          <p:spTgt spid="28"/>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blinds(horizontal)">
                                      <p:cBhvr>
                                        <p:cTn id="11"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1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íṣḻîḋe"/>
        <p:cNvGrpSpPr/>
        <p:nvPr/>
      </p:nvGrpSpPr>
      <p:grpSpPr>
        <a:xfrm>
          <a:off x="0" y="0"/>
          <a:ext cx="0" cy="0"/>
          <a:chOff x="0" y="0"/>
          <a:chExt cx="0" cy="0"/>
        </a:xfrm>
      </p:grpSpPr>
      <p:grpSp>
        <p:nvGrpSpPr>
          <p:cNvPr id="5" name="îṡļîďé"/>
          <p:cNvGrpSpPr/>
          <p:nvPr/>
        </p:nvGrpSpPr>
        <p:grpSpPr>
          <a:xfrm>
            <a:off x="-520700" y="604266"/>
            <a:ext cx="12712700" cy="4831334"/>
            <a:chOff x="-520700" y="604266"/>
            <a:chExt cx="12712700" cy="4831334"/>
          </a:xfrm>
        </p:grpSpPr>
        <p:sp>
          <p:nvSpPr>
            <p:cNvPr id="26" name="islîḑé">
              <a:extLst>
                <a:ext uri="{FF2B5EF4-FFF2-40B4-BE49-F238E27FC236}">
                  <a16:creationId xmlns:a16="http://schemas.microsoft.com/office/drawing/2014/main" id="{BF915FA5-EE65-4640-81C9-8B2F85B43032}"/>
                </a:ext>
              </a:extLst>
            </p:cNvPr>
            <p:cNvSpPr/>
            <p:nvPr/>
          </p:nvSpPr>
          <p:spPr>
            <a:xfrm>
              <a:off x="9522433" y="604266"/>
              <a:ext cx="2669567" cy="3117122"/>
            </a:xfrm>
            <a:custGeom>
              <a:avLst/>
              <a:gdLst>
                <a:gd name="connsiteX0" fmla="*/ 1558561 w 2669567"/>
                <a:gd name="connsiteY0" fmla="*/ 0 h 3117122"/>
                <a:gd name="connsiteX1" fmla="*/ 2660630 w 2669567"/>
                <a:gd name="connsiteY1" fmla="*/ 456492 h 3117122"/>
                <a:gd name="connsiteX2" fmla="*/ 2669567 w 2669567"/>
                <a:gd name="connsiteY2" fmla="*/ 466325 h 3117122"/>
                <a:gd name="connsiteX3" fmla="*/ 2669567 w 2669567"/>
                <a:gd name="connsiteY3" fmla="*/ 2650797 h 3117122"/>
                <a:gd name="connsiteX4" fmla="*/ 2660630 w 2669567"/>
                <a:gd name="connsiteY4" fmla="*/ 2660630 h 3117122"/>
                <a:gd name="connsiteX5" fmla="*/ 1558561 w 2669567"/>
                <a:gd name="connsiteY5" fmla="*/ 3117122 h 3117122"/>
                <a:gd name="connsiteX6" fmla="*/ 0 w 2669567"/>
                <a:gd name="connsiteY6" fmla="*/ 1558561 h 3117122"/>
                <a:gd name="connsiteX7" fmla="*/ 1558561 w 2669567"/>
                <a:gd name="connsiteY7" fmla="*/ 0 h 31171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69567" h="3117122">
                  <a:moveTo>
                    <a:pt x="1558561" y="0"/>
                  </a:moveTo>
                  <a:cubicBezTo>
                    <a:pt x="1988945" y="0"/>
                    <a:pt x="2378586" y="174448"/>
                    <a:pt x="2660630" y="456492"/>
                  </a:cubicBezTo>
                  <a:lnTo>
                    <a:pt x="2669567" y="466325"/>
                  </a:lnTo>
                  <a:lnTo>
                    <a:pt x="2669567" y="2650797"/>
                  </a:lnTo>
                  <a:lnTo>
                    <a:pt x="2660630" y="2660630"/>
                  </a:lnTo>
                  <a:cubicBezTo>
                    <a:pt x="2378586" y="2942674"/>
                    <a:pt x="1988945" y="3117122"/>
                    <a:pt x="1558561" y="3117122"/>
                  </a:cubicBezTo>
                  <a:cubicBezTo>
                    <a:pt x="697792" y="3117122"/>
                    <a:pt x="0" y="2419330"/>
                    <a:pt x="0" y="1558561"/>
                  </a:cubicBezTo>
                  <a:cubicBezTo>
                    <a:pt x="0" y="697792"/>
                    <a:pt x="697792" y="0"/>
                    <a:pt x="1558561" y="0"/>
                  </a:cubicBezTo>
                  <a:close/>
                </a:path>
              </a:pathLst>
            </a:custGeom>
            <a:solidFill>
              <a:schemeClr val="bg1">
                <a:lumMod val="95000"/>
              </a:schemeClr>
            </a:solidFill>
            <a:ln w="12700"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354"/>
              <a:endParaRPr lang="zh-CN" altLang="en-US" sz="2000" b="1" dirty="0">
                <a:solidFill>
                  <a:schemeClr val="bg1"/>
                </a:solidFill>
              </a:endParaRPr>
            </a:p>
          </p:txBody>
        </p:sp>
        <p:sp>
          <p:nvSpPr>
            <p:cNvPr id="4" name="ïṡḻiḓe">
              <a:extLst>
                <a:ext uri="{FF2B5EF4-FFF2-40B4-BE49-F238E27FC236}">
                  <a16:creationId xmlns:a16="http://schemas.microsoft.com/office/drawing/2014/main" id="{D6312123-0F2B-4C97-AD1E-06DEA0C8DB73}"/>
                </a:ext>
              </a:extLst>
            </p:cNvPr>
            <p:cNvSpPr/>
            <p:nvPr/>
          </p:nvSpPr>
          <p:spPr>
            <a:xfrm>
              <a:off x="-520700" y="2408544"/>
              <a:ext cx="6277821" cy="3027056"/>
            </a:xfrm>
            <a:prstGeom prst="roundRect">
              <a:avLst>
                <a:gd name="adj" fmla="val 11000"/>
              </a:avLst>
            </a:prstGeom>
            <a:noFill/>
            <a:ln w="76200" cap="rnd">
              <a:gradFill flip="none" rotWithShape="1">
                <a:gsLst>
                  <a:gs pos="31000">
                    <a:schemeClr val="bg1">
                      <a:alpha val="0"/>
                    </a:schemeClr>
                  </a:gs>
                  <a:gs pos="65000">
                    <a:schemeClr val="accent6">
                      <a:lumMod val="40000"/>
                      <a:lumOff val="60000"/>
                    </a:schemeClr>
                  </a:gs>
                  <a:gs pos="100000">
                    <a:schemeClr val="accent6"/>
                  </a:gs>
                </a:gsLst>
                <a:lin ang="2700000" scaled="1"/>
                <a:tileRect/>
              </a:grad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a:bodyPr>
            <a:lstStyle/>
            <a:p>
              <a:pPr algn="ctr" defTabSz="914354"/>
              <a:endParaRPr lang="zh-CN" altLang="en-US" sz="2000" b="1" dirty="0">
                <a:solidFill>
                  <a:schemeClr val="bg1"/>
                </a:solidFill>
              </a:endParaRPr>
            </a:p>
          </p:txBody>
        </p:sp>
        <p:sp>
          <p:nvSpPr>
            <p:cNvPr id="17" name="iṥḷîḍè">
              <a:extLst>
                <a:ext uri="{FF2B5EF4-FFF2-40B4-BE49-F238E27FC236}">
                  <a16:creationId xmlns:a16="http://schemas.microsoft.com/office/drawing/2014/main" id="{0BF8EB96-0B1D-4C23-828D-FAA7E1376AF4}"/>
                </a:ext>
              </a:extLst>
            </p:cNvPr>
            <p:cNvSpPr/>
            <p:nvPr/>
          </p:nvSpPr>
          <p:spPr>
            <a:xfrm rot="5400000">
              <a:off x="1161514" y="830008"/>
              <a:ext cx="3273446" cy="5599522"/>
            </a:xfrm>
            <a:prstGeom prst="round2SameRect">
              <a:avLst>
                <a:gd name="adj1" fmla="val 8000"/>
                <a:gd name="adj2" fmla="val 0"/>
              </a:avLst>
            </a:prstGeom>
            <a:pattFill prst="pct5">
              <a:fgClr>
                <a:srgbClr val="E4E6EA"/>
              </a:fgClr>
              <a:bgClr>
                <a:srgbClr val="ADB5BF"/>
              </a:bgClr>
            </a:pattFill>
            <a:ln w="38100">
              <a:noFill/>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endParaRPr lang="zh-CN" altLang="en-US" dirty="0"/>
            </a:p>
          </p:txBody>
        </p:sp>
        <p:sp>
          <p:nvSpPr>
            <p:cNvPr id="3" name="ïsḷîdè">
              <a:extLst>
                <a:ext uri="{FF2B5EF4-FFF2-40B4-BE49-F238E27FC236}">
                  <a16:creationId xmlns:a16="http://schemas.microsoft.com/office/drawing/2014/main" id="{E5E0EBE9-004C-4657-8562-9CAE041B62C6}"/>
                </a:ext>
              </a:extLst>
            </p:cNvPr>
            <p:cNvSpPr/>
            <p:nvPr/>
          </p:nvSpPr>
          <p:spPr>
            <a:xfrm flipH="1">
              <a:off x="10374053" y="1993047"/>
              <a:ext cx="124544" cy="830997"/>
            </a:xfrm>
            <a:prstGeom prst="roundRect">
              <a:avLst>
                <a:gd name="adj" fmla="val 44900"/>
              </a:avLst>
            </a:prstGeom>
            <a:gradFill>
              <a:gsLst>
                <a:gs pos="0">
                  <a:schemeClr val="accent1">
                    <a:lumMod val="60000"/>
                    <a:lumOff val="40000"/>
                  </a:schemeClr>
                </a:gs>
                <a:gs pos="60000">
                  <a:schemeClr val="accent1"/>
                </a:gs>
              </a:gsLst>
              <a:lin ang="2700000" scaled="0"/>
            </a:gradFill>
            <a:ln w="57150" cap="rnd">
              <a:noFill/>
              <a:prstDash val="solid"/>
              <a:round/>
            </a:ln>
            <a:effectLst>
              <a:outerShdw blurRad="50800" dist="50800" dir="5400000" algn="ctr" rotWithShape="0">
                <a:schemeClr val="accent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a:bodyPr>
            <a:lstStyle/>
            <a:p>
              <a:pPr algn="ctr" defTabSz="913765"/>
              <a:endParaRPr lang="zh-CN" altLang="en-US" sz="1400" b="1" dirty="0">
                <a:solidFill>
                  <a:schemeClr val="bg1"/>
                </a:solidFill>
              </a:endParaRPr>
            </a:p>
          </p:txBody>
        </p:sp>
      </p:grpSp>
      <p:sp>
        <p:nvSpPr>
          <p:cNvPr id="6" name="标题 5">
            <a:extLst>
              <a:ext uri="{FF2B5EF4-FFF2-40B4-BE49-F238E27FC236}">
                <a16:creationId xmlns:a16="http://schemas.microsoft.com/office/drawing/2014/main" id="{D56530DA-6B0C-C201-0990-EB6E752EE507}"/>
              </a:ext>
            </a:extLst>
          </p:cNvPr>
          <p:cNvSpPr>
            <a:spLocks noGrp="1"/>
          </p:cNvSpPr>
          <p:nvPr>
            <p:ph type="title"/>
          </p:nvPr>
        </p:nvSpPr>
        <p:spPr/>
        <p:txBody>
          <a:bodyPr/>
          <a:lstStyle/>
          <a:p>
            <a:endParaRPr lang="zh-CN" altLang="en-US"/>
          </a:p>
        </p:txBody>
      </p:sp>
      <p:pic>
        <p:nvPicPr>
          <p:cNvPr id="7" name="Picture 6" descr="政府 数字化_数据分析数据治理服务商-亿信华辰">
            <a:extLst>
              <a:ext uri="{FF2B5EF4-FFF2-40B4-BE49-F238E27FC236}">
                <a16:creationId xmlns:a16="http://schemas.microsoft.com/office/drawing/2014/main" id="{C1848DFA-7361-EFE7-CB50-B9F31C55A967}"/>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sharpenSoften amount="100000"/>
                    </a14:imgEffect>
                    <a14:imgEffect>
                      <a14:saturation sat="256000"/>
                    </a14:imgEffect>
                  </a14:imgLayer>
                </a14:imgProps>
              </a:ext>
              <a:ext uri="{28A0092B-C50C-407E-A947-70E740481C1C}">
                <a14:useLocalDpi xmlns:a14="http://schemas.microsoft.com/office/drawing/2010/main" val="0"/>
              </a:ext>
            </a:extLst>
          </a:blip>
          <a:srcRect/>
          <a:stretch>
            <a:fillRect/>
          </a:stretch>
        </p:blipFill>
        <p:spPr bwMode="auto">
          <a:xfrm>
            <a:off x="-520700" y="1785092"/>
            <a:ext cx="6241788" cy="3689354"/>
          </a:xfrm>
          <a:prstGeom prst="rect">
            <a:avLst/>
          </a:prstGeom>
          <a:solidFill>
            <a:schemeClr val="accent2">
              <a:alpha val="99000"/>
            </a:schemeClr>
          </a:solidFill>
          <a:effectLst>
            <a:glow rad="152400">
              <a:schemeClr val="accent1">
                <a:alpha val="0"/>
              </a:schemeClr>
            </a:glow>
            <a:reflection stA="39000" endPos="5000" dist="660400" dir="5400000" sy="-100000" algn="bl" rotWithShape="0"/>
            <a:softEdge rad="63500"/>
          </a:effectLst>
        </p:spPr>
      </p:pic>
      <p:sp>
        <p:nvSpPr>
          <p:cNvPr id="9" name="文本框 8">
            <a:extLst>
              <a:ext uri="{FF2B5EF4-FFF2-40B4-BE49-F238E27FC236}">
                <a16:creationId xmlns:a16="http://schemas.microsoft.com/office/drawing/2014/main" id="{0D98796C-F986-5985-014D-CEEC1F879F2B}"/>
              </a:ext>
            </a:extLst>
          </p:cNvPr>
          <p:cNvSpPr txBox="1"/>
          <p:nvPr/>
        </p:nvSpPr>
        <p:spPr>
          <a:xfrm>
            <a:off x="5505254" y="2340214"/>
            <a:ext cx="6504494" cy="2031325"/>
          </a:xfrm>
          <a:prstGeom prst="rect">
            <a:avLst/>
          </a:prstGeom>
          <a:noFill/>
        </p:spPr>
        <p:txBody>
          <a:bodyPr wrap="square">
            <a:spAutoFit/>
          </a:bodyPr>
          <a:lstStyle/>
          <a:p>
            <a:pPr indent="266700" algn="just"/>
            <a:r>
              <a:rPr lang="zh-CN" altLang="zh-CN" sz="1800" kern="100" dirty="0">
                <a:effectLst/>
                <a:latin typeface="等线" panose="02010600030101010101" pitchFamily="2" charset="-122"/>
                <a:ea typeface="宋体" panose="02010600030101010101" pitchFamily="2" charset="-122"/>
                <a:cs typeface="Times New Roman" panose="02020603050405020304" pitchFamily="18" charset="0"/>
              </a:rPr>
              <a:t>在数字化改革方面，浙江省的数字化改革从</a:t>
            </a:r>
            <a:r>
              <a:rPr lang="en-US" altLang="zh-CN" sz="1800" kern="100" dirty="0">
                <a:effectLst/>
                <a:latin typeface="等线" panose="02010600030101010101" pitchFamily="2" charset="-122"/>
                <a:ea typeface="宋体" panose="02010600030101010101" pitchFamily="2" charset="-122"/>
                <a:cs typeface="Times New Roman" panose="02020603050405020304" pitchFamily="18" charset="0"/>
              </a:rPr>
              <a:t>"</a:t>
            </a:r>
            <a:r>
              <a:rPr lang="zh-CN" altLang="zh-CN" sz="1800" kern="100" dirty="0">
                <a:effectLst/>
                <a:latin typeface="等线" panose="02010600030101010101" pitchFamily="2" charset="-122"/>
                <a:ea typeface="宋体" panose="02010600030101010101" pitchFamily="2" charset="-122"/>
                <a:cs typeface="Times New Roman" panose="02020603050405020304" pitchFamily="18" charset="0"/>
              </a:rPr>
              <a:t>改革导入、改革路径、推进方法和改革成效</a:t>
            </a:r>
            <a:r>
              <a:rPr lang="en-US" altLang="zh-CN" sz="1800" kern="100" dirty="0">
                <a:effectLst/>
                <a:latin typeface="等线" panose="02010600030101010101" pitchFamily="2" charset="-122"/>
                <a:ea typeface="宋体" panose="02010600030101010101" pitchFamily="2" charset="-122"/>
                <a:cs typeface="Times New Roman" panose="02020603050405020304" pitchFamily="18" charset="0"/>
              </a:rPr>
              <a:t>"</a:t>
            </a:r>
            <a:r>
              <a:rPr lang="zh-CN" altLang="zh-CN" sz="1800" kern="100" dirty="0">
                <a:effectLst/>
                <a:latin typeface="等线" panose="02010600030101010101" pitchFamily="2" charset="-122"/>
                <a:ea typeface="宋体" panose="02010600030101010101" pitchFamily="2" charset="-122"/>
                <a:cs typeface="Times New Roman" panose="02020603050405020304" pitchFamily="18" charset="0"/>
              </a:rPr>
              <a:t>四个方面</a:t>
            </a:r>
            <a:r>
              <a:rPr lang="en-US" altLang="zh-CN" sz="1800" kern="100" dirty="0">
                <a:effectLst/>
                <a:latin typeface="等线" panose="02010600030101010101" pitchFamily="2" charset="-122"/>
                <a:ea typeface="宋体" panose="02010600030101010101" pitchFamily="2" charset="-122"/>
                <a:cs typeface="Times New Roman" panose="02020603050405020304" pitchFamily="18" charset="0"/>
              </a:rPr>
              <a:t>,</a:t>
            </a:r>
            <a:r>
              <a:rPr lang="zh-CN" altLang="zh-CN" sz="1800" kern="100" dirty="0">
                <a:effectLst/>
                <a:latin typeface="等线" panose="02010600030101010101" pitchFamily="2" charset="-122"/>
                <a:ea typeface="宋体" panose="02010600030101010101" pitchFamily="2" charset="-122"/>
                <a:cs typeface="Times New Roman" panose="02020603050405020304" pitchFamily="18" charset="0"/>
              </a:rPr>
              <a:t>形成</a:t>
            </a:r>
            <a:r>
              <a:rPr lang="en-US" altLang="zh-CN" sz="1800" kern="100" dirty="0">
                <a:effectLst/>
                <a:latin typeface="等线" panose="02010600030101010101" pitchFamily="2" charset="-122"/>
                <a:ea typeface="宋体" panose="02010600030101010101" pitchFamily="2" charset="-122"/>
                <a:cs typeface="Times New Roman" panose="02020603050405020304" pitchFamily="18" charset="0"/>
              </a:rPr>
              <a:t>"</a:t>
            </a:r>
            <a:r>
              <a:rPr lang="zh-CN" altLang="zh-CN" sz="1800" kern="100" dirty="0">
                <a:effectLst/>
                <a:latin typeface="等线" panose="02010600030101010101" pitchFamily="2" charset="-122"/>
                <a:ea typeface="宋体" panose="02010600030101010101" pitchFamily="2" charset="-122"/>
                <a:cs typeface="Times New Roman" panose="02020603050405020304" pitchFamily="18" charset="0"/>
              </a:rPr>
              <a:t>需求清单、场景清单、改革清单</a:t>
            </a:r>
            <a:r>
              <a:rPr lang="en-US" altLang="zh-CN" sz="1800" kern="100" dirty="0">
                <a:effectLst/>
                <a:latin typeface="等线" panose="02010600030101010101" pitchFamily="2" charset="-122"/>
                <a:ea typeface="宋体" panose="02010600030101010101" pitchFamily="2" charset="-122"/>
                <a:cs typeface="Times New Roman" panose="02020603050405020304" pitchFamily="18" charset="0"/>
              </a:rPr>
              <a:t>"</a:t>
            </a:r>
            <a:r>
              <a:rPr lang="zh-CN" altLang="zh-CN" sz="1800" kern="100" dirty="0">
                <a:effectLst/>
                <a:latin typeface="等线" panose="02010600030101010101" pitchFamily="2" charset="-122"/>
                <a:ea typeface="宋体" panose="02010600030101010101" pitchFamily="2" charset="-122"/>
                <a:cs typeface="Times New Roman" panose="02020603050405020304" pitchFamily="18" charset="0"/>
              </a:rPr>
              <a:t>这三张清单，提出</a:t>
            </a:r>
            <a:r>
              <a:rPr lang="en-US" altLang="zh-CN" sz="1800" kern="100" dirty="0">
                <a:effectLst/>
                <a:latin typeface="等线" panose="02010600030101010101" pitchFamily="2" charset="-122"/>
                <a:ea typeface="宋体" panose="02010600030101010101" pitchFamily="2" charset="-122"/>
                <a:cs typeface="Times New Roman" panose="02020603050405020304" pitchFamily="18" charset="0"/>
              </a:rPr>
              <a:t>"</a:t>
            </a:r>
            <a:r>
              <a:rPr lang="zh-CN" altLang="zh-CN" sz="1800" kern="100" dirty="0">
                <a:effectLst/>
                <a:latin typeface="等线" panose="02010600030101010101" pitchFamily="2" charset="-122"/>
                <a:ea typeface="宋体" panose="02010600030101010101" pitchFamily="2" charset="-122"/>
                <a:cs typeface="Times New Roman" panose="02020603050405020304" pitchFamily="18" charset="0"/>
              </a:rPr>
              <a:t>物理世界</a:t>
            </a:r>
            <a:r>
              <a:rPr lang="en-US" altLang="zh-CN" sz="1800" kern="100" dirty="0">
                <a:effectLst/>
                <a:latin typeface="等线" panose="02010600030101010101" pitchFamily="2" charset="-122"/>
                <a:ea typeface="宋体" panose="02010600030101010101" pitchFamily="2" charset="-122"/>
                <a:cs typeface="Times New Roman" panose="02020603050405020304" pitchFamily="18" charset="0"/>
              </a:rPr>
              <a:t>+</a:t>
            </a:r>
            <a:r>
              <a:rPr lang="zh-CN" altLang="zh-CN" sz="1800" kern="100" dirty="0">
                <a:effectLst/>
                <a:latin typeface="等线" panose="02010600030101010101" pitchFamily="2" charset="-122"/>
                <a:ea typeface="宋体" panose="02010600030101010101" pitchFamily="2" charset="-122"/>
                <a:cs typeface="Times New Roman" panose="02020603050405020304" pitchFamily="18" charset="0"/>
              </a:rPr>
              <a:t>数字世界</a:t>
            </a:r>
            <a:r>
              <a:rPr lang="en-US" altLang="zh-CN" sz="1800" kern="100" dirty="0">
                <a:effectLst/>
                <a:latin typeface="等线" panose="02010600030101010101" pitchFamily="2" charset="-122"/>
                <a:ea typeface="宋体" panose="02010600030101010101" pitchFamily="2" charset="-122"/>
                <a:cs typeface="Times New Roman" panose="02020603050405020304" pitchFamily="18" charset="0"/>
              </a:rPr>
              <a:t>"</a:t>
            </a:r>
            <a:r>
              <a:rPr lang="zh-CN" altLang="zh-CN" sz="1800" kern="100" dirty="0">
                <a:effectLst/>
                <a:latin typeface="等线" panose="02010600030101010101" pitchFamily="2" charset="-122"/>
                <a:ea typeface="宋体" panose="02010600030101010101" pitchFamily="2" charset="-122"/>
                <a:cs typeface="Times New Roman" panose="02020603050405020304" pitchFamily="18" charset="0"/>
              </a:rPr>
              <a:t>的双螺旋改革路径，构建</a:t>
            </a:r>
            <a:r>
              <a:rPr lang="en-US" altLang="zh-CN" sz="1800" kern="100" dirty="0">
                <a:effectLst/>
                <a:latin typeface="等线" panose="02010600030101010101" pitchFamily="2" charset="-122"/>
                <a:ea typeface="宋体" panose="02010600030101010101" pitchFamily="2" charset="-122"/>
                <a:cs typeface="Times New Roman" panose="02020603050405020304" pitchFamily="18" charset="0"/>
              </a:rPr>
              <a:t>"</a:t>
            </a:r>
            <a:r>
              <a:rPr lang="zh-CN" altLang="zh-CN" sz="1800" kern="100" dirty="0">
                <a:effectLst/>
                <a:latin typeface="等线" panose="02010600030101010101" pitchFamily="2" charset="-122"/>
                <a:ea typeface="宋体" panose="02010600030101010101" pitchFamily="2" charset="-122"/>
                <a:cs typeface="Times New Roman" panose="02020603050405020304" pitchFamily="18" charset="0"/>
              </a:rPr>
              <a:t>工作、目标、评价、考核</a:t>
            </a:r>
            <a:r>
              <a:rPr lang="en-US" altLang="zh-CN" sz="1800" kern="100" dirty="0">
                <a:effectLst/>
                <a:latin typeface="等线" panose="02010600030101010101" pitchFamily="2" charset="-122"/>
                <a:ea typeface="宋体" panose="02010600030101010101" pitchFamily="2" charset="-122"/>
                <a:cs typeface="Times New Roman" panose="02020603050405020304" pitchFamily="18" charset="0"/>
              </a:rPr>
              <a:t>"</a:t>
            </a:r>
            <a:r>
              <a:rPr lang="zh-CN" altLang="zh-CN" sz="1800" kern="100" dirty="0">
                <a:effectLst/>
                <a:latin typeface="等线" panose="02010600030101010101" pitchFamily="2" charset="-122"/>
                <a:ea typeface="宋体" panose="02010600030101010101" pitchFamily="2" charset="-122"/>
                <a:cs typeface="Times New Roman" panose="02020603050405020304" pitchFamily="18" charset="0"/>
              </a:rPr>
              <a:t>这四大体系，为浙江建成</a:t>
            </a:r>
            <a:r>
              <a:rPr lang="en-US" altLang="zh-CN" sz="1800" kern="100" dirty="0">
                <a:effectLst/>
                <a:latin typeface="等线" panose="02010600030101010101" pitchFamily="2" charset="-122"/>
                <a:ea typeface="宋体" panose="02010600030101010101" pitchFamily="2" charset="-122"/>
                <a:cs typeface="Times New Roman" panose="02020603050405020304" pitchFamily="18" charset="0"/>
              </a:rPr>
              <a:t>"</a:t>
            </a:r>
            <a:r>
              <a:rPr lang="zh-CN" altLang="zh-CN" sz="1800" kern="100" dirty="0">
                <a:effectLst/>
                <a:latin typeface="等线" panose="02010600030101010101" pitchFamily="2" charset="-122"/>
                <a:ea typeface="宋体" panose="02010600030101010101" pitchFamily="2" charset="-122"/>
                <a:cs typeface="Times New Roman" panose="02020603050405020304" pitchFamily="18" charset="0"/>
              </a:rPr>
              <a:t>全球数字变革高地</a:t>
            </a:r>
            <a:r>
              <a:rPr lang="en-US" altLang="zh-CN" sz="1800" kern="100" dirty="0">
                <a:effectLst/>
                <a:latin typeface="等线" panose="02010600030101010101" pitchFamily="2" charset="-122"/>
                <a:ea typeface="宋体" panose="02010600030101010101" pitchFamily="2" charset="-122"/>
                <a:cs typeface="Times New Roman" panose="02020603050405020304" pitchFamily="18" charset="0"/>
              </a:rPr>
              <a:t>"</a:t>
            </a:r>
            <a:r>
              <a:rPr lang="zh-CN" altLang="zh-CN" sz="1800" kern="100" dirty="0">
                <a:effectLst/>
                <a:latin typeface="等线" panose="02010600030101010101" pitchFamily="2" charset="-122"/>
                <a:ea typeface="宋体" panose="02010600030101010101" pitchFamily="2" charset="-122"/>
                <a:cs typeface="Times New Roman" panose="02020603050405020304" pitchFamily="18" charset="0"/>
              </a:rPr>
              <a:t>提供对策建议。同时，浙江省数字化改革被视为是政府数字化转型基础上的一次迭代深化，是</a:t>
            </a:r>
            <a:r>
              <a:rPr lang="en-US" altLang="zh-CN" sz="1800" kern="100" dirty="0">
                <a:effectLst/>
                <a:latin typeface="等线" panose="02010600030101010101" pitchFamily="2" charset="-122"/>
                <a:ea typeface="宋体" panose="02010600030101010101" pitchFamily="2" charset="-122"/>
                <a:cs typeface="Times New Roman" panose="02020603050405020304" pitchFamily="18" charset="0"/>
              </a:rPr>
              <a:t>“</a:t>
            </a:r>
            <a:r>
              <a:rPr lang="zh-CN" altLang="zh-CN" sz="1800" kern="100" dirty="0">
                <a:effectLst/>
                <a:latin typeface="等线" panose="02010600030101010101" pitchFamily="2" charset="-122"/>
                <a:ea typeface="宋体" panose="02010600030101010101" pitchFamily="2" charset="-122"/>
                <a:cs typeface="Times New Roman" panose="02020603050405020304" pitchFamily="18" charset="0"/>
              </a:rPr>
              <a:t>数字中国</a:t>
            </a:r>
            <a:r>
              <a:rPr lang="en-US" altLang="zh-CN" sz="1800" kern="100" dirty="0">
                <a:effectLst/>
                <a:latin typeface="等线" panose="02010600030101010101" pitchFamily="2" charset="-122"/>
                <a:ea typeface="宋体" panose="02010600030101010101" pitchFamily="2" charset="-122"/>
                <a:cs typeface="Times New Roman" panose="02020603050405020304" pitchFamily="18" charset="0"/>
              </a:rPr>
              <a:t>”</a:t>
            </a:r>
            <a:r>
              <a:rPr lang="zh-CN" altLang="zh-CN" sz="1800" kern="100" dirty="0">
                <a:effectLst/>
                <a:latin typeface="等线" panose="02010600030101010101" pitchFamily="2" charset="-122"/>
                <a:ea typeface="宋体" panose="02010600030101010101" pitchFamily="2" charset="-122"/>
                <a:cs typeface="Times New Roman" panose="02020603050405020304" pitchFamily="18" charset="0"/>
              </a:rPr>
              <a:t>战略的使命要求。</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8717677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0.xml><?xml version="1.0" encoding="utf-8"?>
<p:tagLst xmlns:a="http://schemas.openxmlformats.org/drawingml/2006/main" xmlns:r="http://schemas.openxmlformats.org/officeDocument/2006/relationships" xmlns:p="http://schemas.openxmlformats.org/presentationml/2006/main">
  <p:tag name="OP_SCP_ITEM_INDEX" val="1"/>
</p:tagLst>
</file>

<file path=ppt/tags/tag101.xml><?xml version="1.0" encoding="utf-8"?>
<p:tagLst xmlns:a="http://schemas.openxmlformats.org/drawingml/2006/main" xmlns:r="http://schemas.openxmlformats.org/officeDocument/2006/relationships" xmlns:p="http://schemas.openxmlformats.org/presentationml/2006/main">
  <p:tag name="OP_SCP_ITEM_INDEX" val="1"/>
</p:tagLst>
</file>

<file path=ppt/tags/tag102.xml><?xml version="1.0" encoding="utf-8"?>
<p:tagLst xmlns:a="http://schemas.openxmlformats.org/drawingml/2006/main" xmlns:r="http://schemas.openxmlformats.org/officeDocument/2006/relationships" xmlns:p="http://schemas.openxmlformats.org/presentationml/2006/main">
  <p:tag name="OP_SCP_SHAPE_TYPE" val="Body"/>
  <p:tag name="OP_SCP_ITEM_INDEX" val="1"/>
  <p:tag name="OP_SCP_DEFAULT_TEXT" val="单击此处添加文本，单击此处添加文本，单击此处添加文本。"/>
</p:tagLst>
</file>

<file path=ppt/tags/tag103.xml><?xml version="1.0" encoding="utf-8"?>
<p:tagLst xmlns:a="http://schemas.openxmlformats.org/drawingml/2006/main" xmlns:r="http://schemas.openxmlformats.org/officeDocument/2006/relationships" xmlns:p="http://schemas.openxmlformats.org/presentationml/2006/main">
  <p:tag name="OP_SCP_ITEM_INDEX" val="1"/>
</p:tagLst>
</file>

<file path=ppt/tags/tag104.xml><?xml version="1.0" encoding="utf-8"?>
<p:tagLst xmlns:a="http://schemas.openxmlformats.org/drawingml/2006/main" xmlns:r="http://schemas.openxmlformats.org/officeDocument/2006/relationships" xmlns:p="http://schemas.openxmlformats.org/presentationml/2006/main">
  <p:tag name="OP_SCP_SHAPE_TYPE" val="Index"/>
  <p:tag name="OP_SCP_ITEM_INDEX" val="1"/>
  <p:tag name="OP_SCP_DEFAULT_TEXT" val="01"/>
</p:tagLst>
</file>

<file path=ppt/tags/tag105.xml><?xml version="1.0" encoding="utf-8"?>
<p:tagLst xmlns:a="http://schemas.openxmlformats.org/drawingml/2006/main" xmlns:r="http://schemas.openxmlformats.org/officeDocument/2006/relationships" xmlns:p="http://schemas.openxmlformats.org/presentationml/2006/main">
  <p:tag name="OP_SCP_ITEM_INDEX" val="1"/>
</p:tagLst>
</file>

<file path=ppt/tags/tag106.xml><?xml version="1.0" encoding="utf-8"?>
<p:tagLst xmlns:a="http://schemas.openxmlformats.org/drawingml/2006/main" xmlns:r="http://schemas.openxmlformats.org/officeDocument/2006/relationships" xmlns:p="http://schemas.openxmlformats.org/presentationml/2006/main">
  <p:tag name="OP_SCP_ITEM_INDEX" val="1"/>
</p:tagLst>
</file>

<file path=ppt/tags/tag107.xml><?xml version="1.0" encoding="utf-8"?>
<p:tagLst xmlns:a="http://schemas.openxmlformats.org/drawingml/2006/main" xmlns:r="http://schemas.openxmlformats.org/officeDocument/2006/relationships" xmlns:p="http://schemas.openxmlformats.org/presentationml/2006/main">
  <p:tag name="OP_SCP_ITEM_INDEX" val="0"/>
</p:tagLst>
</file>

<file path=ppt/tags/tag108.xml><?xml version="1.0" encoding="utf-8"?>
<p:tagLst xmlns:a="http://schemas.openxmlformats.org/drawingml/2006/main" xmlns:r="http://schemas.openxmlformats.org/officeDocument/2006/relationships" xmlns:p="http://schemas.openxmlformats.org/presentationml/2006/main">
  <p:tag name="OP_SCP_ITEM_INDEX" val="0"/>
</p:tagLst>
</file>

<file path=ppt/tags/tag109.xml><?xml version="1.0" encoding="utf-8"?>
<p:tagLst xmlns:a="http://schemas.openxmlformats.org/drawingml/2006/main" xmlns:r="http://schemas.openxmlformats.org/officeDocument/2006/relationships" xmlns:p="http://schemas.openxmlformats.org/presentationml/2006/main">
  <p:tag name="OP_SCP_ITEM_INDEX" val="0"/>
</p:tagLst>
</file>

<file path=ppt/tags/tag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10.xml><?xml version="1.0" encoding="utf-8"?>
<p:tagLst xmlns:a="http://schemas.openxmlformats.org/drawingml/2006/main" xmlns:r="http://schemas.openxmlformats.org/officeDocument/2006/relationships" xmlns:p="http://schemas.openxmlformats.org/presentationml/2006/main">
  <p:tag name="OP_SCP_ITEM_INDEX" val="0"/>
</p:tagLst>
</file>

<file path=ppt/tags/tag111.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112.xml><?xml version="1.0" encoding="utf-8"?>
<p:tagLst xmlns:a="http://schemas.openxmlformats.org/drawingml/2006/main" xmlns:r="http://schemas.openxmlformats.org/officeDocument/2006/relationships" xmlns:p="http://schemas.openxmlformats.org/presentationml/2006/main">
  <p:tag name="ISLIDE.DIAGRAM" val="#839828;"/>
</p:tagLst>
</file>

<file path=ppt/tags/tag113.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6.xml><?xml version="1.0" encoding="utf-8"?>
<p:tagLst xmlns:a="http://schemas.openxmlformats.org/drawingml/2006/main" xmlns:r="http://schemas.openxmlformats.org/officeDocument/2006/relationships" xmlns:p="http://schemas.openxmlformats.org/presentationml/2006/main">
  <p:tag name="ISLIDE.THEME" val="https://www.islide.cc;"/>
</p:tagLst>
</file>

<file path=ppt/tags/tag77.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78.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79.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0.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81.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82.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83.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84.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85.xml><?xml version="1.0" encoding="utf-8"?>
<p:tagLst xmlns:a="http://schemas.openxmlformats.org/drawingml/2006/main" xmlns:r="http://schemas.openxmlformats.org/officeDocument/2006/relationships" xmlns:p="http://schemas.openxmlformats.org/presentationml/2006/main">
  <p:tag name="DATA_TYPE" val="OfficePlusSmartComponent"/>
  <p:tag name="OP_SCP_TAG_VERSION" val="1.0"/>
  <p:tag name="OP_SCP_CHANGE_COLOR" val="N"/>
  <p:tag name="OP_SCP_COMPONENT_TYPE" val="Relation"/>
  <p:tag name="OP_SCP_CONTENT_ID" val="MatlComponentContent-83"/>
  <p:tag name="OP_SCP_COMPONENT_INFO" val="{&quot;title&quot;:&quot;扁平3项总分PPT组件&quot;,&quot;description&quot;:&quot;扁平3项总分PPT组件&quot;,&quot;keywords&quot;:[&quot;扁平&quot;,&quot;3项&quot;,&quot;总分&quot;,&quot;PPT组件&quot;],&quot;labels&quot;:[]}"/>
  <p:tag name="OP_SCP_GROUP_ID" val="1e73407f-9045-4f0f-3dfd-7b383999da02"/>
  <p:tag name="OP_SCP_ITEM_COUNT" val="3"/>
</p:tagLst>
</file>

<file path=ppt/tags/tag86.xml><?xml version="1.0" encoding="utf-8"?>
<p:tagLst xmlns:a="http://schemas.openxmlformats.org/drawingml/2006/main" xmlns:r="http://schemas.openxmlformats.org/officeDocument/2006/relationships" xmlns:p="http://schemas.openxmlformats.org/presentationml/2006/main">
  <p:tag name="OP_SCP_ITEM_INDEX" val="3"/>
</p:tagLst>
</file>

<file path=ppt/tags/tag87.xml><?xml version="1.0" encoding="utf-8"?>
<p:tagLst xmlns:a="http://schemas.openxmlformats.org/drawingml/2006/main" xmlns:r="http://schemas.openxmlformats.org/officeDocument/2006/relationships" xmlns:p="http://schemas.openxmlformats.org/presentationml/2006/main">
  <p:tag name="OP_SCP_ITEM_INDEX" val="3"/>
</p:tagLst>
</file>

<file path=ppt/tags/tag88.xml><?xml version="1.0" encoding="utf-8"?>
<p:tagLst xmlns:a="http://schemas.openxmlformats.org/drawingml/2006/main" xmlns:r="http://schemas.openxmlformats.org/officeDocument/2006/relationships" xmlns:p="http://schemas.openxmlformats.org/presentationml/2006/main">
  <p:tag name="OP_SCP_ITEM_INDEX" val="3"/>
</p:tagLst>
</file>

<file path=ppt/tags/tag89.xml><?xml version="1.0" encoding="utf-8"?>
<p:tagLst xmlns:a="http://schemas.openxmlformats.org/drawingml/2006/main" xmlns:r="http://schemas.openxmlformats.org/officeDocument/2006/relationships" xmlns:p="http://schemas.openxmlformats.org/presentationml/2006/main">
  <p:tag name="OP_SCP_ITEM_INDEX" val="3"/>
</p:tagLst>
</file>

<file path=ppt/tags/tag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0.xml><?xml version="1.0" encoding="utf-8"?>
<p:tagLst xmlns:a="http://schemas.openxmlformats.org/drawingml/2006/main" xmlns:r="http://schemas.openxmlformats.org/officeDocument/2006/relationships" xmlns:p="http://schemas.openxmlformats.org/presentationml/2006/main">
  <p:tag name="OP_SCP_SHAPE_TYPE" val="Body"/>
  <p:tag name="OP_SCP_ITEM_INDEX" val="3"/>
  <p:tag name="OP_SCP_DEFAULT_TEXT" val="单击此处添加文本，单击此处添加文本，单击此处添加文本。"/>
</p:tagLst>
</file>

<file path=ppt/tags/tag91.xml><?xml version="1.0" encoding="utf-8"?>
<p:tagLst xmlns:a="http://schemas.openxmlformats.org/drawingml/2006/main" xmlns:r="http://schemas.openxmlformats.org/officeDocument/2006/relationships" xmlns:p="http://schemas.openxmlformats.org/presentationml/2006/main">
  <p:tag name="OP_SCP_ITEM_INDEX" val="3"/>
</p:tagLst>
</file>

<file path=ppt/tags/tag92.xml><?xml version="1.0" encoding="utf-8"?>
<p:tagLst xmlns:a="http://schemas.openxmlformats.org/drawingml/2006/main" xmlns:r="http://schemas.openxmlformats.org/officeDocument/2006/relationships" xmlns:p="http://schemas.openxmlformats.org/presentationml/2006/main">
  <p:tag name="OP_SCP_SHAPE_TYPE" val="Index"/>
  <p:tag name="OP_SCP_ITEM_INDEX" val="3"/>
  <p:tag name="OP_SCP_DEFAULT_TEXT" val="03"/>
</p:tagLst>
</file>

<file path=ppt/tags/tag93.xml><?xml version="1.0" encoding="utf-8"?>
<p:tagLst xmlns:a="http://schemas.openxmlformats.org/drawingml/2006/main" xmlns:r="http://schemas.openxmlformats.org/officeDocument/2006/relationships" xmlns:p="http://schemas.openxmlformats.org/presentationml/2006/main">
  <p:tag name="OP_SCP_ITEM_INDEX" val="2"/>
</p:tagLst>
</file>

<file path=ppt/tags/tag94.xml><?xml version="1.0" encoding="utf-8"?>
<p:tagLst xmlns:a="http://schemas.openxmlformats.org/drawingml/2006/main" xmlns:r="http://schemas.openxmlformats.org/officeDocument/2006/relationships" xmlns:p="http://schemas.openxmlformats.org/presentationml/2006/main">
  <p:tag name="OP_SCP_ITEM_INDEX" val="2"/>
</p:tagLst>
</file>

<file path=ppt/tags/tag95.xml><?xml version="1.0" encoding="utf-8"?>
<p:tagLst xmlns:a="http://schemas.openxmlformats.org/drawingml/2006/main" xmlns:r="http://schemas.openxmlformats.org/officeDocument/2006/relationships" xmlns:p="http://schemas.openxmlformats.org/presentationml/2006/main">
  <p:tag name="OP_SCP_ITEM_INDEX" val="2"/>
</p:tagLst>
</file>

<file path=ppt/tags/tag96.xml><?xml version="1.0" encoding="utf-8"?>
<p:tagLst xmlns:a="http://schemas.openxmlformats.org/drawingml/2006/main" xmlns:r="http://schemas.openxmlformats.org/officeDocument/2006/relationships" xmlns:p="http://schemas.openxmlformats.org/presentationml/2006/main">
  <p:tag name="OP_SCP_ITEM_INDEX" val="2"/>
</p:tagLst>
</file>

<file path=ppt/tags/tag97.xml><?xml version="1.0" encoding="utf-8"?>
<p:tagLst xmlns:a="http://schemas.openxmlformats.org/drawingml/2006/main" xmlns:r="http://schemas.openxmlformats.org/officeDocument/2006/relationships" xmlns:p="http://schemas.openxmlformats.org/presentationml/2006/main">
  <p:tag name="OP_SCP_SHAPE_TYPE" val="Body"/>
  <p:tag name="OP_SCP_ITEM_INDEX" val="2"/>
  <p:tag name="OP_SCP_DEFAULT_TEXT" val="单击此处添加文本，单击此处添加文本，单击此处添加文本。"/>
</p:tagLst>
</file>

<file path=ppt/tags/tag98.xml><?xml version="1.0" encoding="utf-8"?>
<p:tagLst xmlns:a="http://schemas.openxmlformats.org/drawingml/2006/main" xmlns:r="http://schemas.openxmlformats.org/officeDocument/2006/relationships" xmlns:p="http://schemas.openxmlformats.org/presentationml/2006/main">
  <p:tag name="OP_SCP_ITEM_INDEX" val="2"/>
</p:tagLst>
</file>

<file path=ppt/tags/tag99.xml><?xml version="1.0" encoding="utf-8"?>
<p:tagLst xmlns:a="http://schemas.openxmlformats.org/drawingml/2006/main" xmlns:r="http://schemas.openxmlformats.org/officeDocument/2006/relationships" xmlns:p="http://schemas.openxmlformats.org/presentationml/2006/main">
  <p:tag name="OP_SCP_SHAPE_TYPE" val="Index"/>
  <p:tag name="OP_SCP_ITEM_INDEX" val="2"/>
  <p:tag name="OP_SCP_DEFAULT_TEXT" val="02"/>
</p:tagLst>
</file>

<file path=ppt/theme/theme1.xml><?xml version="1.0" encoding="utf-8"?>
<a:theme xmlns:a="http://schemas.openxmlformats.org/drawingml/2006/main" name="第一PPT，www.1ppt.com">
  <a:themeElements>
    <a:clrScheme name="新版空白演示配色">
      <a:dk1>
        <a:srgbClr val="000000"/>
      </a:dk1>
      <a:lt1>
        <a:srgbClr val="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font">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font">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Noto Sans S Chinese Medium"/>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Noto Sans S Chinese Medium"/>
        <a:ea typeface=""/>
        <a:cs typeface=""/>
        <a:font script="Jpan" typeface="ＭＳ Ｐゴシック"/>
        <a:font script="Hang" typeface="맑은 고딕"/>
        <a:font script="Hans" typeface="Noto Sans S Chinese Medium"/>
        <a:font script="Hant" typeface="新細明體"/>
        <a:font script="Arab" typeface="Noto Sans S Chinese Medium"/>
        <a:font script="Hebr" typeface="Noto Sans S Chinese Medium"/>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Noto Sans S Chinese Medium"/>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Noto Sans S Chinese Medium"/>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Noto Sans S Chinese Medium"/>
        <a:ea typeface=""/>
        <a:cs typeface=""/>
        <a:font script="Jpan" typeface="ＭＳ Ｐゴシック"/>
        <a:font script="Hang" typeface="맑은 고딕"/>
        <a:font script="Hans" typeface="Noto Sans S Chinese Medium"/>
        <a:font script="Hant" typeface="新細明體"/>
        <a:font script="Arab" typeface="Noto Sans S Chinese Medium"/>
        <a:font script="Hebr" typeface="Noto Sans S Chinese Medium"/>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Noto Sans S Chinese Medium"/>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260</TotalTime>
  <Words>853</Words>
  <Application>Microsoft Office PowerPoint</Application>
  <PresentationFormat>宽屏</PresentationFormat>
  <Paragraphs>60</Paragraphs>
  <Slides>15</Slides>
  <Notes>4</Notes>
  <HiddenSlides>0</HiddenSlides>
  <MMClips>0</MMClips>
  <ScaleCrop>false</ScaleCrop>
  <HeadingPairs>
    <vt:vector size="6" baseType="variant">
      <vt:variant>
        <vt:lpstr>已用的字体</vt:lpstr>
      </vt:variant>
      <vt:variant>
        <vt:i4>8</vt:i4>
      </vt:variant>
      <vt:variant>
        <vt:lpstr>主题</vt:lpstr>
      </vt:variant>
      <vt:variant>
        <vt:i4>2</vt:i4>
      </vt:variant>
      <vt:variant>
        <vt:lpstr>幻灯片标题</vt:lpstr>
      </vt:variant>
      <vt:variant>
        <vt:i4>15</vt:i4>
      </vt:variant>
    </vt:vector>
  </HeadingPairs>
  <TitlesOfParts>
    <vt:vector size="25" baseType="lpstr">
      <vt:lpstr>Noto Sans S Chinese Medium</vt:lpstr>
      <vt:lpstr>等线</vt:lpstr>
      <vt:lpstr>宋体</vt:lpstr>
      <vt:lpstr>Microsoft Yahei</vt:lpstr>
      <vt:lpstr>Microsoft Yahei</vt:lpstr>
      <vt:lpstr>Arial</vt:lpstr>
      <vt:lpstr>Times New Roman</vt:lpstr>
      <vt:lpstr>Wingdings</vt:lpstr>
      <vt:lpstr>第一PPT，www.1ppt.com</vt:lpstr>
      <vt:lpstr>自定义设计方案</vt:lpstr>
      <vt:lpstr>浙江数字化发展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第一PPT</Manager>
  <Company>第一PPT，www.1ppt.com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商业计划书</dc:title>
  <dc:creator>第一PPT</dc:creator>
  <cp:keywords>www.1ppt.com</cp:keywords>
  <dc:description>www.1ppt.com</dc:description>
  <cp:lastModifiedBy>AA BB</cp:lastModifiedBy>
  <cp:revision>163</cp:revision>
  <dcterms:created xsi:type="dcterms:W3CDTF">2019-06-19T02:08:00Z</dcterms:created>
  <dcterms:modified xsi:type="dcterms:W3CDTF">2024-06-08T07:55:51Z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2052-11.1.0.10228</vt:lpwstr>
  </property>
</Properties>
</file>